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1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378" r:id="rId2"/>
    <p:sldId id="370" r:id="rId3"/>
    <p:sldId id="371" r:id="rId4"/>
    <p:sldId id="372" r:id="rId5"/>
    <p:sldId id="373" r:id="rId6"/>
    <p:sldId id="374" r:id="rId7"/>
    <p:sldId id="375" r:id="rId8"/>
    <p:sldId id="380" r:id="rId9"/>
    <p:sldId id="383" r:id="rId10"/>
    <p:sldId id="379" r:id="rId11"/>
    <p:sldId id="384" r:id="rId12"/>
    <p:sldId id="382" r:id="rId13"/>
    <p:sldId id="386" r:id="rId14"/>
    <p:sldId id="385" r:id="rId15"/>
    <p:sldId id="387" r:id="rId16"/>
    <p:sldId id="388" r:id="rId17"/>
    <p:sldId id="389" r:id="rId18"/>
    <p:sldId id="391" r:id="rId19"/>
    <p:sldId id="390" r:id="rId20"/>
    <p:sldId id="392" r:id="rId21"/>
    <p:sldId id="393" r:id="rId22"/>
    <p:sldId id="394" r:id="rId23"/>
    <p:sldId id="395" r:id="rId24"/>
    <p:sldId id="342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665" userDrawn="1">
          <p15:clr>
            <a:srgbClr val="A4A3A4"/>
          </p15:clr>
        </p15:guide>
        <p15:guide id="4" pos="701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CE8D7"/>
    <a:srgbClr val="05755F"/>
    <a:srgbClr val="58BC46"/>
    <a:srgbClr val="FAEFDD"/>
    <a:srgbClr val="A9D8C5"/>
    <a:srgbClr val="4BBECE"/>
    <a:srgbClr val="F9FB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33" d="100"/>
          <a:sy n="33" d="100"/>
        </p:scale>
        <p:origin x="2706" y="1308"/>
      </p:cViewPr>
      <p:guideLst>
        <p:guide orient="horz" pos="2160"/>
        <p:guide pos="3840"/>
        <p:guide pos="665"/>
        <p:guide pos="701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Sheet1!$A$25</c:f>
              <c:strCache>
                <c:ptCount val="1"/>
                <c:pt idx="0">
                  <c:v>产品A</c:v>
                </c:pt>
              </c:strCache>
            </c:strRef>
          </c:tx>
          <c:spPr>
            <a:solidFill>
              <a:srgbClr val="58BC46"/>
            </a:solidFill>
            <a:ln>
              <a:noFill/>
            </a:ln>
            <a:effectLst/>
          </c:spPr>
          <c:invertIfNegative val="0"/>
          <c:cat>
            <c:strRef>
              <c:f>Sheet1!$B$24:$E$24</c:f>
              <c:strCache>
                <c:ptCount val="4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</c:strCache>
            </c:strRef>
          </c:cat>
          <c:val>
            <c:numRef>
              <c:f>Sheet1!$B$25:$E$25</c:f>
              <c:numCache>
                <c:formatCode>General</c:formatCode>
                <c:ptCount val="4"/>
                <c:pt idx="0">
                  <c:v>23</c:v>
                </c:pt>
                <c:pt idx="1">
                  <c:v>42</c:v>
                </c:pt>
                <c:pt idx="2">
                  <c:v>15</c:v>
                </c:pt>
                <c:pt idx="3">
                  <c:v>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9D3-475D-89E7-152051EF8EEC}"/>
            </c:ext>
          </c:extLst>
        </c:ser>
        <c:ser>
          <c:idx val="1"/>
          <c:order val="1"/>
          <c:tx>
            <c:strRef>
              <c:f>Sheet1!$A$26</c:f>
              <c:strCache>
                <c:ptCount val="1"/>
                <c:pt idx="0">
                  <c:v>产品B</c:v>
                </c:pt>
              </c:strCache>
            </c:strRef>
          </c:tx>
          <c:spPr>
            <a:solidFill>
              <a:srgbClr val="05755F"/>
            </a:solidFill>
            <a:ln>
              <a:noFill/>
            </a:ln>
            <a:effectLst/>
          </c:spPr>
          <c:invertIfNegative val="0"/>
          <c:cat>
            <c:strRef>
              <c:f>Sheet1!$B$24:$E$24</c:f>
              <c:strCache>
                <c:ptCount val="4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</c:strCache>
            </c:strRef>
          </c:cat>
          <c:val>
            <c:numRef>
              <c:f>Sheet1!$B$26:$E$26</c:f>
              <c:numCache>
                <c:formatCode>General</c:formatCode>
                <c:ptCount val="4"/>
                <c:pt idx="0">
                  <c:v>33</c:v>
                </c:pt>
                <c:pt idx="1">
                  <c:v>38</c:v>
                </c:pt>
                <c:pt idx="2">
                  <c:v>44</c:v>
                </c:pt>
                <c:pt idx="3">
                  <c:v>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9D3-475D-89E7-152051EF8EE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94325071"/>
        <c:axId val="194324239"/>
      </c:barChart>
      <c:catAx>
        <c:axId val="19432507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pPr>
            <a:endParaRPr lang="zh-CN"/>
          </a:p>
        </c:txPr>
        <c:crossAx val="194324239"/>
        <c:crosses val="autoZero"/>
        <c:auto val="1"/>
        <c:lblAlgn val="ctr"/>
        <c:lblOffset val="100"/>
        <c:noMultiLvlLbl val="0"/>
      </c:catAx>
      <c:valAx>
        <c:axId val="194324239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pPr>
            <a:endParaRPr lang="zh-CN"/>
          </a:p>
        </c:txPr>
        <c:crossAx val="19432507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latin typeface="阿里巴巴普惠体 2.0 55 Regular" panose="00020600040101010101" pitchFamily="18" charset="-122"/>
          <a:ea typeface="阿里巴巴普惠体 2.0 55 Regular" panose="00020600040101010101" pitchFamily="18" charset="-122"/>
          <a:cs typeface="阿里巴巴普惠体 2.0 55 Regular" panose="00020600040101010101" pitchFamily="18" charset="-122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6AC77A-A156-4EE1-891F-D3111A4C249B}" type="datetimeFigureOut">
              <a:rPr lang="zh-CN" altLang="en-US" smtClean="0"/>
              <a:t>2023/8/31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8FB1D0-3A62-47FD-A0BD-A2D5A0BCD0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70308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050264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64017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8240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796363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04541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463759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823012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774773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78173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694085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07636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898759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877450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469644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221199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842181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85220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02631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95025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24225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2530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2966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02056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7EC3304-DE2D-AB25-DFE9-AEC25D61C72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4852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文本框 91">
            <a:extLst>
              <a:ext uri="{FF2B5EF4-FFF2-40B4-BE49-F238E27FC236}">
                <a16:creationId xmlns:a16="http://schemas.microsoft.com/office/drawing/2014/main" id="{DF569375-7EEF-CC96-C69E-D6F3D8972A15}"/>
              </a:ext>
            </a:extLst>
          </p:cNvPr>
          <p:cNvSpPr txBox="1"/>
          <p:nvPr userDrawn="1"/>
        </p:nvSpPr>
        <p:spPr>
          <a:xfrm>
            <a:off x="11053923" y="6555769"/>
            <a:ext cx="649038" cy="1231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0" dirty="0"/>
              <a:t>51PPT模板网，幻灯片演示模板及素材免费下载！</a:t>
            </a:r>
          </a:p>
          <a:p>
            <a:r>
              <a:rPr lang="zh-CN" altLang="en-US" sz="100" dirty="0"/>
              <a:t>51PPT模板网 唯一访问网址：www.51pptmoban.com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E7EC3304-DE2D-AB25-DFE9-AEC25D61C72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74DB4522-BE19-3BE5-7E6E-488F30CBE1DE}"/>
              </a:ext>
            </a:extLst>
          </p:cNvPr>
          <p:cNvGrpSpPr/>
          <p:nvPr userDrawn="1"/>
        </p:nvGrpSpPr>
        <p:grpSpPr>
          <a:xfrm>
            <a:off x="485024" y="4857042"/>
            <a:ext cx="2784061" cy="1350906"/>
            <a:chOff x="1723534" y="4190963"/>
            <a:chExt cx="2784061" cy="1350906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CB8D0E61-B336-2FBF-DE32-2DA7C1B183FA}"/>
                </a:ext>
              </a:extLst>
            </p:cNvPr>
            <p:cNvSpPr/>
            <p:nvPr/>
          </p:nvSpPr>
          <p:spPr>
            <a:xfrm>
              <a:off x="2503331" y="4852805"/>
              <a:ext cx="577697" cy="685176"/>
            </a:xfrm>
            <a:custGeom>
              <a:avLst/>
              <a:gdLst>
                <a:gd name="connsiteX0" fmla="*/ 0 w 1120597"/>
                <a:gd name="connsiteY0" fmla="*/ 0 h 1329080"/>
                <a:gd name="connsiteX1" fmla="*/ 1120597 w 1120597"/>
                <a:gd name="connsiteY1" fmla="*/ 0 h 1329080"/>
                <a:gd name="connsiteX2" fmla="*/ 1120597 w 1120597"/>
                <a:gd name="connsiteY2" fmla="*/ 1329080 h 1329080"/>
                <a:gd name="connsiteX3" fmla="*/ 0 w 1120597"/>
                <a:gd name="connsiteY3" fmla="*/ 1329080 h 1329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0597" h="1329080">
                  <a:moveTo>
                    <a:pt x="0" y="0"/>
                  </a:moveTo>
                  <a:lnTo>
                    <a:pt x="1120597" y="0"/>
                  </a:lnTo>
                  <a:lnTo>
                    <a:pt x="1120597" y="1329080"/>
                  </a:lnTo>
                  <a:lnTo>
                    <a:pt x="0" y="1329080"/>
                  </a:lnTo>
                  <a:close/>
                </a:path>
              </a:pathLst>
            </a:custGeom>
            <a:solidFill>
              <a:srgbClr val="05755F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B8EBD908-8A45-4C06-68F9-D77E88D18B74}"/>
                </a:ext>
              </a:extLst>
            </p:cNvPr>
            <p:cNvSpPr/>
            <p:nvPr/>
          </p:nvSpPr>
          <p:spPr>
            <a:xfrm>
              <a:off x="2503331" y="4852805"/>
              <a:ext cx="577697" cy="685176"/>
            </a:xfrm>
            <a:custGeom>
              <a:avLst/>
              <a:gdLst>
                <a:gd name="connsiteX0" fmla="*/ 0 w 1120597"/>
                <a:gd name="connsiteY0" fmla="*/ 0 h 1329080"/>
                <a:gd name="connsiteX1" fmla="*/ 1120597 w 1120597"/>
                <a:gd name="connsiteY1" fmla="*/ 0 h 1329080"/>
                <a:gd name="connsiteX2" fmla="*/ 1120597 w 1120597"/>
                <a:gd name="connsiteY2" fmla="*/ 1329080 h 1329080"/>
                <a:gd name="connsiteX3" fmla="*/ 0 w 1120597"/>
                <a:gd name="connsiteY3" fmla="*/ 1329080 h 1329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0597" h="1329080">
                  <a:moveTo>
                    <a:pt x="0" y="0"/>
                  </a:moveTo>
                  <a:lnTo>
                    <a:pt x="1120597" y="0"/>
                  </a:lnTo>
                  <a:lnTo>
                    <a:pt x="1120597" y="1329080"/>
                  </a:lnTo>
                  <a:lnTo>
                    <a:pt x="0" y="1329080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B6E86B6F-3A14-1976-9E1D-C2695F6A2793}"/>
                </a:ext>
              </a:extLst>
            </p:cNvPr>
            <p:cNvSpPr/>
            <p:nvPr/>
          </p:nvSpPr>
          <p:spPr>
            <a:xfrm>
              <a:off x="2374286" y="4413698"/>
              <a:ext cx="1041552" cy="565676"/>
            </a:xfrm>
            <a:custGeom>
              <a:avLst/>
              <a:gdLst>
                <a:gd name="connsiteX0" fmla="*/ 1606144 w 2020366"/>
                <a:gd name="connsiteY0" fmla="*/ 1097280 h 1097279"/>
                <a:gd name="connsiteX1" fmla="*/ 0 w 2020366"/>
                <a:gd name="connsiteY1" fmla="*/ 1097280 h 1097279"/>
                <a:gd name="connsiteX2" fmla="*/ 413537 w 2020366"/>
                <a:gd name="connsiteY2" fmla="*/ 0 h 1097279"/>
                <a:gd name="connsiteX3" fmla="*/ 2020367 w 2020366"/>
                <a:gd name="connsiteY3" fmla="*/ 0 h 1097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0366" h="1097279">
                  <a:moveTo>
                    <a:pt x="1606144" y="1097280"/>
                  </a:moveTo>
                  <a:lnTo>
                    <a:pt x="0" y="1097280"/>
                  </a:lnTo>
                  <a:lnTo>
                    <a:pt x="413537" y="0"/>
                  </a:lnTo>
                  <a:lnTo>
                    <a:pt x="2020367" y="0"/>
                  </a:lnTo>
                  <a:close/>
                </a:path>
              </a:pathLst>
            </a:custGeom>
            <a:solidFill>
              <a:srgbClr val="BCE8D7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488A7FAB-9F9D-6CC4-9069-EEF574FA0D47}"/>
                </a:ext>
              </a:extLst>
            </p:cNvPr>
            <p:cNvSpPr/>
            <p:nvPr/>
          </p:nvSpPr>
          <p:spPr>
            <a:xfrm>
              <a:off x="2374286" y="4413698"/>
              <a:ext cx="1041552" cy="565676"/>
            </a:xfrm>
            <a:custGeom>
              <a:avLst/>
              <a:gdLst>
                <a:gd name="connsiteX0" fmla="*/ 1606144 w 2020366"/>
                <a:gd name="connsiteY0" fmla="*/ 1097280 h 1097279"/>
                <a:gd name="connsiteX1" fmla="*/ 0 w 2020366"/>
                <a:gd name="connsiteY1" fmla="*/ 1097280 h 1097279"/>
                <a:gd name="connsiteX2" fmla="*/ 413537 w 2020366"/>
                <a:gd name="connsiteY2" fmla="*/ 0 h 1097279"/>
                <a:gd name="connsiteX3" fmla="*/ 2020367 w 2020366"/>
                <a:gd name="connsiteY3" fmla="*/ 0 h 1097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0366" h="1097279">
                  <a:moveTo>
                    <a:pt x="1606144" y="1097280"/>
                  </a:moveTo>
                  <a:lnTo>
                    <a:pt x="0" y="1097280"/>
                  </a:lnTo>
                  <a:lnTo>
                    <a:pt x="413537" y="0"/>
                  </a:lnTo>
                  <a:lnTo>
                    <a:pt x="2020367" y="0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86A8FE77-31B6-94A7-8187-DEDA410092C7}"/>
                </a:ext>
              </a:extLst>
            </p:cNvPr>
            <p:cNvSpPr/>
            <p:nvPr/>
          </p:nvSpPr>
          <p:spPr>
            <a:xfrm>
              <a:off x="2870314" y="4285360"/>
              <a:ext cx="135762" cy="128338"/>
            </a:xfrm>
            <a:custGeom>
              <a:avLst/>
              <a:gdLst>
                <a:gd name="connsiteX0" fmla="*/ 0 w 263347"/>
                <a:gd name="connsiteY0" fmla="*/ 0 h 248945"/>
                <a:gd name="connsiteX1" fmla="*/ 263347 w 263347"/>
                <a:gd name="connsiteY1" fmla="*/ 0 h 248945"/>
                <a:gd name="connsiteX2" fmla="*/ 263347 w 263347"/>
                <a:gd name="connsiteY2" fmla="*/ 248945 h 248945"/>
                <a:gd name="connsiteX3" fmla="*/ 0 w 263347"/>
                <a:gd name="connsiteY3" fmla="*/ 248945 h 248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3347" h="248945">
                  <a:moveTo>
                    <a:pt x="0" y="0"/>
                  </a:moveTo>
                  <a:lnTo>
                    <a:pt x="263347" y="0"/>
                  </a:lnTo>
                  <a:lnTo>
                    <a:pt x="263347" y="248945"/>
                  </a:lnTo>
                  <a:lnTo>
                    <a:pt x="0" y="248945"/>
                  </a:lnTo>
                  <a:close/>
                </a:path>
              </a:pathLst>
            </a:custGeom>
            <a:solidFill>
              <a:srgbClr val="1C1931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6895CE35-1728-B69E-342F-D37091CD96D0}"/>
                </a:ext>
              </a:extLst>
            </p:cNvPr>
            <p:cNvSpPr/>
            <p:nvPr/>
          </p:nvSpPr>
          <p:spPr>
            <a:xfrm>
              <a:off x="2870314" y="4285360"/>
              <a:ext cx="135762" cy="128338"/>
            </a:xfrm>
            <a:custGeom>
              <a:avLst/>
              <a:gdLst>
                <a:gd name="connsiteX0" fmla="*/ 0 w 263347"/>
                <a:gd name="connsiteY0" fmla="*/ 0 h 248945"/>
                <a:gd name="connsiteX1" fmla="*/ 263347 w 263347"/>
                <a:gd name="connsiteY1" fmla="*/ 0 h 248945"/>
                <a:gd name="connsiteX2" fmla="*/ 263347 w 263347"/>
                <a:gd name="connsiteY2" fmla="*/ 248945 h 248945"/>
                <a:gd name="connsiteX3" fmla="*/ 0 w 263347"/>
                <a:gd name="connsiteY3" fmla="*/ 248945 h 248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3347" h="248945">
                  <a:moveTo>
                    <a:pt x="0" y="0"/>
                  </a:moveTo>
                  <a:lnTo>
                    <a:pt x="263347" y="0"/>
                  </a:lnTo>
                  <a:lnTo>
                    <a:pt x="263347" y="248945"/>
                  </a:lnTo>
                  <a:lnTo>
                    <a:pt x="0" y="248945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C4674F54-AD27-E5A1-38E6-8C31D8F3016A}"/>
                </a:ext>
              </a:extLst>
            </p:cNvPr>
            <p:cNvSpPr/>
            <p:nvPr/>
          </p:nvSpPr>
          <p:spPr>
            <a:xfrm>
              <a:off x="2836374" y="4234096"/>
              <a:ext cx="203997" cy="51264"/>
            </a:xfrm>
            <a:custGeom>
              <a:avLst/>
              <a:gdLst>
                <a:gd name="connsiteX0" fmla="*/ 0 w 395706"/>
                <a:gd name="connsiteY0" fmla="*/ 0 h 99441"/>
                <a:gd name="connsiteX1" fmla="*/ 395707 w 395706"/>
                <a:gd name="connsiteY1" fmla="*/ 0 h 99441"/>
                <a:gd name="connsiteX2" fmla="*/ 395707 w 395706"/>
                <a:gd name="connsiteY2" fmla="*/ 99441 h 99441"/>
                <a:gd name="connsiteX3" fmla="*/ 0 w 395706"/>
                <a:gd name="connsiteY3" fmla="*/ 99441 h 99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5706" h="99441">
                  <a:moveTo>
                    <a:pt x="0" y="0"/>
                  </a:moveTo>
                  <a:lnTo>
                    <a:pt x="395707" y="0"/>
                  </a:lnTo>
                  <a:lnTo>
                    <a:pt x="395707" y="99441"/>
                  </a:lnTo>
                  <a:lnTo>
                    <a:pt x="0" y="99441"/>
                  </a:lnTo>
                  <a:close/>
                </a:path>
              </a:pathLst>
            </a:custGeom>
            <a:solidFill>
              <a:srgbClr val="28264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A40EBBBC-35F0-1F96-10EA-466E3640CF14}"/>
                </a:ext>
              </a:extLst>
            </p:cNvPr>
            <p:cNvSpPr/>
            <p:nvPr/>
          </p:nvSpPr>
          <p:spPr>
            <a:xfrm>
              <a:off x="2836374" y="4234096"/>
              <a:ext cx="203997" cy="51264"/>
            </a:xfrm>
            <a:custGeom>
              <a:avLst/>
              <a:gdLst>
                <a:gd name="connsiteX0" fmla="*/ 0 w 395706"/>
                <a:gd name="connsiteY0" fmla="*/ 0 h 99441"/>
                <a:gd name="connsiteX1" fmla="*/ 395707 w 395706"/>
                <a:gd name="connsiteY1" fmla="*/ 0 h 99441"/>
                <a:gd name="connsiteX2" fmla="*/ 395707 w 395706"/>
                <a:gd name="connsiteY2" fmla="*/ 99441 h 99441"/>
                <a:gd name="connsiteX3" fmla="*/ 0 w 395706"/>
                <a:gd name="connsiteY3" fmla="*/ 99441 h 99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5706" h="99441">
                  <a:moveTo>
                    <a:pt x="0" y="0"/>
                  </a:moveTo>
                  <a:lnTo>
                    <a:pt x="395707" y="0"/>
                  </a:lnTo>
                  <a:lnTo>
                    <a:pt x="395707" y="99441"/>
                  </a:lnTo>
                  <a:lnTo>
                    <a:pt x="0" y="99441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5E6C61DC-7665-9DF2-BE98-32A96CE73D60}"/>
                </a:ext>
              </a:extLst>
            </p:cNvPr>
            <p:cNvSpPr/>
            <p:nvPr/>
          </p:nvSpPr>
          <p:spPr>
            <a:xfrm>
              <a:off x="2636619" y="5057509"/>
              <a:ext cx="311122" cy="254555"/>
            </a:xfrm>
            <a:custGeom>
              <a:avLst/>
              <a:gdLst>
                <a:gd name="connsiteX0" fmla="*/ 0 w 603504"/>
                <a:gd name="connsiteY0" fmla="*/ 0 h 493776"/>
                <a:gd name="connsiteX1" fmla="*/ 603504 w 603504"/>
                <a:gd name="connsiteY1" fmla="*/ 0 h 493776"/>
                <a:gd name="connsiteX2" fmla="*/ 603504 w 603504"/>
                <a:gd name="connsiteY2" fmla="*/ 493776 h 493776"/>
                <a:gd name="connsiteX3" fmla="*/ 0 w 603504"/>
                <a:gd name="connsiteY3" fmla="*/ 493776 h 49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3504" h="493776">
                  <a:moveTo>
                    <a:pt x="0" y="0"/>
                  </a:moveTo>
                  <a:lnTo>
                    <a:pt x="603504" y="0"/>
                  </a:lnTo>
                  <a:lnTo>
                    <a:pt x="603504" y="493776"/>
                  </a:lnTo>
                  <a:lnTo>
                    <a:pt x="0" y="493776"/>
                  </a:lnTo>
                  <a:close/>
                </a:path>
              </a:pathLst>
            </a:custGeom>
            <a:solidFill>
              <a:srgbClr val="71B8BC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3E97666C-845E-3FDD-9681-764C55262E78}"/>
                </a:ext>
              </a:extLst>
            </p:cNvPr>
            <p:cNvSpPr/>
            <p:nvPr/>
          </p:nvSpPr>
          <p:spPr>
            <a:xfrm>
              <a:off x="2636619" y="5057509"/>
              <a:ext cx="180663" cy="237938"/>
            </a:xfrm>
            <a:custGeom>
              <a:avLst/>
              <a:gdLst>
                <a:gd name="connsiteX0" fmla="*/ 0 w 350443"/>
                <a:gd name="connsiteY0" fmla="*/ 280492 h 461543"/>
                <a:gd name="connsiteX1" fmla="*/ 0 w 350443"/>
                <a:gd name="connsiteY1" fmla="*/ 461543 h 461543"/>
                <a:gd name="connsiteX2" fmla="*/ 350444 w 350443"/>
                <a:gd name="connsiteY2" fmla="*/ 0 h 461543"/>
                <a:gd name="connsiteX3" fmla="*/ 212598 w 350443"/>
                <a:gd name="connsiteY3" fmla="*/ 0 h 461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0443" h="461543">
                  <a:moveTo>
                    <a:pt x="0" y="280492"/>
                  </a:moveTo>
                  <a:lnTo>
                    <a:pt x="0" y="461543"/>
                  </a:lnTo>
                  <a:lnTo>
                    <a:pt x="350444" y="0"/>
                  </a:lnTo>
                  <a:lnTo>
                    <a:pt x="212598" y="0"/>
                  </a:lnTo>
                  <a:close/>
                </a:path>
              </a:pathLst>
            </a:custGeom>
            <a:solidFill>
              <a:srgbClr val="D0F6FB">
                <a:alpha val="62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BD5B7799-7549-D9F4-E101-1B604F3FB254}"/>
                </a:ext>
              </a:extLst>
            </p:cNvPr>
            <p:cNvSpPr/>
            <p:nvPr/>
          </p:nvSpPr>
          <p:spPr>
            <a:xfrm>
              <a:off x="2648286" y="5057509"/>
              <a:ext cx="228745" cy="254555"/>
            </a:xfrm>
            <a:custGeom>
              <a:avLst/>
              <a:gdLst>
                <a:gd name="connsiteX0" fmla="*/ 0 w 443712"/>
                <a:gd name="connsiteY0" fmla="*/ 493776 h 493776"/>
                <a:gd name="connsiteX1" fmla="*/ 68580 w 443712"/>
                <a:gd name="connsiteY1" fmla="*/ 493776 h 493776"/>
                <a:gd name="connsiteX2" fmla="*/ 443712 w 443712"/>
                <a:gd name="connsiteY2" fmla="*/ 0 h 493776"/>
                <a:gd name="connsiteX3" fmla="*/ 375132 w 443712"/>
                <a:gd name="connsiteY3" fmla="*/ 0 h 49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3712" h="493776">
                  <a:moveTo>
                    <a:pt x="0" y="493776"/>
                  </a:moveTo>
                  <a:lnTo>
                    <a:pt x="68580" y="493776"/>
                  </a:lnTo>
                  <a:lnTo>
                    <a:pt x="443712" y="0"/>
                  </a:lnTo>
                  <a:lnTo>
                    <a:pt x="375132" y="0"/>
                  </a:lnTo>
                  <a:close/>
                </a:path>
              </a:pathLst>
            </a:custGeom>
            <a:solidFill>
              <a:srgbClr val="D0F6FB">
                <a:alpha val="62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6959EAF8-6148-7FBC-844B-4A034132DCAC}"/>
                </a:ext>
              </a:extLst>
            </p:cNvPr>
            <p:cNvSpPr/>
            <p:nvPr/>
          </p:nvSpPr>
          <p:spPr>
            <a:xfrm>
              <a:off x="2636619" y="5057509"/>
              <a:ext cx="311122" cy="254555"/>
            </a:xfrm>
            <a:custGeom>
              <a:avLst/>
              <a:gdLst>
                <a:gd name="connsiteX0" fmla="*/ 0 w 603504"/>
                <a:gd name="connsiteY0" fmla="*/ 0 h 493776"/>
                <a:gd name="connsiteX1" fmla="*/ 603504 w 603504"/>
                <a:gd name="connsiteY1" fmla="*/ 0 h 493776"/>
                <a:gd name="connsiteX2" fmla="*/ 603504 w 603504"/>
                <a:gd name="connsiteY2" fmla="*/ 493776 h 493776"/>
                <a:gd name="connsiteX3" fmla="*/ 0 w 603504"/>
                <a:gd name="connsiteY3" fmla="*/ 493776 h 49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3504" h="493776">
                  <a:moveTo>
                    <a:pt x="0" y="0"/>
                  </a:moveTo>
                  <a:lnTo>
                    <a:pt x="603504" y="0"/>
                  </a:lnTo>
                  <a:lnTo>
                    <a:pt x="603504" y="493776"/>
                  </a:lnTo>
                  <a:lnTo>
                    <a:pt x="0" y="493776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6BB3A696-6F82-FD1E-F647-A7F4D7215D61}"/>
                </a:ext>
              </a:extLst>
            </p:cNvPr>
            <p:cNvSpPr/>
            <p:nvPr/>
          </p:nvSpPr>
          <p:spPr>
            <a:xfrm>
              <a:off x="2618942" y="5312063"/>
              <a:ext cx="346477" cy="42426"/>
            </a:xfrm>
            <a:custGeom>
              <a:avLst/>
              <a:gdLst>
                <a:gd name="connsiteX0" fmla="*/ 0 w 672084"/>
                <a:gd name="connsiteY0" fmla="*/ 0 h 82296"/>
                <a:gd name="connsiteX1" fmla="*/ 672084 w 672084"/>
                <a:gd name="connsiteY1" fmla="*/ 0 h 82296"/>
                <a:gd name="connsiteX2" fmla="*/ 672084 w 672084"/>
                <a:gd name="connsiteY2" fmla="*/ 82296 h 82296"/>
                <a:gd name="connsiteX3" fmla="*/ 0 w 672084"/>
                <a:gd name="connsiteY3" fmla="*/ 82296 h 82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2084" h="82296">
                  <a:moveTo>
                    <a:pt x="0" y="0"/>
                  </a:moveTo>
                  <a:lnTo>
                    <a:pt x="672084" y="0"/>
                  </a:lnTo>
                  <a:lnTo>
                    <a:pt x="672084" y="82296"/>
                  </a:lnTo>
                  <a:lnTo>
                    <a:pt x="0" y="82296"/>
                  </a:lnTo>
                  <a:close/>
                </a:path>
              </a:pathLst>
            </a:custGeom>
            <a:solidFill>
              <a:srgbClr val="656B8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DED1986D-F330-C9B0-3051-E35B082B5476}"/>
                </a:ext>
              </a:extLst>
            </p:cNvPr>
            <p:cNvSpPr/>
            <p:nvPr/>
          </p:nvSpPr>
          <p:spPr>
            <a:xfrm>
              <a:off x="2618942" y="5312063"/>
              <a:ext cx="346477" cy="42426"/>
            </a:xfrm>
            <a:custGeom>
              <a:avLst/>
              <a:gdLst>
                <a:gd name="connsiteX0" fmla="*/ 0 w 672084"/>
                <a:gd name="connsiteY0" fmla="*/ 0 h 82296"/>
                <a:gd name="connsiteX1" fmla="*/ 672084 w 672084"/>
                <a:gd name="connsiteY1" fmla="*/ 0 h 82296"/>
                <a:gd name="connsiteX2" fmla="*/ 672084 w 672084"/>
                <a:gd name="connsiteY2" fmla="*/ 82296 h 82296"/>
                <a:gd name="connsiteX3" fmla="*/ 0 w 672084"/>
                <a:gd name="connsiteY3" fmla="*/ 82296 h 82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2084" h="82296">
                  <a:moveTo>
                    <a:pt x="0" y="0"/>
                  </a:moveTo>
                  <a:lnTo>
                    <a:pt x="672084" y="0"/>
                  </a:lnTo>
                  <a:lnTo>
                    <a:pt x="672084" y="82296"/>
                  </a:lnTo>
                  <a:lnTo>
                    <a:pt x="0" y="82296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7C46F73D-57E4-2AB1-640B-A5F3031CEF7F}"/>
                </a:ext>
              </a:extLst>
            </p:cNvPr>
            <p:cNvSpPr/>
            <p:nvPr/>
          </p:nvSpPr>
          <p:spPr>
            <a:xfrm>
              <a:off x="4218642" y="4870128"/>
              <a:ext cx="246540" cy="442995"/>
            </a:xfrm>
            <a:custGeom>
              <a:avLst/>
              <a:gdLst>
                <a:gd name="connsiteX0" fmla="*/ 387679 w 478230"/>
                <a:gd name="connsiteY0" fmla="*/ 106299 h 859307"/>
                <a:gd name="connsiteX1" fmla="*/ 238860 w 478230"/>
                <a:gd name="connsiteY1" fmla="*/ 859307 h 859307"/>
                <a:gd name="connsiteX2" fmla="*/ 90042 w 478230"/>
                <a:gd name="connsiteY2" fmla="*/ 106299 h 859307"/>
                <a:gd name="connsiteX3" fmla="*/ 238860 w 478230"/>
                <a:gd name="connsiteY3" fmla="*/ 0 h 859307"/>
                <a:gd name="connsiteX4" fmla="*/ 387679 w 478230"/>
                <a:gd name="connsiteY4" fmla="*/ 106299 h 859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230" h="859307">
                  <a:moveTo>
                    <a:pt x="387679" y="106299"/>
                  </a:moveTo>
                  <a:cubicBezTo>
                    <a:pt x="493292" y="282550"/>
                    <a:pt x="570102" y="859307"/>
                    <a:pt x="238860" y="859307"/>
                  </a:cubicBezTo>
                  <a:cubicBezTo>
                    <a:pt x="-91695" y="859307"/>
                    <a:pt x="-14886" y="282550"/>
                    <a:pt x="90042" y="106299"/>
                  </a:cubicBezTo>
                  <a:cubicBezTo>
                    <a:pt x="133933" y="33604"/>
                    <a:pt x="191540" y="0"/>
                    <a:pt x="238860" y="0"/>
                  </a:cubicBezTo>
                  <a:cubicBezTo>
                    <a:pt x="286180" y="0"/>
                    <a:pt x="343788" y="33604"/>
                    <a:pt x="387679" y="106299"/>
                  </a:cubicBezTo>
                  <a:close/>
                </a:path>
              </a:pathLst>
            </a:custGeom>
            <a:solidFill>
              <a:srgbClr val="1FBE6A"/>
            </a:solidFill>
            <a:ln w="25400" cap="flat">
              <a:solidFill>
                <a:srgbClr val="1C1A3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8BAE36F5-C337-E5F2-FC25-1C7E0EE8A1A5}"/>
                </a:ext>
              </a:extLst>
            </p:cNvPr>
            <p:cNvSpPr/>
            <p:nvPr/>
          </p:nvSpPr>
          <p:spPr>
            <a:xfrm>
              <a:off x="4218642" y="4870128"/>
              <a:ext cx="246540" cy="442995"/>
            </a:xfrm>
            <a:custGeom>
              <a:avLst/>
              <a:gdLst>
                <a:gd name="connsiteX0" fmla="*/ 387679 w 478230"/>
                <a:gd name="connsiteY0" fmla="*/ 106299 h 859307"/>
                <a:gd name="connsiteX1" fmla="*/ 238860 w 478230"/>
                <a:gd name="connsiteY1" fmla="*/ 859307 h 859307"/>
                <a:gd name="connsiteX2" fmla="*/ 90042 w 478230"/>
                <a:gd name="connsiteY2" fmla="*/ 106299 h 859307"/>
                <a:gd name="connsiteX3" fmla="*/ 238860 w 478230"/>
                <a:gd name="connsiteY3" fmla="*/ 0 h 859307"/>
                <a:gd name="connsiteX4" fmla="*/ 387679 w 478230"/>
                <a:gd name="connsiteY4" fmla="*/ 106299 h 859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230" h="859307">
                  <a:moveTo>
                    <a:pt x="387679" y="106299"/>
                  </a:moveTo>
                  <a:cubicBezTo>
                    <a:pt x="493292" y="282550"/>
                    <a:pt x="570102" y="859307"/>
                    <a:pt x="238860" y="859307"/>
                  </a:cubicBezTo>
                  <a:cubicBezTo>
                    <a:pt x="-91695" y="859307"/>
                    <a:pt x="-14886" y="282550"/>
                    <a:pt x="90042" y="106299"/>
                  </a:cubicBezTo>
                  <a:cubicBezTo>
                    <a:pt x="133933" y="33604"/>
                    <a:pt x="191540" y="0"/>
                    <a:pt x="238860" y="0"/>
                  </a:cubicBezTo>
                  <a:cubicBezTo>
                    <a:pt x="286180" y="0"/>
                    <a:pt x="343788" y="33604"/>
                    <a:pt x="387679" y="106299"/>
                  </a:cubicBez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A08338AD-2FB1-8A08-493D-88CE4249DEA9}"/>
                </a:ext>
              </a:extLst>
            </p:cNvPr>
            <p:cNvSpPr/>
            <p:nvPr/>
          </p:nvSpPr>
          <p:spPr>
            <a:xfrm>
              <a:off x="4055536" y="4758407"/>
              <a:ext cx="246661" cy="517240"/>
            </a:xfrm>
            <a:custGeom>
              <a:avLst/>
              <a:gdLst>
                <a:gd name="connsiteX0" fmla="*/ 387912 w 478464"/>
                <a:gd name="connsiteY0" fmla="*/ 124130 h 1003325"/>
                <a:gd name="connsiteX1" fmla="*/ 239094 w 478464"/>
                <a:gd name="connsiteY1" fmla="*/ 1003326 h 1003325"/>
                <a:gd name="connsiteX2" fmla="*/ 90275 w 478464"/>
                <a:gd name="connsiteY2" fmla="*/ 124130 h 1003325"/>
                <a:gd name="connsiteX3" fmla="*/ 239094 w 478464"/>
                <a:gd name="connsiteY3" fmla="*/ 0 h 1003325"/>
                <a:gd name="connsiteX4" fmla="*/ 387912 w 478464"/>
                <a:gd name="connsiteY4" fmla="*/ 124130 h 1003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464" h="1003325">
                  <a:moveTo>
                    <a:pt x="387912" y="124130"/>
                  </a:moveTo>
                  <a:cubicBezTo>
                    <a:pt x="493525" y="329870"/>
                    <a:pt x="570335" y="1003326"/>
                    <a:pt x="239094" y="1003326"/>
                  </a:cubicBezTo>
                  <a:cubicBezTo>
                    <a:pt x="-92148" y="1003326"/>
                    <a:pt x="-14652" y="329870"/>
                    <a:pt x="90275" y="124130"/>
                  </a:cubicBezTo>
                  <a:cubicBezTo>
                    <a:pt x="134166" y="39090"/>
                    <a:pt x="191773" y="0"/>
                    <a:pt x="239094" y="0"/>
                  </a:cubicBezTo>
                  <a:cubicBezTo>
                    <a:pt x="286414" y="0"/>
                    <a:pt x="344021" y="39090"/>
                    <a:pt x="387912" y="124130"/>
                  </a:cubicBezTo>
                  <a:close/>
                </a:path>
              </a:pathLst>
            </a:custGeom>
            <a:solidFill>
              <a:srgbClr val="2CDF78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3A6CFC16-C028-932B-57D2-3ECACF1BF6AE}"/>
                </a:ext>
              </a:extLst>
            </p:cNvPr>
            <p:cNvSpPr/>
            <p:nvPr/>
          </p:nvSpPr>
          <p:spPr>
            <a:xfrm>
              <a:off x="4055536" y="4758407"/>
              <a:ext cx="246661" cy="517240"/>
            </a:xfrm>
            <a:custGeom>
              <a:avLst/>
              <a:gdLst>
                <a:gd name="connsiteX0" fmla="*/ 387912 w 478464"/>
                <a:gd name="connsiteY0" fmla="*/ 124130 h 1003325"/>
                <a:gd name="connsiteX1" fmla="*/ 239094 w 478464"/>
                <a:gd name="connsiteY1" fmla="*/ 1003326 h 1003325"/>
                <a:gd name="connsiteX2" fmla="*/ 90275 w 478464"/>
                <a:gd name="connsiteY2" fmla="*/ 124130 h 1003325"/>
                <a:gd name="connsiteX3" fmla="*/ 239094 w 478464"/>
                <a:gd name="connsiteY3" fmla="*/ 0 h 1003325"/>
                <a:gd name="connsiteX4" fmla="*/ 387912 w 478464"/>
                <a:gd name="connsiteY4" fmla="*/ 124130 h 1003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464" h="1003325">
                  <a:moveTo>
                    <a:pt x="387912" y="124130"/>
                  </a:moveTo>
                  <a:cubicBezTo>
                    <a:pt x="493525" y="329870"/>
                    <a:pt x="570335" y="1003326"/>
                    <a:pt x="239094" y="1003326"/>
                  </a:cubicBezTo>
                  <a:cubicBezTo>
                    <a:pt x="-92148" y="1003326"/>
                    <a:pt x="-14652" y="329870"/>
                    <a:pt x="90275" y="124130"/>
                  </a:cubicBezTo>
                  <a:cubicBezTo>
                    <a:pt x="134166" y="39090"/>
                    <a:pt x="191773" y="0"/>
                    <a:pt x="239094" y="0"/>
                  </a:cubicBezTo>
                  <a:cubicBezTo>
                    <a:pt x="286414" y="0"/>
                    <a:pt x="344021" y="39090"/>
                    <a:pt x="387912" y="124130"/>
                  </a:cubicBez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E685A50D-908E-12D6-6C02-B596CA587664}"/>
                </a:ext>
              </a:extLst>
            </p:cNvPr>
            <p:cNvSpPr/>
            <p:nvPr/>
          </p:nvSpPr>
          <p:spPr>
            <a:xfrm>
              <a:off x="2112599" y="4445822"/>
              <a:ext cx="261549" cy="819220"/>
            </a:xfrm>
            <a:custGeom>
              <a:avLst/>
              <a:gdLst>
                <a:gd name="connsiteX0" fmla="*/ 251807 w 507344"/>
                <a:gd name="connsiteY0" fmla="*/ 1589094 h 1589094"/>
                <a:gd name="connsiteX1" fmla="*/ 251807 w 507344"/>
                <a:gd name="connsiteY1" fmla="*/ 1589094 h 1589094"/>
                <a:gd name="connsiteX2" fmla="*/ 119 w 507344"/>
                <a:gd name="connsiteY2" fmla="*/ 1282542 h 1589094"/>
                <a:gd name="connsiteX3" fmla="*/ 268267 w 507344"/>
                <a:gd name="connsiteY3" fmla="*/ 14497 h 1589094"/>
                <a:gd name="connsiteX4" fmla="*/ 307357 w 507344"/>
                <a:gd name="connsiteY4" fmla="*/ 15869 h 1589094"/>
                <a:gd name="connsiteX5" fmla="*/ 504182 w 507344"/>
                <a:gd name="connsiteY5" fmla="*/ 1292143 h 1589094"/>
                <a:gd name="connsiteX6" fmla="*/ 251807 w 507344"/>
                <a:gd name="connsiteY6" fmla="*/ 1589094 h 1589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7344" h="1589094">
                  <a:moveTo>
                    <a:pt x="251807" y="1589094"/>
                  </a:moveTo>
                  <a:lnTo>
                    <a:pt x="251807" y="1589094"/>
                  </a:lnTo>
                  <a:cubicBezTo>
                    <a:pt x="109161" y="1589094"/>
                    <a:pt x="805" y="1442333"/>
                    <a:pt x="119" y="1282542"/>
                  </a:cubicBezTo>
                  <a:cubicBezTo>
                    <a:pt x="-3996" y="879977"/>
                    <a:pt x="98874" y="452038"/>
                    <a:pt x="268267" y="14497"/>
                  </a:cubicBezTo>
                  <a:cubicBezTo>
                    <a:pt x="275810" y="-5391"/>
                    <a:pt x="300499" y="-4705"/>
                    <a:pt x="307357" y="15869"/>
                  </a:cubicBezTo>
                  <a:cubicBezTo>
                    <a:pt x="454804" y="461639"/>
                    <a:pt x="523384" y="886149"/>
                    <a:pt x="504182" y="1292143"/>
                  </a:cubicBezTo>
                  <a:cubicBezTo>
                    <a:pt x="498010" y="1449191"/>
                    <a:pt x="391025" y="1589094"/>
                    <a:pt x="251807" y="1589094"/>
                  </a:cubicBezTo>
                  <a:close/>
                </a:path>
              </a:pathLst>
            </a:custGeom>
            <a:solidFill>
              <a:srgbClr val="2BCCA0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A07BEA32-21E5-E59B-B6E0-C10DF73026D4}"/>
                </a:ext>
              </a:extLst>
            </p:cNvPr>
            <p:cNvSpPr/>
            <p:nvPr/>
          </p:nvSpPr>
          <p:spPr>
            <a:xfrm>
              <a:off x="2112599" y="4445822"/>
              <a:ext cx="261549" cy="819220"/>
            </a:xfrm>
            <a:custGeom>
              <a:avLst/>
              <a:gdLst>
                <a:gd name="connsiteX0" fmla="*/ 251807 w 507344"/>
                <a:gd name="connsiteY0" fmla="*/ 1589094 h 1589094"/>
                <a:gd name="connsiteX1" fmla="*/ 251807 w 507344"/>
                <a:gd name="connsiteY1" fmla="*/ 1589094 h 1589094"/>
                <a:gd name="connsiteX2" fmla="*/ 119 w 507344"/>
                <a:gd name="connsiteY2" fmla="*/ 1282542 h 1589094"/>
                <a:gd name="connsiteX3" fmla="*/ 268267 w 507344"/>
                <a:gd name="connsiteY3" fmla="*/ 14497 h 1589094"/>
                <a:gd name="connsiteX4" fmla="*/ 307357 w 507344"/>
                <a:gd name="connsiteY4" fmla="*/ 15869 h 1589094"/>
                <a:gd name="connsiteX5" fmla="*/ 504182 w 507344"/>
                <a:gd name="connsiteY5" fmla="*/ 1292143 h 1589094"/>
                <a:gd name="connsiteX6" fmla="*/ 251807 w 507344"/>
                <a:gd name="connsiteY6" fmla="*/ 1589094 h 1589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7344" h="1589094">
                  <a:moveTo>
                    <a:pt x="251807" y="1589094"/>
                  </a:moveTo>
                  <a:lnTo>
                    <a:pt x="251807" y="1589094"/>
                  </a:lnTo>
                  <a:cubicBezTo>
                    <a:pt x="109161" y="1589094"/>
                    <a:pt x="805" y="1442333"/>
                    <a:pt x="119" y="1282542"/>
                  </a:cubicBezTo>
                  <a:cubicBezTo>
                    <a:pt x="-3996" y="879977"/>
                    <a:pt x="98874" y="452038"/>
                    <a:pt x="268267" y="14497"/>
                  </a:cubicBezTo>
                  <a:cubicBezTo>
                    <a:pt x="275810" y="-5391"/>
                    <a:pt x="300499" y="-4705"/>
                    <a:pt x="307357" y="15869"/>
                  </a:cubicBezTo>
                  <a:cubicBezTo>
                    <a:pt x="454804" y="461639"/>
                    <a:pt x="523384" y="886149"/>
                    <a:pt x="504182" y="1292143"/>
                  </a:cubicBezTo>
                  <a:cubicBezTo>
                    <a:pt x="498010" y="1449191"/>
                    <a:pt x="391025" y="1589094"/>
                    <a:pt x="251807" y="1589094"/>
                  </a:cubicBez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E4E17D79-B46E-D25E-425B-E7AF90149402}"/>
                </a:ext>
              </a:extLst>
            </p:cNvPr>
            <p:cNvSpPr/>
            <p:nvPr/>
          </p:nvSpPr>
          <p:spPr>
            <a:xfrm>
              <a:off x="1886519" y="4588351"/>
              <a:ext cx="246661" cy="596435"/>
            </a:xfrm>
            <a:custGeom>
              <a:avLst/>
              <a:gdLst>
                <a:gd name="connsiteX0" fmla="*/ 387912 w 478464"/>
                <a:gd name="connsiteY0" fmla="*/ 143332 h 1156944"/>
                <a:gd name="connsiteX1" fmla="*/ 239094 w 478464"/>
                <a:gd name="connsiteY1" fmla="*/ 1156945 h 1156944"/>
                <a:gd name="connsiteX2" fmla="*/ 90275 w 478464"/>
                <a:gd name="connsiteY2" fmla="*/ 143332 h 1156944"/>
                <a:gd name="connsiteX3" fmla="*/ 239094 w 478464"/>
                <a:gd name="connsiteY3" fmla="*/ 0 h 1156944"/>
                <a:gd name="connsiteX4" fmla="*/ 387912 w 478464"/>
                <a:gd name="connsiteY4" fmla="*/ 143332 h 1156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464" h="1156944">
                  <a:moveTo>
                    <a:pt x="387912" y="143332"/>
                  </a:moveTo>
                  <a:cubicBezTo>
                    <a:pt x="493525" y="380619"/>
                    <a:pt x="570335" y="1156945"/>
                    <a:pt x="239094" y="1156945"/>
                  </a:cubicBezTo>
                  <a:cubicBezTo>
                    <a:pt x="-92148" y="1156945"/>
                    <a:pt x="-14652" y="380619"/>
                    <a:pt x="90275" y="143332"/>
                  </a:cubicBezTo>
                  <a:cubicBezTo>
                    <a:pt x="134166" y="45263"/>
                    <a:pt x="191773" y="0"/>
                    <a:pt x="239094" y="0"/>
                  </a:cubicBezTo>
                  <a:cubicBezTo>
                    <a:pt x="286414" y="0"/>
                    <a:pt x="344707" y="45263"/>
                    <a:pt x="387912" y="143332"/>
                  </a:cubicBezTo>
                  <a:close/>
                </a:path>
              </a:pathLst>
            </a:custGeom>
            <a:solidFill>
              <a:srgbClr val="21AA7F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A88503B6-E9DA-E520-0272-80A7B4CACDF7}"/>
                </a:ext>
              </a:extLst>
            </p:cNvPr>
            <p:cNvSpPr/>
            <p:nvPr/>
          </p:nvSpPr>
          <p:spPr>
            <a:xfrm>
              <a:off x="1886519" y="4588351"/>
              <a:ext cx="246661" cy="596435"/>
            </a:xfrm>
            <a:custGeom>
              <a:avLst/>
              <a:gdLst>
                <a:gd name="connsiteX0" fmla="*/ 387912 w 478464"/>
                <a:gd name="connsiteY0" fmla="*/ 143332 h 1156944"/>
                <a:gd name="connsiteX1" fmla="*/ 239094 w 478464"/>
                <a:gd name="connsiteY1" fmla="*/ 1156945 h 1156944"/>
                <a:gd name="connsiteX2" fmla="*/ 90275 w 478464"/>
                <a:gd name="connsiteY2" fmla="*/ 143332 h 1156944"/>
                <a:gd name="connsiteX3" fmla="*/ 239094 w 478464"/>
                <a:gd name="connsiteY3" fmla="*/ 0 h 1156944"/>
                <a:gd name="connsiteX4" fmla="*/ 387912 w 478464"/>
                <a:gd name="connsiteY4" fmla="*/ 143332 h 1156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464" h="1156944">
                  <a:moveTo>
                    <a:pt x="387912" y="143332"/>
                  </a:moveTo>
                  <a:cubicBezTo>
                    <a:pt x="493525" y="380619"/>
                    <a:pt x="570335" y="1156945"/>
                    <a:pt x="239094" y="1156945"/>
                  </a:cubicBezTo>
                  <a:cubicBezTo>
                    <a:pt x="-92148" y="1156945"/>
                    <a:pt x="-14652" y="380619"/>
                    <a:pt x="90275" y="143332"/>
                  </a:cubicBezTo>
                  <a:cubicBezTo>
                    <a:pt x="134166" y="45263"/>
                    <a:pt x="191773" y="0"/>
                    <a:pt x="239094" y="0"/>
                  </a:cubicBezTo>
                  <a:cubicBezTo>
                    <a:pt x="286414" y="0"/>
                    <a:pt x="344707" y="45263"/>
                    <a:pt x="387912" y="143332"/>
                  </a:cubicBez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4D57F511-4379-51C9-06E3-359F98C12AAD}"/>
                </a:ext>
              </a:extLst>
            </p:cNvPr>
            <p:cNvSpPr/>
            <p:nvPr/>
          </p:nvSpPr>
          <p:spPr>
            <a:xfrm>
              <a:off x="1723534" y="4758407"/>
              <a:ext cx="246661" cy="517240"/>
            </a:xfrm>
            <a:custGeom>
              <a:avLst/>
              <a:gdLst>
                <a:gd name="connsiteX0" fmla="*/ 387912 w 478464"/>
                <a:gd name="connsiteY0" fmla="*/ 124130 h 1003325"/>
                <a:gd name="connsiteX1" fmla="*/ 239094 w 478464"/>
                <a:gd name="connsiteY1" fmla="*/ 1003326 h 1003325"/>
                <a:gd name="connsiteX2" fmla="*/ 90275 w 478464"/>
                <a:gd name="connsiteY2" fmla="*/ 124130 h 1003325"/>
                <a:gd name="connsiteX3" fmla="*/ 239094 w 478464"/>
                <a:gd name="connsiteY3" fmla="*/ 0 h 1003325"/>
                <a:gd name="connsiteX4" fmla="*/ 387912 w 478464"/>
                <a:gd name="connsiteY4" fmla="*/ 124130 h 1003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464" h="1003325">
                  <a:moveTo>
                    <a:pt x="387912" y="124130"/>
                  </a:moveTo>
                  <a:cubicBezTo>
                    <a:pt x="493525" y="329870"/>
                    <a:pt x="570335" y="1003326"/>
                    <a:pt x="239094" y="1003326"/>
                  </a:cubicBezTo>
                  <a:cubicBezTo>
                    <a:pt x="-92148" y="1003326"/>
                    <a:pt x="-14652" y="329870"/>
                    <a:pt x="90275" y="124130"/>
                  </a:cubicBezTo>
                  <a:cubicBezTo>
                    <a:pt x="134166" y="39090"/>
                    <a:pt x="191773" y="0"/>
                    <a:pt x="239094" y="0"/>
                  </a:cubicBezTo>
                  <a:cubicBezTo>
                    <a:pt x="286414" y="0"/>
                    <a:pt x="344707" y="39090"/>
                    <a:pt x="387912" y="124130"/>
                  </a:cubicBezTo>
                  <a:close/>
                </a:path>
              </a:pathLst>
            </a:custGeom>
            <a:solidFill>
              <a:srgbClr val="2BCCA0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3A0A80F0-AB0A-3E97-1B7D-D2527712A536}"/>
                </a:ext>
              </a:extLst>
            </p:cNvPr>
            <p:cNvSpPr/>
            <p:nvPr/>
          </p:nvSpPr>
          <p:spPr>
            <a:xfrm>
              <a:off x="1723534" y="4758407"/>
              <a:ext cx="246661" cy="517240"/>
            </a:xfrm>
            <a:custGeom>
              <a:avLst/>
              <a:gdLst>
                <a:gd name="connsiteX0" fmla="*/ 387912 w 478464"/>
                <a:gd name="connsiteY0" fmla="*/ 124130 h 1003325"/>
                <a:gd name="connsiteX1" fmla="*/ 239094 w 478464"/>
                <a:gd name="connsiteY1" fmla="*/ 1003326 h 1003325"/>
                <a:gd name="connsiteX2" fmla="*/ 90275 w 478464"/>
                <a:gd name="connsiteY2" fmla="*/ 124130 h 1003325"/>
                <a:gd name="connsiteX3" fmla="*/ 239094 w 478464"/>
                <a:gd name="connsiteY3" fmla="*/ 0 h 1003325"/>
                <a:gd name="connsiteX4" fmla="*/ 387912 w 478464"/>
                <a:gd name="connsiteY4" fmla="*/ 124130 h 1003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464" h="1003325">
                  <a:moveTo>
                    <a:pt x="387912" y="124130"/>
                  </a:moveTo>
                  <a:cubicBezTo>
                    <a:pt x="493525" y="329870"/>
                    <a:pt x="570335" y="1003326"/>
                    <a:pt x="239094" y="1003326"/>
                  </a:cubicBezTo>
                  <a:cubicBezTo>
                    <a:pt x="-92148" y="1003326"/>
                    <a:pt x="-14652" y="329870"/>
                    <a:pt x="90275" y="124130"/>
                  </a:cubicBezTo>
                  <a:cubicBezTo>
                    <a:pt x="134166" y="39090"/>
                    <a:pt x="191773" y="0"/>
                    <a:pt x="239094" y="0"/>
                  </a:cubicBezTo>
                  <a:cubicBezTo>
                    <a:pt x="286414" y="0"/>
                    <a:pt x="344707" y="39090"/>
                    <a:pt x="387912" y="124130"/>
                  </a:cubicBez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35FF0A8C-4353-BF48-2926-EB71204FE35A}"/>
                </a:ext>
              </a:extLst>
            </p:cNvPr>
            <p:cNvSpPr/>
            <p:nvPr/>
          </p:nvSpPr>
          <p:spPr>
            <a:xfrm>
              <a:off x="3081029" y="4264855"/>
              <a:ext cx="849222" cy="1273479"/>
            </a:xfrm>
            <a:custGeom>
              <a:avLst/>
              <a:gdLst>
                <a:gd name="connsiteX0" fmla="*/ 1647292 w 1647291"/>
                <a:gd name="connsiteY0" fmla="*/ 2470252 h 2470251"/>
                <a:gd name="connsiteX1" fmla="*/ 0 w 1647291"/>
                <a:gd name="connsiteY1" fmla="*/ 2470252 h 2470251"/>
                <a:gd name="connsiteX2" fmla="*/ 0 w 1647291"/>
                <a:gd name="connsiteY2" fmla="*/ 708431 h 2470251"/>
                <a:gd name="connsiteX3" fmla="*/ 823646 w 1647291"/>
                <a:gd name="connsiteY3" fmla="*/ 0 h 2470251"/>
                <a:gd name="connsiteX4" fmla="*/ 1647292 w 1647291"/>
                <a:gd name="connsiteY4" fmla="*/ 708431 h 2470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7291" h="2470251">
                  <a:moveTo>
                    <a:pt x="1647292" y="2470252"/>
                  </a:moveTo>
                  <a:lnTo>
                    <a:pt x="0" y="2470252"/>
                  </a:lnTo>
                  <a:lnTo>
                    <a:pt x="0" y="708431"/>
                  </a:lnTo>
                  <a:lnTo>
                    <a:pt x="823646" y="0"/>
                  </a:lnTo>
                  <a:lnTo>
                    <a:pt x="1647292" y="708431"/>
                  </a:lnTo>
                  <a:close/>
                </a:path>
              </a:pathLst>
            </a:custGeom>
            <a:solidFill>
              <a:srgbClr val="05755F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773F4339-A207-6C50-F992-D6BA2F88AE7D}"/>
                </a:ext>
              </a:extLst>
            </p:cNvPr>
            <p:cNvSpPr/>
            <p:nvPr/>
          </p:nvSpPr>
          <p:spPr>
            <a:xfrm>
              <a:off x="3081029" y="4264855"/>
              <a:ext cx="849222" cy="1273479"/>
            </a:xfrm>
            <a:custGeom>
              <a:avLst/>
              <a:gdLst>
                <a:gd name="connsiteX0" fmla="*/ 1647292 w 1647291"/>
                <a:gd name="connsiteY0" fmla="*/ 2470252 h 2470251"/>
                <a:gd name="connsiteX1" fmla="*/ 0 w 1647291"/>
                <a:gd name="connsiteY1" fmla="*/ 2470252 h 2470251"/>
                <a:gd name="connsiteX2" fmla="*/ 0 w 1647291"/>
                <a:gd name="connsiteY2" fmla="*/ 708431 h 2470251"/>
                <a:gd name="connsiteX3" fmla="*/ 823646 w 1647291"/>
                <a:gd name="connsiteY3" fmla="*/ 0 h 2470251"/>
                <a:gd name="connsiteX4" fmla="*/ 1647292 w 1647291"/>
                <a:gd name="connsiteY4" fmla="*/ 708431 h 2470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7291" h="2470251">
                  <a:moveTo>
                    <a:pt x="1647292" y="2470252"/>
                  </a:moveTo>
                  <a:lnTo>
                    <a:pt x="0" y="2470252"/>
                  </a:lnTo>
                  <a:lnTo>
                    <a:pt x="0" y="708431"/>
                  </a:lnTo>
                  <a:lnTo>
                    <a:pt x="823646" y="0"/>
                  </a:lnTo>
                  <a:lnTo>
                    <a:pt x="1647292" y="708431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04ED9244-B237-D36A-6329-AD630EDD8FF5}"/>
                </a:ext>
              </a:extLst>
            </p:cNvPr>
            <p:cNvSpPr/>
            <p:nvPr/>
          </p:nvSpPr>
          <p:spPr>
            <a:xfrm>
              <a:off x="3532863" y="5057509"/>
              <a:ext cx="254555" cy="480825"/>
            </a:xfrm>
            <a:custGeom>
              <a:avLst/>
              <a:gdLst>
                <a:gd name="connsiteX0" fmla="*/ 0 w 493776"/>
                <a:gd name="connsiteY0" fmla="*/ 0 h 932688"/>
                <a:gd name="connsiteX1" fmla="*/ 493776 w 493776"/>
                <a:gd name="connsiteY1" fmla="*/ 0 h 932688"/>
                <a:gd name="connsiteX2" fmla="*/ 493776 w 493776"/>
                <a:gd name="connsiteY2" fmla="*/ 932688 h 932688"/>
                <a:gd name="connsiteX3" fmla="*/ 0 w 493776"/>
                <a:gd name="connsiteY3" fmla="*/ 932688 h 93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3776" h="932688">
                  <a:moveTo>
                    <a:pt x="0" y="0"/>
                  </a:moveTo>
                  <a:lnTo>
                    <a:pt x="493776" y="0"/>
                  </a:lnTo>
                  <a:lnTo>
                    <a:pt x="493776" y="932688"/>
                  </a:lnTo>
                  <a:lnTo>
                    <a:pt x="0" y="93268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C493628A-9E83-B09E-DF94-4731C0D84310}"/>
                </a:ext>
              </a:extLst>
            </p:cNvPr>
            <p:cNvSpPr/>
            <p:nvPr/>
          </p:nvSpPr>
          <p:spPr>
            <a:xfrm>
              <a:off x="3532863" y="5057509"/>
              <a:ext cx="254555" cy="480825"/>
            </a:xfrm>
            <a:custGeom>
              <a:avLst/>
              <a:gdLst>
                <a:gd name="connsiteX0" fmla="*/ 0 w 493776"/>
                <a:gd name="connsiteY0" fmla="*/ 0 h 932688"/>
                <a:gd name="connsiteX1" fmla="*/ 493776 w 493776"/>
                <a:gd name="connsiteY1" fmla="*/ 0 h 932688"/>
                <a:gd name="connsiteX2" fmla="*/ 493776 w 493776"/>
                <a:gd name="connsiteY2" fmla="*/ 932688 h 932688"/>
                <a:gd name="connsiteX3" fmla="*/ 0 w 493776"/>
                <a:gd name="connsiteY3" fmla="*/ 932688 h 93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3776" h="932688">
                  <a:moveTo>
                    <a:pt x="0" y="0"/>
                  </a:moveTo>
                  <a:lnTo>
                    <a:pt x="493776" y="0"/>
                  </a:lnTo>
                  <a:lnTo>
                    <a:pt x="493776" y="932688"/>
                  </a:lnTo>
                  <a:lnTo>
                    <a:pt x="0" y="932688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FDFF4EA1-AB2E-8C46-E28B-094D57370D6C}"/>
                </a:ext>
              </a:extLst>
            </p:cNvPr>
            <p:cNvSpPr/>
            <p:nvPr/>
          </p:nvSpPr>
          <p:spPr>
            <a:xfrm>
              <a:off x="3215024" y="5057509"/>
              <a:ext cx="219200" cy="254555"/>
            </a:xfrm>
            <a:custGeom>
              <a:avLst/>
              <a:gdLst>
                <a:gd name="connsiteX0" fmla="*/ 0 w 425196"/>
                <a:gd name="connsiteY0" fmla="*/ 0 h 493776"/>
                <a:gd name="connsiteX1" fmla="*/ 425196 w 425196"/>
                <a:gd name="connsiteY1" fmla="*/ 0 h 493776"/>
                <a:gd name="connsiteX2" fmla="*/ 425196 w 425196"/>
                <a:gd name="connsiteY2" fmla="*/ 493776 h 493776"/>
                <a:gd name="connsiteX3" fmla="*/ 0 w 425196"/>
                <a:gd name="connsiteY3" fmla="*/ 493776 h 49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5196" h="493776">
                  <a:moveTo>
                    <a:pt x="0" y="0"/>
                  </a:moveTo>
                  <a:lnTo>
                    <a:pt x="425196" y="0"/>
                  </a:lnTo>
                  <a:lnTo>
                    <a:pt x="425196" y="493776"/>
                  </a:lnTo>
                  <a:lnTo>
                    <a:pt x="0" y="493776"/>
                  </a:lnTo>
                  <a:close/>
                </a:path>
              </a:pathLst>
            </a:custGeom>
            <a:solidFill>
              <a:srgbClr val="89C6CC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96FF21D2-661B-C7F8-5EFC-EC9490FE551B}"/>
                </a:ext>
              </a:extLst>
            </p:cNvPr>
            <p:cNvSpPr/>
            <p:nvPr/>
          </p:nvSpPr>
          <p:spPr>
            <a:xfrm>
              <a:off x="3215024" y="5057509"/>
              <a:ext cx="160864" cy="211775"/>
            </a:xfrm>
            <a:custGeom>
              <a:avLst/>
              <a:gdLst>
                <a:gd name="connsiteX0" fmla="*/ 0 w 312039"/>
                <a:gd name="connsiteY0" fmla="*/ 410794 h 410793"/>
                <a:gd name="connsiteX1" fmla="*/ 312039 w 312039"/>
                <a:gd name="connsiteY1" fmla="*/ 0 h 410793"/>
                <a:gd name="connsiteX2" fmla="*/ 174193 w 312039"/>
                <a:gd name="connsiteY2" fmla="*/ 0 h 410793"/>
                <a:gd name="connsiteX3" fmla="*/ 0 w 312039"/>
                <a:gd name="connsiteY3" fmla="*/ 229743 h 410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2039" h="410793">
                  <a:moveTo>
                    <a:pt x="0" y="410794"/>
                  </a:moveTo>
                  <a:lnTo>
                    <a:pt x="312039" y="0"/>
                  </a:lnTo>
                  <a:lnTo>
                    <a:pt x="174193" y="0"/>
                  </a:lnTo>
                  <a:lnTo>
                    <a:pt x="0" y="229743"/>
                  </a:lnTo>
                  <a:close/>
                </a:path>
              </a:pathLst>
            </a:custGeom>
            <a:solidFill>
              <a:srgbClr val="D0F6FB">
                <a:alpha val="92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43BDD033-55F0-FBAB-2AC5-7336FF551F20}"/>
                </a:ext>
              </a:extLst>
            </p:cNvPr>
            <p:cNvSpPr/>
            <p:nvPr/>
          </p:nvSpPr>
          <p:spPr>
            <a:xfrm>
              <a:off x="3215024" y="5057509"/>
              <a:ext cx="219200" cy="254555"/>
            </a:xfrm>
            <a:custGeom>
              <a:avLst/>
              <a:gdLst>
                <a:gd name="connsiteX0" fmla="*/ 425196 w 425196"/>
                <a:gd name="connsiteY0" fmla="*/ 4115 h 493776"/>
                <a:gd name="connsiteX1" fmla="*/ 425196 w 425196"/>
                <a:gd name="connsiteY1" fmla="*/ 0 h 493776"/>
                <a:gd name="connsiteX2" fmla="*/ 359359 w 425196"/>
                <a:gd name="connsiteY2" fmla="*/ 0 h 493776"/>
                <a:gd name="connsiteX3" fmla="*/ 0 w 425196"/>
                <a:gd name="connsiteY3" fmla="*/ 473202 h 493776"/>
                <a:gd name="connsiteX4" fmla="*/ 0 w 425196"/>
                <a:gd name="connsiteY4" fmla="*/ 493776 h 493776"/>
                <a:gd name="connsiteX5" fmla="*/ 52806 w 425196"/>
                <a:gd name="connsiteY5" fmla="*/ 493776 h 49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5196" h="493776">
                  <a:moveTo>
                    <a:pt x="425196" y="4115"/>
                  </a:moveTo>
                  <a:lnTo>
                    <a:pt x="425196" y="0"/>
                  </a:lnTo>
                  <a:lnTo>
                    <a:pt x="359359" y="0"/>
                  </a:lnTo>
                  <a:lnTo>
                    <a:pt x="0" y="473202"/>
                  </a:lnTo>
                  <a:lnTo>
                    <a:pt x="0" y="493776"/>
                  </a:lnTo>
                  <a:lnTo>
                    <a:pt x="52806" y="493776"/>
                  </a:lnTo>
                  <a:close/>
                </a:path>
              </a:pathLst>
            </a:custGeom>
            <a:solidFill>
              <a:srgbClr val="D0F6FB">
                <a:alpha val="92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3D17E8AE-BC95-AB16-04BA-955E78D47821}"/>
                </a:ext>
              </a:extLst>
            </p:cNvPr>
            <p:cNvSpPr/>
            <p:nvPr/>
          </p:nvSpPr>
          <p:spPr>
            <a:xfrm>
              <a:off x="3215024" y="5057509"/>
              <a:ext cx="219200" cy="254555"/>
            </a:xfrm>
            <a:custGeom>
              <a:avLst/>
              <a:gdLst>
                <a:gd name="connsiteX0" fmla="*/ 0 w 425196"/>
                <a:gd name="connsiteY0" fmla="*/ 0 h 493776"/>
                <a:gd name="connsiteX1" fmla="*/ 425196 w 425196"/>
                <a:gd name="connsiteY1" fmla="*/ 0 h 493776"/>
                <a:gd name="connsiteX2" fmla="*/ 425196 w 425196"/>
                <a:gd name="connsiteY2" fmla="*/ 493776 h 493776"/>
                <a:gd name="connsiteX3" fmla="*/ 0 w 425196"/>
                <a:gd name="connsiteY3" fmla="*/ 493776 h 49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5196" h="493776">
                  <a:moveTo>
                    <a:pt x="0" y="0"/>
                  </a:moveTo>
                  <a:lnTo>
                    <a:pt x="425196" y="0"/>
                  </a:lnTo>
                  <a:lnTo>
                    <a:pt x="425196" y="493776"/>
                  </a:lnTo>
                  <a:lnTo>
                    <a:pt x="0" y="493776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3C1431E4-2D1B-981D-3846-BCA05F29C48F}"/>
                </a:ext>
              </a:extLst>
            </p:cNvPr>
            <p:cNvSpPr/>
            <p:nvPr/>
          </p:nvSpPr>
          <p:spPr>
            <a:xfrm>
              <a:off x="3190275" y="5312063"/>
              <a:ext cx="268696" cy="42426"/>
            </a:xfrm>
            <a:custGeom>
              <a:avLst/>
              <a:gdLst>
                <a:gd name="connsiteX0" fmla="*/ 0 w 521208"/>
                <a:gd name="connsiteY0" fmla="*/ 0 h 82296"/>
                <a:gd name="connsiteX1" fmla="*/ 521208 w 521208"/>
                <a:gd name="connsiteY1" fmla="*/ 0 h 82296"/>
                <a:gd name="connsiteX2" fmla="*/ 521208 w 521208"/>
                <a:gd name="connsiteY2" fmla="*/ 82296 h 82296"/>
                <a:gd name="connsiteX3" fmla="*/ 0 w 521208"/>
                <a:gd name="connsiteY3" fmla="*/ 82296 h 82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1208" h="82296">
                  <a:moveTo>
                    <a:pt x="0" y="0"/>
                  </a:moveTo>
                  <a:lnTo>
                    <a:pt x="521208" y="0"/>
                  </a:lnTo>
                  <a:lnTo>
                    <a:pt x="521208" y="82296"/>
                  </a:lnTo>
                  <a:lnTo>
                    <a:pt x="0" y="82296"/>
                  </a:lnTo>
                  <a:close/>
                </a:path>
              </a:pathLst>
            </a:custGeom>
            <a:solidFill>
              <a:srgbClr val="656B8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340BEFC8-3B86-DC7E-E0CA-338F454B4054}"/>
                </a:ext>
              </a:extLst>
            </p:cNvPr>
            <p:cNvSpPr/>
            <p:nvPr/>
          </p:nvSpPr>
          <p:spPr>
            <a:xfrm>
              <a:off x="3190275" y="5312063"/>
              <a:ext cx="268696" cy="42426"/>
            </a:xfrm>
            <a:custGeom>
              <a:avLst/>
              <a:gdLst>
                <a:gd name="connsiteX0" fmla="*/ 0 w 521208"/>
                <a:gd name="connsiteY0" fmla="*/ 0 h 82296"/>
                <a:gd name="connsiteX1" fmla="*/ 521208 w 521208"/>
                <a:gd name="connsiteY1" fmla="*/ 0 h 82296"/>
                <a:gd name="connsiteX2" fmla="*/ 521208 w 521208"/>
                <a:gd name="connsiteY2" fmla="*/ 82296 h 82296"/>
                <a:gd name="connsiteX3" fmla="*/ 0 w 521208"/>
                <a:gd name="connsiteY3" fmla="*/ 82296 h 82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1208" h="82296">
                  <a:moveTo>
                    <a:pt x="0" y="0"/>
                  </a:moveTo>
                  <a:lnTo>
                    <a:pt x="521208" y="0"/>
                  </a:lnTo>
                  <a:lnTo>
                    <a:pt x="521208" y="82296"/>
                  </a:lnTo>
                  <a:lnTo>
                    <a:pt x="0" y="82296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BB8AD496-430A-351C-5780-6BFFD96A4646}"/>
                </a:ext>
              </a:extLst>
            </p:cNvPr>
            <p:cNvSpPr/>
            <p:nvPr/>
          </p:nvSpPr>
          <p:spPr>
            <a:xfrm>
              <a:off x="3403111" y="4562542"/>
              <a:ext cx="205058" cy="205058"/>
            </a:xfrm>
            <a:custGeom>
              <a:avLst/>
              <a:gdLst>
                <a:gd name="connsiteX0" fmla="*/ 397764 w 397764"/>
                <a:gd name="connsiteY0" fmla="*/ 198882 h 397764"/>
                <a:gd name="connsiteX1" fmla="*/ 198882 w 397764"/>
                <a:gd name="connsiteY1" fmla="*/ 397764 h 397764"/>
                <a:gd name="connsiteX2" fmla="*/ 0 w 397764"/>
                <a:gd name="connsiteY2" fmla="*/ 198882 h 397764"/>
                <a:gd name="connsiteX3" fmla="*/ 198882 w 397764"/>
                <a:gd name="connsiteY3" fmla="*/ 0 h 397764"/>
                <a:gd name="connsiteX4" fmla="*/ 397764 w 397764"/>
                <a:gd name="connsiteY4" fmla="*/ 198882 h 397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764" h="397764">
                  <a:moveTo>
                    <a:pt x="397764" y="198882"/>
                  </a:moveTo>
                  <a:cubicBezTo>
                    <a:pt x="397764" y="308722"/>
                    <a:pt x="308721" y="397764"/>
                    <a:pt x="198882" y="397764"/>
                  </a:cubicBezTo>
                  <a:cubicBezTo>
                    <a:pt x="89042" y="397764"/>
                    <a:pt x="0" y="308722"/>
                    <a:pt x="0" y="198882"/>
                  </a:cubicBezTo>
                  <a:cubicBezTo>
                    <a:pt x="0" y="89043"/>
                    <a:pt x="89042" y="0"/>
                    <a:pt x="198882" y="0"/>
                  </a:cubicBezTo>
                  <a:cubicBezTo>
                    <a:pt x="308721" y="0"/>
                    <a:pt x="397764" y="89043"/>
                    <a:pt x="397764" y="198882"/>
                  </a:cubicBezTo>
                  <a:close/>
                </a:path>
              </a:pathLst>
            </a:custGeom>
            <a:solidFill>
              <a:srgbClr val="98AAB5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EAB07B51-F6F6-0991-FB5D-E835E28CBCDC}"/>
                </a:ext>
              </a:extLst>
            </p:cNvPr>
            <p:cNvSpPr/>
            <p:nvPr/>
          </p:nvSpPr>
          <p:spPr>
            <a:xfrm>
              <a:off x="3477356" y="4562542"/>
              <a:ext cx="130813" cy="205058"/>
            </a:xfrm>
            <a:custGeom>
              <a:avLst/>
              <a:gdLst>
                <a:gd name="connsiteX0" fmla="*/ 54864 w 253746"/>
                <a:gd name="connsiteY0" fmla="*/ 0 h 397764"/>
                <a:gd name="connsiteX1" fmla="*/ 0 w 253746"/>
                <a:gd name="connsiteY1" fmla="*/ 7544 h 397764"/>
                <a:gd name="connsiteX2" fmla="*/ 144018 w 253746"/>
                <a:gd name="connsiteY2" fmla="*/ 198882 h 397764"/>
                <a:gd name="connsiteX3" fmla="*/ 0 w 253746"/>
                <a:gd name="connsiteY3" fmla="*/ 390220 h 397764"/>
                <a:gd name="connsiteX4" fmla="*/ 54864 w 253746"/>
                <a:gd name="connsiteY4" fmla="*/ 397764 h 397764"/>
                <a:gd name="connsiteX5" fmla="*/ 253746 w 253746"/>
                <a:gd name="connsiteY5" fmla="*/ 198882 h 397764"/>
                <a:gd name="connsiteX6" fmla="*/ 54864 w 253746"/>
                <a:gd name="connsiteY6" fmla="*/ 0 h 397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3746" h="397764">
                  <a:moveTo>
                    <a:pt x="54864" y="0"/>
                  </a:moveTo>
                  <a:cubicBezTo>
                    <a:pt x="35662" y="0"/>
                    <a:pt x="17145" y="2743"/>
                    <a:pt x="0" y="7544"/>
                  </a:cubicBezTo>
                  <a:cubicBezTo>
                    <a:pt x="82982" y="31547"/>
                    <a:pt x="144018" y="107670"/>
                    <a:pt x="144018" y="198882"/>
                  </a:cubicBezTo>
                  <a:cubicBezTo>
                    <a:pt x="144018" y="289407"/>
                    <a:pt x="82982" y="366217"/>
                    <a:pt x="0" y="390220"/>
                  </a:cubicBezTo>
                  <a:cubicBezTo>
                    <a:pt x="17145" y="395021"/>
                    <a:pt x="35662" y="397764"/>
                    <a:pt x="54864" y="397764"/>
                  </a:cubicBezTo>
                  <a:cubicBezTo>
                    <a:pt x="164592" y="397764"/>
                    <a:pt x="253746" y="308610"/>
                    <a:pt x="253746" y="198882"/>
                  </a:cubicBezTo>
                  <a:cubicBezTo>
                    <a:pt x="253746" y="88468"/>
                    <a:pt x="164592" y="0"/>
                    <a:pt x="54864" y="0"/>
                  </a:cubicBezTo>
                  <a:close/>
                </a:path>
              </a:pathLst>
            </a:custGeom>
            <a:solidFill>
              <a:srgbClr val="7B929E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F64DB9E4-ED00-79C3-B0C7-5BA019B6CF18}"/>
                </a:ext>
              </a:extLst>
            </p:cNvPr>
            <p:cNvSpPr/>
            <p:nvPr/>
          </p:nvSpPr>
          <p:spPr>
            <a:xfrm>
              <a:off x="3403111" y="4562542"/>
              <a:ext cx="205058" cy="205058"/>
            </a:xfrm>
            <a:custGeom>
              <a:avLst/>
              <a:gdLst>
                <a:gd name="connsiteX0" fmla="*/ 397764 w 397764"/>
                <a:gd name="connsiteY0" fmla="*/ 198882 h 397764"/>
                <a:gd name="connsiteX1" fmla="*/ 198882 w 397764"/>
                <a:gd name="connsiteY1" fmla="*/ 397764 h 397764"/>
                <a:gd name="connsiteX2" fmla="*/ 0 w 397764"/>
                <a:gd name="connsiteY2" fmla="*/ 198882 h 397764"/>
                <a:gd name="connsiteX3" fmla="*/ 198882 w 397764"/>
                <a:gd name="connsiteY3" fmla="*/ 0 h 397764"/>
                <a:gd name="connsiteX4" fmla="*/ 397764 w 397764"/>
                <a:gd name="connsiteY4" fmla="*/ 198882 h 397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764" h="397764">
                  <a:moveTo>
                    <a:pt x="397764" y="198882"/>
                  </a:moveTo>
                  <a:cubicBezTo>
                    <a:pt x="397764" y="308722"/>
                    <a:pt x="308721" y="397764"/>
                    <a:pt x="198882" y="397764"/>
                  </a:cubicBezTo>
                  <a:cubicBezTo>
                    <a:pt x="89042" y="397764"/>
                    <a:pt x="0" y="308722"/>
                    <a:pt x="0" y="198882"/>
                  </a:cubicBezTo>
                  <a:cubicBezTo>
                    <a:pt x="0" y="89043"/>
                    <a:pt x="89042" y="0"/>
                    <a:pt x="198882" y="0"/>
                  </a:cubicBezTo>
                  <a:cubicBezTo>
                    <a:pt x="308721" y="0"/>
                    <a:pt x="397764" y="89043"/>
                    <a:pt x="397764" y="198882"/>
                  </a:cubicBez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05A6BB81-04B3-119E-2802-9CD9FC5D6B95}"/>
                </a:ext>
              </a:extLst>
            </p:cNvPr>
            <p:cNvSpPr/>
            <p:nvPr/>
          </p:nvSpPr>
          <p:spPr>
            <a:xfrm>
              <a:off x="3490437" y="5460553"/>
              <a:ext cx="339406" cy="77781"/>
            </a:xfrm>
            <a:custGeom>
              <a:avLst/>
              <a:gdLst>
                <a:gd name="connsiteX0" fmla="*/ 658368 w 658368"/>
                <a:gd name="connsiteY0" fmla="*/ 150876 h 150876"/>
                <a:gd name="connsiteX1" fmla="*/ 0 w 658368"/>
                <a:gd name="connsiteY1" fmla="*/ 150876 h 150876"/>
                <a:gd name="connsiteX2" fmla="*/ 0 w 658368"/>
                <a:gd name="connsiteY2" fmla="*/ 96012 h 150876"/>
                <a:gd name="connsiteX3" fmla="*/ 96012 w 658368"/>
                <a:gd name="connsiteY3" fmla="*/ 0 h 150876"/>
                <a:gd name="connsiteX4" fmla="*/ 562356 w 658368"/>
                <a:gd name="connsiteY4" fmla="*/ 0 h 150876"/>
                <a:gd name="connsiteX5" fmla="*/ 658368 w 658368"/>
                <a:gd name="connsiteY5" fmla="*/ 96012 h 150876"/>
                <a:gd name="connsiteX6" fmla="*/ 658368 w 658368"/>
                <a:gd name="connsiteY6" fmla="*/ 150876 h 150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8368" h="150876">
                  <a:moveTo>
                    <a:pt x="658368" y="150876"/>
                  </a:moveTo>
                  <a:lnTo>
                    <a:pt x="0" y="150876"/>
                  </a:lnTo>
                  <a:lnTo>
                    <a:pt x="0" y="96012"/>
                  </a:lnTo>
                  <a:cubicBezTo>
                    <a:pt x="0" y="43205"/>
                    <a:pt x="43205" y="0"/>
                    <a:pt x="96012" y="0"/>
                  </a:cubicBezTo>
                  <a:lnTo>
                    <a:pt x="562356" y="0"/>
                  </a:lnTo>
                  <a:cubicBezTo>
                    <a:pt x="615163" y="0"/>
                    <a:pt x="658368" y="43205"/>
                    <a:pt x="658368" y="96012"/>
                  </a:cubicBezTo>
                  <a:lnTo>
                    <a:pt x="658368" y="150876"/>
                  </a:lnTo>
                  <a:close/>
                </a:path>
              </a:pathLst>
            </a:custGeom>
            <a:solidFill>
              <a:srgbClr val="6E818E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FB17D4C4-A62E-69E7-2F3F-627D10ACAA12}"/>
                </a:ext>
              </a:extLst>
            </p:cNvPr>
            <p:cNvSpPr/>
            <p:nvPr/>
          </p:nvSpPr>
          <p:spPr>
            <a:xfrm>
              <a:off x="3490437" y="5505101"/>
              <a:ext cx="339406" cy="32880"/>
            </a:xfrm>
            <a:custGeom>
              <a:avLst/>
              <a:gdLst>
                <a:gd name="connsiteX0" fmla="*/ 0 w 658368"/>
                <a:gd name="connsiteY0" fmla="*/ 0 h 63779"/>
                <a:gd name="connsiteX1" fmla="*/ 658368 w 658368"/>
                <a:gd name="connsiteY1" fmla="*/ 0 h 63779"/>
                <a:gd name="connsiteX2" fmla="*/ 658368 w 658368"/>
                <a:gd name="connsiteY2" fmla="*/ 63779 h 63779"/>
                <a:gd name="connsiteX3" fmla="*/ 0 w 658368"/>
                <a:gd name="connsiteY3" fmla="*/ 63779 h 63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8368" h="63779">
                  <a:moveTo>
                    <a:pt x="0" y="0"/>
                  </a:moveTo>
                  <a:lnTo>
                    <a:pt x="658368" y="0"/>
                  </a:lnTo>
                  <a:lnTo>
                    <a:pt x="658368" y="63779"/>
                  </a:lnTo>
                  <a:lnTo>
                    <a:pt x="0" y="63779"/>
                  </a:lnTo>
                  <a:close/>
                </a:path>
              </a:pathLst>
            </a:custGeom>
            <a:solidFill>
              <a:srgbClr val="5C6F7A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1CB9E073-8F08-F65E-72DC-842232CC3EFC}"/>
                </a:ext>
              </a:extLst>
            </p:cNvPr>
            <p:cNvSpPr/>
            <p:nvPr/>
          </p:nvSpPr>
          <p:spPr>
            <a:xfrm>
              <a:off x="3490437" y="5460553"/>
              <a:ext cx="339406" cy="77781"/>
            </a:xfrm>
            <a:custGeom>
              <a:avLst/>
              <a:gdLst>
                <a:gd name="connsiteX0" fmla="*/ 658368 w 658368"/>
                <a:gd name="connsiteY0" fmla="*/ 150876 h 150876"/>
                <a:gd name="connsiteX1" fmla="*/ 0 w 658368"/>
                <a:gd name="connsiteY1" fmla="*/ 150876 h 150876"/>
                <a:gd name="connsiteX2" fmla="*/ 0 w 658368"/>
                <a:gd name="connsiteY2" fmla="*/ 96012 h 150876"/>
                <a:gd name="connsiteX3" fmla="*/ 96012 w 658368"/>
                <a:gd name="connsiteY3" fmla="*/ 0 h 150876"/>
                <a:gd name="connsiteX4" fmla="*/ 562356 w 658368"/>
                <a:gd name="connsiteY4" fmla="*/ 0 h 150876"/>
                <a:gd name="connsiteX5" fmla="*/ 658368 w 658368"/>
                <a:gd name="connsiteY5" fmla="*/ 96012 h 150876"/>
                <a:gd name="connsiteX6" fmla="*/ 658368 w 658368"/>
                <a:gd name="connsiteY6" fmla="*/ 150876 h 150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8368" h="150876">
                  <a:moveTo>
                    <a:pt x="658368" y="150876"/>
                  </a:moveTo>
                  <a:lnTo>
                    <a:pt x="0" y="150876"/>
                  </a:lnTo>
                  <a:lnTo>
                    <a:pt x="0" y="96012"/>
                  </a:lnTo>
                  <a:cubicBezTo>
                    <a:pt x="0" y="43205"/>
                    <a:pt x="43205" y="0"/>
                    <a:pt x="96012" y="0"/>
                  </a:cubicBezTo>
                  <a:lnTo>
                    <a:pt x="562356" y="0"/>
                  </a:lnTo>
                  <a:cubicBezTo>
                    <a:pt x="615163" y="0"/>
                    <a:pt x="658368" y="43205"/>
                    <a:pt x="658368" y="96012"/>
                  </a:cubicBezTo>
                  <a:lnTo>
                    <a:pt x="658368" y="150876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90D2B8A2-2EF7-BA22-677E-540F0CC2A55A}"/>
                </a:ext>
              </a:extLst>
            </p:cNvPr>
            <p:cNvSpPr/>
            <p:nvPr/>
          </p:nvSpPr>
          <p:spPr>
            <a:xfrm>
              <a:off x="1723758" y="5538334"/>
              <a:ext cx="2783837" cy="3535"/>
            </a:xfrm>
            <a:custGeom>
              <a:avLst/>
              <a:gdLst>
                <a:gd name="connsiteX0" fmla="*/ 0 w 5399989"/>
                <a:gd name="connsiteY0" fmla="*/ 0 h 6858"/>
                <a:gd name="connsiteX1" fmla="*/ 5399989 w 5399989"/>
                <a:gd name="connsiteY1" fmla="*/ 0 h 6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99989" h="6858">
                  <a:moveTo>
                    <a:pt x="0" y="0"/>
                  </a:moveTo>
                  <a:lnTo>
                    <a:pt x="5399989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6A773EEB-D996-549A-50E6-57794CC7815A}"/>
                </a:ext>
              </a:extLst>
            </p:cNvPr>
            <p:cNvSpPr/>
            <p:nvPr/>
          </p:nvSpPr>
          <p:spPr>
            <a:xfrm>
              <a:off x="2951812" y="4190963"/>
              <a:ext cx="1105565" cy="517558"/>
            </a:xfrm>
            <a:custGeom>
              <a:avLst/>
              <a:gdLst>
                <a:gd name="connsiteX0" fmla="*/ 2129057 w 2144537"/>
                <a:gd name="connsiteY0" fmla="*/ 980008 h 1003941"/>
                <a:gd name="connsiteX1" fmla="*/ 2129057 w 2144537"/>
                <a:gd name="connsiteY1" fmla="*/ 980008 h 1003941"/>
                <a:gd name="connsiteX2" fmla="*/ 2035102 w 2144537"/>
                <a:gd name="connsiteY2" fmla="*/ 988238 h 1003941"/>
                <a:gd name="connsiteX3" fmla="*/ 1072239 w 2144537"/>
                <a:gd name="connsiteY3" fmla="*/ 172821 h 1003941"/>
                <a:gd name="connsiteX4" fmla="*/ 109375 w 2144537"/>
                <a:gd name="connsiteY4" fmla="*/ 988238 h 1003941"/>
                <a:gd name="connsiteX5" fmla="*/ 15421 w 2144537"/>
                <a:gd name="connsiteY5" fmla="*/ 980008 h 1003941"/>
                <a:gd name="connsiteX6" fmla="*/ 15421 w 2144537"/>
                <a:gd name="connsiteY6" fmla="*/ 980008 h 1003941"/>
                <a:gd name="connsiteX7" fmla="*/ 23650 w 2144537"/>
                <a:gd name="connsiteY7" fmla="*/ 887425 h 1003941"/>
                <a:gd name="connsiteX8" fmla="*/ 970055 w 2144537"/>
                <a:gd name="connsiteY8" fmla="*/ 87096 h 1003941"/>
                <a:gd name="connsiteX9" fmla="*/ 1072925 w 2144537"/>
                <a:gd name="connsiteY9" fmla="*/ 0 h 1003941"/>
                <a:gd name="connsiteX10" fmla="*/ 1175109 w 2144537"/>
                <a:gd name="connsiteY10" fmla="*/ 87096 h 1003941"/>
                <a:gd name="connsiteX11" fmla="*/ 2121513 w 2144537"/>
                <a:gd name="connsiteY11" fmla="*/ 887425 h 1003941"/>
                <a:gd name="connsiteX12" fmla="*/ 2129057 w 2144537"/>
                <a:gd name="connsiteY12" fmla="*/ 980008 h 1003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44537" h="1003941">
                  <a:moveTo>
                    <a:pt x="2129057" y="980008"/>
                  </a:moveTo>
                  <a:lnTo>
                    <a:pt x="2129057" y="980008"/>
                  </a:lnTo>
                  <a:cubicBezTo>
                    <a:pt x="2105739" y="1008126"/>
                    <a:pt x="2063220" y="1012241"/>
                    <a:pt x="2035102" y="988238"/>
                  </a:cubicBezTo>
                  <a:lnTo>
                    <a:pt x="1072239" y="172821"/>
                  </a:lnTo>
                  <a:lnTo>
                    <a:pt x="109375" y="988238"/>
                  </a:lnTo>
                  <a:cubicBezTo>
                    <a:pt x="81257" y="1012241"/>
                    <a:pt x="39424" y="1008126"/>
                    <a:pt x="15421" y="980008"/>
                  </a:cubicBezTo>
                  <a:lnTo>
                    <a:pt x="15421" y="980008"/>
                  </a:lnTo>
                  <a:cubicBezTo>
                    <a:pt x="-7897" y="951890"/>
                    <a:pt x="-4468" y="910742"/>
                    <a:pt x="23650" y="887425"/>
                  </a:cubicBezTo>
                  <a:lnTo>
                    <a:pt x="970055" y="87096"/>
                  </a:lnTo>
                  <a:lnTo>
                    <a:pt x="1072925" y="0"/>
                  </a:lnTo>
                  <a:lnTo>
                    <a:pt x="1175109" y="87096"/>
                  </a:lnTo>
                  <a:lnTo>
                    <a:pt x="2121513" y="887425"/>
                  </a:lnTo>
                  <a:cubicBezTo>
                    <a:pt x="2148945" y="910057"/>
                    <a:pt x="2152374" y="951890"/>
                    <a:pt x="2129057" y="980008"/>
                  </a:cubicBezTo>
                  <a:close/>
                </a:path>
              </a:pathLst>
            </a:custGeom>
            <a:solidFill>
              <a:srgbClr val="BCE8D7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117E4449-7743-20E2-AC5D-280905BB9642}"/>
                </a:ext>
              </a:extLst>
            </p:cNvPr>
            <p:cNvSpPr/>
            <p:nvPr/>
          </p:nvSpPr>
          <p:spPr>
            <a:xfrm>
              <a:off x="2951812" y="4190963"/>
              <a:ext cx="1105565" cy="517558"/>
            </a:xfrm>
            <a:custGeom>
              <a:avLst/>
              <a:gdLst>
                <a:gd name="connsiteX0" fmla="*/ 2129057 w 2144537"/>
                <a:gd name="connsiteY0" fmla="*/ 980008 h 1003941"/>
                <a:gd name="connsiteX1" fmla="*/ 2129057 w 2144537"/>
                <a:gd name="connsiteY1" fmla="*/ 980008 h 1003941"/>
                <a:gd name="connsiteX2" fmla="*/ 2035102 w 2144537"/>
                <a:gd name="connsiteY2" fmla="*/ 988238 h 1003941"/>
                <a:gd name="connsiteX3" fmla="*/ 1072239 w 2144537"/>
                <a:gd name="connsiteY3" fmla="*/ 172821 h 1003941"/>
                <a:gd name="connsiteX4" fmla="*/ 109375 w 2144537"/>
                <a:gd name="connsiteY4" fmla="*/ 988238 h 1003941"/>
                <a:gd name="connsiteX5" fmla="*/ 15421 w 2144537"/>
                <a:gd name="connsiteY5" fmla="*/ 980008 h 1003941"/>
                <a:gd name="connsiteX6" fmla="*/ 15421 w 2144537"/>
                <a:gd name="connsiteY6" fmla="*/ 980008 h 1003941"/>
                <a:gd name="connsiteX7" fmla="*/ 23650 w 2144537"/>
                <a:gd name="connsiteY7" fmla="*/ 887425 h 1003941"/>
                <a:gd name="connsiteX8" fmla="*/ 970055 w 2144537"/>
                <a:gd name="connsiteY8" fmla="*/ 87096 h 1003941"/>
                <a:gd name="connsiteX9" fmla="*/ 1072925 w 2144537"/>
                <a:gd name="connsiteY9" fmla="*/ 0 h 1003941"/>
                <a:gd name="connsiteX10" fmla="*/ 1175109 w 2144537"/>
                <a:gd name="connsiteY10" fmla="*/ 87096 h 1003941"/>
                <a:gd name="connsiteX11" fmla="*/ 2121513 w 2144537"/>
                <a:gd name="connsiteY11" fmla="*/ 887425 h 1003941"/>
                <a:gd name="connsiteX12" fmla="*/ 2129057 w 2144537"/>
                <a:gd name="connsiteY12" fmla="*/ 980008 h 1003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44537" h="1003941">
                  <a:moveTo>
                    <a:pt x="2129057" y="980008"/>
                  </a:moveTo>
                  <a:lnTo>
                    <a:pt x="2129057" y="980008"/>
                  </a:lnTo>
                  <a:cubicBezTo>
                    <a:pt x="2105739" y="1008126"/>
                    <a:pt x="2063220" y="1012241"/>
                    <a:pt x="2035102" y="988238"/>
                  </a:cubicBezTo>
                  <a:lnTo>
                    <a:pt x="1072239" y="172821"/>
                  </a:lnTo>
                  <a:lnTo>
                    <a:pt x="109375" y="988238"/>
                  </a:lnTo>
                  <a:cubicBezTo>
                    <a:pt x="81257" y="1012241"/>
                    <a:pt x="39424" y="1008126"/>
                    <a:pt x="15421" y="980008"/>
                  </a:cubicBezTo>
                  <a:lnTo>
                    <a:pt x="15421" y="980008"/>
                  </a:lnTo>
                  <a:cubicBezTo>
                    <a:pt x="-7897" y="951890"/>
                    <a:pt x="-4468" y="910742"/>
                    <a:pt x="23650" y="887425"/>
                  </a:cubicBezTo>
                  <a:lnTo>
                    <a:pt x="970055" y="87096"/>
                  </a:lnTo>
                  <a:lnTo>
                    <a:pt x="1072925" y="0"/>
                  </a:lnTo>
                  <a:lnTo>
                    <a:pt x="1175109" y="87096"/>
                  </a:lnTo>
                  <a:lnTo>
                    <a:pt x="2121513" y="887425"/>
                  </a:lnTo>
                  <a:cubicBezTo>
                    <a:pt x="2148945" y="910057"/>
                    <a:pt x="2152374" y="951890"/>
                    <a:pt x="2129057" y="980008"/>
                  </a:cubicBez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CC964B42-1532-A1FE-0C0A-8F52B5BCB577}"/>
                </a:ext>
              </a:extLst>
            </p:cNvPr>
            <p:cNvSpPr/>
            <p:nvPr/>
          </p:nvSpPr>
          <p:spPr>
            <a:xfrm>
              <a:off x="4180563" y="4998820"/>
              <a:ext cx="3535" cy="539514"/>
            </a:xfrm>
            <a:custGeom>
              <a:avLst/>
              <a:gdLst>
                <a:gd name="connsiteX0" fmla="*/ 0 w 6858"/>
                <a:gd name="connsiteY0" fmla="*/ 1046531 h 1046530"/>
                <a:gd name="connsiteX1" fmla="*/ 0 w 6858"/>
                <a:gd name="connsiteY1" fmla="*/ 0 h 1046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1046530">
                  <a:moveTo>
                    <a:pt x="0" y="1046531"/>
                  </a:moveTo>
                  <a:lnTo>
                    <a:pt x="0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98A8B80A-193A-BBF1-B34F-BD374FD1163D}"/>
                </a:ext>
              </a:extLst>
            </p:cNvPr>
            <p:cNvSpPr/>
            <p:nvPr/>
          </p:nvSpPr>
          <p:spPr>
            <a:xfrm>
              <a:off x="4343902" y="4998820"/>
              <a:ext cx="3535" cy="539514"/>
            </a:xfrm>
            <a:custGeom>
              <a:avLst/>
              <a:gdLst>
                <a:gd name="connsiteX0" fmla="*/ 0 w 6858"/>
                <a:gd name="connsiteY0" fmla="*/ 1046531 h 1046530"/>
                <a:gd name="connsiteX1" fmla="*/ 0 w 6858"/>
                <a:gd name="connsiteY1" fmla="*/ 0 h 1046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1046530">
                  <a:moveTo>
                    <a:pt x="0" y="1046531"/>
                  </a:moveTo>
                  <a:lnTo>
                    <a:pt x="0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9CCE81F5-1DB3-8B11-F6D1-2DEFD42147F5}"/>
                </a:ext>
              </a:extLst>
            </p:cNvPr>
            <p:cNvSpPr/>
            <p:nvPr/>
          </p:nvSpPr>
          <p:spPr>
            <a:xfrm>
              <a:off x="3505640" y="4562542"/>
              <a:ext cx="3535" cy="205058"/>
            </a:xfrm>
            <a:custGeom>
              <a:avLst/>
              <a:gdLst>
                <a:gd name="connsiteX0" fmla="*/ 0 w 6858"/>
                <a:gd name="connsiteY0" fmla="*/ 397764 h 397764"/>
                <a:gd name="connsiteX1" fmla="*/ 0 w 6858"/>
                <a:gd name="connsiteY1" fmla="*/ 0 h 397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397764">
                  <a:moveTo>
                    <a:pt x="0" y="397764"/>
                  </a:moveTo>
                  <a:lnTo>
                    <a:pt x="0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BADAB3CE-770C-3A59-4D5A-82F5604CD5FD}"/>
                </a:ext>
              </a:extLst>
            </p:cNvPr>
            <p:cNvSpPr/>
            <p:nvPr/>
          </p:nvSpPr>
          <p:spPr>
            <a:xfrm>
              <a:off x="3403111" y="4665071"/>
              <a:ext cx="205058" cy="3535"/>
            </a:xfrm>
            <a:custGeom>
              <a:avLst/>
              <a:gdLst>
                <a:gd name="connsiteX0" fmla="*/ 0 w 397764"/>
                <a:gd name="connsiteY0" fmla="*/ 0 h 6858"/>
                <a:gd name="connsiteX1" fmla="*/ 397764 w 397764"/>
                <a:gd name="connsiteY1" fmla="*/ 0 h 6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7764" h="6858">
                  <a:moveTo>
                    <a:pt x="0" y="0"/>
                  </a:moveTo>
                  <a:lnTo>
                    <a:pt x="397764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15D42B1A-6F8F-03ED-E067-8AB2CFA460B0}"/>
                </a:ext>
              </a:extLst>
            </p:cNvPr>
            <p:cNvSpPr/>
            <p:nvPr/>
          </p:nvSpPr>
          <p:spPr>
            <a:xfrm>
              <a:off x="1910078" y="5297921"/>
              <a:ext cx="664670" cy="14142"/>
            </a:xfrm>
            <a:custGeom>
              <a:avLst/>
              <a:gdLst>
                <a:gd name="connsiteX0" fmla="*/ 0 w 1289304"/>
                <a:gd name="connsiteY0" fmla="*/ 0 h 27432"/>
                <a:gd name="connsiteX1" fmla="*/ 1289304 w 1289304"/>
                <a:gd name="connsiteY1" fmla="*/ 0 h 27432"/>
                <a:gd name="connsiteX2" fmla="*/ 1289304 w 1289304"/>
                <a:gd name="connsiteY2" fmla="*/ 27432 h 27432"/>
                <a:gd name="connsiteX3" fmla="*/ 0 w 1289304"/>
                <a:gd name="connsiteY3" fmla="*/ 27432 h 27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304" h="27432">
                  <a:moveTo>
                    <a:pt x="0" y="0"/>
                  </a:moveTo>
                  <a:lnTo>
                    <a:pt x="1289304" y="0"/>
                  </a:lnTo>
                  <a:lnTo>
                    <a:pt x="1289304" y="27432"/>
                  </a:lnTo>
                  <a:lnTo>
                    <a:pt x="0" y="27432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F5DC7591-55A6-5C99-DF33-86A29E794869}"/>
                </a:ext>
              </a:extLst>
            </p:cNvPr>
            <p:cNvSpPr/>
            <p:nvPr/>
          </p:nvSpPr>
          <p:spPr>
            <a:xfrm>
              <a:off x="1910078" y="5397976"/>
              <a:ext cx="664670" cy="14142"/>
            </a:xfrm>
            <a:custGeom>
              <a:avLst/>
              <a:gdLst>
                <a:gd name="connsiteX0" fmla="*/ 0 w 1289304"/>
                <a:gd name="connsiteY0" fmla="*/ 0 h 27432"/>
                <a:gd name="connsiteX1" fmla="*/ 1289304 w 1289304"/>
                <a:gd name="connsiteY1" fmla="*/ 0 h 27432"/>
                <a:gd name="connsiteX2" fmla="*/ 1289304 w 1289304"/>
                <a:gd name="connsiteY2" fmla="*/ 27432 h 27432"/>
                <a:gd name="connsiteX3" fmla="*/ 0 w 1289304"/>
                <a:gd name="connsiteY3" fmla="*/ 27432 h 27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304" h="27432">
                  <a:moveTo>
                    <a:pt x="0" y="0"/>
                  </a:moveTo>
                  <a:lnTo>
                    <a:pt x="1289304" y="0"/>
                  </a:lnTo>
                  <a:lnTo>
                    <a:pt x="1289304" y="27432"/>
                  </a:lnTo>
                  <a:lnTo>
                    <a:pt x="0" y="27432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FCB5B645-A196-A268-7CE5-3B1F7683E557}"/>
                </a:ext>
              </a:extLst>
            </p:cNvPr>
            <p:cNvSpPr/>
            <p:nvPr/>
          </p:nvSpPr>
          <p:spPr>
            <a:xfrm>
              <a:off x="2011900" y="4812147"/>
              <a:ext cx="3535" cy="726187"/>
            </a:xfrm>
            <a:custGeom>
              <a:avLst/>
              <a:gdLst>
                <a:gd name="connsiteX0" fmla="*/ 0 w 6858"/>
                <a:gd name="connsiteY0" fmla="*/ 1408633 h 1408633"/>
                <a:gd name="connsiteX1" fmla="*/ 0 w 6858"/>
                <a:gd name="connsiteY1" fmla="*/ 0 h 1408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1408633">
                  <a:moveTo>
                    <a:pt x="0" y="1408633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910AD23F-229A-434A-CB58-CFC676FA41A2}"/>
                </a:ext>
              </a:extLst>
            </p:cNvPr>
            <p:cNvSpPr/>
            <p:nvPr/>
          </p:nvSpPr>
          <p:spPr>
            <a:xfrm>
              <a:off x="1848914" y="4998820"/>
              <a:ext cx="3535" cy="539514"/>
            </a:xfrm>
            <a:custGeom>
              <a:avLst/>
              <a:gdLst>
                <a:gd name="connsiteX0" fmla="*/ 0 w 6858"/>
                <a:gd name="connsiteY0" fmla="*/ 1046531 h 1046530"/>
                <a:gd name="connsiteX1" fmla="*/ 0 w 6858"/>
                <a:gd name="connsiteY1" fmla="*/ 0 h 1046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1046530">
                  <a:moveTo>
                    <a:pt x="0" y="1046531"/>
                  </a:moveTo>
                  <a:lnTo>
                    <a:pt x="0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0E7FEC22-C5C9-4B44-A13E-38BF56E0BF32}"/>
                </a:ext>
              </a:extLst>
            </p:cNvPr>
            <p:cNvSpPr/>
            <p:nvPr/>
          </p:nvSpPr>
          <p:spPr>
            <a:xfrm>
              <a:off x="2250898" y="4865886"/>
              <a:ext cx="3535" cy="672448"/>
            </a:xfrm>
            <a:custGeom>
              <a:avLst/>
              <a:gdLst>
                <a:gd name="connsiteX0" fmla="*/ 0 w 6858"/>
                <a:gd name="connsiteY0" fmla="*/ 1304392 h 1304391"/>
                <a:gd name="connsiteX1" fmla="*/ 0 w 6858"/>
                <a:gd name="connsiteY1" fmla="*/ 0 h 1304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1304391">
                  <a:moveTo>
                    <a:pt x="0" y="1304392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F5B88A25-2B5F-E962-C1C5-5EBEF8AF2613}"/>
                </a:ext>
              </a:extLst>
            </p:cNvPr>
            <p:cNvSpPr/>
            <p:nvPr/>
          </p:nvSpPr>
          <p:spPr>
            <a:xfrm>
              <a:off x="2481411" y="5186907"/>
              <a:ext cx="49497" cy="351427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solidFill>
              <a:srgbClr val="66333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49A8C9A9-A488-9B9D-B712-2A5172197540}"/>
                </a:ext>
              </a:extLst>
            </p:cNvPr>
            <p:cNvSpPr/>
            <p:nvPr/>
          </p:nvSpPr>
          <p:spPr>
            <a:xfrm>
              <a:off x="2481411" y="5186907"/>
              <a:ext cx="49497" cy="351427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2A0D145E-9F9C-21C3-BDE2-709361C23B16}"/>
                </a:ext>
              </a:extLst>
            </p:cNvPr>
            <p:cNvSpPr/>
            <p:nvPr/>
          </p:nvSpPr>
          <p:spPr>
            <a:xfrm>
              <a:off x="2349891" y="5186907"/>
              <a:ext cx="49497" cy="351427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solidFill>
              <a:srgbClr val="66333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CAACF681-BB61-D071-4ED6-0F2EBDFC2420}"/>
                </a:ext>
              </a:extLst>
            </p:cNvPr>
            <p:cNvSpPr/>
            <p:nvPr/>
          </p:nvSpPr>
          <p:spPr>
            <a:xfrm>
              <a:off x="2349891" y="5186907"/>
              <a:ext cx="49497" cy="351427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D69860F9-4DA3-3614-AC84-0D214D677082}"/>
                </a:ext>
              </a:extLst>
            </p:cNvPr>
            <p:cNvSpPr/>
            <p:nvPr/>
          </p:nvSpPr>
          <p:spPr>
            <a:xfrm>
              <a:off x="2218725" y="5186907"/>
              <a:ext cx="49497" cy="351427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solidFill>
              <a:srgbClr val="66333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29AB7368-C117-8B2E-512A-30F6985A3246}"/>
                </a:ext>
              </a:extLst>
            </p:cNvPr>
            <p:cNvSpPr/>
            <p:nvPr/>
          </p:nvSpPr>
          <p:spPr>
            <a:xfrm>
              <a:off x="2218725" y="5186907"/>
              <a:ext cx="49497" cy="351427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51972EEE-1C47-13D9-8170-D75A71056992}"/>
                </a:ext>
              </a:extLst>
            </p:cNvPr>
            <p:cNvSpPr/>
            <p:nvPr/>
          </p:nvSpPr>
          <p:spPr>
            <a:xfrm>
              <a:off x="2087559" y="5186907"/>
              <a:ext cx="49497" cy="351427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solidFill>
              <a:srgbClr val="66333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82848308-D0B2-2459-8188-36B66C356622}"/>
                </a:ext>
              </a:extLst>
            </p:cNvPr>
            <p:cNvSpPr/>
            <p:nvPr/>
          </p:nvSpPr>
          <p:spPr>
            <a:xfrm>
              <a:off x="2087559" y="5186907"/>
              <a:ext cx="49497" cy="351427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9240C852-C58D-B050-919E-64D03713C45C}"/>
                </a:ext>
              </a:extLst>
            </p:cNvPr>
            <p:cNvSpPr/>
            <p:nvPr/>
          </p:nvSpPr>
          <p:spPr>
            <a:xfrm>
              <a:off x="1956393" y="5186907"/>
              <a:ext cx="49497" cy="351427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solidFill>
              <a:srgbClr val="66333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0831DFB8-C87A-5167-C354-5A04DB841592}"/>
                </a:ext>
              </a:extLst>
            </p:cNvPr>
            <p:cNvSpPr/>
            <p:nvPr/>
          </p:nvSpPr>
          <p:spPr>
            <a:xfrm>
              <a:off x="1956393" y="5186907"/>
              <a:ext cx="49497" cy="351427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76096AAD-1CBF-9774-74D2-C7B3E891E557}"/>
                </a:ext>
              </a:extLst>
            </p:cNvPr>
            <p:cNvSpPr/>
            <p:nvPr/>
          </p:nvSpPr>
          <p:spPr>
            <a:xfrm>
              <a:off x="3574228" y="5300750"/>
              <a:ext cx="3535" cy="79548"/>
            </a:xfrm>
            <a:custGeom>
              <a:avLst/>
              <a:gdLst>
                <a:gd name="connsiteX0" fmla="*/ 0 w 6858"/>
                <a:gd name="connsiteY0" fmla="*/ 0 h 154305"/>
                <a:gd name="connsiteX1" fmla="*/ 0 w 6858"/>
                <a:gd name="connsiteY1" fmla="*/ 154305 h 154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154305">
                  <a:moveTo>
                    <a:pt x="0" y="0"/>
                  </a:moveTo>
                  <a:lnTo>
                    <a:pt x="0" y="154305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5132D262-D72F-D0CE-0A4C-0F22DCB173ED}"/>
                </a:ext>
              </a:extLst>
            </p:cNvPr>
            <p:cNvSpPr/>
            <p:nvPr/>
          </p:nvSpPr>
          <p:spPr>
            <a:xfrm>
              <a:off x="4347084" y="5065641"/>
              <a:ext cx="28637" cy="31112"/>
            </a:xfrm>
            <a:custGeom>
              <a:avLst/>
              <a:gdLst>
                <a:gd name="connsiteX0" fmla="*/ 0 w 55549"/>
                <a:gd name="connsiteY0" fmla="*/ 60350 h 60350"/>
                <a:gd name="connsiteX1" fmla="*/ 55550 w 55549"/>
                <a:gd name="connsiteY1" fmla="*/ 0 h 60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5549" h="60350">
                  <a:moveTo>
                    <a:pt x="0" y="60350"/>
                  </a:moveTo>
                  <a:lnTo>
                    <a:pt x="55550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6D7548F1-0664-5763-8652-4A94BD31569A}"/>
                </a:ext>
              </a:extLst>
            </p:cNvPr>
            <p:cNvSpPr/>
            <p:nvPr/>
          </p:nvSpPr>
          <p:spPr>
            <a:xfrm>
              <a:off x="4343902" y="5172766"/>
              <a:ext cx="44547" cy="29698"/>
            </a:xfrm>
            <a:custGeom>
              <a:avLst/>
              <a:gdLst>
                <a:gd name="connsiteX0" fmla="*/ 0 w 86410"/>
                <a:gd name="connsiteY0" fmla="*/ 57607 h 57607"/>
                <a:gd name="connsiteX1" fmla="*/ 86411 w 86410"/>
                <a:gd name="connsiteY1" fmla="*/ 0 h 57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6410" h="57607">
                  <a:moveTo>
                    <a:pt x="0" y="57607"/>
                  </a:moveTo>
                  <a:lnTo>
                    <a:pt x="86411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2F9CBCA1-A7EF-BDC2-C74A-9118ACAF6D3D}"/>
                </a:ext>
              </a:extLst>
            </p:cNvPr>
            <p:cNvSpPr/>
            <p:nvPr/>
          </p:nvSpPr>
          <p:spPr>
            <a:xfrm>
              <a:off x="4312083" y="5126804"/>
              <a:ext cx="29698" cy="22627"/>
            </a:xfrm>
            <a:custGeom>
              <a:avLst/>
              <a:gdLst>
                <a:gd name="connsiteX0" fmla="*/ 57607 w 57607"/>
                <a:gd name="connsiteY0" fmla="*/ 43891 h 43891"/>
                <a:gd name="connsiteX1" fmla="*/ 0 w 57607"/>
                <a:gd name="connsiteY1" fmla="*/ 0 h 43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7607" h="43891">
                  <a:moveTo>
                    <a:pt x="57607" y="43891"/>
                  </a:moveTo>
                  <a:lnTo>
                    <a:pt x="0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A56B5EA3-F895-BE81-F73B-191D77E97629}"/>
                </a:ext>
              </a:extLst>
            </p:cNvPr>
            <p:cNvSpPr/>
            <p:nvPr/>
          </p:nvSpPr>
          <p:spPr>
            <a:xfrm>
              <a:off x="4180563" y="5037357"/>
              <a:ext cx="38183" cy="28284"/>
            </a:xfrm>
            <a:custGeom>
              <a:avLst/>
              <a:gdLst>
                <a:gd name="connsiteX0" fmla="*/ 0 w 74066"/>
                <a:gd name="connsiteY0" fmla="*/ 54864 h 54864"/>
                <a:gd name="connsiteX1" fmla="*/ 74066 w 74066"/>
                <a:gd name="connsiteY1" fmla="*/ 0 h 54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066" h="54864">
                  <a:moveTo>
                    <a:pt x="0" y="54864"/>
                  </a:moveTo>
                  <a:lnTo>
                    <a:pt x="74066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94ED15AD-1231-1118-F6E4-1139D817DD6F}"/>
                </a:ext>
              </a:extLst>
            </p:cNvPr>
            <p:cNvSpPr/>
            <p:nvPr/>
          </p:nvSpPr>
          <p:spPr>
            <a:xfrm>
              <a:off x="4180563" y="5126804"/>
              <a:ext cx="59396" cy="41365"/>
            </a:xfrm>
            <a:custGeom>
              <a:avLst/>
              <a:gdLst>
                <a:gd name="connsiteX0" fmla="*/ 0 w 115214"/>
                <a:gd name="connsiteY0" fmla="*/ 80239 h 80238"/>
                <a:gd name="connsiteX1" fmla="*/ 115214 w 115214"/>
                <a:gd name="connsiteY1" fmla="*/ 0 h 80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5214" h="80238">
                  <a:moveTo>
                    <a:pt x="0" y="80239"/>
                  </a:moveTo>
                  <a:lnTo>
                    <a:pt x="115214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539F9267-212B-5F7E-804C-872F0A750B58}"/>
                </a:ext>
              </a:extLst>
            </p:cNvPr>
            <p:cNvSpPr/>
            <p:nvPr/>
          </p:nvSpPr>
          <p:spPr>
            <a:xfrm>
              <a:off x="4138844" y="5072712"/>
              <a:ext cx="39951" cy="37829"/>
            </a:xfrm>
            <a:custGeom>
              <a:avLst/>
              <a:gdLst>
                <a:gd name="connsiteX0" fmla="*/ 77495 w 77495"/>
                <a:gd name="connsiteY0" fmla="*/ 73381 h 73380"/>
                <a:gd name="connsiteX1" fmla="*/ 0 w 77495"/>
                <a:gd name="connsiteY1" fmla="*/ 0 h 73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7495" h="73380">
                  <a:moveTo>
                    <a:pt x="77495" y="73381"/>
                  </a:moveTo>
                  <a:lnTo>
                    <a:pt x="0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703E23F5-976B-0794-B83D-FB003930532F}"/>
                </a:ext>
              </a:extLst>
            </p:cNvPr>
            <p:cNvSpPr/>
            <p:nvPr/>
          </p:nvSpPr>
          <p:spPr>
            <a:xfrm>
              <a:off x="2250898" y="5042660"/>
              <a:ext cx="52325" cy="60103"/>
            </a:xfrm>
            <a:custGeom>
              <a:avLst/>
              <a:gdLst>
                <a:gd name="connsiteX0" fmla="*/ 101498 w 101498"/>
                <a:gd name="connsiteY0" fmla="*/ 0 h 116586"/>
                <a:gd name="connsiteX1" fmla="*/ 0 w 101498"/>
                <a:gd name="connsiteY1" fmla="*/ 116586 h 116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1498" h="116586">
                  <a:moveTo>
                    <a:pt x="101498" y="0"/>
                  </a:moveTo>
                  <a:lnTo>
                    <a:pt x="0" y="116586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F01DF3BB-3BD0-5024-40E3-32FDAE1599E2}"/>
                </a:ext>
              </a:extLst>
            </p:cNvPr>
            <p:cNvSpPr/>
            <p:nvPr/>
          </p:nvSpPr>
          <p:spPr>
            <a:xfrm>
              <a:off x="2250898" y="4901594"/>
              <a:ext cx="34647" cy="50911"/>
            </a:xfrm>
            <a:custGeom>
              <a:avLst/>
              <a:gdLst>
                <a:gd name="connsiteX0" fmla="*/ 67208 w 67208"/>
                <a:gd name="connsiteY0" fmla="*/ 0 h 98755"/>
                <a:gd name="connsiteX1" fmla="*/ 0 w 67208"/>
                <a:gd name="connsiteY1" fmla="*/ 98755 h 9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7208" h="98755">
                  <a:moveTo>
                    <a:pt x="67208" y="0"/>
                  </a:moveTo>
                  <a:lnTo>
                    <a:pt x="0" y="98755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AE64EE03-6265-365C-52D2-B47A9A7E2E98}"/>
                </a:ext>
              </a:extLst>
            </p:cNvPr>
            <p:cNvSpPr/>
            <p:nvPr/>
          </p:nvSpPr>
          <p:spPr>
            <a:xfrm>
              <a:off x="2204230" y="4998820"/>
              <a:ext cx="46668" cy="33233"/>
            </a:xfrm>
            <a:custGeom>
              <a:avLst/>
              <a:gdLst>
                <a:gd name="connsiteX0" fmla="*/ 90526 w 90525"/>
                <a:gd name="connsiteY0" fmla="*/ 64465 h 64465"/>
                <a:gd name="connsiteX1" fmla="*/ 0 w 90525"/>
                <a:gd name="connsiteY1" fmla="*/ 0 h 64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0525" h="64465">
                  <a:moveTo>
                    <a:pt x="90526" y="64465"/>
                  </a:moveTo>
                  <a:lnTo>
                    <a:pt x="0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B660AC4E-5078-17AC-DA3D-A67EAC2DDB0B}"/>
                </a:ext>
              </a:extLst>
            </p:cNvPr>
            <p:cNvSpPr/>
            <p:nvPr/>
          </p:nvSpPr>
          <p:spPr>
            <a:xfrm>
              <a:off x="3593320" y="5138118"/>
              <a:ext cx="133995" cy="130459"/>
            </a:xfrm>
            <a:custGeom>
              <a:avLst/>
              <a:gdLst>
                <a:gd name="connsiteX0" fmla="*/ 0 w 259918"/>
                <a:gd name="connsiteY0" fmla="*/ 0 h 253060"/>
                <a:gd name="connsiteX1" fmla="*/ 259919 w 259918"/>
                <a:gd name="connsiteY1" fmla="*/ 0 h 253060"/>
                <a:gd name="connsiteX2" fmla="*/ 259919 w 259918"/>
                <a:gd name="connsiteY2" fmla="*/ 253060 h 253060"/>
                <a:gd name="connsiteX3" fmla="*/ 0 w 259918"/>
                <a:gd name="connsiteY3" fmla="*/ 253060 h 253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9918" h="253060">
                  <a:moveTo>
                    <a:pt x="0" y="0"/>
                  </a:moveTo>
                  <a:lnTo>
                    <a:pt x="259919" y="0"/>
                  </a:lnTo>
                  <a:lnTo>
                    <a:pt x="259919" y="253060"/>
                  </a:lnTo>
                  <a:lnTo>
                    <a:pt x="0" y="253060"/>
                  </a:lnTo>
                  <a:close/>
                </a:path>
              </a:pathLst>
            </a:custGeom>
            <a:solidFill>
              <a:srgbClr val="89C6CC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D9157544-F7CE-0627-6536-17316E6F0D0E}"/>
                </a:ext>
              </a:extLst>
            </p:cNvPr>
            <p:cNvSpPr/>
            <p:nvPr/>
          </p:nvSpPr>
          <p:spPr>
            <a:xfrm>
              <a:off x="3593320" y="5138118"/>
              <a:ext cx="75659" cy="99700"/>
            </a:xfrm>
            <a:custGeom>
              <a:avLst/>
              <a:gdLst>
                <a:gd name="connsiteX0" fmla="*/ 0 w 146760"/>
                <a:gd name="connsiteY0" fmla="*/ 193396 h 193395"/>
                <a:gd name="connsiteX1" fmla="*/ 146761 w 146760"/>
                <a:gd name="connsiteY1" fmla="*/ 0 h 193395"/>
                <a:gd name="connsiteX2" fmla="*/ 9601 w 146760"/>
                <a:gd name="connsiteY2" fmla="*/ 0 h 193395"/>
                <a:gd name="connsiteX3" fmla="*/ 0 w 146760"/>
                <a:gd name="connsiteY3" fmla="*/ 12344 h 193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760" h="193395">
                  <a:moveTo>
                    <a:pt x="0" y="193396"/>
                  </a:moveTo>
                  <a:lnTo>
                    <a:pt x="146761" y="0"/>
                  </a:lnTo>
                  <a:lnTo>
                    <a:pt x="9601" y="0"/>
                  </a:lnTo>
                  <a:lnTo>
                    <a:pt x="0" y="12344"/>
                  </a:lnTo>
                  <a:close/>
                </a:path>
              </a:pathLst>
            </a:custGeom>
            <a:solidFill>
              <a:srgbClr val="D0F6FB">
                <a:alpha val="92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8D3EEEC2-FDD6-BD14-88A8-7B048B5FAC62}"/>
                </a:ext>
              </a:extLst>
            </p:cNvPr>
            <p:cNvSpPr/>
            <p:nvPr/>
          </p:nvSpPr>
          <p:spPr>
            <a:xfrm>
              <a:off x="3593320" y="5138118"/>
              <a:ext cx="113488" cy="130459"/>
            </a:xfrm>
            <a:custGeom>
              <a:avLst/>
              <a:gdLst>
                <a:gd name="connsiteX0" fmla="*/ 185852 w 220141"/>
                <a:gd name="connsiteY0" fmla="*/ 0 h 253060"/>
                <a:gd name="connsiteX1" fmla="*/ 0 w 220141"/>
                <a:gd name="connsiteY1" fmla="*/ 244831 h 253060"/>
                <a:gd name="connsiteX2" fmla="*/ 0 w 220141"/>
                <a:gd name="connsiteY2" fmla="*/ 253060 h 253060"/>
                <a:gd name="connsiteX3" fmla="*/ 28118 w 220141"/>
                <a:gd name="connsiteY3" fmla="*/ 253060 h 253060"/>
                <a:gd name="connsiteX4" fmla="*/ 220142 w 220141"/>
                <a:gd name="connsiteY4" fmla="*/ 0 h 253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0141" h="253060">
                  <a:moveTo>
                    <a:pt x="185852" y="0"/>
                  </a:moveTo>
                  <a:lnTo>
                    <a:pt x="0" y="244831"/>
                  </a:lnTo>
                  <a:lnTo>
                    <a:pt x="0" y="253060"/>
                  </a:lnTo>
                  <a:lnTo>
                    <a:pt x="28118" y="253060"/>
                  </a:lnTo>
                  <a:lnTo>
                    <a:pt x="220142" y="0"/>
                  </a:lnTo>
                  <a:close/>
                </a:path>
              </a:pathLst>
            </a:custGeom>
            <a:solidFill>
              <a:srgbClr val="D0F6FB">
                <a:alpha val="92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72160AEE-85C2-310C-6085-8A4BD84E0854}"/>
                </a:ext>
              </a:extLst>
            </p:cNvPr>
            <p:cNvSpPr/>
            <p:nvPr/>
          </p:nvSpPr>
          <p:spPr>
            <a:xfrm>
              <a:off x="3593320" y="5138118"/>
              <a:ext cx="133995" cy="130459"/>
            </a:xfrm>
            <a:custGeom>
              <a:avLst/>
              <a:gdLst>
                <a:gd name="connsiteX0" fmla="*/ 0 w 259918"/>
                <a:gd name="connsiteY0" fmla="*/ 0 h 253060"/>
                <a:gd name="connsiteX1" fmla="*/ 259919 w 259918"/>
                <a:gd name="connsiteY1" fmla="*/ 0 h 253060"/>
                <a:gd name="connsiteX2" fmla="*/ 259919 w 259918"/>
                <a:gd name="connsiteY2" fmla="*/ 253060 h 253060"/>
                <a:gd name="connsiteX3" fmla="*/ 0 w 259918"/>
                <a:gd name="connsiteY3" fmla="*/ 253060 h 253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9918" h="253060">
                  <a:moveTo>
                    <a:pt x="0" y="0"/>
                  </a:moveTo>
                  <a:lnTo>
                    <a:pt x="259919" y="0"/>
                  </a:lnTo>
                  <a:lnTo>
                    <a:pt x="259919" y="253060"/>
                  </a:lnTo>
                  <a:lnTo>
                    <a:pt x="0" y="253060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AE50ED90-8E11-D411-BCBC-E4A30CF276CF}"/>
                </a:ext>
              </a:extLst>
            </p:cNvPr>
            <p:cNvSpPr/>
            <p:nvPr/>
          </p:nvSpPr>
          <p:spPr>
            <a:xfrm>
              <a:off x="2011900" y="4874725"/>
              <a:ext cx="43840" cy="44193"/>
            </a:xfrm>
            <a:custGeom>
              <a:avLst/>
              <a:gdLst>
                <a:gd name="connsiteX0" fmla="*/ 85039 w 85039"/>
                <a:gd name="connsiteY0" fmla="*/ 0 h 85725"/>
                <a:gd name="connsiteX1" fmla="*/ 0 w 85039"/>
                <a:gd name="connsiteY1" fmla="*/ 85725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5039" h="85725">
                  <a:moveTo>
                    <a:pt x="85039" y="0"/>
                  </a:moveTo>
                  <a:lnTo>
                    <a:pt x="0" y="85725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CB9BDA87-C4A7-5E8E-3660-3178BC462BB5}"/>
                </a:ext>
              </a:extLst>
            </p:cNvPr>
            <p:cNvSpPr/>
            <p:nvPr/>
          </p:nvSpPr>
          <p:spPr>
            <a:xfrm>
              <a:off x="2011900" y="4979375"/>
              <a:ext cx="56214" cy="52679"/>
            </a:xfrm>
            <a:custGeom>
              <a:avLst/>
              <a:gdLst>
                <a:gd name="connsiteX0" fmla="*/ 0 w 109042"/>
                <a:gd name="connsiteY0" fmla="*/ 102184 h 102184"/>
                <a:gd name="connsiteX1" fmla="*/ 109042 w 109042"/>
                <a:gd name="connsiteY1" fmla="*/ 0 h 102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9042" h="102184">
                  <a:moveTo>
                    <a:pt x="0" y="102184"/>
                  </a:moveTo>
                  <a:lnTo>
                    <a:pt x="109042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617CB119-878D-D295-D745-755C9EF6BA83}"/>
                </a:ext>
              </a:extLst>
            </p:cNvPr>
            <p:cNvSpPr/>
            <p:nvPr/>
          </p:nvSpPr>
          <p:spPr>
            <a:xfrm>
              <a:off x="1970181" y="4927050"/>
              <a:ext cx="41718" cy="37829"/>
            </a:xfrm>
            <a:custGeom>
              <a:avLst/>
              <a:gdLst>
                <a:gd name="connsiteX0" fmla="*/ 80924 w 80924"/>
                <a:gd name="connsiteY0" fmla="*/ 73381 h 73380"/>
                <a:gd name="connsiteX1" fmla="*/ 0 w 80924"/>
                <a:gd name="connsiteY1" fmla="*/ 0 h 73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0924" h="73380">
                  <a:moveTo>
                    <a:pt x="80924" y="73381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99F51CD1-AB29-2314-CDD9-66CBEE65B623}"/>
                </a:ext>
              </a:extLst>
            </p:cNvPr>
            <p:cNvSpPr/>
            <p:nvPr/>
          </p:nvSpPr>
          <p:spPr>
            <a:xfrm>
              <a:off x="1848914" y="5095692"/>
              <a:ext cx="37829" cy="44193"/>
            </a:xfrm>
            <a:custGeom>
              <a:avLst/>
              <a:gdLst>
                <a:gd name="connsiteX0" fmla="*/ 0 w 73380"/>
                <a:gd name="connsiteY0" fmla="*/ 85725 h 85725"/>
                <a:gd name="connsiteX1" fmla="*/ 73381 w 73380"/>
                <a:gd name="connsiteY1" fmla="*/ 0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380" h="85725">
                  <a:moveTo>
                    <a:pt x="0" y="85725"/>
                  </a:moveTo>
                  <a:lnTo>
                    <a:pt x="73381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AEE6F440-2C73-B101-EA2E-D0D4F673438C}"/>
                </a:ext>
              </a:extLst>
            </p:cNvPr>
            <p:cNvSpPr/>
            <p:nvPr/>
          </p:nvSpPr>
          <p:spPr>
            <a:xfrm>
              <a:off x="1811792" y="5042660"/>
              <a:ext cx="35355" cy="30052"/>
            </a:xfrm>
            <a:custGeom>
              <a:avLst/>
              <a:gdLst>
                <a:gd name="connsiteX0" fmla="*/ 68580 w 68580"/>
                <a:gd name="connsiteY0" fmla="*/ 58293 h 58293"/>
                <a:gd name="connsiteX1" fmla="*/ 0 w 68580"/>
                <a:gd name="connsiteY1" fmla="*/ 0 h 58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0" h="58293">
                  <a:moveTo>
                    <a:pt x="68580" y="58293"/>
                  </a:moveTo>
                  <a:lnTo>
                    <a:pt x="0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2528F535-E857-E73C-82EB-40E908196241}"/>
              </a:ext>
            </a:extLst>
          </p:cNvPr>
          <p:cNvSpPr/>
          <p:nvPr userDrawn="1"/>
        </p:nvSpPr>
        <p:spPr>
          <a:xfrm>
            <a:off x="0" y="5668666"/>
            <a:ext cx="12192000" cy="1189335"/>
          </a:xfrm>
          <a:custGeom>
            <a:avLst/>
            <a:gdLst>
              <a:gd name="connsiteX0" fmla="*/ 6995886 w 12192000"/>
              <a:gd name="connsiteY0" fmla="*/ 70 h 1189335"/>
              <a:gd name="connsiteX1" fmla="*/ 12095134 w 12192000"/>
              <a:gd name="connsiteY1" fmla="*/ 438617 h 1189335"/>
              <a:gd name="connsiteX2" fmla="*/ 12192000 w 12192000"/>
              <a:gd name="connsiteY2" fmla="*/ 469223 h 1189335"/>
              <a:gd name="connsiteX3" fmla="*/ 12192000 w 12192000"/>
              <a:gd name="connsiteY3" fmla="*/ 1189335 h 1189335"/>
              <a:gd name="connsiteX4" fmla="*/ 0 w 12192000"/>
              <a:gd name="connsiteY4" fmla="*/ 1189335 h 1189335"/>
              <a:gd name="connsiteX5" fmla="*/ 0 w 12192000"/>
              <a:gd name="connsiteY5" fmla="*/ 203872 h 1189335"/>
              <a:gd name="connsiteX6" fmla="*/ 240230 w 12192000"/>
              <a:gd name="connsiteY6" fmla="*/ 279966 h 1189335"/>
              <a:gd name="connsiteX7" fmla="*/ 2162629 w 12192000"/>
              <a:gd name="connsiteY7" fmla="*/ 551613 h 1189335"/>
              <a:gd name="connsiteX8" fmla="*/ 6995886 w 12192000"/>
              <a:gd name="connsiteY8" fmla="*/ 70 h 11893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1189335">
                <a:moveTo>
                  <a:pt x="6995886" y="70"/>
                </a:moveTo>
                <a:cubicBezTo>
                  <a:pt x="8507186" y="6420"/>
                  <a:pt x="10903782" y="107227"/>
                  <a:pt x="12095134" y="438617"/>
                </a:cubicBezTo>
                <a:lnTo>
                  <a:pt x="12192000" y="469223"/>
                </a:lnTo>
                <a:lnTo>
                  <a:pt x="12192000" y="1189335"/>
                </a:lnTo>
                <a:lnTo>
                  <a:pt x="0" y="1189335"/>
                </a:lnTo>
                <a:lnTo>
                  <a:pt x="0" y="203872"/>
                </a:lnTo>
                <a:lnTo>
                  <a:pt x="240230" y="279966"/>
                </a:lnTo>
                <a:cubicBezTo>
                  <a:pt x="766102" y="435008"/>
                  <a:pt x="1365856" y="548590"/>
                  <a:pt x="2162629" y="551613"/>
                </a:cubicBezTo>
                <a:cubicBezTo>
                  <a:pt x="3437467" y="556451"/>
                  <a:pt x="5268687" y="-7187"/>
                  <a:pt x="6995886" y="70"/>
                </a:cubicBezTo>
                <a:close/>
              </a:path>
            </a:pathLst>
          </a:custGeom>
          <a:solidFill>
            <a:srgbClr val="05755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F886502D-F093-E22D-7287-C62EFDA08541}"/>
              </a:ext>
            </a:extLst>
          </p:cNvPr>
          <p:cNvSpPr/>
          <p:nvPr userDrawn="1"/>
        </p:nvSpPr>
        <p:spPr>
          <a:xfrm>
            <a:off x="0" y="5891898"/>
            <a:ext cx="12192000" cy="966102"/>
          </a:xfrm>
          <a:custGeom>
            <a:avLst/>
            <a:gdLst>
              <a:gd name="connsiteX0" fmla="*/ 5617029 w 12192000"/>
              <a:gd name="connsiteY0" fmla="*/ 14 h 966102"/>
              <a:gd name="connsiteX1" fmla="*/ 10406743 w 12192000"/>
              <a:gd name="connsiteY1" fmla="*/ 653157 h 966102"/>
              <a:gd name="connsiteX2" fmla="*/ 11837406 w 12192000"/>
              <a:gd name="connsiteY2" fmla="*/ 410780 h 966102"/>
              <a:gd name="connsiteX3" fmla="*/ 12192000 w 12192000"/>
              <a:gd name="connsiteY3" fmla="*/ 297394 h 966102"/>
              <a:gd name="connsiteX4" fmla="*/ 12192000 w 12192000"/>
              <a:gd name="connsiteY4" fmla="*/ 966102 h 966102"/>
              <a:gd name="connsiteX5" fmla="*/ 0 w 12192000"/>
              <a:gd name="connsiteY5" fmla="*/ 966102 h 966102"/>
              <a:gd name="connsiteX6" fmla="*/ 0 w 12192000"/>
              <a:gd name="connsiteY6" fmla="*/ 506701 h 966102"/>
              <a:gd name="connsiteX7" fmla="*/ 780370 w 12192000"/>
              <a:gd name="connsiteY7" fmla="*/ 403296 h 966102"/>
              <a:gd name="connsiteX8" fmla="*/ 5617029 w 12192000"/>
              <a:gd name="connsiteY8" fmla="*/ 14 h 966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966102">
                <a:moveTo>
                  <a:pt x="5617029" y="14"/>
                </a:moveTo>
                <a:cubicBezTo>
                  <a:pt x="7513562" y="2433"/>
                  <a:pt x="9027886" y="725728"/>
                  <a:pt x="10406743" y="653157"/>
                </a:cubicBezTo>
                <a:cubicBezTo>
                  <a:pt x="10923814" y="625943"/>
                  <a:pt x="11394962" y="537497"/>
                  <a:pt x="11837406" y="410780"/>
                </a:cubicBezTo>
                <a:lnTo>
                  <a:pt x="12192000" y="297394"/>
                </a:lnTo>
                <a:lnTo>
                  <a:pt x="12192000" y="966102"/>
                </a:lnTo>
                <a:lnTo>
                  <a:pt x="0" y="966102"/>
                </a:lnTo>
                <a:lnTo>
                  <a:pt x="0" y="506701"/>
                </a:lnTo>
                <a:lnTo>
                  <a:pt x="780370" y="403296"/>
                </a:lnTo>
                <a:cubicBezTo>
                  <a:pt x="2519136" y="178041"/>
                  <a:pt x="4194630" y="-1800"/>
                  <a:pt x="5617029" y="14"/>
                </a:cubicBezTo>
                <a:close/>
              </a:path>
            </a:pathLst>
          </a:custGeom>
          <a:solidFill>
            <a:srgbClr val="58BC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D182DC58-61F1-1087-BA28-BC1425041B0D}"/>
              </a:ext>
            </a:extLst>
          </p:cNvPr>
          <p:cNvSpPr/>
          <p:nvPr userDrawn="1"/>
        </p:nvSpPr>
        <p:spPr>
          <a:xfrm rot="1731467">
            <a:off x="9772102" y="5907304"/>
            <a:ext cx="678518" cy="648075"/>
          </a:xfrm>
          <a:custGeom>
            <a:avLst/>
            <a:gdLst>
              <a:gd name="connsiteX0" fmla="*/ 427940 w 1277866"/>
              <a:gd name="connsiteY0" fmla="*/ 1147860 h 1220531"/>
              <a:gd name="connsiteX1" fmla="*/ 301450 w 1277866"/>
              <a:gd name="connsiteY1" fmla="*/ 1214322 h 1220531"/>
              <a:gd name="connsiteX2" fmla="*/ 224562 w 1277866"/>
              <a:gd name="connsiteY2" fmla="*/ 1158448 h 1220531"/>
              <a:gd name="connsiteX3" fmla="*/ 248752 w 1277866"/>
              <a:gd name="connsiteY3" fmla="*/ 1017623 h 1220531"/>
              <a:gd name="connsiteX4" fmla="*/ 118352 w 1277866"/>
              <a:gd name="connsiteY4" fmla="*/ 616324 h 1220531"/>
              <a:gd name="connsiteX5" fmla="*/ 16053 w 1277866"/>
              <a:gd name="connsiteY5" fmla="*/ 516631 h 1220531"/>
              <a:gd name="connsiteX6" fmla="*/ 45456 w 1277866"/>
              <a:gd name="connsiteY6" fmla="*/ 426222 h 1220531"/>
              <a:gd name="connsiteX7" fmla="*/ 186851 w 1277866"/>
              <a:gd name="connsiteY7" fmla="*/ 405697 h 1220531"/>
              <a:gd name="connsiteX8" fmla="*/ 528203 w 1277866"/>
              <a:gd name="connsiteY8" fmla="*/ 157685 h 1220531"/>
              <a:gd name="connsiteX9" fmla="*/ 591408 w 1277866"/>
              <a:gd name="connsiteY9" fmla="*/ 29566 h 1220531"/>
              <a:gd name="connsiteX10" fmla="*/ 686459 w 1277866"/>
              <a:gd name="connsiteY10" fmla="*/ 29566 h 1220531"/>
              <a:gd name="connsiteX11" fmla="*/ 749663 w 1277866"/>
              <a:gd name="connsiteY11" fmla="*/ 157685 h 1220531"/>
              <a:gd name="connsiteX12" fmla="*/ 1091015 w 1277866"/>
              <a:gd name="connsiteY12" fmla="*/ 405697 h 1220531"/>
              <a:gd name="connsiteX13" fmla="*/ 1232411 w 1277866"/>
              <a:gd name="connsiteY13" fmla="*/ 426222 h 1220531"/>
              <a:gd name="connsiteX14" fmla="*/ 1261814 w 1277866"/>
              <a:gd name="connsiteY14" fmla="*/ 516631 h 1220531"/>
              <a:gd name="connsiteX15" fmla="*/ 1159514 w 1277866"/>
              <a:gd name="connsiteY15" fmla="*/ 616324 h 1220531"/>
              <a:gd name="connsiteX16" fmla="*/ 1029114 w 1277866"/>
              <a:gd name="connsiteY16" fmla="*/ 1017623 h 1220531"/>
              <a:gd name="connsiteX17" fmla="*/ 1053304 w 1277866"/>
              <a:gd name="connsiteY17" fmla="*/ 1158448 h 1220531"/>
              <a:gd name="connsiteX18" fmla="*/ 976417 w 1277866"/>
              <a:gd name="connsiteY18" fmla="*/ 1214322 h 1220531"/>
              <a:gd name="connsiteX19" fmla="*/ 849927 w 1277866"/>
              <a:gd name="connsiteY19" fmla="*/ 1147860 h 1220531"/>
              <a:gd name="connsiteX20" fmla="*/ 427940 w 1277866"/>
              <a:gd name="connsiteY20" fmla="*/ 1147860 h 1220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77866" h="1220531">
                <a:moveTo>
                  <a:pt x="427940" y="1147860"/>
                </a:moveTo>
                <a:lnTo>
                  <a:pt x="301450" y="1214322"/>
                </a:lnTo>
                <a:cubicBezTo>
                  <a:pt x="262517" y="1234766"/>
                  <a:pt x="217068" y="1201779"/>
                  <a:pt x="224562" y="1158448"/>
                </a:cubicBezTo>
                <a:lnTo>
                  <a:pt x="248752" y="1017623"/>
                </a:lnTo>
                <a:cubicBezTo>
                  <a:pt x="274001" y="870526"/>
                  <a:pt x="225213" y="720497"/>
                  <a:pt x="118352" y="616324"/>
                </a:cubicBezTo>
                <a:lnTo>
                  <a:pt x="16053" y="516631"/>
                </a:lnTo>
                <a:cubicBezTo>
                  <a:pt x="-15387" y="485924"/>
                  <a:pt x="1962" y="432494"/>
                  <a:pt x="45456" y="426222"/>
                </a:cubicBezTo>
                <a:lnTo>
                  <a:pt x="186851" y="405697"/>
                </a:lnTo>
                <a:cubicBezTo>
                  <a:pt x="334518" y="384276"/>
                  <a:pt x="462148" y="291506"/>
                  <a:pt x="528203" y="157685"/>
                </a:cubicBezTo>
                <a:lnTo>
                  <a:pt x="591408" y="29566"/>
                </a:lnTo>
                <a:cubicBezTo>
                  <a:pt x="610874" y="-9855"/>
                  <a:pt x="667074" y="-9855"/>
                  <a:pt x="686459" y="29566"/>
                </a:cubicBezTo>
                <a:lnTo>
                  <a:pt x="749663" y="157685"/>
                </a:lnTo>
                <a:cubicBezTo>
                  <a:pt x="815718" y="291506"/>
                  <a:pt x="943348" y="384195"/>
                  <a:pt x="1091015" y="405697"/>
                </a:cubicBezTo>
                <a:lnTo>
                  <a:pt x="1232411" y="426222"/>
                </a:lnTo>
                <a:cubicBezTo>
                  <a:pt x="1275905" y="432575"/>
                  <a:pt x="1293253" y="486006"/>
                  <a:pt x="1261814" y="516631"/>
                </a:cubicBezTo>
                <a:lnTo>
                  <a:pt x="1159514" y="616324"/>
                </a:lnTo>
                <a:cubicBezTo>
                  <a:pt x="1052653" y="720497"/>
                  <a:pt x="1003946" y="870526"/>
                  <a:pt x="1029114" y="1017623"/>
                </a:cubicBezTo>
                <a:lnTo>
                  <a:pt x="1053304" y="1158448"/>
                </a:lnTo>
                <a:cubicBezTo>
                  <a:pt x="1060717" y="1201779"/>
                  <a:pt x="1015268" y="1234766"/>
                  <a:pt x="976417" y="1214322"/>
                </a:cubicBezTo>
                <a:lnTo>
                  <a:pt x="849927" y="1147860"/>
                </a:lnTo>
                <a:cubicBezTo>
                  <a:pt x="717817" y="1078465"/>
                  <a:pt x="560050" y="1078465"/>
                  <a:pt x="427940" y="1147860"/>
                </a:cubicBezTo>
                <a:close/>
              </a:path>
            </a:pathLst>
          </a:custGeom>
          <a:solidFill>
            <a:srgbClr val="BCE8D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8B77E07D-6FCE-6862-9BDF-64DA3B0BA5ED}"/>
              </a:ext>
            </a:extLst>
          </p:cNvPr>
          <p:cNvSpPr/>
          <p:nvPr userDrawn="1"/>
        </p:nvSpPr>
        <p:spPr>
          <a:xfrm rot="1731467">
            <a:off x="10371344" y="-558164"/>
            <a:ext cx="1543835" cy="1474568"/>
          </a:xfrm>
          <a:custGeom>
            <a:avLst/>
            <a:gdLst>
              <a:gd name="connsiteX0" fmla="*/ 427940 w 1277866"/>
              <a:gd name="connsiteY0" fmla="*/ 1147860 h 1220531"/>
              <a:gd name="connsiteX1" fmla="*/ 301450 w 1277866"/>
              <a:gd name="connsiteY1" fmla="*/ 1214322 h 1220531"/>
              <a:gd name="connsiteX2" fmla="*/ 224562 w 1277866"/>
              <a:gd name="connsiteY2" fmla="*/ 1158448 h 1220531"/>
              <a:gd name="connsiteX3" fmla="*/ 248752 w 1277866"/>
              <a:gd name="connsiteY3" fmla="*/ 1017623 h 1220531"/>
              <a:gd name="connsiteX4" fmla="*/ 118352 w 1277866"/>
              <a:gd name="connsiteY4" fmla="*/ 616324 h 1220531"/>
              <a:gd name="connsiteX5" fmla="*/ 16053 w 1277866"/>
              <a:gd name="connsiteY5" fmla="*/ 516631 h 1220531"/>
              <a:gd name="connsiteX6" fmla="*/ 45456 w 1277866"/>
              <a:gd name="connsiteY6" fmla="*/ 426222 h 1220531"/>
              <a:gd name="connsiteX7" fmla="*/ 186851 w 1277866"/>
              <a:gd name="connsiteY7" fmla="*/ 405697 h 1220531"/>
              <a:gd name="connsiteX8" fmla="*/ 528203 w 1277866"/>
              <a:gd name="connsiteY8" fmla="*/ 157685 h 1220531"/>
              <a:gd name="connsiteX9" fmla="*/ 591408 w 1277866"/>
              <a:gd name="connsiteY9" fmla="*/ 29566 h 1220531"/>
              <a:gd name="connsiteX10" fmla="*/ 686459 w 1277866"/>
              <a:gd name="connsiteY10" fmla="*/ 29566 h 1220531"/>
              <a:gd name="connsiteX11" fmla="*/ 749663 w 1277866"/>
              <a:gd name="connsiteY11" fmla="*/ 157685 h 1220531"/>
              <a:gd name="connsiteX12" fmla="*/ 1091015 w 1277866"/>
              <a:gd name="connsiteY12" fmla="*/ 405697 h 1220531"/>
              <a:gd name="connsiteX13" fmla="*/ 1232411 w 1277866"/>
              <a:gd name="connsiteY13" fmla="*/ 426222 h 1220531"/>
              <a:gd name="connsiteX14" fmla="*/ 1261814 w 1277866"/>
              <a:gd name="connsiteY14" fmla="*/ 516631 h 1220531"/>
              <a:gd name="connsiteX15" fmla="*/ 1159514 w 1277866"/>
              <a:gd name="connsiteY15" fmla="*/ 616324 h 1220531"/>
              <a:gd name="connsiteX16" fmla="*/ 1029114 w 1277866"/>
              <a:gd name="connsiteY16" fmla="*/ 1017623 h 1220531"/>
              <a:gd name="connsiteX17" fmla="*/ 1053304 w 1277866"/>
              <a:gd name="connsiteY17" fmla="*/ 1158448 h 1220531"/>
              <a:gd name="connsiteX18" fmla="*/ 976417 w 1277866"/>
              <a:gd name="connsiteY18" fmla="*/ 1214322 h 1220531"/>
              <a:gd name="connsiteX19" fmla="*/ 849927 w 1277866"/>
              <a:gd name="connsiteY19" fmla="*/ 1147860 h 1220531"/>
              <a:gd name="connsiteX20" fmla="*/ 427940 w 1277866"/>
              <a:gd name="connsiteY20" fmla="*/ 1147860 h 1220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77866" h="1220531">
                <a:moveTo>
                  <a:pt x="427940" y="1147860"/>
                </a:moveTo>
                <a:lnTo>
                  <a:pt x="301450" y="1214322"/>
                </a:lnTo>
                <a:cubicBezTo>
                  <a:pt x="262517" y="1234766"/>
                  <a:pt x="217068" y="1201779"/>
                  <a:pt x="224562" y="1158448"/>
                </a:cubicBezTo>
                <a:lnTo>
                  <a:pt x="248752" y="1017623"/>
                </a:lnTo>
                <a:cubicBezTo>
                  <a:pt x="274001" y="870526"/>
                  <a:pt x="225213" y="720497"/>
                  <a:pt x="118352" y="616324"/>
                </a:cubicBezTo>
                <a:lnTo>
                  <a:pt x="16053" y="516631"/>
                </a:lnTo>
                <a:cubicBezTo>
                  <a:pt x="-15387" y="485924"/>
                  <a:pt x="1962" y="432494"/>
                  <a:pt x="45456" y="426222"/>
                </a:cubicBezTo>
                <a:lnTo>
                  <a:pt x="186851" y="405697"/>
                </a:lnTo>
                <a:cubicBezTo>
                  <a:pt x="334518" y="384276"/>
                  <a:pt x="462148" y="291506"/>
                  <a:pt x="528203" y="157685"/>
                </a:cubicBezTo>
                <a:lnTo>
                  <a:pt x="591408" y="29566"/>
                </a:lnTo>
                <a:cubicBezTo>
                  <a:pt x="610874" y="-9855"/>
                  <a:pt x="667074" y="-9855"/>
                  <a:pt x="686459" y="29566"/>
                </a:cubicBezTo>
                <a:lnTo>
                  <a:pt x="749663" y="157685"/>
                </a:lnTo>
                <a:cubicBezTo>
                  <a:pt x="815718" y="291506"/>
                  <a:pt x="943348" y="384195"/>
                  <a:pt x="1091015" y="405697"/>
                </a:cubicBezTo>
                <a:lnTo>
                  <a:pt x="1232411" y="426222"/>
                </a:lnTo>
                <a:cubicBezTo>
                  <a:pt x="1275905" y="432575"/>
                  <a:pt x="1293253" y="486006"/>
                  <a:pt x="1261814" y="516631"/>
                </a:cubicBezTo>
                <a:lnTo>
                  <a:pt x="1159514" y="616324"/>
                </a:lnTo>
                <a:cubicBezTo>
                  <a:pt x="1052653" y="720497"/>
                  <a:pt x="1003946" y="870526"/>
                  <a:pt x="1029114" y="1017623"/>
                </a:cubicBezTo>
                <a:lnTo>
                  <a:pt x="1053304" y="1158448"/>
                </a:lnTo>
                <a:cubicBezTo>
                  <a:pt x="1060717" y="1201779"/>
                  <a:pt x="1015268" y="1234766"/>
                  <a:pt x="976417" y="1214322"/>
                </a:cubicBezTo>
                <a:lnTo>
                  <a:pt x="849927" y="1147860"/>
                </a:lnTo>
                <a:cubicBezTo>
                  <a:pt x="717817" y="1078465"/>
                  <a:pt x="560050" y="1078465"/>
                  <a:pt x="427940" y="1147860"/>
                </a:cubicBezTo>
                <a:close/>
              </a:path>
            </a:pathLst>
          </a:custGeom>
          <a:noFill/>
          <a:ln w="25400" cap="rnd">
            <a:gradFill>
              <a:gsLst>
                <a:gs pos="100000">
                  <a:srgbClr val="58BC46"/>
                </a:gs>
                <a:gs pos="0">
                  <a:srgbClr val="BCE8D7">
                    <a:alpha val="0"/>
                  </a:srgbClr>
                </a:gs>
              </a:gsLst>
              <a:lin ang="5400000" scaled="1"/>
            </a:gradFill>
            <a:prstDash val="solid"/>
            <a:round/>
          </a:ln>
        </p:spPr>
        <p:txBody>
          <a:bodyPr rtlCol="0" anchor="ctr"/>
          <a:lstStyle/>
          <a:p>
            <a:pPr lvl="0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AD22EED-D47F-FEB8-F5A1-24078FF5BB19}"/>
              </a:ext>
            </a:extLst>
          </p:cNvPr>
          <p:cNvSpPr txBox="1"/>
          <p:nvPr userDrawn="1"/>
        </p:nvSpPr>
        <p:spPr>
          <a:xfrm>
            <a:off x="2357373" y="2023450"/>
            <a:ext cx="133882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80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90" name="任意多边形: 形状 89">
            <a:extLst>
              <a:ext uri="{FF2B5EF4-FFF2-40B4-BE49-F238E27FC236}">
                <a16:creationId xmlns:a16="http://schemas.microsoft.com/office/drawing/2014/main" id="{61280096-AE60-7F6D-E8BB-2F8A5DE52B44}"/>
              </a:ext>
            </a:extLst>
          </p:cNvPr>
          <p:cNvSpPr/>
          <p:nvPr userDrawn="1"/>
        </p:nvSpPr>
        <p:spPr>
          <a:xfrm rot="4308296">
            <a:off x="11621962" y="756350"/>
            <a:ext cx="498463" cy="476099"/>
          </a:xfrm>
          <a:custGeom>
            <a:avLst/>
            <a:gdLst>
              <a:gd name="connsiteX0" fmla="*/ 427940 w 1277866"/>
              <a:gd name="connsiteY0" fmla="*/ 1147860 h 1220531"/>
              <a:gd name="connsiteX1" fmla="*/ 301450 w 1277866"/>
              <a:gd name="connsiteY1" fmla="*/ 1214322 h 1220531"/>
              <a:gd name="connsiteX2" fmla="*/ 224562 w 1277866"/>
              <a:gd name="connsiteY2" fmla="*/ 1158448 h 1220531"/>
              <a:gd name="connsiteX3" fmla="*/ 248752 w 1277866"/>
              <a:gd name="connsiteY3" fmla="*/ 1017623 h 1220531"/>
              <a:gd name="connsiteX4" fmla="*/ 118352 w 1277866"/>
              <a:gd name="connsiteY4" fmla="*/ 616324 h 1220531"/>
              <a:gd name="connsiteX5" fmla="*/ 16053 w 1277866"/>
              <a:gd name="connsiteY5" fmla="*/ 516631 h 1220531"/>
              <a:gd name="connsiteX6" fmla="*/ 45456 w 1277866"/>
              <a:gd name="connsiteY6" fmla="*/ 426222 h 1220531"/>
              <a:gd name="connsiteX7" fmla="*/ 186851 w 1277866"/>
              <a:gd name="connsiteY7" fmla="*/ 405697 h 1220531"/>
              <a:gd name="connsiteX8" fmla="*/ 528203 w 1277866"/>
              <a:gd name="connsiteY8" fmla="*/ 157685 h 1220531"/>
              <a:gd name="connsiteX9" fmla="*/ 591408 w 1277866"/>
              <a:gd name="connsiteY9" fmla="*/ 29566 h 1220531"/>
              <a:gd name="connsiteX10" fmla="*/ 686459 w 1277866"/>
              <a:gd name="connsiteY10" fmla="*/ 29566 h 1220531"/>
              <a:gd name="connsiteX11" fmla="*/ 749663 w 1277866"/>
              <a:gd name="connsiteY11" fmla="*/ 157685 h 1220531"/>
              <a:gd name="connsiteX12" fmla="*/ 1091015 w 1277866"/>
              <a:gd name="connsiteY12" fmla="*/ 405697 h 1220531"/>
              <a:gd name="connsiteX13" fmla="*/ 1232411 w 1277866"/>
              <a:gd name="connsiteY13" fmla="*/ 426222 h 1220531"/>
              <a:gd name="connsiteX14" fmla="*/ 1261814 w 1277866"/>
              <a:gd name="connsiteY14" fmla="*/ 516631 h 1220531"/>
              <a:gd name="connsiteX15" fmla="*/ 1159514 w 1277866"/>
              <a:gd name="connsiteY15" fmla="*/ 616324 h 1220531"/>
              <a:gd name="connsiteX16" fmla="*/ 1029114 w 1277866"/>
              <a:gd name="connsiteY16" fmla="*/ 1017623 h 1220531"/>
              <a:gd name="connsiteX17" fmla="*/ 1053304 w 1277866"/>
              <a:gd name="connsiteY17" fmla="*/ 1158448 h 1220531"/>
              <a:gd name="connsiteX18" fmla="*/ 976417 w 1277866"/>
              <a:gd name="connsiteY18" fmla="*/ 1214322 h 1220531"/>
              <a:gd name="connsiteX19" fmla="*/ 849927 w 1277866"/>
              <a:gd name="connsiteY19" fmla="*/ 1147860 h 1220531"/>
              <a:gd name="connsiteX20" fmla="*/ 427940 w 1277866"/>
              <a:gd name="connsiteY20" fmla="*/ 1147860 h 1220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77866" h="1220531">
                <a:moveTo>
                  <a:pt x="427940" y="1147860"/>
                </a:moveTo>
                <a:lnTo>
                  <a:pt x="301450" y="1214322"/>
                </a:lnTo>
                <a:cubicBezTo>
                  <a:pt x="262517" y="1234766"/>
                  <a:pt x="217068" y="1201779"/>
                  <a:pt x="224562" y="1158448"/>
                </a:cubicBezTo>
                <a:lnTo>
                  <a:pt x="248752" y="1017623"/>
                </a:lnTo>
                <a:cubicBezTo>
                  <a:pt x="274001" y="870526"/>
                  <a:pt x="225213" y="720497"/>
                  <a:pt x="118352" y="616324"/>
                </a:cubicBezTo>
                <a:lnTo>
                  <a:pt x="16053" y="516631"/>
                </a:lnTo>
                <a:cubicBezTo>
                  <a:pt x="-15387" y="485924"/>
                  <a:pt x="1962" y="432494"/>
                  <a:pt x="45456" y="426222"/>
                </a:cubicBezTo>
                <a:lnTo>
                  <a:pt x="186851" y="405697"/>
                </a:lnTo>
                <a:cubicBezTo>
                  <a:pt x="334518" y="384276"/>
                  <a:pt x="462148" y="291506"/>
                  <a:pt x="528203" y="157685"/>
                </a:cubicBezTo>
                <a:lnTo>
                  <a:pt x="591408" y="29566"/>
                </a:lnTo>
                <a:cubicBezTo>
                  <a:pt x="610874" y="-9855"/>
                  <a:pt x="667074" y="-9855"/>
                  <a:pt x="686459" y="29566"/>
                </a:cubicBezTo>
                <a:lnTo>
                  <a:pt x="749663" y="157685"/>
                </a:lnTo>
                <a:cubicBezTo>
                  <a:pt x="815718" y="291506"/>
                  <a:pt x="943348" y="384195"/>
                  <a:pt x="1091015" y="405697"/>
                </a:cubicBezTo>
                <a:lnTo>
                  <a:pt x="1232411" y="426222"/>
                </a:lnTo>
                <a:cubicBezTo>
                  <a:pt x="1275905" y="432575"/>
                  <a:pt x="1293253" y="486006"/>
                  <a:pt x="1261814" y="516631"/>
                </a:cubicBezTo>
                <a:lnTo>
                  <a:pt x="1159514" y="616324"/>
                </a:lnTo>
                <a:cubicBezTo>
                  <a:pt x="1052653" y="720497"/>
                  <a:pt x="1003946" y="870526"/>
                  <a:pt x="1029114" y="1017623"/>
                </a:cubicBezTo>
                <a:lnTo>
                  <a:pt x="1053304" y="1158448"/>
                </a:lnTo>
                <a:cubicBezTo>
                  <a:pt x="1060717" y="1201779"/>
                  <a:pt x="1015268" y="1234766"/>
                  <a:pt x="976417" y="1214322"/>
                </a:cubicBezTo>
                <a:lnTo>
                  <a:pt x="849927" y="1147860"/>
                </a:lnTo>
                <a:cubicBezTo>
                  <a:pt x="717817" y="1078465"/>
                  <a:pt x="560050" y="1078465"/>
                  <a:pt x="427940" y="1147860"/>
                </a:cubicBezTo>
                <a:close/>
              </a:path>
            </a:pathLst>
          </a:custGeom>
          <a:noFill/>
          <a:ln w="25400" cap="rnd">
            <a:gradFill>
              <a:gsLst>
                <a:gs pos="100000">
                  <a:srgbClr val="58BC46"/>
                </a:gs>
                <a:gs pos="0">
                  <a:srgbClr val="BCE8D7">
                    <a:alpha val="0"/>
                  </a:srgbClr>
                </a:gs>
              </a:gsLst>
              <a:lin ang="5400000" scaled="1"/>
            </a:gradFill>
            <a:prstDash val="solid"/>
            <a:round/>
          </a:ln>
        </p:spPr>
        <p:txBody>
          <a:bodyPr rtlCol="0" anchor="ctr"/>
          <a:lstStyle/>
          <a:p>
            <a:pPr lvl="0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02088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479C6B-D9B0-D9ED-0188-9276D099FA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94B1BDE-D734-489D-DE3D-DA4DA36335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B9036-A69D-4216-A3B5-6089005495AF}" type="datetimeFigureOut">
              <a:rPr lang="zh-CN" altLang="en-US" smtClean="0"/>
              <a:t>2023/8/31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052E329-9E80-A545-469D-CB47C01CAA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AB97A0A8-829F-D29B-C32A-E463E13F1F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1DB27-C9DA-4502-A7B3-2801A9D509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58623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6B4E4DA-0A66-8F25-56C0-6132B36F25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B9036-A69D-4216-A3B5-6089005495AF}" type="datetimeFigureOut">
              <a:rPr lang="zh-CN" altLang="en-US" smtClean="0"/>
              <a:t>2023/8/31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76CA0FE-7631-5AB1-0127-D28F83E0CA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3130073-C7E1-6A69-0D2D-323FCD01F4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1DB27-C9DA-4502-A7B3-2801A9D509F4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1E939C0C-864A-80D8-7C18-27BD1EFBEDBD}"/>
              </a:ext>
            </a:extLst>
          </p:cNvPr>
          <p:cNvGrpSpPr/>
          <p:nvPr userDrawn="1"/>
        </p:nvGrpSpPr>
        <p:grpSpPr>
          <a:xfrm>
            <a:off x="807247" y="3092887"/>
            <a:ext cx="3513983" cy="1204794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A9912DB9-AC2D-1A50-CBF2-7C8DBBA8EA41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847A12C7-2B82-E339-F4BF-E63632A6416A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59FAB202-0DF3-E820-8374-9E7DFD3F280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15AD78EE-3DAA-9278-4CF7-07E299F22C39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3C586290-21FD-FA82-693F-1E3BE7C58FBC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DE186C3E-AE64-162F-3624-85B44DED876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E1FDF226-D91F-16B9-CC22-FA48305744B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1323E1E4-D2D7-8CC5-838C-4F4037021314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00617E02-6AB0-66E5-F78C-FA1FC42A836B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33EDE90D-6663-E45C-BCC0-4A8EEFDF9287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7AC0F441-3D05-9CE8-3942-9E93CCF47101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125FF4FE-B702-FBDC-EFB2-860575B2B19C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970595F9-EAE8-FAAF-2FE2-AA13A22BE808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F4B4C1E9-3D7E-9BF5-11FC-216B12B91162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0BC1AFFF-1A66-0C5D-1ABD-2A5EEDC4BC78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67F66BAC-B4C4-2968-3818-2A9307E97D4B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FEB3737C-309D-FA21-2CA1-DB9A778EE910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7AB5E05D-27B9-EBA3-4EDC-73B87956BF83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1C50D883-00A2-D780-A855-C38C63870002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7A80B75F-AF30-471C-D47C-B5F7D60EC621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B295D4F9-999E-5831-0F53-5205657BFE7B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6FB1DE71-5D0F-2F51-95E6-7972C630DC33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E7360DA5-684F-04E6-0F5D-CE3E3821B6E9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A7CBEF3B-32FE-3707-9CF2-B2AD6DA29A96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04E4AAF2-787D-3ABA-00F6-BD0F19D9E00D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C957BE25-C0C2-BDBC-3ECE-07E2EF2DA664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53D9C22F-BF69-C6F6-37E2-F07C90847FF5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76DA95EE-1174-1480-E1D0-E23EEB18A4F6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A9F7C0B5-5AA6-EF3E-1442-F3002F4613BF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56574019-5BE2-3F54-202A-6FAB58B22B80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9FA7D958-296A-8B62-E4A5-1C1FFCE18DAE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3059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B812F788-0BA9-0674-C5BA-473E99B790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BC0C95A-3CE8-5D3C-D7DC-1879B48759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9CA7790-7C02-1EFD-83B4-3818F854E73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7B9036-A69D-4216-A3B5-6089005495AF}" type="datetimeFigureOut">
              <a:rPr lang="zh-CN" altLang="en-US" smtClean="0"/>
              <a:t>2023/8/31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24355B8-3F3A-6ADE-8954-C7F533924D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34E5CEF-2A5C-B5A9-4FA8-28928D82A9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61DB27-C9DA-4502-A7B3-2801A9D509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297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2" r:id="rId2"/>
    <p:sldLayoutId id="2147483661" r:id="rId3"/>
    <p:sldLayoutId id="2147483663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6" name="组合 205">
            <a:extLst>
              <a:ext uri="{FF2B5EF4-FFF2-40B4-BE49-F238E27FC236}">
                <a16:creationId xmlns:a16="http://schemas.microsoft.com/office/drawing/2014/main" id="{AD8064D4-EBCE-8CBF-6AFA-3F3E9E9F33AC}"/>
              </a:ext>
            </a:extLst>
          </p:cNvPr>
          <p:cNvGrpSpPr/>
          <p:nvPr/>
        </p:nvGrpSpPr>
        <p:grpSpPr>
          <a:xfrm>
            <a:off x="1170281" y="4186867"/>
            <a:ext cx="2784061" cy="1350906"/>
            <a:chOff x="1723534" y="4190963"/>
            <a:chExt cx="2784061" cy="1350906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60E56F15-8AB7-F2FC-6800-D21DE67EB44A}"/>
                </a:ext>
              </a:extLst>
            </p:cNvPr>
            <p:cNvSpPr/>
            <p:nvPr/>
          </p:nvSpPr>
          <p:spPr>
            <a:xfrm>
              <a:off x="2503331" y="4852805"/>
              <a:ext cx="577697" cy="685176"/>
            </a:xfrm>
            <a:custGeom>
              <a:avLst/>
              <a:gdLst>
                <a:gd name="connsiteX0" fmla="*/ 0 w 1120597"/>
                <a:gd name="connsiteY0" fmla="*/ 0 h 1329080"/>
                <a:gd name="connsiteX1" fmla="*/ 1120597 w 1120597"/>
                <a:gd name="connsiteY1" fmla="*/ 0 h 1329080"/>
                <a:gd name="connsiteX2" fmla="*/ 1120597 w 1120597"/>
                <a:gd name="connsiteY2" fmla="*/ 1329080 h 1329080"/>
                <a:gd name="connsiteX3" fmla="*/ 0 w 1120597"/>
                <a:gd name="connsiteY3" fmla="*/ 1329080 h 1329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0597" h="1329080">
                  <a:moveTo>
                    <a:pt x="0" y="0"/>
                  </a:moveTo>
                  <a:lnTo>
                    <a:pt x="1120597" y="0"/>
                  </a:lnTo>
                  <a:lnTo>
                    <a:pt x="1120597" y="1329080"/>
                  </a:lnTo>
                  <a:lnTo>
                    <a:pt x="0" y="1329080"/>
                  </a:lnTo>
                  <a:close/>
                </a:path>
              </a:pathLst>
            </a:custGeom>
            <a:solidFill>
              <a:srgbClr val="05755F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588E0214-8691-7DA5-DC48-D72B318C6503}"/>
                </a:ext>
              </a:extLst>
            </p:cNvPr>
            <p:cNvSpPr/>
            <p:nvPr/>
          </p:nvSpPr>
          <p:spPr>
            <a:xfrm>
              <a:off x="2503331" y="4852805"/>
              <a:ext cx="577697" cy="685176"/>
            </a:xfrm>
            <a:custGeom>
              <a:avLst/>
              <a:gdLst>
                <a:gd name="connsiteX0" fmla="*/ 0 w 1120597"/>
                <a:gd name="connsiteY0" fmla="*/ 0 h 1329080"/>
                <a:gd name="connsiteX1" fmla="*/ 1120597 w 1120597"/>
                <a:gd name="connsiteY1" fmla="*/ 0 h 1329080"/>
                <a:gd name="connsiteX2" fmla="*/ 1120597 w 1120597"/>
                <a:gd name="connsiteY2" fmla="*/ 1329080 h 1329080"/>
                <a:gd name="connsiteX3" fmla="*/ 0 w 1120597"/>
                <a:gd name="connsiteY3" fmla="*/ 1329080 h 1329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0597" h="1329080">
                  <a:moveTo>
                    <a:pt x="0" y="0"/>
                  </a:moveTo>
                  <a:lnTo>
                    <a:pt x="1120597" y="0"/>
                  </a:lnTo>
                  <a:lnTo>
                    <a:pt x="1120597" y="1329080"/>
                  </a:lnTo>
                  <a:lnTo>
                    <a:pt x="0" y="1329080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6019AF5D-F740-C620-333A-DC45D18271EB}"/>
                </a:ext>
              </a:extLst>
            </p:cNvPr>
            <p:cNvSpPr/>
            <p:nvPr/>
          </p:nvSpPr>
          <p:spPr>
            <a:xfrm>
              <a:off x="2374286" y="4413698"/>
              <a:ext cx="1041552" cy="565676"/>
            </a:xfrm>
            <a:custGeom>
              <a:avLst/>
              <a:gdLst>
                <a:gd name="connsiteX0" fmla="*/ 1606144 w 2020366"/>
                <a:gd name="connsiteY0" fmla="*/ 1097280 h 1097279"/>
                <a:gd name="connsiteX1" fmla="*/ 0 w 2020366"/>
                <a:gd name="connsiteY1" fmla="*/ 1097280 h 1097279"/>
                <a:gd name="connsiteX2" fmla="*/ 413537 w 2020366"/>
                <a:gd name="connsiteY2" fmla="*/ 0 h 1097279"/>
                <a:gd name="connsiteX3" fmla="*/ 2020367 w 2020366"/>
                <a:gd name="connsiteY3" fmla="*/ 0 h 1097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0366" h="1097279">
                  <a:moveTo>
                    <a:pt x="1606144" y="1097280"/>
                  </a:moveTo>
                  <a:lnTo>
                    <a:pt x="0" y="1097280"/>
                  </a:lnTo>
                  <a:lnTo>
                    <a:pt x="413537" y="0"/>
                  </a:lnTo>
                  <a:lnTo>
                    <a:pt x="2020367" y="0"/>
                  </a:lnTo>
                  <a:close/>
                </a:path>
              </a:pathLst>
            </a:custGeom>
            <a:solidFill>
              <a:srgbClr val="BCE8D7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122AAD0F-4624-5BEA-3294-0B12DB66ADE1}"/>
                </a:ext>
              </a:extLst>
            </p:cNvPr>
            <p:cNvSpPr/>
            <p:nvPr/>
          </p:nvSpPr>
          <p:spPr>
            <a:xfrm>
              <a:off x="2374286" y="4413698"/>
              <a:ext cx="1041552" cy="565676"/>
            </a:xfrm>
            <a:custGeom>
              <a:avLst/>
              <a:gdLst>
                <a:gd name="connsiteX0" fmla="*/ 1606144 w 2020366"/>
                <a:gd name="connsiteY0" fmla="*/ 1097280 h 1097279"/>
                <a:gd name="connsiteX1" fmla="*/ 0 w 2020366"/>
                <a:gd name="connsiteY1" fmla="*/ 1097280 h 1097279"/>
                <a:gd name="connsiteX2" fmla="*/ 413537 w 2020366"/>
                <a:gd name="connsiteY2" fmla="*/ 0 h 1097279"/>
                <a:gd name="connsiteX3" fmla="*/ 2020367 w 2020366"/>
                <a:gd name="connsiteY3" fmla="*/ 0 h 1097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0366" h="1097279">
                  <a:moveTo>
                    <a:pt x="1606144" y="1097280"/>
                  </a:moveTo>
                  <a:lnTo>
                    <a:pt x="0" y="1097280"/>
                  </a:lnTo>
                  <a:lnTo>
                    <a:pt x="413537" y="0"/>
                  </a:lnTo>
                  <a:lnTo>
                    <a:pt x="2020367" y="0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F8C16BF1-9038-E4EA-2ABC-444292B6204A}"/>
                </a:ext>
              </a:extLst>
            </p:cNvPr>
            <p:cNvSpPr/>
            <p:nvPr/>
          </p:nvSpPr>
          <p:spPr>
            <a:xfrm>
              <a:off x="2870314" y="4285360"/>
              <a:ext cx="135762" cy="128338"/>
            </a:xfrm>
            <a:custGeom>
              <a:avLst/>
              <a:gdLst>
                <a:gd name="connsiteX0" fmla="*/ 0 w 263347"/>
                <a:gd name="connsiteY0" fmla="*/ 0 h 248945"/>
                <a:gd name="connsiteX1" fmla="*/ 263347 w 263347"/>
                <a:gd name="connsiteY1" fmla="*/ 0 h 248945"/>
                <a:gd name="connsiteX2" fmla="*/ 263347 w 263347"/>
                <a:gd name="connsiteY2" fmla="*/ 248945 h 248945"/>
                <a:gd name="connsiteX3" fmla="*/ 0 w 263347"/>
                <a:gd name="connsiteY3" fmla="*/ 248945 h 248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3347" h="248945">
                  <a:moveTo>
                    <a:pt x="0" y="0"/>
                  </a:moveTo>
                  <a:lnTo>
                    <a:pt x="263347" y="0"/>
                  </a:lnTo>
                  <a:lnTo>
                    <a:pt x="263347" y="248945"/>
                  </a:lnTo>
                  <a:lnTo>
                    <a:pt x="0" y="248945"/>
                  </a:lnTo>
                  <a:close/>
                </a:path>
              </a:pathLst>
            </a:custGeom>
            <a:solidFill>
              <a:srgbClr val="1C1931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2E7241CF-F1F0-7690-2D82-6D19FAB6CD2A}"/>
                </a:ext>
              </a:extLst>
            </p:cNvPr>
            <p:cNvSpPr/>
            <p:nvPr/>
          </p:nvSpPr>
          <p:spPr>
            <a:xfrm>
              <a:off x="2870314" y="4285360"/>
              <a:ext cx="135762" cy="128338"/>
            </a:xfrm>
            <a:custGeom>
              <a:avLst/>
              <a:gdLst>
                <a:gd name="connsiteX0" fmla="*/ 0 w 263347"/>
                <a:gd name="connsiteY0" fmla="*/ 0 h 248945"/>
                <a:gd name="connsiteX1" fmla="*/ 263347 w 263347"/>
                <a:gd name="connsiteY1" fmla="*/ 0 h 248945"/>
                <a:gd name="connsiteX2" fmla="*/ 263347 w 263347"/>
                <a:gd name="connsiteY2" fmla="*/ 248945 h 248945"/>
                <a:gd name="connsiteX3" fmla="*/ 0 w 263347"/>
                <a:gd name="connsiteY3" fmla="*/ 248945 h 248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3347" h="248945">
                  <a:moveTo>
                    <a:pt x="0" y="0"/>
                  </a:moveTo>
                  <a:lnTo>
                    <a:pt x="263347" y="0"/>
                  </a:lnTo>
                  <a:lnTo>
                    <a:pt x="263347" y="248945"/>
                  </a:lnTo>
                  <a:lnTo>
                    <a:pt x="0" y="248945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C7B91B47-BCCB-D01B-686F-B50FECD8F2B4}"/>
                </a:ext>
              </a:extLst>
            </p:cNvPr>
            <p:cNvSpPr/>
            <p:nvPr/>
          </p:nvSpPr>
          <p:spPr>
            <a:xfrm>
              <a:off x="2836374" y="4234096"/>
              <a:ext cx="203997" cy="51264"/>
            </a:xfrm>
            <a:custGeom>
              <a:avLst/>
              <a:gdLst>
                <a:gd name="connsiteX0" fmla="*/ 0 w 395706"/>
                <a:gd name="connsiteY0" fmla="*/ 0 h 99441"/>
                <a:gd name="connsiteX1" fmla="*/ 395707 w 395706"/>
                <a:gd name="connsiteY1" fmla="*/ 0 h 99441"/>
                <a:gd name="connsiteX2" fmla="*/ 395707 w 395706"/>
                <a:gd name="connsiteY2" fmla="*/ 99441 h 99441"/>
                <a:gd name="connsiteX3" fmla="*/ 0 w 395706"/>
                <a:gd name="connsiteY3" fmla="*/ 99441 h 99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5706" h="99441">
                  <a:moveTo>
                    <a:pt x="0" y="0"/>
                  </a:moveTo>
                  <a:lnTo>
                    <a:pt x="395707" y="0"/>
                  </a:lnTo>
                  <a:lnTo>
                    <a:pt x="395707" y="99441"/>
                  </a:lnTo>
                  <a:lnTo>
                    <a:pt x="0" y="99441"/>
                  </a:lnTo>
                  <a:close/>
                </a:path>
              </a:pathLst>
            </a:custGeom>
            <a:solidFill>
              <a:srgbClr val="28264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6C48AF91-5583-6013-A3D0-7A124D9A91B6}"/>
                </a:ext>
              </a:extLst>
            </p:cNvPr>
            <p:cNvSpPr/>
            <p:nvPr/>
          </p:nvSpPr>
          <p:spPr>
            <a:xfrm>
              <a:off x="2836374" y="4234096"/>
              <a:ext cx="203997" cy="51264"/>
            </a:xfrm>
            <a:custGeom>
              <a:avLst/>
              <a:gdLst>
                <a:gd name="connsiteX0" fmla="*/ 0 w 395706"/>
                <a:gd name="connsiteY0" fmla="*/ 0 h 99441"/>
                <a:gd name="connsiteX1" fmla="*/ 395707 w 395706"/>
                <a:gd name="connsiteY1" fmla="*/ 0 h 99441"/>
                <a:gd name="connsiteX2" fmla="*/ 395707 w 395706"/>
                <a:gd name="connsiteY2" fmla="*/ 99441 h 99441"/>
                <a:gd name="connsiteX3" fmla="*/ 0 w 395706"/>
                <a:gd name="connsiteY3" fmla="*/ 99441 h 99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5706" h="99441">
                  <a:moveTo>
                    <a:pt x="0" y="0"/>
                  </a:moveTo>
                  <a:lnTo>
                    <a:pt x="395707" y="0"/>
                  </a:lnTo>
                  <a:lnTo>
                    <a:pt x="395707" y="99441"/>
                  </a:lnTo>
                  <a:lnTo>
                    <a:pt x="0" y="99441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24283988-621C-01B9-9789-C54679ABA06B}"/>
                </a:ext>
              </a:extLst>
            </p:cNvPr>
            <p:cNvSpPr/>
            <p:nvPr/>
          </p:nvSpPr>
          <p:spPr>
            <a:xfrm>
              <a:off x="2636619" y="5057509"/>
              <a:ext cx="311122" cy="254555"/>
            </a:xfrm>
            <a:custGeom>
              <a:avLst/>
              <a:gdLst>
                <a:gd name="connsiteX0" fmla="*/ 0 w 603504"/>
                <a:gd name="connsiteY0" fmla="*/ 0 h 493776"/>
                <a:gd name="connsiteX1" fmla="*/ 603504 w 603504"/>
                <a:gd name="connsiteY1" fmla="*/ 0 h 493776"/>
                <a:gd name="connsiteX2" fmla="*/ 603504 w 603504"/>
                <a:gd name="connsiteY2" fmla="*/ 493776 h 493776"/>
                <a:gd name="connsiteX3" fmla="*/ 0 w 603504"/>
                <a:gd name="connsiteY3" fmla="*/ 493776 h 49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3504" h="493776">
                  <a:moveTo>
                    <a:pt x="0" y="0"/>
                  </a:moveTo>
                  <a:lnTo>
                    <a:pt x="603504" y="0"/>
                  </a:lnTo>
                  <a:lnTo>
                    <a:pt x="603504" y="493776"/>
                  </a:lnTo>
                  <a:lnTo>
                    <a:pt x="0" y="493776"/>
                  </a:lnTo>
                  <a:close/>
                </a:path>
              </a:pathLst>
            </a:custGeom>
            <a:solidFill>
              <a:srgbClr val="71B8BC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05D3C609-80D0-712C-FC04-60468D0AA0C6}"/>
                </a:ext>
              </a:extLst>
            </p:cNvPr>
            <p:cNvSpPr/>
            <p:nvPr/>
          </p:nvSpPr>
          <p:spPr>
            <a:xfrm>
              <a:off x="2636619" y="5057509"/>
              <a:ext cx="180663" cy="237938"/>
            </a:xfrm>
            <a:custGeom>
              <a:avLst/>
              <a:gdLst>
                <a:gd name="connsiteX0" fmla="*/ 0 w 350443"/>
                <a:gd name="connsiteY0" fmla="*/ 280492 h 461543"/>
                <a:gd name="connsiteX1" fmla="*/ 0 w 350443"/>
                <a:gd name="connsiteY1" fmla="*/ 461543 h 461543"/>
                <a:gd name="connsiteX2" fmla="*/ 350444 w 350443"/>
                <a:gd name="connsiteY2" fmla="*/ 0 h 461543"/>
                <a:gd name="connsiteX3" fmla="*/ 212598 w 350443"/>
                <a:gd name="connsiteY3" fmla="*/ 0 h 461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0443" h="461543">
                  <a:moveTo>
                    <a:pt x="0" y="280492"/>
                  </a:moveTo>
                  <a:lnTo>
                    <a:pt x="0" y="461543"/>
                  </a:lnTo>
                  <a:lnTo>
                    <a:pt x="350444" y="0"/>
                  </a:lnTo>
                  <a:lnTo>
                    <a:pt x="212598" y="0"/>
                  </a:lnTo>
                  <a:close/>
                </a:path>
              </a:pathLst>
            </a:custGeom>
            <a:solidFill>
              <a:srgbClr val="D0F6FB">
                <a:alpha val="62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9BD2780A-7CD9-E502-FF80-D69531C9B3DE}"/>
                </a:ext>
              </a:extLst>
            </p:cNvPr>
            <p:cNvSpPr/>
            <p:nvPr/>
          </p:nvSpPr>
          <p:spPr>
            <a:xfrm>
              <a:off x="2648286" y="5057509"/>
              <a:ext cx="228745" cy="254555"/>
            </a:xfrm>
            <a:custGeom>
              <a:avLst/>
              <a:gdLst>
                <a:gd name="connsiteX0" fmla="*/ 0 w 443712"/>
                <a:gd name="connsiteY0" fmla="*/ 493776 h 493776"/>
                <a:gd name="connsiteX1" fmla="*/ 68580 w 443712"/>
                <a:gd name="connsiteY1" fmla="*/ 493776 h 493776"/>
                <a:gd name="connsiteX2" fmla="*/ 443712 w 443712"/>
                <a:gd name="connsiteY2" fmla="*/ 0 h 493776"/>
                <a:gd name="connsiteX3" fmla="*/ 375132 w 443712"/>
                <a:gd name="connsiteY3" fmla="*/ 0 h 49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3712" h="493776">
                  <a:moveTo>
                    <a:pt x="0" y="493776"/>
                  </a:moveTo>
                  <a:lnTo>
                    <a:pt x="68580" y="493776"/>
                  </a:lnTo>
                  <a:lnTo>
                    <a:pt x="443712" y="0"/>
                  </a:lnTo>
                  <a:lnTo>
                    <a:pt x="375132" y="0"/>
                  </a:lnTo>
                  <a:close/>
                </a:path>
              </a:pathLst>
            </a:custGeom>
            <a:solidFill>
              <a:srgbClr val="D0F6FB">
                <a:alpha val="62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624E624C-86B5-8477-B480-BAD1F7A82994}"/>
                </a:ext>
              </a:extLst>
            </p:cNvPr>
            <p:cNvSpPr/>
            <p:nvPr/>
          </p:nvSpPr>
          <p:spPr>
            <a:xfrm>
              <a:off x="2636619" y="5057509"/>
              <a:ext cx="311122" cy="254555"/>
            </a:xfrm>
            <a:custGeom>
              <a:avLst/>
              <a:gdLst>
                <a:gd name="connsiteX0" fmla="*/ 0 w 603504"/>
                <a:gd name="connsiteY0" fmla="*/ 0 h 493776"/>
                <a:gd name="connsiteX1" fmla="*/ 603504 w 603504"/>
                <a:gd name="connsiteY1" fmla="*/ 0 h 493776"/>
                <a:gd name="connsiteX2" fmla="*/ 603504 w 603504"/>
                <a:gd name="connsiteY2" fmla="*/ 493776 h 493776"/>
                <a:gd name="connsiteX3" fmla="*/ 0 w 603504"/>
                <a:gd name="connsiteY3" fmla="*/ 493776 h 49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3504" h="493776">
                  <a:moveTo>
                    <a:pt x="0" y="0"/>
                  </a:moveTo>
                  <a:lnTo>
                    <a:pt x="603504" y="0"/>
                  </a:lnTo>
                  <a:lnTo>
                    <a:pt x="603504" y="493776"/>
                  </a:lnTo>
                  <a:lnTo>
                    <a:pt x="0" y="493776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94499E34-BAC4-F642-A6CB-AB35EC96CEF1}"/>
                </a:ext>
              </a:extLst>
            </p:cNvPr>
            <p:cNvSpPr/>
            <p:nvPr/>
          </p:nvSpPr>
          <p:spPr>
            <a:xfrm>
              <a:off x="2618942" y="5312063"/>
              <a:ext cx="346477" cy="42426"/>
            </a:xfrm>
            <a:custGeom>
              <a:avLst/>
              <a:gdLst>
                <a:gd name="connsiteX0" fmla="*/ 0 w 672084"/>
                <a:gd name="connsiteY0" fmla="*/ 0 h 82296"/>
                <a:gd name="connsiteX1" fmla="*/ 672084 w 672084"/>
                <a:gd name="connsiteY1" fmla="*/ 0 h 82296"/>
                <a:gd name="connsiteX2" fmla="*/ 672084 w 672084"/>
                <a:gd name="connsiteY2" fmla="*/ 82296 h 82296"/>
                <a:gd name="connsiteX3" fmla="*/ 0 w 672084"/>
                <a:gd name="connsiteY3" fmla="*/ 82296 h 82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2084" h="82296">
                  <a:moveTo>
                    <a:pt x="0" y="0"/>
                  </a:moveTo>
                  <a:lnTo>
                    <a:pt x="672084" y="0"/>
                  </a:lnTo>
                  <a:lnTo>
                    <a:pt x="672084" y="82296"/>
                  </a:lnTo>
                  <a:lnTo>
                    <a:pt x="0" y="82296"/>
                  </a:lnTo>
                  <a:close/>
                </a:path>
              </a:pathLst>
            </a:custGeom>
            <a:solidFill>
              <a:srgbClr val="656B8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0A8713A4-7BF0-6E80-1C38-617A8FF022B4}"/>
                </a:ext>
              </a:extLst>
            </p:cNvPr>
            <p:cNvSpPr/>
            <p:nvPr/>
          </p:nvSpPr>
          <p:spPr>
            <a:xfrm>
              <a:off x="2618942" y="5312063"/>
              <a:ext cx="346477" cy="42426"/>
            </a:xfrm>
            <a:custGeom>
              <a:avLst/>
              <a:gdLst>
                <a:gd name="connsiteX0" fmla="*/ 0 w 672084"/>
                <a:gd name="connsiteY0" fmla="*/ 0 h 82296"/>
                <a:gd name="connsiteX1" fmla="*/ 672084 w 672084"/>
                <a:gd name="connsiteY1" fmla="*/ 0 h 82296"/>
                <a:gd name="connsiteX2" fmla="*/ 672084 w 672084"/>
                <a:gd name="connsiteY2" fmla="*/ 82296 h 82296"/>
                <a:gd name="connsiteX3" fmla="*/ 0 w 672084"/>
                <a:gd name="connsiteY3" fmla="*/ 82296 h 82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2084" h="82296">
                  <a:moveTo>
                    <a:pt x="0" y="0"/>
                  </a:moveTo>
                  <a:lnTo>
                    <a:pt x="672084" y="0"/>
                  </a:lnTo>
                  <a:lnTo>
                    <a:pt x="672084" y="82296"/>
                  </a:lnTo>
                  <a:lnTo>
                    <a:pt x="0" y="82296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24D7008F-2EE3-40E9-0322-7B715FF7E9DC}"/>
                </a:ext>
              </a:extLst>
            </p:cNvPr>
            <p:cNvSpPr/>
            <p:nvPr/>
          </p:nvSpPr>
          <p:spPr>
            <a:xfrm>
              <a:off x="4218642" y="4870128"/>
              <a:ext cx="246540" cy="442995"/>
            </a:xfrm>
            <a:custGeom>
              <a:avLst/>
              <a:gdLst>
                <a:gd name="connsiteX0" fmla="*/ 387679 w 478230"/>
                <a:gd name="connsiteY0" fmla="*/ 106299 h 859307"/>
                <a:gd name="connsiteX1" fmla="*/ 238860 w 478230"/>
                <a:gd name="connsiteY1" fmla="*/ 859307 h 859307"/>
                <a:gd name="connsiteX2" fmla="*/ 90042 w 478230"/>
                <a:gd name="connsiteY2" fmla="*/ 106299 h 859307"/>
                <a:gd name="connsiteX3" fmla="*/ 238860 w 478230"/>
                <a:gd name="connsiteY3" fmla="*/ 0 h 859307"/>
                <a:gd name="connsiteX4" fmla="*/ 387679 w 478230"/>
                <a:gd name="connsiteY4" fmla="*/ 106299 h 859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230" h="859307">
                  <a:moveTo>
                    <a:pt x="387679" y="106299"/>
                  </a:moveTo>
                  <a:cubicBezTo>
                    <a:pt x="493292" y="282550"/>
                    <a:pt x="570102" y="859307"/>
                    <a:pt x="238860" y="859307"/>
                  </a:cubicBezTo>
                  <a:cubicBezTo>
                    <a:pt x="-91695" y="859307"/>
                    <a:pt x="-14886" y="282550"/>
                    <a:pt x="90042" y="106299"/>
                  </a:cubicBezTo>
                  <a:cubicBezTo>
                    <a:pt x="133933" y="33604"/>
                    <a:pt x="191540" y="0"/>
                    <a:pt x="238860" y="0"/>
                  </a:cubicBezTo>
                  <a:cubicBezTo>
                    <a:pt x="286180" y="0"/>
                    <a:pt x="343788" y="33604"/>
                    <a:pt x="387679" y="106299"/>
                  </a:cubicBezTo>
                  <a:close/>
                </a:path>
              </a:pathLst>
            </a:custGeom>
            <a:solidFill>
              <a:srgbClr val="1FBE6A"/>
            </a:solidFill>
            <a:ln w="25400" cap="flat">
              <a:solidFill>
                <a:srgbClr val="1C1A3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43375B8F-4C21-8E8C-D39B-DD1F85CDD0B9}"/>
                </a:ext>
              </a:extLst>
            </p:cNvPr>
            <p:cNvSpPr/>
            <p:nvPr/>
          </p:nvSpPr>
          <p:spPr>
            <a:xfrm>
              <a:off x="4218642" y="4870128"/>
              <a:ext cx="246540" cy="442995"/>
            </a:xfrm>
            <a:custGeom>
              <a:avLst/>
              <a:gdLst>
                <a:gd name="connsiteX0" fmla="*/ 387679 w 478230"/>
                <a:gd name="connsiteY0" fmla="*/ 106299 h 859307"/>
                <a:gd name="connsiteX1" fmla="*/ 238860 w 478230"/>
                <a:gd name="connsiteY1" fmla="*/ 859307 h 859307"/>
                <a:gd name="connsiteX2" fmla="*/ 90042 w 478230"/>
                <a:gd name="connsiteY2" fmla="*/ 106299 h 859307"/>
                <a:gd name="connsiteX3" fmla="*/ 238860 w 478230"/>
                <a:gd name="connsiteY3" fmla="*/ 0 h 859307"/>
                <a:gd name="connsiteX4" fmla="*/ 387679 w 478230"/>
                <a:gd name="connsiteY4" fmla="*/ 106299 h 859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230" h="859307">
                  <a:moveTo>
                    <a:pt x="387679" y="106299"/>
                  </a:moveTo>
                  <a:cubicBezTo>
                    <a:pt x="493292" y="282550"/>
                    <a:pt x="570102" y="859307"/>
                    <a:pt x="238860" y="859307"/>
                  </a:cubicBezTo>
                  <a:cubicBezTo>
                    <a:pt x="-91695" y="859307"/>
                    <a:pt x="-14886" y="282550"/>
                    <a:pt x="90042" y="106299"/>
                  </a:cubicBezTo>
                  <a:cubicBezTo>
                    <a:pt x="133933" y="33604"/>
                    <a:pt x="191540" y="0"/>
                    <a:pt x="238860" y="0"/>
                  </a:cubicBezTo>
                  <a:cubicBezTo>
                    <a:pt x="286180" y="0"/>
                    <a:pt x="343788" y="33604"/>
                    <a:pt x="387679" y="106299"/>
                  </a:cubicBez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F3986DD1-4B02-E4B7-A791-0C96E5A55597}"/>
                </a:ext>
              </a:extLst>
            </p:cNvPr>
            <p:cNvSpPr/>
            <p:nvPr/>
          </p:nvSpPr>
          <p:spPr>
            <a:xfrm>
              <a:off x="4055536" y="4758407"/>
              <a:ext cx="246661" cy="517240"/>
            </a:xfrm>
            <a:custGeom>
              <a:avLst/>
              <a:gdLst>
                <a:gd name="connsiteX0" fmla="*/ 387912 w 478464"/>
                <a:gd name="connsiteY0" fmla="*/ 124130 h 1003325"/>
                <a:gd name="connsiteX1" fmla="*/ 239094 w 478464"/>
                <a:gd name="connsiteY1" fmla="*/ 1003326 h 1003325"/>
                <a:gd name="connsiteX2" fmla="*/ 90275 w 478464"/>
                <a:gd name="connsiteY2" fmla="*/ 124130 h 1003325"/>
                <a:gd name="connsiteX3" fmla="*/ 239094 w 478464"/>
                <a:gd name="connsiteY3" fmla="*/ 0 h 1003325"/>
                <a:gd name="connsiteX4" fmla="*/ 387912 w 478464"/>
                <a:gd name="connsiteY4" fmla="*/ 124130 h 1003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464" h="1003325">
                  <a:moveTo>
                    <a:pt x="387912" y="124130"/>
                  </a:moveTo>
                  <a:cubicBezTo>
                    <a:pt x="493525" y="329870"/>
                    <a:pt x="570335" y="1003326"/>
                    <a:pt x="239094" y="1003326"/>
                  </a:cubicBezTo>
                  <a:cubicBezTo>
                    <a:pt x="-92148" y="1003326"/>
                    <a:pt x="-14652" y="329870"/>
                    <a:pt x="90275" y="124130"/>
                  </a:cubicBezTo>
                  <a:cubicBezTo>
                    <a:pt x="134166" y="39090"/>
                    <a:pt x="191773" y="0"/>
                    <a:pt x="239094" y="0"/>
                  </a:cubicBezTo>
                  <a:cubicBezTo>
                    <a:pt x="286414" y="0"/>
                    <a:pt x="344021" y="39090"/>
                    <a:pt x="387912" y="124130"/>
                  </a:cubicBezTo>
                  <a:close/>
                </a:path>
              </a:pathLst>
            </a:custGeom>
            <a:solidFill>
              <a:srgbClr val="2CDF78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3C85F186-C7A9-C554-6042-883A1519E947}"/>
                </a:ext>
              </a:extLst>
            </p:cNvPr>
            <p:cNvSpPr/>
            <p:nvPr/>
          </p:nvSpPr>
          <p:spPr>
            <a:xfrm>
              <a:off x="4055536" y="4758407"/>
              <a:ext cx="246661" cy="517240"/>
            </a:xfrm>
            <a:custGeom>
              <a:avLst/>
              <a:gdLst>
                <a:gd name="connsiteX0" fmla="*/ 387912 w 478464"/>
                <a:gd name="connsiteY0" fmla="*/ 124130 h 1003325"/>
                <a:gd name="connsiteX1" fmla="*/ 239094 w 478464"/>
                <a:gd name="connsiteY1" fmla="*/ 1003326 h 1003325"/>
                <a:gd name="connsiteX2" fmla="*/ 90275 w 478464"/>
                <a:gd name="connsiteY2" fmla="*/ 124130 h 1003325"/>
                <a:gd name="connsiteX3" fmla="*/ 239094 w 478464"/>
                <a:gd name="connsiteY3" fmla="*/ 0 h 1003325"/>
                <a:gd name="connsiteX4" fmla="*/ 387912 w 478464"/>
                <a:gd name="connsiteY4" fmla="*/ 124130 h 1003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464" h="1003325">
                  <a:moveTo>
                    <a:pt x="387912" y="124130"/>
                  </a:moveTo>
                  <a:cubicBezTo>
                    <a:pt x="493525" y="329870"/>
                    <a:pt x="570335" y="1003326"/>
                    <a:pt x="239094" y="1003326"/>
                  </a:cubicBezTo>
                  <a:cubicBezTo>
                    <a:pt x="-92148" y="1003326"/>
                    <a:pt x="-14652" y="329870"/>
                    <a:pt x="90275" y="124130"/>
                  </a:cubicBezTo>
                  <a:cubicBezTo>
                    <a:pt x="134166" y="39090"/>
                    <a:pt x="191773" y="0"/>
                    <a:pt x="239094" y="0"/>
                  </a:cubicBezTo>
                  <a:cubicBezTo>
                    <a:pt x="286414" y="0"/>
                    <a:pt x="344021" y="39090"/>
                    <a:pt x="387912" y="124130"/>
                  </a:cubicBez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CA9CE1D0-628A-D510-D267-EBFE9848DAB4}"/>
                </a:ext>
              </a:extLst>
            </p:cNvPr>
            <p:cNvSpPr/>
            <p:nvPr/>
          </p:nvSpPr>
          <p:spPr>
            <a:xfrm>
              <a:off x="2112599" y="4445822"/>
              <a:ext cx="261549" cy="819220"/>
            </a:xfrm>
            <a:custGeom>
              <a:avLst/>
              <a:gdLst>
                <a:gd name="connsiteX0" fmla="*/ 251807 w 507344"/>
                <a:gd name="connsiteY0" fmla="*/ 1589094 h 1589094"/>
                <a:gd name="connsiteX1" fmla="*/ 251807 w 507344"/>
                <a:gd name="connsiteY1" fmla="*/ 1589094 h 1589094"/>
                <a:gd name="connsiteX2" fmla="*/ 119 w 507344"/>
                <a:gd name="connsiteY2" fmla="*/ 1282542 h 1589094"/>
                <a:gd name="connsiteX3" fmla="*/ 268267 w 507344"/>
                <a:gd name="connsiteY3" fmla="*/ 14497 h 1589094"/>
                <a:gd name="connsiteX4" fmla="*/ 307357 w 507344"/>
                <a:gd name="connsiteY4" fmla="*/ 15869 h 1589094"/>
                <a:gd name="connsiteX5" fmla="*/ 504182 w 507344"/>
                <a:gd name="connsiteY5" fmla="*/ 1292143 h 1589094"/>
                <a:gd name="connsiteX6" fmla="*/ 251807 w 507344"/>
                <a:gd name="connsiteY6" fmla="*/ 1589094 h 1589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7344" h="1589094">
                  <a:moveTo>
                    <a:pt x="251807" y="1589094"/>
                  </a:moveTo>
                  <a:lnTo>
                    <a:pt x="251807" y="1589094"/>
                  </a:lnTo>
                  <a:cubicBezTo>
                    <a:pt x="109161" y="1589094"/>
                    <a:pt x="805" y="1442333"/>
                    <a:pt x="119" y="1282542"/>
                  </a:cubicBezTo>
                  <a:cubicBezTo>
                    <a:pt x="-3996" y="879977"/>
                    <a:pt x="98874" y="452038"/>
                    <a:pt x="268267" y="14497"/>
                  </a:cubicBezTo>
                  <a:cubicBezTo>
                    <a:pt x="275810" y="-5391"/>
                    <a:pt x="300499" y="-4705"/>
                    <a:pt x="307357" y="15869"/>
                  </a:cubicBezTo>
                  <a:cubicBezTo>
                    <a:pt x="454804" y="461639"/>
                    <a:pt x="523384" y="886149"/>
                    <a:pt x="504182" y="1292143"/>
                  </a:cubicBezTo>
                  <a:cubicBezTo>
                    <a:pt x="498010" y="1449191"/>
                    <a:pt x="391025" y="1589094"/>
                    <a:pt x="251807" y="1589094"/>
                  </a:cubicBezTo>
                  <a:close/>
                </a:path>
              </a:pathLst>
            </a:custGeom>
            <a:solidFill>
              <a:srgbClr val="2BCCA0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0A949E8F-C19D-85CD-1C23-76AFFF38C86F}"/>
                </a:ext>
              </a:extLst>
            </p:cNvPr>
            <p:cNvSpPr/>
            <p:nvPr/>
          </p:nvSpPr>
          <p:spPr>
            <a:xfrm>
              <a:off x="2112599" y="4445822"/>
              <a:ext cx="261549" cy="819220"/>
            </a:xfrm>
            <a:custGeom>
              <a:avLst/>
              <a:gdLst>
                <a:gd name="connsiteX0" fmla="*/ 251807 w 507344"/>
                <a:gd name="connsiteY0" fmla="*/ 1589094 h 1589094"/>
                <a:gd name="connsiteX1" fmla="*/ 251807 w 507344"/>
                <a:gd name="connsiteY1" fmla="*/ 1589094 h 1589094"/>
                <a:gd name="connsiteX2" fmla="*/ 119 w 507344"/>
                <a:gd name="connsiteY2" fmla="*/ 1282542 h 1589094"/>
                <a:gd name="connsiteX3" fmla="*/ 268267 w 507344"/>
                <a:gd name="connsiteY3" fmla="*/ 14497 h 1589094"/>
                <a:gd name="connsiteX4" fmla="*/ 307357 w 507344"/>
                <a:gd name="connsiteY4" fmla="*/ 15869 h 1589094"/>
                <a:gd name="connsiteX5" fmla="*/ 504182 w 507344"/>
                <a:gd name="connsiteY5" fmla="*/ 1292143 h 1589094"/>
                <a:gd name="connsiteX6" fmla="*/ 251807 w 507344"/>
                <a:gd name="connsiteY6" fmla="*/ 1589094 h 1589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7344" h="1589094">
                  <a:moveTo>
                    <a:pt x="251807" y="1589094"/>
                  </a:moveTo>
                  <a:lnTo>
                    <a:pt x="251807" y="1589094"/>
                  </a:lnTo>
                  <a:cubicBezTo>
                    <a:pt x="109161" y="1589094"/>
                    <a:pt x="805" y="1442333"/>
                    <a:pt x="119" y="1282542"/>
                  </a:cubicBezTo>
                  <a:cubicBezTo>
                    <a:pt x="-3996" y="879977"/>
                    <a:pt x="98874" y="452038"/>
                    <a:pt x="268267" y="14497"/>
                  </a:cubicBezTo>
                  <a:cubicBezTo>
                    <a:pt x="275810" y="-5391"/>
                    <a:pt x="300499" y="-4705"/>
                    <a:pt x="307357" y="15869"/>
                  </a:cubicBezTo>
                  <a:cubicBezTo>
                    <a:pt x="454804" y="461639"/>
                    <a:pt x="523384" y="886149"/>
                    <a:pt x="504182" y="1292143"/>
                  </a:cubicBezTo>
                  <a:cubicBezTo>
                    <a:pt x="498010" y="1449191"/>
                    <a:pt x="391025" y="1589094"/>
                    <a:pt x="251807" y="1589094"/>
                  </a:cubicBez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00ADAC2B-B970-A311-80AB-F46649C2FF8C}"/>
                </a:ext>
              </a:extLst>
            </p:cNvPr>
            <p:cNvSpPr/>
            <p:nvPr/>
          </p:nvSpPr>
          <p:spPr>
            <a:xfrm>
              <a:off x="1886519" y="4588351"/>
              <a:ext cx="246661" cy="596435"/>
            </a:xfrm>
            <a:custGeom>
              <a:avLst/>
              <a:gdLst>
                <a:gd name="connsiteX0" fmla="*/ 387912 w 478464"/>
                <a:gd name="connsiteY0" fmla="*/ 143332 h 1156944"/>
                <a:gd name="connsiteX1" fmla="*/ 239094 w 478464"/>
                <a:gd name="connsiteY1" fmla="*/ 1156945 h 1156944"/>
                <a:gd name="connsiteX2" fmla="*/ 90275 w 478464"/>
                <a:gd name="connsiteY2" fmla="*/ 143332 h 1156944"/>
                <a:gd name="connsiteX3" fmla="*/ 239094 w 478464"/>
                <a:gd name="connsiteY3" fmla="*/ 0 h 1156944"/>
                <a:gd name="connsiteX4" fmla="*/ 387912 w 478464"/>
                <a:gd name="connsiteY4" fmla="*/ 143332 h 1156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464" h="1156944">
                  <a:moveTo>
                    <a:pt x="387912" y="143332"/>
                  </a:moveTo>
                  <a:cubicBezTo>
                    <a:pt x="493525" y="380619"/>
                    <a:pt x="570335" y="1156945"/>
                    <a:pt x="239094" y="1156945"/>
                  </a:cubicBezTo>
                  <a:cubicBezTo>
                    <a:pt x="-92148" y="1156945"/>
                    <a:pt x="-14652" y="380619"/>
                    <a:pt x="90275" y="143332"/>
                  </a:cubicBezTo>
                  <a:cubicBezTo>
                    <a:pt x="134166" y="45263"/>
                    <a:pt x="191773" y="0"/>
                    <a:pt x="239094" y="0"/>
                  </a:cubicBezTo>
                  <a:cubicBezTo>
                    <a:pt x="286414" y="0"/>
                    <a:pt x="344707" y="45263"/>
                    <a:pt x="387912" y="143332"/>
                  </a:cubicBezTo>
                  <a:close/>
                </a:path>
              </a:pathLst>
            </a:custGeom>
            <a:solidFill>
              <a:srgbClr val="21AA7F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83AF3686-E6C6-93DD-312A-4CD9109250CC}"/>
                </a:ext>
              </a:extLst>
            </p:cNvPr>
            <p:cNvSpPr/>
            <p:nvPr/>
          </p:nvSpPr>
          <p:spPr>
            <a:xfrm>
              <a:off x="1886519" y="4588351"/>
              <a:ext cx="246661" cy="596435"/>
            </a:xfrm>
            <a:custGeom>
              <a:avLst/>
              <a:gdLst>
                <a:gd name="connsiteX0" fmla="*/ 387912 w 478464"/>
                <a:gd name="connsiteY0" fmla="*/ 143332 h 1156944"/>
                <a:gd name="connsiteX1" fmla="*/ 239094 w 478464"/>
                <a:gd name="connsiteY1" fmla="*/ 1156945 h 1156944"/>
                <a:gd name="connsiteX2" fmla="*/ 90275 w 478464"/>
                <a:gd name="connsiteY2" fmla="*/ 143332 h 1156944"/>
                <a:gd name="connsiteX3" fmla="*/ 239094 w 478464"/>
                <a:gd name="connsiteY3" fmla="*/ 0 h 1156944"/>
                <a:gd name="connsiteX4" fmla="*/ 387912 w 478464"/>
                <a:gd name="connsiteY4" fmla="*/ 143332 h 1156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464" h="1156944">
                  <a:moveTo>
                    <a:pt x="387912" y="143332"/>
                  </a:moveTo>
                  <a:cubicBezTo>
                    <a:pt x="493525" y="380619"/>
                    <a:pt x="570335" y="1156945"/>
                    <a:pt x="239094" y="1156945"/>
                  </a:cubicBezTo>
                  <a:cubicBezTo>
                    <a:pt x="-92148" y="1156945"/>
                    <a:pt x="-14652" y="380619"/>
                    <a:pt x="90275" y="143332"/>
                  </a:cubicBezTo>
                  <a:cubicBezTo>
                    <a:pt x="134166" y="45263"/>
                    <a:pt x="191773" y="0"/>
                    <a:pt x="239094" y="0"/>
                  </a:cubicBezTo>
                  <a:cubicBezTo>
                    <a:pt x="286414" y="0"/>
                    <a:pt x="344707" y="45263"/>
                    <a:pt x="387912" y="143332"/>
                  </a:cubicBez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689707A2-9A81-1842-32D2-21DEFAE77B91}"/>
                </a:ext>
              </a:extLst>
            </p:cNvPr>
            <p:cNvSpPr/>
            <p:nvPr/>
          </p:nvSpPr>
          <p:spPr>
            <a:xfrm>
              <a:off x="1723534" y="4758407"/>
              <a:ext cx="246661" cy="517240"/>
            </a:xfrm>
            <a:custGeom>
              <a:avLst/>
              <a:gdLst>
                <a:gd name="connsiteX0" fmla="*/ 387912 w 478464"/>
                <a:gd name="connsiteY0" fmla="*/ 124130 h 1003325"/>
                <a:gd name="connsiteX1" fmla="*/ 239094 w 478464"/>
                <a:gd name="connsiteY1" fmla="*/ 1003326 h 1003325"/>
                <a:gd name="connsiteX2" fmla="*/ 90275 w 478464"/>
                <a:gd name="connsiteY2" fmla="*/ 124130 h 1003325"/>
                <a:gd name="connsiteX3" fmla="*/ 239094 w 478464"/>
                <a:gd name="connsiteY3" fmla="*/ 0 h 1003325"/>
                <a:gd name="connsiteX4" fmla="*/ 387912 w 478464"/>
                <a:gd name="connsiteY4" fmla="*/ 124130 h 1003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464" h="1003325">
                  <a:moveTo>
                    <a:pt x="387912" y="124130"/>
                  </a:moveTo>
                  <a:cubicBezTo>
                    <a:pt x="493525" y="329870"/>
                    <a:pt x="570335" y="1003326"/>
                    <a:pt x="239094" y="1003326"/>
                  </a:cubicBezTo>
                  <a:cubicBezTo>
                    <a:pt x="-92148" y="1003326"/>
                    <a:pt x="-14652" y="329870"/>
                    <a:pt x="90275" y="124130"/>
                  </a:cubicBezTo>
                  <a:cubicBezTo>
                    <a:pt x="134166" y="39090"/>
                    <a:pt x="191773" y="0"/>
                    <a:pt x="239094" y="0"/>
                  </a:cubicBezTo>
                  <a:cubicBezTo>
                    <a:pt x="286414" y="0"/>
                    <a:pt x="344707" y="39090"/>
                    <a:pt x="387912" y="124130"/>
                  </a:cubicBezTo>
                  <a:close/>
                </a:path>
              </a:pathLst>
            </a:custGeom>
            <a:solidFill>
              <a:srgbClr val="2BCCA0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632D0F92-41B6-E127-9B79-D0B119306B73}"/>
                </a:ext>
              </a:extLst>
            </p:cNvPr>
            <p:cNvSpPr/>
            <p:nvPr/>
          </p:nvSpPr>
          <p:spPr>
            <a:xfrm>
              <a:off x="1723534" y="4758407"/>
              <a:ext cx="246661" cy="517240"/>
            </a:xfrm>
            <a:custGeom>
              <a:avLst/>
              <a:gdLst>
                <a:gd name="connsiteX0" fmla="*/ 387912 w 478464"/>
                <a:gd name="connsiteY0" fmla="*/ 124130 h 1003325"/>
                <a:gd name="connsiteX1" fmla="*/ 239094 w 478464"/>
                <a:gd name="connsiteY1" fmla="*/ 1003326 h 1003325"/>
                <a:gd name="connsiteX2" fmla="*/ 90275 w 478464"/>
                <a:gd name="connsiteY2" fmla="*/ 124130 h 1003325"/>
                <a:gd name="connsiteX3" fmla="*/ 239094 w 478464"/>
                <a:gd name="connsiteY3" fmla="*/ 0 h 1003325"/>
                <a:gd name="connsiteX4" fmla="*/ 387912 w 478464"/>
                <a:gd name="connsiteY4" fmla="*/ 124130 h 1003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464" h="1003325">
                  <a:moveTo>
                    <a:pt x="387912" y="124130"/>
                  </a:moveTo>
                  <a:cubicBezTo>
                    <a:pt x="493525" y="329870"/>
                    <a:pt x="570335" y="1003326"/>
                    <a:pt x="239094" y="1003326"/>
                  </a:cubicBezTo>
                  <a:cubicBezTo>
                    <a:pt x="-92148" y="1003326"/>
                    <a:pt x="-14652" y="329870"/>
                    <a:pt x="90275" y="124130"/>
                  </a:cubicBezTo>
                  <a:cubicBezTo>
                    <a:pt x="134166" y="39090"/>
                    <a:pt x="191773" y="0"/>
                    <a:pt x="239094" y="0"/>
                  </a:cubicBezTo>
                  <a:cubicBezTo>
                    <a:pt x="286414" y="0"/>
                    <a:pt x="344707" y="39090"/>
                    <a:pt x="387912" y="124130"/>
                  </a:cubicBez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99F51403-D9FC-9F8B-A87A-96A93B6D82BF}"/>
                </a:ext>
              </a:extLst>
            </p:cNvPr>
            <p:cNvSpPr/>
            <p:nvPr/>
          </p:nvSpPr>
          <p:spPr>
            <a:xfrm>
              <a:off x="3081029" y="4264855"/>
              <a:ext cx="849222" cy="1273479"/>
            </a:xfrm>
            <a:custGeom>
              <a:avLst/>
              <a:gdLst>
                <a:gd name="connsiteX0" fmla="*/ 1647292 w 1647291"/>
                <a:gd name="connsiteY0" fmla="*/ 2470252 h 2470251"/>
                <a:gd name="connsiteX1" fmla="*/ 0 w 1647291"/>
                <a:gd name="connsiteY1" fmla="*/ 2470252 h 2470251"/>
                <a:gd name="connsiteX2" fmla="*/ 0 w 1647291"/>
                <a:gd name="connsiteY2" fmla="*/ 708431 h 2470251"/>
                <a:gd name="connsiteX3" fmla="*/ 823646 w 1647291"/>
                <a:gd name="connsiteY3" fmla="*/ 0 h 2470251"/>
                <a:gd name="connsiteX4" fmla="*/ 1647292 w 1647291"/>
                <a:gd name="connsiteY4" fmla="*/ 708431 h 2470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7291" h="2470251">
                  <a:moveTo>
                    <a:pt x="1647292" y="2470252"/>
                  </a:moveTo>
                  <a:lnTo>
                    <a:pt x="0" y="2470252"/>
                  </a:lnTo>
                  <a:lnTo>
                    <a:pt x="0" y="708431"/>
                  </a:lnTo>
                  <a:lnTo>
                    <a:pt x="823646" y="0"/>
                  </a:lnTo>
                  <a:lnTo>
                    <a:pt x="1647292" y="708431"/>
                  </a:lnTo>
                  <a:close/>
                </a:path>
              </a:pathLst>
            </a:custGeom>
            <a:solidFill>
              <a:srgbClr val="05755F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1A95C33F-820C-16D5-05B6-140EC87245B8}"/>
                </a:ext>
              </a:extLst>
            </p:cNvPr>
            <p:cNvSpPr/>
            <p:nvPr/>
          </p:nvSpPr>
          <p:spPr>
            <a:xfrm>
              <a:off x="3081029" y="4264855"/>
              <a:ext cx="849222" cy="1273479"/>
            </a:xfrm>
            <a:custGeom>
              <a:avLst/>
              <a:gdLst>
                <a:gd name="connsiteX0" fmla="*/ 1647292 w 1647291"/>
                <a:gd name="connsiteY0" fmla="*/ 2470252 h 2470251"/>
                <a:gd name="connsiteX1" fmla="*/ 0 w 1647291"/>
                <a:gd name="connsiteY1" fmla="*/ 2470252 h 2470251"/>
                <a:gd name="connsiteX2" fmla="*/ 0 w 1647291"/>
                <a:gd name="connsiteY2" fmla="*/ 708431 h 2470251"/>
                <a:gd name="connsiteX3" fmla="*/ 823646 w 1647291"/>
                <a:gd name="connsiteY3" fmla="*/ 0 h 2470251"/>
                <a:gd name="connsiteX4" fmla="*/ 1647292 w 1647291"/>
                <a:gd name="connsiteY4" fmla="*/ 708431 h 2470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7291" h="2470251">
                  <a:moveTo>
                    <a:pt x="1647292" y="2470252"/>
                  </a:moveTo>
                  <a:lnTo>
                    <a:pt x="0" y="2470252"/>
                  </a:lnTo>
                  <a:lnTo>
                    <a:pt x="0" y="708431"/>
                  </a:lnTo>
                  <a:lnTo>
                    <a:pt x="823646" y="0"/>
                  </a:lnTo>
                  <a:lnTo>
                    <a:pt x="1647292" y="708431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256CA48D-008E-F227-1944-29736C0C6630}"/>
                </a:ext>
              </a:extLst>
            </p:cNvPr>
            <p:cNvSpPr/>
            <p:nvPr/>
          </p:nvSpPr>
          <p:spPr>
            <a:xfrm>
              <a:off x="3532863" y="5057509"/>
              <a:ext cx="254555" cy="480825"/>
            </a:xfrm>
            <a:custGeom>
              <a:avLst/>
              <a:gdLst>
                <a:gd name="connsiteX0" fmla="*/ 0 w 493776"/>
                <a:gd name="connsiteY0" fmla="*/ 0 h 932688"/>
                <a:gd name="connsiteX1" fmla="*/ 493776 w 493776"/>
                <a:gd name="connsiteY1" fmla="*/ 0 h 932688"/>
                <a:gd name="connsiteX2" fmla="*/ 493776 w 493776"/>
                <a:gd name="connsiteY2" fmla="*/ 932688 h 932688"/>
                <a:gd name="connsiteX3" fmla="*/ 0 w 493776"/>
                <a:gd name="connsiteY3" fmla="*/ 932688 h 93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3776" h="932688">
                  <a:moveTo>
                    <a:pt x="0" y="0"/>
                  </a:moveTo>
                  <a:lnTo>
                    <a:pt x="493776" y="0"/>
                  </a:lnTo>
                  <a:lnTo>
                    <a:pt x="493776" y="932688"/>
                  </a:lnTo>
                  <a:lnTo>
                    <a:pt x="0" y="93268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8" name="任意多边形: 形状 507">
              <a:extLst>
                <a:ext uri="{FF2B5EF4-FFF2-40B4-BE49-F238E27FC236}">
                  <a16:creationId xmlns:a16="http://schemas.microsoft.com/office/drawing/2014/main" id="{620B7A3B-37E5-500C-EB02-BBF1950148A4}"/>
                </a:ext>
              </a:extLst>
            </p:cNvPr>
            <p:cNvSpPr/>
            <p:nvPr/>
          </p:nvSpPr>
          <p:spPr>
            <a:xfrm>
              <a:off x="3532863" y="5057509"/>
              <a:ext cx="254555" cy="480825"/>
            </a:xfrm>
            <a:custGeom>
              <a:avLst/>
              <a:gdLst>
                <a:gd name="connsiteX0" fmla="*/ 0 w 493776"/>
                <a:gd name="connsiteY0" fmla="*/ 0 h 932688"/>
                <a:gd name="connsiteX1" fmla="*/ 493776 w 493776"/>
                <a:gd name="connsiteY1" fmla="*/ 0 h 932688"/>
                <a:gd name="connsiteX2" fmla="*/ 493776 w 493776"/>
                <a:gd name="connsiteY2" fmla="*/ 932688 h 932688"/>
                <a:gd name="connsiteX3" fmla="*/ 0 w 493776"/>
                <a:gd name="connsiteY3" fmla="*/ 932688 h 93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3776" h="932688">
                  <a:moveTo>
                    <a:pt x="0" y="0"/>
                  </a:moveTo>
                  <a:lnTo>
                    <a:pt x="493776" y="0"/>
                  </a:lnTo>
                  <a:lnTo>
                    <a:pt x="493776" y="932688"/>
                  </a:lnTo>
                  <a:lnTo>
                    <a:pt x="0" y="932688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9" name="任意多边形: 形状 508">
              <a:extLst>
                <a:ext uri="{FF2B5EF4-FFF2-40B4-BE49-F238E27FC236}">
                  <a16:creationId xmlns:a16="http://schemas.microsoft.com/office/drawing/2014/main" id="{49463F20-26D4-CF64-819E-01336F52C6A8}"/>
                </a:ext>
              </a:extLst>
            </p:cNvPr>
            <p:cNvSpPr/>
            <p:nvPr/>
          </p:nvSpPr>
          <p:spPr>
            <a:xfrm>
              <a:off x="3215024" y="5057509"/>
              <a:ext cx="219200" cy="254555"/>
            </a:xfrm>
            <a:custGeom>
              <a:avLst/>
              <a:gdLst>
                <a:gd name="connsiteX0" fmla="*/ 0 w 425196"/>
                <a:gd name="connsiteY0" fmla="*/ 0 h 493776"/>
                <a:gd name="connsiteX1" fmla="*/ 425196 w 425196"/>
                <a:gd name="connsiteY1" fmla="*/ 0 h 493776"/>
                <a:gd name="connsiteX2" fmla="*/ 425196 w 425196"/>
                <a:gd name="connsiteY2" fmla="*/ 493776 h 493776"/>
                <a:gd name="connsiteX3" fmla="*/ 0 w 425196"/>
                <a:gd name="connsiteY3" fmla="*/ 493776 h 49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5196" h="493776">
                  <a:moveTo>
                    <a:pt x="0" y="0"/>
                  </a:moveTo>
                  <a:lnTo>
                    <a:pt x="425196" y="0"/>
                  </a:lnTo>
                  <a:lnTo>
                    <a:pt x="425196" y="493776"/>
                  </a:lnTo>
                  <a:lnTo>
                    <a:pt x="0" y="493776"/>
                  </a:lnTo>
                  <a:close/>
                </a:path>
              </a:pathLst>
            </a:custGeom>
            <a:solidFill>
              <a:srgbClr val="89C6CC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0" name="任意多边形: 形状 509">
              <a:extLst>
                <a:ext uri="{FF2B5EF4-FFF2-40B4-BE49-F238E27FC236}">
                  <a16:creationId xmlns:a16="http://schemas.microsoft.com/office/drawing/2014/main" id="{1607D279-2D53-66D6-4F31-EAC931457DC2}"/>
                </a:ext>
              </a:extLst>
            </p:cNvPr>
            <p:cNvSpPr/>
            <p:nvPr/>
          </p:nvSpPr>
          <p:spPr>
            <a:xfrm>
              <a:off x="3215024" y="5057509"/>
              <a:ext cx="160864" cy="211775"/>
            </a:xfrm>
            <a:custGeom>
              <a:avLst/>
              <a:gdLst>
                <a:gd name="connsiteX0" fmla="*/ 0 w 312039"/>
                <a:gd name="connsiteY0" fmla="*/ 410794 h 410793"/>
                <a:gd name="connsiteX1" fmla="*/ 312039 w 312039"/>
                <a:gd name="connsiteY1" fmla="*/ 0 h 410793"/>
                <a:gd name="connsiteX2" fmla="*/ 174193 w 312039"/>
                <a:gd name="connsiteY2" fmla="*/ 0 h 410793"/>
                <a:gd name="connsiteX3" fmla="*/ 0 w 312039"/>
                <a:gd name="connsiteY3" fmla="*/ 229743 h 410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2039" h="410793">
                  <a:moveTo>
                    <a:pt x="0" y="410794"/>
                  </a:moveTo>
                  <a:lnTo>
                    <a:pt x="312039" y="0"/>
                  </a:lnTo>
                  <a:lnTo>
                    <a:pt x="174193" y="0"/>
                  </a:lnTo>
                  <a:lnTo>
                    <a:pt x="0" y="229743"/>
                  </a:lnTo>
                  <a:close/>
                </a:path>
              </a:pathLst>
            </a:custGeom>
            <a:solidFill>
              <a:srgbClr val="D0F6FB">
                <a:alpha val="92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2" name="任意多边形: 形状 511">
              <a:extLst>
                <a:ext uri="{FF2B5EF4-FFF2-40B4-BE49-F238E27FC236}">
                  <a16:creationId xmlns:a16="http://schemas.microsoft.com/office/drawing/2014/main" id="{12D68784-319F-3E01-A523-7DBA238FFAA1}"/>
                </a:ext>
              </a:extLst>
            </p:cNvPr>
            <p:cNvSpPr/>
            <p:nvPr/>
          </p:nvSpPr>
          <p:spPr>
            <a:xfrm>
              <a:off x="3215024" y="5057509"/>
              <a:ext cx="219200" cy="254555"/>
            </a:xfrm>
            <a:custGeom>
              <a:avLst/>
              <a:gdLst>
                <a:gd name="connsiteX0" fmla="*/ 425196 w 425196"/>
                <a:gd name="connsiteY0" fmla="*/ 4115 h 493776"/>
                <a:gd name="connsiteX1" fmla="*/ 425196 w 425196"/>
                <a:gd name="connsiteY1" fmla="*/ 0 h 493776"/>
                <a:gd name="connsiteX2" fmla="*/ 359359 w 425196"/>
                <a:gd name="connsiteY2" fmla="*/ 0 h 493776"/>
                <a:gd name="connsiteX3" fmla="*/ 0 w 425196"/>
                <a:gd name="connsiteY3" fmla="*/ 473202 h 493776"/>
                <a:gd name="connsiteX4" fmla="*/ 0 w 425196"/>
                <a:gd name="connsiteY4" fmla="*/ 493776 h 493776"/>
                <a:gd name="connsiteX5" fmla="*/ 52806 w 425196"/>
                <a:gd name="connsiteY5" fmla="*/ 493776 h 49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5196" h="493776">
                  <a:moveTo>
                    <a:pt x="425196" y="4115"/>
                  </a:moveTo>
                  <a:lnTo>
                    <a:pt x="425196" y="0"/>
                  </a:lnTo>
                  <a:lnTo>
                    <a:pt x="359359" y="0"/>
                  </a:lnTo>
                  <a:lnTo>
                    <a:pt x="0" y="473202"/>
                  </a:lnTo>
                  <a:lnTo>
                    <a:pt x="0" y="493776"/>
                  </a:lnTo>
                  <a:lnTo>
                    <a:pt x="52806" y="493776"/>
                  </a:lnTo>
                  <a:close/>
                </a:path>
              </a:pathLst>
            </a:custGeom>
            <a:solidFill>
              <a:srgbClr val="D0F6FB">
                <a:alpha val="92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9" name="任意多边形: 形状 518">
              <a:extLst>
                <a:ext uri="{FF2B5EF4-FFF2-40B4-BE49-F238E27FC236}">
                  <a16:creationId xmlns:a16="http://schemas.microsoft.com/office/drawing/2014/main" id="{6FCED133-57B3-9220-CCFD-47993F34EDA6}"/>
                </a:ext>
              </a:extLst>
            </p:cNvPr>
            <p:cNvSpPr/>
            <p:nvPr/>
          </p:nvSpPr>
          <p:spPr>
            <a:xfrm>
              <a:off x="3215024" y="5057509"/>
              <a:ext cx="219200" cy="254555"/>
            </a:xfrm>
            <a:custGeom>
              <a:avLst/>
              <a:gdLst>
                <a:gd name="connsiteX0" fmla="*/ 0 w 425196"/>
                <a:gd name="connsiteY0" fmla="*/ 0 h 493776"/>
                <a:gd name="connsiteX1" fmla="*/ 425196 w 425196"/>
                <a:gd name="connsiteY1" fmla="*/ 0 h 493776"/>
                <a:gd name="connsiteX2" fmla="*/ 425196 w 425196"/>
                <a:gd name="connsiteY2" fmla="*/ 493776 h 493776"/>
                <a:gd name="connsiteX3" fmla="*/ 0 w 425196"/>
                <a:gd name="connsiteY3" fmla="*/ 493776 h 49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5196" h="493776">
                  <a:moveTo>
                    <a:pt x="0" y="0"/>
                  </a:moveTo>
                  <a:lnTo>
                    <a:pt x="425196" y="0"/>
                  </a:lnTo>
                  <a:lnTo>
                    <a:pt x="425196" y="493776"/>
                  </a:lnTo>
                  <a:lnTo>
                    <a:pt x="0" y="493776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0" name="任意多边形: 形状 519">
              <a:extLst>
                <a:ext uri="{FF2B5EF4-FFF2-40B4-BE49-F238E27FC236}">
                  <a16:creationId xmlns:a16="http://schemas.microsoft.com/office/drawing/2014/main" id="{9F5C0A01-B921-4406-E7B9-9873D4D79704}"/>
                </a:ext>
              </a:extLst>
            </p:cNvPr>
            <p:cNvSpPr/>
            <p:nvPr/>
          </p:nvSpPr>
          <p:spPr>
            <a:xfrm>
              <a:off x="3190275" y="5312063"/>
              <a:ext cx="268696" cy="42426"/>
            </a:xfrm>
            <a:custGeom>
              <a:avLst/>
              <a:gdLst>
                <a:gd name="connsiteX0" fmla="*/ 0 w 521208"/>
                <a:gd name="connsiteY0" fmla="*/ 0 h 82296"/>
                <a:gd name="connsiteX1" fmla="*/ 521208 w 521208"/>
                <a:gd name="connsiteY1" fmla="*/ 0 h 82296"/>
                <a:gd name="connsiteX2" fmla="*/ 521208 w 521208"/>
                <a:gd name="connsiteY2" fmla="*/ 82296 h 82296"/>
                <a:gd name="connsiteX3" fmla="*/ 0 w 521208"/>
                <a:gd name="connsiteY3" fmla="*/ 82296 h 82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1208" h="82296">
                  <a:moveTo>
                    <a:pt x="0" y="0"/>
                  </a:moveTo>
                  <a:lnTo>
                    <a:pt x="521208" y="0"/>
                  </a:lnTo>
                  <a:lnTo>
                    <a:pt x="521208" y="82296"/>
                  </a:lnTo>
                  <a:lnTo>
                    <a:pt x="0" y="82296"/>
                  </a:lnTo>
                  <a:close/>
                </a:path>
              </a:pathLst>
            </a:custGeom>
            <a:solidFill>
              <a:srgbClr val="656B8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1" name="任意多边形: 形状 520">
              <a:extLst>
                <a:ext uri="{FF2B5EF4-FFF2-40B4-BE49-F238E27FC236}">
                  <a16:creationId xmlns:a16="http://schemas.microsoft.com/office/drawing/2014/main" id="{7111FA5C-6AAA-BD98-5B86-EB57CF7080D4}"/>
                </a:ext>
              </a:extLst>
            </p:cNvPr>
            <p:cNvSpPr/>
            <p:nvPr/>
          </p:nvSpPr>
          <p:spPr>
            <a:xfrm>
              <a:off x="3190275" y="5312063"/>
              <a:ext cx="268696" cy="42426"/>
            </a:xfrm>
            <a:custGeom>
              <a:avLst/>
              <a:gdLst>
                <a:gd name="connsiteX0" fmla="*/ 0 w 521208"/>
                <a:gd name="connsiteY0" fmla="*/ 0 h 82296"/>
                <a:gd name="connsiteX1" fmla="*/ 521208 w 521208"/>
                <a:gd name="connsiteY1" fmla="*/ 0 h 82296"/>
                <a:gd name="connsiteX2" fmla="*/ 521208 w 521208"/>
                <a:gd name="connsiteY2" fmla="*/ 82296 h 82296"/>
                <a:gd name="connsiteX3" fmla="*/ 0 w 521208"/>
                <a:gd name="connsiteY3" fmla="*/ 82296 h 82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1208" h="82296">
                  <a:moveTo>
                    <a:pt x="0" y="0"/>
                  </a:moveTo>
                  <a:lnTo>
                    <a:pt x="521208" y="0"/>
                  </a:lnTo>
                  <a:lnTo>
                    <a:pt x="521208" y="82296"/>
                  </a:lnTo>
                  <a:lnTo>
                    <a:pt x="0" y="82296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2" name="任意多边形: 形状 521">
              <a:extLst>
                <a:ext uri="{FF2B5EF4-FFF2-40B4-BE49-F238E27FC236}">
                  <a16:creationId xmlns:a16="http://schemas.microsoft.com/office/drawing/2014/main" id="{7C1C809D-E07E-51CA-089C-2EA24F0DBE9B}"/>
                </a:ext>
              </a:extLst>
            </p:cNvPr>
            <p:cNvSpPr/>
            <p:nvPr/>
          </p:nvSpPr>
          <p:spPr>
            <a:xfrm>
              <a:off x="3403111" y="4562542"/>
              <a:ext cx="205058" cy="205058"/>
            </a:xfrm>
            <a:custGeom>
              <a:avLst/>
              <a:gdLst>
                <a:gd name="connsiteX0" fmla="*/ 397764 w 397764"/>
                <a:gd name="connsiteY0" fmla="*/ 198882 h 397764"/>
                <a:gd name="connsiteX1" fmla="*/ 198882 w 397764"/>
                <a:gd name="connsiteY1" fmla="*/ 397764 h 397764"/>
                <a:gd name="connsiteX2" fmla="*/ 0 w 397764"/>
                <a:gd name="connsiteY2" fmla="*/ 198882 h 397764"/>
                <a:gd name="connsiteX3" fmla="*/ 198882 w 397764"/>
                <a:gd name="connsiteY3" fmla="*/ 0 h 397764"/>
                <a:gd name="connsiteX4" fmla="*/ 397764 w 397764"/>
                <a:gd name="connsiteY4" fmla="*/ 198882 h 397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764" h="397764">
                  <a:moveTo>
                    <a:pt x="397764" y="198882"/>
                  </a:moveTo>
                  <a:cubicBezTo>
                    <a:pt x="397764" y="308722"/>
                    <a:pt x="308721" y="397764"/>
                    <a:pt x="198882" y="397764"/>
                  </a:cubicBezTo>
                  <a:cubicBezTo>
                    <a:pt x="89042" y="397764"/>
                    <a:pt x="0" y="308722"/>
                    <a:pt x="0" y="198882"/>
                  </a:cubicBezTo>
                  <a:cubicBezTo>
                    <a:pt x="0" y="89043"/>
                    <a:pt x="89042" y="0"/>
                    <a:pt x="198882" y="0"/>
                  </a:cubicBezTo>
                  <a:cubicBezTo>
                    <a:pt x="308721" y="0"/>
                    <a:pt x="397764" y="89043"/>
                    <a:pt x="397764" y="198882"/>
                  </a:cubicBezTo>
                  <a:close/>
                </a:path>
              </a:pathLst>
            </a:custGeom>
            <a:solidFill>
              <a:srgbClr val="98AAB5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3" name="任意多边形: 形状 522">
              <a:extLst>
                <a:ext uri="{FF2B5EF4-FFF2-40B4-BE49-F238E27FC236}">
                  <a16:creationId xmlns:a16="http://schemas.microsoft.com/office/drawing/2014/main" id="{310BBDE8-D62B-CCFC-18E2-6C61DAD93F96}"/>
                </a:ext>
              </a:extLst>
            </p:cNvPr>
            <p:cNvSpPr/>
            <p:nvPr/>
          </p:nvSpPr>
          <p:spPr>
            <a:xfrm>
              <a:off x="3477356" y="4562542"/>
              <a:ext cx="130813" cy="205058"/>
            </a:xfrm>
            <a:custGeom>
              <a:avLst/>
              <a:gdLst>
                <a:gd name="connsiteX0" fmla="*/ 54864 w 253746"/>
                <a:gd name="connsiteY0" fmla="*/ 0 h 397764"/>
                <a:gd name="connsiteX1" fmla="*/ 0 w 253746"/>
                <a:gd name="connsiteY1" fmla="*/ 7544 h 397764"/>
                <a:gd name="connsiteX2" fmla="*/ 144018 w 253746"/>
                <a:gd name="connsiteY2" fmla="*/ 198882 h 397764"/>
                <a:gd name="connsiteX3" fmla="*/ 0 w 253746"/>
                <a:gd name="connsiteY3" fmla="*/ 390220 h 397764"/>
                <a:gd name="connsiteX4" fmla="*/ 54864 w 253746"/>
                <a:gd name="connsiteY4" fmla="*/ 397764 h 397764"/>
                <a:gd name="connsiteX5" fmla="*/ 253746 w 253746"/>
                <a:gd name="connsiteY5" fmla="*/ 198882 h 397764"/>
                <a:gd name="connsiteX6" fmla="*/ 54864 w 253746"/>
                <a:gd name="connsiteY6" fmla="*/ 0 h 397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3746" h="397764">
                  <a:moveTo>
                    <a:pt x="54864" y="0"/>
                  </a:moveTo>
                  <a:cubicBezTo>
                    <a:pt x="35662" y="0"/>
                    <a:pt x="17145" y="2743"/>
                    <a:pt x="0" y="7544"/>
                  </a:cubicBezTo>
                  <a:cubicBezTo>
                    <a:pt x="82982" y="31547"/>
                    <a:pt x="144018" y="107670"/>
                    <a:pt x="144018" y="198882"/>
                  </a:cubicBezTo>
                  <a:cubicBezTo>
                    <a:pt x="144018" y="289407"/>
                    <a:pt x="82982" y="366217"/>
                    <a:pt x="0" y="390220"/>
                  </a:cubicBezTo>
                  <a:cubicBezTo>
                    <a:pt x="17145" y="395021"/>
                    <a:pt x="35662" y="397764"/>
                    <a:pt x="54864" y="397764"/>
                  </a:cubicBezTo>
                  <a:cubicBezTo>
                    <a:pt x="164592" y="397764"/>
                    <a:pt x="253746" y="308610"/>
                    <a:pt x="253746" y="198882"/>
                  </a:cubicBezTo>
                  <a:cubicBezTo>
                    <a:pt x="253746" y="88468"/>
                    <a:pt x="164592" y="0"/>
                    <a:pt x="54864" y="0"/>
                  </a:cubicBezTo>
                  <a:close/>
                </a:path>
              </a:pathLst>
            </a:custGeom>
            <a:solidFill>
              <a:srgbClr val="7B929E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4" name="任意多边形: 形状 523">
              <a:extLst>
                <a:ext uri="{FF2B5EF4-FFF2-40B4-BE49-F238E27FC236}">
                  <a16:creationId xmlns:a16="http://schemas.microsoft.com/office/drawing/2014/main" id="{3EA2BEFF-D135-14D7-C878-5A4DE6355E6A}"/>
                </a:ext>
              </a:extLst>
            </p:cNvPr>
            <p:cNvSpPr/>
            <p:nvPr/>
          </p:nvSpPr>
          <p:spPr>
            <a:xfrm>
              <a:off x="3403111" y="4562542"/>
              <a:ext cx="205058" cy="205058"/>
            </a:xfrm>
            <a:custGeom>
              <a:avLst/>
              <a:gdLst>
                <a:gd name="connsiteX0" fmla="*/ 397764 w 397764"/>
                <a:gd name="connsiteY0" fmla="*/ 198882 h 397764"/>
                <a:gd name="connsiteX1" fmla="*/ 198882 w 397764"/>
                <a:gd name="connsiteY1" fmla="*/ 397764 h 397764"/>
                <a:gd name="connsiteX2" fmla="*/ 0 w 397764"/>
                <a:gd name="connsiteY2" fmla="*/ 198882 h 397764"/>
                <a:gd name="connsiteX3" fmla="*/ 198882 w 397764"/>
                <a:gd name="connsiteY3" fmla="*/ 0 h 397764"/>
                <a:gd name="connsiteX4" fmla="*/ 397764 w 397764"/>
                <a:gd name="connsiteY4" fmla="*/ 198882 h 397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764" h="397764">
                  <a:moveTo>
                    <a:pt x="397764" y="198882"/>
                  </a:moveTo>
                  <a:cubicBezTo>
                    <a:pt x="397764" y="308722"/>
                    <a:pt x="308721" y="397764"/>
                    <a:pt x="198882" y="397764"/>
                  </a:cubicBezTo>
                  <a:cubicBezTo>
                    <a:pt x="89042" y="397764"/>
                    <a:pt x="0" y="308722"/>
                    <a:pt x="0" y="198882"/>
                  </a:cubicBezTo>
                  <a:cubicBezTo>
                    <a:pt x="0" y="89043"/>
                    <a:pt x="89042" y="0"/>
                    <a:pt x="198882" y="0"/>
                  </a:cubicBezTo>
                  <a:cubicBezTo>
                    <a:pt x="308721" y="0"/>
                    <a:pt x="397764" y="89043"/>
                    <a:pt x="397764" y="198882"/>
                  </a:cubicBez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5" name="任意多边形: 形状 524">
              <a:extLst>
                <a:ext uri="{FF2B5EF4-FFF2-40B4-BE49-F238E27FC236}">
                  <a16:creationId xmlns:a16="http://schemas.microsoft.com/office/drawing/2014/main" id="{37C29174-1C3F-1B9F-2D24-7A34714FAC54}"/>
                </a:ext>
              </a:extLst>
            </p:cNvPr>
            <p:cNvSpPr/>
            <p:nvPr/>
          </p:nvSpPr>
          <p:spPr>
            <a:xfrm>
              <a:off x="3490437" y="5460553"/>
              <a:ext cx="339406" cy="77781"/>
            </a:xfrm>
            <a:custGeom>
              <a:avLst/>
              <a:gdLst>
                <a:gd name="connsiteX0" fmla="*/ 658368 w 658368"/>
                <a:gd name="connsiteY0" fmla="*/ 150876 h 150876"/>
                <a:gd name="connsiteX1" fmla="*/ 0 w 658368"/>
                <a:gd name="connsiteY1" fmla="*/ 150876 h 150876"/>
                <a:gd name="connsiteX2" fmla="*/ 0 w 658368"/>
                <a:gd name="connsiteY2" fmla="*/ 96012 h 150876"/>
                <a:gd name="connsiteX3" fmla="*/ 96012 w 658368"/>
                <a:gd name="connsiteY3" fmla="*/ 0 h 150876"/>
                <a:gd name="connsiteX4" fmla="*/ 562356 w 658368"/>
                <a:gd name="connsiteY4" fmla="*/ 0 h 150876"/>
                <a:gd name="connsiteX5" fmla="*/ 658368 w 658368"/>
                <a:gd name="connsiteY5" fmla="*/ 96012 h 150876"/>
                <a:gd name="connsiteX6" fmla="*/ 658368 w 658368"/>
                <a:gd name="connsiteY6" fmla="*/ 150876 h 150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8368" h="150876">
                  <a:moveTo>
                    <a:pt x="658368" y="150876"/>
                  </a:moveTo>
                  <a:lnTo>
                    <a:pt x="0" y="150876"/>
                  </a:lnTo>
                  <a:lnTo>
                    <a:pt x="0" y="96012"/>
                  </a:lnTo>
                  <a:cubicBezTo>
                    <a:pt x="0" y="43205"/>
                    <a:pt x="43205" y="0"/>
                    <a:pt x="96012" y="0"/>
                  </a:cubicBezTo>
                  <a:lnTo>
                    <a:pt x="562356" y="0"/>
                  </a:lnTo>
                  <a:cubicBezTo>
                    <a:pt x="615163" y="0"/>
                    <a:pt x="658368" y="43205"/>
                    <a:pt x="658368" y="96012"/>
                  </a:cubicBezTo>
                  <a:lnTo>
                    <a:pt x="658368" y="150876"/>
                  </a:lnTo>
                  <a:close/>
                </a:path>
              </a:pathLst>
            </a:custGeom>
            <a:solidFill>
              <a:srgbClr val="6E818E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6" name="任意多边形: 形状 525">
              <a:extLst>
                <a:ext uri="{FF2B5EF4-FFF2-40B4-BE49-F238E27FC236}">
                  <a16:creationId xmlns:a16="http://schemas.microsoft.com/office/drawing/2014/main" id="{B7C3F711-6EE6-BC23-DD84-4C74B777A6EF}"/>
                </a:ext>
              </a:extLst>
            </p:cNvPr>
            <p:cNvSpPr/>
            <p:nvPr/>
          </p:nvSpPr>
          <p:spPr>
            <a:xfrm>
              <a:off x="3490437" y="5505101"/>
              <a:ext cx="339406" cy="32880"/>
            </a:xfrm>
            <a:custGeom>
              <a:avLst/>
              <a:gdLst>
                <a:gd name="connsiteX0" fmla="*/ 0 w 658368"/>
                <a:gd name="connsiteY0" fmla="*/ 0 h 63779"/>
                <a:gd name="connsiteX1" fmla="*/ 658368 w 658368"/>
                <a:gd name="connsiteY1" fmla="*/ 0 h 63779"/>
                <a:gd name="connsiteX2" fmla="*/ 658368 w 658368"/>
                <a:gd name="connsiteY2" fmla="*/ 63779 h 63779"/>
                <a:gd name="connsiteX3" fmla="*/ 0 w 658368"/>
                <a:gd name="connsiteY3" fmla="*/ 63779 h 63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8368" h="63779">
                  <a:moveTo>
                    <a:pt x="0" y="0"/>
                  </a:moveTo>
                  <a:lnTo>
                    <a:pt x="658368" y="0"/>
                  </a:lnTo>
                  <a:lnTo>
                    <a:pt x="658368" y="63779"/>
                  </a:lnTo>
                  <a:lnTo>
                    <a:pt x="0" y="63779"/>
                  </a:lnTo>
                  <a:close/>
                </a:path>
              </a:pathLst>
            </a:custGeom>
            <a:solidFill>
              <a:srgbClr val="5C6F7A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7" name="任意多边形: 形状 526">
              <a:extLst>
                <a:ext uri="{FF2B5EF4-FFF2-40B4-BE49-F238E27FC236}">
                  <a16:creationId xmlns:a16="http://schemas.microsoft.com/office/drawing/2014/main" id="{CC485134-E9C3-5A46-488B-1353D7896729}"/>
                </a:ext>
              </a:extLst>
            </p:cNvPr>
            <p:cNvSpPr/>
            <p:nvPr/>
          </p:nvSpPr>
          <p:spPr>
            <a:xfrm>
              <a:off x="3490437" y="5460553"/>
              <a:ext cx="339406" cy="77781"/>
            </a:xfrm>
            <a:custGeom>
              <a:avLst/>
              <a:gdLst>
                <a:gd name="connsiteX0" fmla="*/ 658368 w 658368"/>
                <a:gd name="connsiteY0" fmla="*/ 150876 h 150876"/>
                <a:gd name="connsiteX1" fmla="*/ 0 w 658368"/>
                <a:gd name="connsiteY1" fmla="*/ 150876 h 150876"/>
                <a:gd name="connsiteX2" fmla="*/ 0 w 658368"/>
                <a:gd name="connsiteY2" fmla="*/ 96012 h 150876"/>
                <a:gd name="connsiteX3" fmla="*/ 96012 w 658368"/>
                <a:gd name="connsiteY3" fmla="*/ 0 h 150876"/>
                <a:gd name="connsiteX4" fmla="*/ 562356 w 658368"/>
                <a:gd name="connsiteY4" fmla="*/ 0 h 150876"/>
                <a:gd name="connsiteX5" fmla="*/ 658368 w 658368"/>
                <a:gd name="connsiteY5" fmla="*/ 96012 h 150876"/>
                <a:gd name="connsiteX6" fmla="*/ 658368 w 658368"/>
                <a:gd name="connsiteY6" fmla="*/ 150876 h 150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8368" h="150876">
                  <a:moveTo>
                    <a:pt x="658368" y="150876"/>
                  </a:moveTo>
                  <a:lnTo>
                    <a:pt x="0" y="150876"/>
                  </a:lnTo>
                  <a:lnTo>
                    <a:pt x="0" y="96012"/>
                  </a:lnTo>
                  <a:cubicBezTo>
                    <a:pt x="0" y="43205"/>
                    <a:pt x="43205" y="0"/>
                    <a:pt x="96012" y="0"/>
                  </a:cubicBezTo>
                  <a:lnTo>
                    <a:pt x="562356" y="0"/>
                  </a:lnTo>
                  <a:cubicBezTo>
                    <a:pt x="615163" y="0"/>
                    <a:pt x="658368" y="43205"/>
                    <a:pt x="658368" y="96012"/>
                  </a:cubicBezTo>
                  <a:lnTo>
                    <a:pt x="658368" y="150876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8" name="任意多边形: 形状 527">
              <a:extLst>
                <a:ext uri="{FF2B5EF4-FFF2-40B4-BE49-F238E27FC236}">
                  <a16:creationId xmlns:a16="http://schemas.microsoft.com/office/drawing/2014/main" id="{F8988F7D-0590-524A-C89F-BC4D7E2FFC4D}"/>
                </a:ext>
              </a:extLst>
            </p:cNvPr>
            <p:cNvSpPr/>
            <p:nvPr/>
          </p:nvSpPr>
          <p:spPr>
            <a:xfrm>
              <a:off x="1723758" y="5538334"/>
              <a:ext cx="2783837" cy="3535"/>
            </a:xfrm>
            <a:custGeom>
              <a:avLst/>
              <a:gdLst>
                <a:gd name="connsiteX0" fmla="*/ 0 w 5399989"/>
                <a:gd name="connsiteY0" fmla="*/ 0 h 6858"/>
                <a:gd name="connsiteX1" fmla="*/ 5399989 w 5399989"/>
                <a:gd name="connsiteY1" fmla="*/ 0 h 6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99989" h="6858">
                  <a:moveTo>
                    <a:pt x="0" y="0"/>
                  </a:moveTo>
                  <a:lnTo>
                    <a:pt x="5399989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9" name="任意多边形: 形状 528">
              <a:extLst>
                <a:ext uri="{FF2B5EF4-FFF2-40B4-BE49-F238E27FC236}">
                  <a16:creationId xmlns:a16="http://schemas.microsoft.com/office/drawing/2014/main" id="{A1031488-EF11-EF7C-0A9B-F9A803826314}"/>
                </a:ext>
              </a:extLst>
            </p:cNvPr>
            <p:cNvSpPr/>
            <p:nvPr/>
          </p:nvSpPr>
          <p:spPr>
            <a:xfrm>
              <a:off x="2951812" y="4190963"/>
              <a:ext cx="1105565" cy="517558"/>
            </a:xfrm>
            <a:custGeom>
              <a:avLst/>
              <a:gdLst>
                <a:gd name="connsiteX0" fmla="*/ 2129057 w 2144537"/>
                <a:gd name="connsiteY0" fmla="*/ 980008 h 1003941"/>
                <a:gd name="connsiteX1" fmla="*/ 2129057 w 2144537"/>
                <a:gd name="connsiteY1" fmla="*/ 980008 h 1003941"/>
                <a:gd name="connsiteX2" fmla="*/ 2035102 w 2144537"/>
                <a:gd name="connsiteY2" fmla="*/ 988238 h 1003941"/>
                <a:gd name="connsiteX3" fmla="*/ 1072239 w 2144537"/>
                <a:gd name="connsiteY3" fmla="*/ 172821 h 1003941"/>
                <a:gd name="connsiteX4" fmla="*/ 109375 w 2144537"/>
                <a:gd name="connsiteY4" fmla="*/ 988238 h 1003941"/>
                <a:gd name="connsiteX5" fmla="*/ 15421 w 2144537"/>
                <a:gd name="connsiteY5" fmla="*/ 980008 h 1003941"/>
                <a:gd name="connsiteX6" fmla="*/ 15421 w 2144537"/>
                <a:gd name="connsiteY6" fmla="*/ 980008 h 1003941"/>
                <a:gd name="connsiteX7" fmla="*/ 23650 w 2144537"/>
                <a:gd name="connsiteY7" fmla="*/ 887425 h 1003941"/>
                <a:gd name="connsiteX8" fmla="*/ 970055 w 2144537"/>
                <a:gd name="connsiteY8" fmla="*/ 87096 h 1003941"/>
                <a:gd name="connsiteX9" fmla="*/ 1072925 w 2144537"/>
                <a:gd name="connsiteY9" fmla="*/ 0 h 1003941"/>
                <a:gd name="connsiteX10" fmla="*/ 1175109 w 2144537"/>
                <a:gd name="connsiteY10" fmla="*/ 87096 h 1003941"/>
                <a:gd name="connsiteX11" fmla="*/ 2121513 w 2144537"/>
                <a:gd name="connsiteY11" fmla="*/ 887425 h 1003941"/>
                <a:gd name="connsiteX12" fmla="*/ 2129057 w 2144537"/>
                <a:gd name="connsiteY12" fmla="*/ 980008 h 1003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44537" h="1003941">
                  <a:moveTo>
                    <a:pt x="2129057" y="980008"/>
                  </a:moveTo>
                  <a:lnTo>
                    <a:pt x="2129057" y="980008"/>
                  </a:lnTo>
                  <a:cubicBezTo>
                    <a:pt x="2105739" y="1008126"/>
                    <a:pt x="2063220" y="1012241"/>
                    <a:pt x="2035102" y="988238"/>
                  </a:cubicBezTo>
                  <a:lnTo>
                    <a:pt x="1072239" y="172821"/>
                  </a:lnTo>
                  <a:lnTo>
                    <a:pt x="109375" y="988238"/>
                  </a:lnTo>
                  <a:cubicBezTo>
                    <a:pt x="81257" y="1012241"/>
                    <a:pt x="39424" y="1008126"/>
                    <a:pt x="15421" y="980008"/>
                  </a:cubicBezTo>
                  <a:lnTo>
                    <a:pt x="15421" y="980008"/>
                  </a:lnTo>
                  <a:cubicBezTo>
                    <a:pt x="-7897" y="951890"/>
                    <a:pt x="-4468" y="910742"/>
                    <a:pt x="23650" y="887425"/>
                  </a:cubicBezTo>
                  <a:lnTo>
                    <a:pt x="970055" y="87096"/>
                  </a:lnTo>
                  <a:lnTo>
                    <a:pt x="1072925" y="0"/>
                  </a:lnTo>
                  <a:lnTo>
                    <a:pt x="1175109" y="87096"/>
                  </a:lnTo>
                  <a:lnTo>
                    <a:pt x="2121513" y="887425"/>
                  </a:lnTo>
                  <a:cubicBezTo>
                    <a:pt x="2148945" y="910057"/>
                    <a:pt x="2152374" y="951890"/>
                    <a:pt x="2129057" y="980008"/>
                  </a:cubicBezTo>
                  <a:close/>
                </a:path>
              </a:pathLst>
            </a:custGeom>
            <a:solidFill>
              <a:srgbClr val="BCE8D7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2" name="任意多边形: 形状 531">
              <a:extLst>
                <a:ext uri="{FF2B5EF4-FFF2-40B4-BE49-F238E27FC236}">
                  <a16:creationId xmlns:a16="http://schemas.microsoft.com/office/drawing/2014/main" id="{D97F9E3E-9D7B-6BF1-8CBD-97AEC26996AC}"/>
                </a:ext>
              </a:extLst>
            </p:cNvPr>
            <p:cNvSpPr/>
            <p:nvPr/>
          </p:nvSpPr>
          <p:spPr>
            <a:xfrm>
              <a:off x="2951812" y="4190963"/>
              <a:ext cx="1105565" cy="517558"/>
            </a:xfrm>
            <a:custGeom>
              <a:avLst/>
              <a:gdLst>
                <a:gd name="connsiteX0" fmla="*/ 2129057 w 2144537"/>
                <a:gd name="connsiteY0" fmla="*/ 980008 h 1003941"/>
                <a:gd name="connsiteX1" fmla="*/ 2129057 w 2144537"/>
                <a:gd name="connsiteY1" fmla="*/ 980008 h 1003941"/>
                <a:gd name="connsiteX2" fmla="*/ 2035102 w 2144537"/>
                <a:gd name="connsiteY2" fmla="*/ 988238 h 1003941"/>
                <a:gd name="connsiteX3" fmla="*/ 1072239 w 2144537"/>
                <a:gd name="connsiteY3" fmla="*/ 172821 h 1003941"/>
                <a:gd name="connsiteX4" fmla="*/ 109375 w 2144537"/>
                <a:gd name="connsiteY4" fmla="*/ 988238 h 1003941"/>
                <a:gd name="connsiteX5" fmla="*/ 15421 w 2144537"/>
                <a:gd name="connsiteY5" fmla="*/ 980008 h 1003941"/>
                <a:gd name="connsiteX6" fmla="*/ 15421 w 2144537"/>
                <a:gd name="connsiteY6" fmla="*/ 980008 h 1003941"/>
                <a:gd name="connsiteX7" fmla="*/ 23650 w 2144537"/>
                <a:gd name="connsiteY7" fmla="*/ 887425 h 1003941"/>
                <a:gd name="connsiteX8" fmla="*/ 970055 w 2144537"/>
                <a:gd name="connsiteY8" fmla="*/ 87096 h 1003941"/>
                <a:gd name="connsiteX9" fmla="*/ 1072925 w 2144537"/>
                <a:gd name="connsiteY9" fmla="*/ 0 h 1003941"/>
                <a:gd name="connsiteX10" fmla="*/ 1175109 w 2144537"/>
                <a:gd name="connsiteY10" fmla="*/ 87096 h 1003941"/>
                <a:gd name="connsiteX11" fmla="*/ 2121513 w 2144537"/>
                <a:gd name="connsiteY11" fmla="*/ 887425 h 1003941"/>
                <a:gd name="connsiteX12" fmla="*/ 2129057 w 2144537"/>
                <a:gd name="connsiteY12" fmla="*/ 980008 h 1003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44537" h="1003941">
                  <a:moveTo>
                    <a:pt x="2129057" y="980008"/>
                  </a:moveTo>
                  <a:lnTo>
                    <a:pt x="2129057" y="980008"/>
                  </a:lnTo>
                  <a:cubicBezTo>
                    <a:pt x="2105739" y="1008126"/>
                    <a:pt x="2063220" y="1012241"/>
                    <a:pt x="2035102" y="988238"/>
                  </a:cubicBezTo>
                  <a:lnTo>
                    <a:pt x="1072239" y="172821"/>
                  </a:lnTo>
                  <a:lnTo>
                    <a:pt x="109375" y="988238"/>
                  </a:lnTo>
                  <a:cubicBezTo>
                    <a:pt x="81257" y="1012241"/>
                    <a:pt x="39424" y="1008126"/>
                    <a:pt x="15421" y="980008"/>
                  </a:cubicBezTo>
                  <a:lnTo>
                    <a:pt x="15421" y="980008"/>
                  </a:lnTo>
                  <a:cubicBezTo>
                    <a:pt x="-7897" y="951890"/>
                    <a:pt x="-4468" y="910742"/>
                    <a:pt x="23650" y="887425"/>
                  </a:cubicBezTo>
                  <a:lnTo>
                    <a:pt x="970055" y="87096"/>
                  </a:lnTo>
                  <a:lnTo>
                    <a:pt x="1072925" y="0"/>
                  </a:lnTo>
                  <a:lnTo>
                    <a:pt x="1175109" y="87096"/>
                  </a:lnTo>
                  <a:lnTo>
                    <a:pt x="2121513" y="887425"/>
                  </a:lnTo>
                  <a:cubicBezTo>
                    <a:pt x="2148945" y="910057"/>
                    <a:pt x="2152374" y="951890"/>
                    <a:pt x="2129057" y="980008"/>
                  </a:cubicBez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3" name="任意多边形: 形状 532">
              <a:extLst>
                <a:ext uri="{FF2B5EF4-FFF2-40B4-BE49-F238E27FC236}">
                  <a16:creationId xmlns:a16="http://schemas.microsoft.com/office/drawing/2014/main" id="{FB23D167-DDD6-95E2-0B66-F0EEA6D165AA}"/>
                </a:ext>
              </a:extLst>
            </p:cNvPr>
            <p:cNvSpPr/>
            <p:nvPr/>
          </p:nvSpPr>
          <p:spPr>
            <a:xfrm>
              <a:off x="4180563" y="4998820"/>
              <a:ext cx="3535" cy="539514"/>
            </a:xfrm>
            <a:custGeom>
              <a:avLst/>
              <a:gdLst>
                <a:gd name="connsiteX0" fmla="*/ 0 w 6858"/>
                <a:gd name="connsiteY0" fmla="*/ 1046531 h 1046530"/>
                <a:gd name="connsiteX1" fmla="*/ 0 w 6858"/>
                <a:gd name="connsiteY1" fmla="*/ 0 h 1046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1046530">
                  <a:moveTo>
                    <a:pt x="0" y="1046531"/>
                  </a:moveTo>
                  <a:lnTo>
                    <a:pt x="0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1" name="任意多边形: 形状 550">
              <a:extLst>
                <a:ext uri="{FF2B5EF4-FFF2-40B4-BE49-F238E27FC236}">
                  <a16:creationId xmlns:a16="http://schemas.microsoft.com/office/drawing/2014/main" id="{1D5A3EEB-184E-1294-2EC0-0789C7FAF3A0}"/>
                </a:ext>
              </a:extLst>
            </p:cNvPr>
            <p:cNvSpPr/>
            <p:nvPr/>
          </p:nvSpPr>
          <p:spPr>
            <a:xfrm>
              <a:off x="4343902" y="4998820"/>
              <a:ext cx="3535" cy="539514"/>
            </a:xfrm>
            <a:custGeom>
              <a:avLst/>
              <a:gdLst>
                <a:gd name="connsiteX0" fmla="*/ 0 w 6858"/>
                <a:gd name="connsiteY0" fmla="*/ 1046531 h 1046530"/>
                <a:gd name="connsiteX1" fmla="*/ 0 w 6858"/>
                <a:gd name="connsiteY1" fmla="*/ 0 h 1046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1046530">
                  <a:moveTo>
                    <a:pt x="0" y="1046531"/>
                  </a:moveTo>
                  <a:lnTo>
                    <a:pt x="0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2" name="任意多边形: 形状 551">
              <a:extLst>
                <a:ext uri="{FF2B5EF4-FFF2-40B4-BE49-F238E27FC236}">
                  <a16:creationId xmlns:a16="http://schemas.microsoft.com/office/drawing/2014/main" id="{66E975D4-3785-0EE4-1806-43012CC9E3B6}"/>
                </a:ext>
              </a:extLst>
            </p:cNvPr>
            <p:cNvSpPr/>
            <p:nvPr/>
          </p:nvSpPr>
          <p:spPr>
            <a:xfrm>
              <a:off x="3505640" y="4562542"/>
              <a:ext cx="3535" cy="205058"/>
            </a:xfrm>
            <a:custGeom>
              <a:avLst/>
              <a:gdLst>
                <a:gd name="connsiteX0" fmla="*/ 0 w 6858"/>
                <a:gd name="connsiteY0" fmla="*/ 397764 h 397764"/>
                <a:gd name="connsiteX1" fmla="*/ 0 w 6858"/>
                <a:gd name="connsiteY1" fmla="*/ 0 h 397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397764">
                  <a:moveTo>
                    <a:pt x="0" y="397764"/>
                  </a:moveTo>
                  <a:lnTo>
                    <a:pt x="0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3" name="任意多边形: 形状 552">
              <a:extLst>
                <a:ext uri="{FF2B5EF4-FFF2-40B4-BE49-F238E27FC236}">
                  <a16:creationId xmlns:a16="http://schemas.microsoft.com/office/drawing/2014/main" id="{61931E93-AEE9-FD40-0A23-EF49C9117FF7}"/>
                </a:ext>
              </a:extLst>
            </p:cNvPr>
            <p:cNvSpPr/>
            <p:nvPr/>
          </p:nvSpPr>
          <p:spPr>
            <a:xfrm>
              <a:off x="3403111" y="4665071"/>
              <a:ext cx="205058" cy="3535"/>
            </a:xfrm>
            <a:custGeom>
              <a:avLst/>
              <a:gdLst>
                <a:gd name="connsiteX0" fmla="*/ 0 w 397764"/>
                <a:gd name="connsiteY0" fmla="*/ 0 h 6858"/>
                <a:gd name="connsiteX1" fmla="*/ 397764 w 397764"/>
                <a:gd name="connsiteY1" fmla="*/ 0 h 6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7764" h="6858">
                  <a:moveTo>
                    <a:pt x="0" y="0"/>
                  </a:moveTo>
                  <a:lnTo>
                    <a:pt x="397764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4" name="任意多边形: 形状 553">
              <a:extLst>
                <a:ext uri="{FF2B5EF4-FFF2-40B4-BE49-F238E27FC236}">
                  <a16:creationId xmlns:a16="http://schemas.microsoft.com/office/drawing/2014/main" id="{20C030D5-A28B-ADED-97E6-D67EA5D84C20}"/>
                </a:ext>
              </a:extLst>
            </p:cNvPr>
            <p:cNvSpPr/>
            <p:nvPr/>
          </p:nvSpPr>
          <p:spPr>
            <a:xfrm>
              <a:off x="1910078" y="5297921"/>
              <a:ext cx="664670" cy="14142"/>
            </a:xfrm>
            <a:custGeom>
              <a:avLst/>
              <a:gdLst>
                <a:gd name="connsiteX0" fmla="*/ 0 w 1289304"/>
                <a:gd name="connsiteY0" fmla="*/ 0 h 27432"/>
                <a:gd name="connsiteX1" fmla="*/ 1289304 w 1289304"/>
                <a:gd name="connsiteY1" fmla="*/ 0 h 27432"/>
                <a:gd name="connsiteX2" fmla="*/ 1289304 w 1289304"/>
                <a:gd name="connsiteY2" fmla="*/ 27432 h 27432"/>
                <a:gd name="connsiteX3" fmla="*/ 0 w 1289304"/>
                <a:gd name="connsiteY3" fmla="*/ 27432 h 27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304" h="27432">
                  <a:moveTo>
                    <a:pt x="0" y="0"/>
                  </a:moveTo>
                  <a:lnTo>
                    <a:pt x="1289304" y="0"/>
                  </a:lnTo>
                  <a:lnTo>
                    <a:pt x="1289304" y="27432"/>
                  </a:lnTo>
                  <a:lnTo>
                    <a:pt x="0" y="27432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5" name="任意多边形: 形状 554">
              <a:extLst>
                <a:ext uri="{FF2B5EF4-FFF2-40B4-BE49-F238E27FC236}">
                  <a16:creationId xmlns:a16="http://schemas.microsoft.com/office/drawing/2014/main" id="{0F0B1F68-782F-0495-4882-7E07BE224747}"/>
                </a:ext>
              </a:extLst>
            </p:cNvPr>
            <p:cNvSpPr/>
            <p:nvPr/>
          </p:nvSpPr>
          <p:spPr>
            <a:xfrm>
              <a:off x="1910078" y="5397976"/>
              <a:ext cx="664670" cy="14142"/>
            </a:xfrm>
            <a:custGeom>
              <a:avLst/>
              <a:gdLst>
                <a:gd name="connsiteX0" fmla="*/ 0 w 1289304"/>
                <a:gd name="connsiteY0" fmla="*/ 0 h 27432"/>
                <a:gd name="connsiteX1" fmla="*/ 1289304 w 1289304"/>
                <a:gd name="connsiteY1" fmla="*/ 0 h 27432"/>
                <a:gd name="connsiteX2" fmla="*/ 1289304 w 1289304"/>
                <a:gd name="connsiteY2" fmla="*/ 27432 h 27432"/>
                <a:gd name="connsiteX3" fmla="*/ 0 w 1289304"/>
                <a:gd name="connsiteY3" fmla="*/ 27432 h 27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304" h="27432">
                  <a:moveTo>
                    <a:pt x="0" y="0"/>
                  </a:moveTo>
                  <a:lnTo>
                    <a:pt x="1289304" y="0"/>
                  </a:lnTo>
                  <a:lnTo>
                    <a:pt x="1289304" y="27432"/>
                  </a:lnTo>
                  <a:lnTo>
                    <a:pt x="0" y="27432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6" name="任意多边形: 形状 555">
              <a:extLst>
                <a:ext uri="{FF2B5EF4-FFF2-40B4-BE49-F238E27FC236}">
                  <a16:creationId xmlns:a16="http://schemas.microsoft.com/office/drawing/2014/main" id="{5F6F8B26-1A8D-2721-DCED-BDF1E1851E5F}"/>
                </a:ext>
              </a:extLst>
            </p:cNvPr>
            <p:cNvSpPr/>
            <p:nvPr/>
          </p:nvSpPr>
          <p:spPr>
            <a:xfrm>
              <a:off x="2011900" y="4812147"/>
              <a:ext cx="3535" cy="726187"/>
            </a:xfrm>
            <a:custGeom>
              <a:avLst/>
              <a:gdLst>
                <a:gd name="connsiteX0" fmla="*/ 0 w 6858"/>
                <a:gd name="connsiteY0" fmla="*/ 1408633 h 1408633"/>
                <a:gd name="connsiteX1" fmla="*/ 0 w 6858"/>
                <a:gd name="connsiteY1" fmla="*/ 0 h 1408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1408633">
                  <a:moveTo>
                    <a:pt x="0" y="1408633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7" name="任意多边形: 形状 556">
              <a:extLst>
                <a:ext uri="{FF2B5EF4-FFF2-40B4-BE49-F238E27FC236}">
                  <a16:creationId xmlns:a16="http://schemas.microsoft.com/office/drawing/2014/main" id="{92C8E62E-4ADD-C3DC-6AD6-0239E85935D1}"/>
                </a:ext>
              </a:extLst>
            </p:cNvPr>
            <p:cNvSpPr/>
            <p:nvPr/>
          </p:nvSpPr>
          <p:spPr>
            <a:xfrm>
              <a:off x="1848914" y="4998820"/>
              <a:ext cx="3535" cy="539514"/>
            </a:xfrm>
            <a:custGeom>
              <a:avLst/>
              <a:gdLst>
                <a:gd name="connsiteX0" fmla="*/ 0 w 6858"/>
                <a:gd name="connsiteY0" fmla="*/ 1046531 h 1046530"/>
                <a:gd name="connsiteX1" fmla="*/ 0 w 6858"/>
                <a:gd name="connsiteY1" fmla="*/ 0 h 1046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1046530">
                  <a:moveTo>
                    <a:pt x="0" y="1046531"/>
                  </a:moveTo>
                  <a:lnTo>
                    <a:pt x="0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8" name="任意多边形: 形状 557">
              <a:extLst>
                <a:ext uri="{FF2B5EF4-FFF2-40B4-BE49-F238E27FC236}">
                  <a16:creationId xmlns:a16="http://schemas.microsoft.com/office/drawing/2014/main" id="{83E89CB6-8512-1C98-4A79-B1CD4A794D83}"/>
                </a:ext>
              </a:extLst>
            </p:cNvPr>
            <p:cNvSpPr/>
            <p:nvPr/>
          </p:nvSpPr>
          <p:spPr>
            <a:xfrm>
              <a:off x="2250898" y="4865886"/>
              <a:ext cx="3535" cy="672448"/>
            </a:xfrm>
            <a:custGeom>
              <a:avLst/>
              <a:gdLst>
                <a:gd name="connsiteX0" fmla="*/ 0 w 6858"/>
                <a:gd name="connsiteY0" fmla="*/ 1304392 h 1304391"/>
                <a:gd name="connsiteX1" fmla="*/ 0 w 6858"/>
                <a:gd name="connsiteY1" fmla="*/ 0 h 1304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1304391">
                  <a:moveTo>
                    <a:pt x="0" y="1304392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9" name="任意多边形: 形状 558">
              <a:extLst>
                <a:ext uri="{FF2B5EF4-FFF2-40B4-BE49-F238E27FC236}">
                  <a16:creationId xmlns:a16="http://schemas.microsoft.com/office/drawing/2014/main" id="{510D1AC6-91A7-8A24-82D9-EC566C1D441A}"/>
                </a:ext>
              </a:extLst>
            </p:cNvPr>
            <p:cNvSpPr/>
            <p:nvPr/>
          </p:nvSpPr>
          <p:spPr>
            <a:xfrm>
              <a:off x="2481411" y="5186907"/>
              <a:ext cx="49497" cy="351427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solidFill>
              <a:srgbClr val="66333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0" name="任意多边形: 形状 559">
              <a:extLst>
                <a:ext uri="{FF2B5EF4-FFF2-40B4-BE49-F238E27FC236}">
                  <a16:creationId xmlns:a16="http://schemas.microsoft.com/office/drawing/2014/main" id="{A10D6839-4F1C-1507-F5BA-2DD00C2E35A4}"/>
                </a:ext>
              </a:extLst>
            </p:cNvPr>
            <p:cNvSpPr/>
            <p:nvPr/>
          </p:nvSpPr>
          <p:spPr>
            <a:xfrm>
              <a:off x="2481411" y="5186907"/>
              <a:ext cx="49497" cy="351427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1" name="任意多边形: 形状 560">
              <a:extLst>
                <a:ext uri="{FF2B5EF4-FFF2-40B4-BE49-F238E27FC236}">
                  <a16:creationId xmlns:a16="http://schemas.microsoft.com/office/drawing/2014/main" id="{1B52E06D-0C81-EFC0-BAF6-4538DCF493F4}"/>
                </a:ext>
              </a:extLst>
            </p:cNvPr>
            <p:cNvSpPr/>
            <p:nvPr/>
          </p:nvSpPr>
          <p:spPr>
            <a:xfrm>
              <a:off x="2349891" y="5186907"/>
              <a:ext cx="49497" cy="351427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solidFill>
              <a:srgbClr val="66333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2" name="任意多边形: 形状 561">
              <a:extLst>
                <a:ext uri="{FF2B5EF4-FFF2-40B4-BE49-F238E27FC236}">
                  <a16:creationId xmlns:a16="http://schemas.microsoft.com/office/drawing/2014/main" id="{C796BE87-080A-9E28-3A56-C3883403FEAB}"/>
                </a:ext>
              </a:extLst>
            </p:cNvPr>
            <p:cNvSpPr/>
            <p:nvPr/>
          </p:nvSpPr>
          <p:spPr>
            <a:xfrm>
              <a:off x="2349891" y="5186907"/>
              <a:ext cx="49497" cy="351427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3" name="任意多边形: 形状 562">
              <a:extLst>
                <a:ext uri="{FF2B5EF4-FFF2-40B4-BE49-F238E27FC236}">
                  <a16:creationId xmlns:a16="http://schemas.microsoft.com/office/drawing/2014/main" id="{3E617469-2355-0B4D-BF01-D4F17491385B}"/>
                </a:ext>
              </a:extLst>
            </p:cNvPr>
            <p:cNvSpPr/>
            <p:nvPr/>
          </p:nvSpPr>
          <p:spPr>
            <a:xfrm>
              <a:off x="2218725" y="5186907"/>
              <a:ext cx="49497" cy="351427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solidFill>
              <a:srgbClr val="66333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4" name="任意多边形: 形状 563">
              <a:extLst>
                <a:ext uri="{FF2B5EF4-FFF2-40B4-BE49-F238E27FC236}">
                  <a16:creationId xmlns:a16="http://schemas.microsoft.com/office/drawing/2014/main" id="{432AB97C-8F1A-72D4-F512-353FEE518F47}"/>
                </a:ext>
              </a:extLst>
            </p:cNvPr>
            <p:cNvSpPr/>
            <p:nvPr/>
          </p:nvSpPr>
          <p:spPr>
            <a:xfrm>
              <a:off x="2218725" y="5186907"/>
              <a:ext cx="49497" cy="351427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5" name="任意多边形: 形状 564">
              <a:extLst>
                <a:ext uri="{FF2B5EF4-FFF2-40B4-BE49-F238E27FC236}">
                  <a16:creationId xmlns:a16="http://schemas.microsoft.com/office/drawing/2014/main" id="{6916180B-B98A-F2E3-9399-DB52539CEB4B}"/>
                </a:ext>
              </a:extLst>
            </p:cNvPr>
            <p:cNvSpPr/>
            <p:nvPr/>
          </p:nvSpPr>
          <p:spPr>
            <a:xfrm>
              <a:off x="2087559" y="5186907"/>
              <a:ext cx="49497" cy="351427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solidFill>
              <a:srgbClr val="66333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6" name="任意多边形: 形状 565">
              <a:extLst>
                <a:ext uri="{FF2B5EF4-FFF2-40B4-BE49-F238E27FC236}">
                  <a16:creationId xmlns:a16="http://schemas.microsoft.com/office/drawing/2014/main" id="{503DF091-09C2-2E0C-5C43-E29ABD3F9176}"/>
                </a:ext>
              </a:extLst>
            </p:cNvPr>
            <p:cNvSpPr/>
            <p:nvPr/>
          </p:nvSpPr>
          <p:spPr>
            <a:xfrm>
              <a:off x="2087559" y="5186907"/>
              <a:ext cx="49497" cy="351427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7" name="任意多边形: 形状 566">
              <a:extLst>
                <a:ext uri="{FF2B5EF4-FFF2-40B4-BE49-F238E27FC236}">
                  <a16:creationId xmlns:a16="http://schemas.microsoft.com/office/drawing/2014/main" id="{8A4845E4-30E4-F26E-C876-E62D7C3A63D1}"/>
                </a:ext>
              </a:extLst>
            </p:cNvPr>
            <p:cNvSpPr/>
            <p:nvPr/>
          </p:nvSpPr>
          <p:spPr>
            <a:xfrm>
              <a:off x="1956393" y="5186907"/>
              <a:ext cx="49497" cy="351427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solidFill>
              <a:srgbClr val="66333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8" name="任意多边形: 形状 567">
              <a:extLst>
                <a:ext uri="{FF2B5EF4-FFF2-40B4-BE49-F238E27FC236}">
                  <a16:creationId xmlns:a16="http://schemas.microsoft.com/office/drawing/2014/main" id="{A53ACF06-767B-E36B-1A00-3D4A36FAE77C}"/>
                </a:ext>
              </a:extLst>
            </p:cNvPr>
            <p:cNvSpPr/>
            <p:nvPr/>
          </p:nvSpPr>
          <p:spPr>
            <a:xfrm>
              <a:off x="1956393" y="5186907"/>
              <a:ext cx="49497" cy="351427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9" name="任意多边形: 形状 568">
              <a:extLst>
                <a:ext uri="{FF2B5EF4-FFF2-40B4-BE49-F238E27FC236}">
                  <a16:creationId xmlns:a16="http://schemas.microsoft.com/office/drawing/2014/main" id="{D3F8C964-026A-C36F-B795-7A4877F01CAF}"/>
                </a:ext>
              </a:extLst>
            </p:cNvPr>
            <p:cNvSpPr/>
            <p:nvPr/>
          </p:nvSpPr>
          <p:spPr>
            <a:xfrm>
              <a:off x="3574228" y="5300750"/>
              <a:ext cx="3535" cy="79548"/>
            </a:xfrm>
            <a:custGeom>
              <a:avLst/>
              <a:gdLst>
                <a:gd name="connsiteX0" fmla="*/ 0 w 6858"/>
                <a:gd name="connsiteY0" fmla="*/ 0 h 154305"/>
                <a:gd name="connsiteX1" fmla="*/ 0 w 6858"/>
                <a:gd name="connsiteY1" fmla="*/ 154305 h 154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154305">
                  <a:moveTo>
                    <a:pt x="0" y="0"/>
                  </a:moveTo>
                  <a:lnTo>
                    <a:pt x="0" y="154305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0" name="任意多边形: 形状 569">
              <a:extLst>
                <a:ext uri="{FF2B5EF4-FFF2-40B4-BE49-F238E27FC236}">
                  <a16:creationId xmlns:a16="http://schemas.microsoft.com/office/drawing/2014/main" id="{3B1D84B3-6F39-0C95-0FA8-A16B430BCE53}"/>
                </a:ext>
              </a:extLst>
            </p:cNvPr>
            <p:cNvSpPr/>
            <p:nvPr/>
          </p:nvSpPr>
          <p:spPr>
            <a:xfrm>
              <a:off x="4347084" y="5065641"/>
              <a:ext cx="28637" cy="31112"/>
            </a:xfrm>
            <a:custGeom>
              <a:avLst/>
              <a:gdLst>
                <a:gd name="connsiteX0" fmla="*/ 0 w 55549"/>
                <a:gd name="connsiteY0" fmla="*/ 60350 h 60350"/>
                <a:gd name="connsiteX1" fmla="*/ 55550 w 55549"/>
                <a:gd name="connsiteY1" fmla="*/ 0 h 60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5549" h="60350">
                  <a:moveTo>
                    <a:pt x="0" y="60350"/>
                  </a:moveTo>
                  <a:lnTo>
                    <a:pt x="55550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1" name="任意多边形: 形状 570">
              <a:extLst>
                <a:ext uri="{FF2B5EF4-FFF2-40B4-BE49-F238E27FC236}">
                  <a16:creationId xmlns:a16="http://schemas.microsoft.com/office/drawing/2014/main" id="{1EEB4003-2B7B-1C2F-2DF0-D3506C2F3B25}"/>
                </a:ext>
              </a:extLst>
            </p:cNvPr>
            <p:cNvSpPr/>
            <p:nvPr/>
          </p:nvSpPr>
          <p:spPr>
            <a:xfrm>
              <a:off x="4343902" y="5172766"/>
              <a:ext cx="44547" cy="29698"/>
            </a:xfrm>
            <a:custGeom>
              <a:avLst/>
              <a:gdLst>
                <a:gd name="connsiteX0" fmla="*/ 0 w 86410"/>
                <a:gd name="connsiteY0" fmla="*/ 57607 h 57607"/>
                <a:gd name="connsiteX1" fmla="*/ 86411 w 86410"/>
                <a:gd name="connsiteY1" fmla="*/ 0 h 57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6410" h="57607">
                  <a:moveTo>
                    <a:pt x="0" y="57607"/>
                  </a:moveTo>
                  <a:lnTo>
                    <a:pt x="86411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2" name="任意多边形: 形状 571">
              <a:extLst>
                <a:ext uri="{FF2B5EF4-FFF2-40B4-BE49-F238E27FC236}">
                  <a16:creationId xmlns:a16="http://schemas.microsoft.com/office/drawing/2014/main" id="{DEF1EECA-8713-1765-5ED1-0B4DDF6FF008}"/>
                </a:ext>
              </a:extLst>
            </p:cNvPr>
            <p:cNvSpPr/>
            <p:nvPr/>
          </p:nvSpPr>
          <p:spPr>
            <a:xfrm>
              <a:off x="4312083" y="5126804"/>
              <a:ext cx="29698" cy="22627"/>
            </a:xfrm>
            <a:custGeom>
              <a:avLst/>
              <a:gdLst>
                <a:gd name="connsiteX0" fmla="*/ 57607 w 57607"/>
                <a:gd name="connsiteY0" fmla="*/ 43891 h 43891"/>
                <a:gd name="connsiteX1" fmla="*/ 0 w 57607"/>
                <a:gd name="connsiteY1" fmla="*/ 0 h 43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7607" h="43891">
                  <a:moveTo>
                    <a:pt x="57607" y="43891"/>
                  </a:moveTo>
                  <a:lnTo>
                    <a:pt x="0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3" name="任意多边形: 形状 572">
              <a:extLst>
                <a:ext uri="{FF2B5EF4-FFF2-40B4-BE49-F238E27FC236}">
                  <a16:creationId xmlns:a16="http://schemas.microsoft.com/office/drawing/2014/main" id="{804BD919-B1CF-977F-B69B-0C3AB6AC55CB}"/>
                </a:ext>
              </a:extLst>
            </p:cNvPr>
            <p:cNvSpPr/>
            <p:nvPr/>
          </p:nvSpPr>
          <p:spPr>
            <a:xfrm>
              <a:off x="4180563" y="5037357"/>
              <a:ext cx="38183" cy="28284"/>
            </a:xfrm>
            <a:custGeom>
              <a:avLst/>
              <a:gdLst>
                <a:gd name="connsiteX0" fmla="*/ 0 w 74066"/>
                <a:gd name="connsiteY0" fmla="*/ 54864 h 54864"/>
                <a:gd name="connsiteX1" fmla="*/ 74066 w 74066"/>
                <a:gd name="connsiteY1" fmla="*/ 0 h 54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066" h="54864">
                  <a:moveTo>
                    <a:pt x="0" y="54864"/>
                  </a:moveTo>
                  <a:lnTo>
                    <a:pt x="74066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4" name="任意多边形: 形状 573">
              <a:extLst>
                <a:ext uri="{FF2B5EF4-FFF2-40B4-BE49-F238E27FC236}">
                  <a16:creationId xmlns:a16="http://schemas.microsoft.com/office/drawing/2014/main" id="{11144468-84A0-9636-9B72-FD617BA51576}"/>
                </a:ext>
              </a:extLst>
            </p:cNvPr>
            <p:cNvSpPr/>
            <p:nvPr/>
          </p:nvSpPr>
          <p:spPr>
            <a:xfrm>
              <a:off x="4180563" y="5126804"/>
              <a:ext cx="59396" cy="41365"/>
            </a:xfrm>
            <a:custGeom>
              <a:avLst/>
              <a:gdLst>
                <a:gd name="connsiteX0" fmla="*/ 0 w 115214"/>
                <a:gd name="connsiteY0" fmla="*/ 80239 h 80238"/>
                <a:gd name="connsiteX1" fmla="*/ 115214 w 115214"/>
                <a:gd name="connsiteY1" fmla="*/ 0 h 80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5214" h="80238">
                  <a:moveTo>
                    <a:pt x="0" y="80239"/>
                  </a:moveTo>
                  <a:lnTo>
                    <a:pt x="115214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5" name="任意多边形: 形状 574">
              <a:extLst>
                <a:ext uri="{FF2B5EF4-FFF2-40B4-BE49-F238E27FC236}">
                  <a16:creationId xmlns:a16="http://schemas.microsoft.com/office/drawing/2014/main" id="{84A58393-213B-9008-AF14-B590A4DB420D}"/>
                </a:ext>
              </a:extLst>
            </p:cNvPr>
            <p:cNvSpPr/>
            <p:nvPr/>
          </p:nvSpPr>
          <p:spPr>
            <a:xfrm>
              <a:off x="4138844" y="5072712"/>
              <a:ext cx="39951" cy="37829"/>
            </a:xfrm>
            <a:custGeom>
              <a:avLst/>
              <a:gdLst>
                <a:gd name="connsiteX0" fmla="*/ 77495 w 77495"/>
                <a:gd name="connsiteY0" fmla="*/ 73381 h 73380"/>
                <a:gd name="connsiteX1" fmla="*/ 0 w 77495"/>
                <a:gd name="connsiteY1" fmla="*/ 0 h 73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7495" h="73380">
                  <a:moveTo>
                    <a:pt x="77495" y="73381"/>
                  </a:moveTo>
                  <a:lnTo>
                    <a:pt x="0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76576369-C1E4-A7A2-D940-7EE04D48AFA9}"/>
                </a:ext>
              </a:extLst>
            </p:cNvPr>
            <p:cNvSpPr/>
            <p:nvPr/>
          </p:nvSpPr>
          <p:spPr>
            <a:xfrm>
              <a:off x="2250898" y="5042660"/>
              <a:ext cx="52325" cy="60103"/>
            </a:xfrm>
            <a:custGeom>
              <a:avLst/>
              <a:gdLst>
                <a:gd name="connsiteX0" fmla="*/ 101498 w 101498"/>
                <a:gd name="connsiteY0" fmla="*/ 0 h 116586"/>
                <a:gd name="connsiteX1" fmla="*/ 0 w 101498"/>
                <a:gd name="connsiteY1" fmla="*/ 116586 h 116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1498" h="116586">
                  <a:moveTo>
                    <a:pt x="101498" y="0"/>
                  </a:moveTo>
                  <a:lnTo>
                    <a:pt x="0" y="116586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EA1A10F0-9BC0-F8C5-A5CB-76D93ACAF287}"/>
                </a:ext>
              </a:extLst>
            </p:cNvPr>
            <p:cNvSpPr/>
            <p:nvPr/>
          </p:nvSpPr>
          <p:spPr>
            <a:xfrm>
              <a:off x="2250898" y="4901594"/>
              <a:ext cx="34647" cy="50911"/>
            </a:xfrm>
            <a:custGeom>
              <a:avLst/>
              <a:gdLst>
                <a:gd name="connsiteX0" fmla="*/ 67208 w 67208"/>
                <a:gd name="connsiteY0" fmla="*/ 0 h 98755"/>
                <a:gd name="connsiteX1" fmla="*/ 0 w 67208"/>
                <a:gd name="connsiteY1" fmla="*/ 98755 h 9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7208" h="98755">
                  <a:moveTo>
                    <a:pt x="67208" y="0"/>
                  </a:moveTo>
                  <a:lnTo>
                    <a:pt x="0" y="98755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1B0D2842-80B2-C094-9BFA-12AED9EDB3A9}"/>
                </a:ext>
              </a:extLst>
            </p:cNvPr>
            <p:cNvSpPr/>
            <p:nvPr/>
          </p:nvSpPr>
          <p:spPr>
            <a:xfrm>
              <a:off x="2204230" y="4998820"/>
              <a:ext cx="46668" cy="33233"/>
            </a:xfrm>
            <a:custGeom>
              <a:avLst/>
              <a:gdLst>
                <a:gd name="connsiteX0" fmla="*/ 90526 w 90525"/>
                <a:gd name="connsiteY0" fmla="*/ 64465 h 64465"/>
                <a:gd name="connsiteX1" fmla="*/ 0 w 90525"/>
                <a:gd name="connsiteY1" fmla="*/ 0 h 64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0525" h="64465">
                  <a:moveTo>
                    <a:pt x="90526" y="64465"/>
                  </a:moveTo>
                  <a:lnTo>
                    <a:pt x="0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BD00DB97-22BA-EE96-7BFF-ACEA59453164}"/>
                </a:ext>
              </a:extLst>
            </p:cNvPr>
            <p:cNvSpPr/>
            <p:nvPr/>
          </p:nvSpPr>
          <p:spPr>
            <a:xfrm>
              <a:off x="3593320" y="5138118"/>
              <a:ext cx="133995" cy="130459"/>
            </a:xfrm>
            <a:custGeom>
              <a:avLst/>
              <a:gdLst>
                <a:gd name="connsiteX0" fmla="*/ 0 w 259918"/>
                <a:gd name="connsiteY0" fmla="*/ 0 h 253060"/>
                <a:gd name="connsiteX1" fmla="*/ 259919 w 259918"/>
                <a:gd name="connsiteY1" fmla="*/ 0 h 253060"/>
                <a:gd name="connsiteX2" fmla="*/ 259919 w 259918"/>
                <a:gd name="connsiteY2" fmla="*/ 253060 h 253060"/>
                <a:gd name="connsiteX3" fmla="*/ 0 w 259918"/>
                <a:gd name="connsiteY3" fmla="*/ 253060 h 253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9918" h="253060">
                  <a:moveTo>
                    <a:pt x="0" y="0"/>
                  </a:moveTo>
                  <a:lnTo>
                    <a:pt x="259919" y="0"/>
                  </a:lnTo>
                  <a:lnTo>
                    <a:pt x="259919" y="253060"/>
                  </a:lnTo>
                  <a:lnTo>
                    <a:pt x="0" y="253060"/>
                  </a:lnTo>
                  <a:close/>
                </a:path>
              </a:pathLst>
            </a:custGeom>
            <a:solidFill>
              <a:srgbClr val="89C6CC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4B5F5286-3417-711C-A351-8656D4D4C9CA}"/>
                </a:ext>
              </a:extLst>
            </p:cNvPr>
            <p:cNvSpPr/>
            <p:nvPr/>
          </p:nvSpPr>
          <p:spPr>
            <a:xfrm>
              <a:off x="3593320" y="5138118"/>
              <a:ext cx="75659" cy="99700"/>
            </a:xfrm>
            <a:custGeom>
              <a:avLst/>
              <a:gdLst>
                <a:gd name="connsiteX0" fmla="*/ 0 w 146760"/>
                <a:gd name="connsiteY0" fmla="*/ 193396 h 193395"/>
                <a:gd name="connsiteX1" fmla="*/ 146761 w 146760"/>
                <a:gd name="connsiteY1" fmla="*/ 0 h 193395"/>
                <a:gd name="connsiteX2" fmla="*/ 9601 w 146760"/>
                <a:gd name="connsiteY2" fmla="*/ 0 h 193395"/>
                <a:gd name="connsiteX3" fmla="*/ 0 w 146760"/>
                <a:gd name="connsiteY3" fmla="*/ 12344 h 193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760" h="193395">
                  <a:moveTo>
                    <a:pt x="0" y="193396"/>
                  </a:moveTo>
                  <a:lnTo>
                    <a:pt x="146761" y="0"/>
                  </a:lnTo>
                  <a:lnTo>
                    <a:pt x="9601" y="0"/>
                  </a:lnTo>
                  <a:lnTo>
                    <a:pt x="0" y="12344"/>
                  </a:lnTo>
                  <a:close/>
                </a:path>
              </a:pathLst>
            </a:custGeom>
            <a:solidFill>
              <a:srgbClr val="D0F6FB">
                <a:alpha val="92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1C60551D-8FF9-B147-0A8A-B0CD32D1CE63}"/>
                </a:ext>
              </a:extLst>
            </p:cNvPr>
            <p:cNvSpPr/>
            <p:nvPr/>
          </p:nvSpPr>
          <p:spPr>
            <a:xfrm>
              <a:off x="3593320" y="5138118"/>
              <a:ext cx="113488" cy="130459"/>
            </a:xfrm>
            <a:custGeom>
              <a:avLst/>
              <a:gdLst>
                <a:gd name="connsiteX0" fmla="*/ 185852 w 220141"/>
                <a:gd name="connsiteY0" fmla="*/ 0 h 253060"/>
                <a:gd name="connsiteX1" fmla="*/ 0 w 220141"/>
                <a:gd name="connsiteY1" fmla="*/ 244831 h 253060"/>
                <a:gd name="connsiteX2" fmla="*/ 0 w 220141"/>
                <a:gd name="connsiteY2" fmla="*/ 253060 h 253060"/>
                <a:gd name="connsiteX3" fmla="*/ 28118 w 220141"/>
                <a:gd name="connsiteY3" fmla="*/ 253060 h 253060"/>
                <a:gd name="connsiteX4" fmla="*/ 220142 w 220141"/>
                <a:gd name="connsiteY4" fmla="*/ 0 h 253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0141" h="253060">
                  <a:moveTo>
                    <a:pt x="185852" y="0"/>
                  </a:moveTo>
                  <a:lnTo>
                    <a:pt x="0" y="244831"/>
                  </a:lnTo>
                  <a:lnTo>
                    <a:pt x="0" y="253060"/>
                  </a:lnTo>
                  <a:lnTo>
                    <a:pt x="28118" y="253060"/>
                  </a:lnTo>
                  <a:lnTo>
                    <a:pt x="220142" y="0"/>
                  </a:lnTo>
                  <a:close/>
                </a:path>
              </a:pathLst>
            </a:custGeom>
            <a:solidFill>
              <a:srgbClr val="D0F6FB">
                <a:alpha val="92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1B424F6A-0AA6-AC70-F3F3-A534C5C8E615}"/>
                </a:ext>
              </a:extLst>
            </p:cNvPr>
            <p:cNvSpPr/>
            <p:nvPr/>
          </p:nvSpPr>
          <p:spPr>
            <a:xfrm>
              <a:off x="3593320" y="5138118"/>
              <a:ext cx="133995" cy="130459"/>
            </a:xfrm>
            <a:custGeom>
              <a:avLst/>
              <a:gdLst>
                <a:gd name="connsiteX0" fmla="*/ 0 w 259918"/>
                <a:gd name="connsiteY0" fmla="*/ 0 h 253060"/>
                <a:gd name="connsiteX1" fmla="*/ 259919 w 259918"/>
                <a:gd name="connsiteY1" fmla="*/ 0 h 253060"/>
                <a:gd name="connsiteX2" fmla="*/ 259919 w 259918"/>
                <a:gd name="connsiteY2" fmla="*/ 253060 h 253060"/>
                <a:gd name="connsiteX3" fmla="*/ 0 w 259918"/>
                <a:gd name="connsiteY3" fmla="*/ 253060 h 253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9918" h="253060">
                  <a:moveTo>
                    <a:pt x="0" y="0"/>
                  </a:moveTo>
                  <a:lnTo>
                    <a:pt x="259919" y="0"/>
                  </a:lnTo>
                  <a:lnTo>
                    <a:pt x="259919" y="253060"/>
                  </a:lnTo>
                  <a:lnTo>
                    <a:pt x="0" y="253060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AB14CFDE-C697-FF9A-5F62-FE40F575AF00}"/>
                </a:ext>
              </a:extLst>
            </p:cNvPr>
            <p:cNvSpPr/>
            <p:nvPr/>
          </p:nvSpPr>
          <p:spPr>
            <a:xfrm>
              <a:off x="2011900" y="4874725"/>
              <a:ext cx="43840" cy="44193"/>
            </a:xfrm>
            <a:custGeom>
              <a:avLst/>
              <a:gdLst>
                <a:gd name="connsiteX0" fmla="*/ 85039 w 85039"/>
                <a:gd name="connsiteY0" fmla="*/ 0 h 85725"/>
                <a:gd name="connsiteX1" fmla="*/ 0 w 85039"/>
                <a:gd name="connsiteY1" fmla="*/ 85725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5039" h="85725">
                  <a:moveTo>
                    <a:pt x="85039" y="0"/>
                  </a:moveTo>
                  <a:lnTo>
                    <a:pt x="0" y="85725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29C44346-C3B6-8C46-95CB-5FEFAFC00F19}"/>
                </a:ext>
              </a:extLst>
            </p:cNvPr>
            <p:cNvSpPr/>
            <p:nvPr/>
          </p:nvSpPr>
          <p:spPr>
            <a:xfrm>
              <a:off x="2011900" y="4979375"/>
              <a:ext cx="56214" cy="52679"/>
            </a:xfrm>
            <a:custGeom>
              <a:avLst/>
              <a:gdLst>
                <a:gd name="connsiteX0" fmla="*/ 0 w 109042"/>
                <a:gd name="connsiteY0" fmla="*/ 102184 h 102184"/>
                <a:gd name="connsiteX1" fmla="*/ 109042 w 109042"/>
                <a:gd name="connsiteY1" fmla="*/ 0 h 102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9042" h="102184">
                  <a:moveTo>
                    <a:pt x="0" y="102184"/>
                  </a:moveTo>
                  <a:lnTo>
                    <a:pt x="109042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1C87E741-5B74-4C46-E39D-F919A286A60F}"/>
                </a:ext>
              </a:extLst>
            </p:cNvPr>
            <p:cNvSpPr/>
            <p:nvPr/>
          </p:nvSpPr>
          <p:spPr>
            <a:xfrm>
              <a:off x="1970181" y="4927050"/>
              <a:ext cx="41718" cy="37829"/>
            </a:xfrm>
            <a:custGeom>
              <a:avLst/>
              <a:gdLst>
                <a:gd name="connsiteX0" fmla="*/ 80924 w 80924"/>
                <a:gd name="connsiteY0" fmla="*/ 73381 h 73380"/>
                <a:gd name="connsiteX1" fmla="*/ 0 w 80924"/>
                <a:gd name="connsiteY1" fmla="*/ 0 h 73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0924" h="73380">
                  <a:moveTo>
                    <a:pt x="80924" y="73381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0FA5AD1D-739C-CCC3-8259-9229B1F1DB12}"/>
                </a:ext>
              </a:extLst>
            </p:cNvPr>
            <p:cNvSpPr/>
            <p:nvPr/>
          </p:nvSpPr>
          <p:spPr>
            <a:xfrm>
              <a:off x="1848914" y="5095692"/>
              <a:ext cx="37829" cy="44193"/>
            </a:xfrm>
            <a:custGeom>
              <a:avLst/>
              <a:gdLst>
                <a:gd name="connsiteX0" fmla="*/ 0 w 73380"/>
                <a:gd name="connsiteY0" fmla="*/ 85725 h 85725"/>
                <a:gd name="connsiteX1" fmla="*/ 73381 w 73380"/>
                <a:gd name="connsiteY1" fmla="*/ 0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380" h="85725">
                  <a:moveTo>
                    <a:pt x="0" y="85725"/>
                  </a:moveTo>
                  <a:lnTo>
                    <a:pt x="73381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579315C1-3C93-7E82-BF70-829F6C21A2FD}"/>
                </a:ext>
              </a:extLst>
            </p:cNvPr>
            <p:cNvSpPr/>
            <p:nvPr/>
          </p:nvSpPr>
          <p:spPr>
            <a:xfrm>
              <a:off x="1811792" y="5042660"/>
              <a:ext cx="35355" cy="30052"/>
            </a:xfrm>
            <a:custGeom>
              <a:avLst/>
              <a:gdLst>
                <a:gd name="connsiteX0" fmla="*/ 68580 w 68580"/>
                <a:gd name="connsiteY0" fmla="*/ 58293 h 58293"/>
                <a:gd name="connsiteX1" fmla="*/ 0 w 68580"/>
                <a:gd name="connsiteY1" fmla="*/ 0 h 58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0" h="58293">
                  <a:moveTo>
                    <a:pt x="68580" y="58293"/>
                  </a:moveTo>
                  <a:lnTo>
                    <a:pt x="0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959D905F-3AD0-37BE-19A3-92E9625DC4F3}"/>
              </a:ext>
            </a:extLst>
          </p:cNvPr>
          <p:cNvSpPr/>
          <p:nvPr/>
        </p:nvSpPr>
        <p:spPr>
          <a:xfrm>
            <a:off x="0" y="4990617"/>
            <a:ext cx="12192000" cy="1867383"/>
          </a:xfrm>
          <a:custGeom>
            <a:avLst/>
            <a:gdLst>
              <a:gd name="connsiteX0" fmla="*/ 6995886 w 12192000"/>
              <a:gd name="connsiteY0" fmla="*/ 70 h 1867383"/>
              <a:gd name="connsiteX1" fmla="*/ 12095134 w 12192000"/>
              <a:gd name="connsiteY1" fmla="*/ 438617 h 1867383"/>
              <a:gd name="connsiteX2" fmla="*/ 12192000 w 12192000"/>
              <a:gd name="connsiteY2" fmla="*/ 469223 h 1867383"/>
              <a:gd name="connsiteX3" fmla="*/ 12192000 w 12192000"/>
              <a:gd name="connsiteY3" fmla="*/ 1867383 h 1867383"/>
              <a:gd name="connsiteX4" fmla="*/ 0 w 12192000"/>
              <a:gd name="connsiteY4" fmla="*/ 1867383 h 1867383"/>
              <a:gd name="connsiteX5" fmla="*/ 0 w 12192000"/>
              <a:gd name="connsiteY5" fmla="*/ 203872 h 1867383"/>
              <a:gd name="connsiteX6" fmla="*/ 240230 w 12192000"/>
              <a:gd name="connsiteY6" fmla="*/ 279966 h 1867383"/>
              <a:gd name="connsiteX7" fmla="*/ 2162629 w 12192000"/>
              <a:gd name="connsiteY7" fmla="*/ 551613 h 1867383"/>
              <a:gd name="connsiteX8" fmla="*/ 6995886 w 12192000"/>
              <a:gd name="connsiteY8" fmla="*/ 70 h 1867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1867383">
                <a:moveTo>
                  <a:pt x="6995886" y="70"/>
                </a:moveTo>
                <a:cubicBezTo>
                  <a:pt x="8507186" y="6420"/>
                  <a:pt x="10903782" y="107227"/>
                  <a:pt x="12095134" y="438617"/>
                </a:cubicBezTo>
                <a:lnTo>
                  <a:pt x="12192000" y="469223"/>
                </a:lnTo>
                <a:lnTo>
                  <a:pt x="12192000" y="1867383"/>
                </a:lnTo>
                <a:lnTo>
                  <a:pt x="0" y="1867383"/>
                </a:lnTo>
                <a:lnTo>
                  <a:pt x="0" y="203872"/>
                </a:lnTo>
                <a:lnTo>
                  <a:pt x="240230" y="279966"/>
                </a:lnTo>
                <a:cubicBezTo>
                  <a:pt x="766102" y="435008"/>
                  <a:pt x="1365856" y="548590"/>
                  <a:pt x="2162629" y="551613"/>
                </a:cubicBezTo>
                <a:cubicBezTo>
                  <a:pt x="3437467" y="556451"/>
                  <a:pt x="5268687" y="-7187"/>
                  <a:pt x="6995886" y="70"/>
                </a:cubicBezTo>
                <a:close/>
              </a:path>
            </a:pathLst>
          </a:custGeom>
          <a:solidFill>
            <a:srgbClr val="05755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34" name="任意多边形: 形状 533">
            <a:extLst>
              <a:ext uri="{FF2B5EF4-FFF2-40B4-BE49-F238E27FC236}">
                <a16:creationId xmlns:a16="http://schemas.microsoft.com/office/drawing/2014/main" id="{B21F4D1F-E0FE-254F-270B-F1BB2BEDFE32}"/>
              </a:ext>
            </a:extLst>
          </p:cNvPr>
          <p:cNvSpPr/>
          <p:nvPr/>
        </p:nvSpPr>
        <p:spPr>
          <a:xfrm rot="18840889">
            <a:off x="305441" y="319862"/>
            <a:ext cx="1997701" cy="1908069"/>
          </a:xfrm>
          <a:custGeom>
            <a:avLst/>
            <a:gdLst>
              <a:gd name="connsiteX0" fmla="*/ 427940 w 1277866"/>
              <a:gd name="connsiteY0" fmla="*/ 1147860 h 1220531"/>
              <a:gd name="connsiteX1" fmla="*/ 301450 w 1277866"/>
              <a:gd name="connsiteY1" fmla="*/ 1214322 h 1220531"/>
              <a:gd name="connsiteX2" fmla="*/ 224562 w 1277866"/>
              <a:gd name="connsiteY2" fmla="*/ 1158448 h 1220531"/>
              <a:gd name="connsiteX3" fmla="*/ 248752 w 1277866"/>
              <a:gd name="connsiteY3" fmla="*/ 1017623 h 1220531"/>
              <a:gd name="connsiteX4" fmla="*/ 118352 w 1277866"/>
              <a:gd name="connsiteY4" fmla="*/ 616324 h 1220531"/>
              <a:gd name="connsiteX5" fmla="*/ 16053 w 1277866"/>
              <a:gd name="connsiteY5" fmla="*/ 516631 h 1220531"/>
              <a:gd name="connsiteX6" fmla="*/ 45456 w 1277866"/>
              <a:gd name="connsiteY6" fmla="*/ 426222 h 1220531"/>
              <a:gd name="connsiteX7" fmla="*/ 186851 w 1277866"/>
              <a:gd name="connsiteY7" fmla="*/ 405697 h 1220531"/>
              <a:gd name="connsiteX8" fmla="*/ 528203 w 1277866"/>
              <a:gd name="connsiteY8" fmla="*/ 157685 h 1220531"/>
              <a:gd name="connsiteX9" fmla="*/ 591408 w 1277866"/>
              <a:gd name="connsiteY9" fmla="*/ 29566 h 1220531"/>
              <a:gd name="connsiteX10" fmla="*/ 686459 w 1277866"/>
              <a:gd name="connsiteY10" fmla="*/ 29566 h 1220531"/>
              <a:gd name="connsiteX11" fmla="*/ 749663 w 1277866"/>
              <a:gd name="connsiteY11" fmla="*/ 157685 h 1220531"/>
              <a:gd name="connsiteX12" fmla="*/ 1091015 w 1277866"/>
              <a:gd name="connsiteY12" fmla="*/ 405697 h 1220531"/>
              <a:gd name="connsiteX13" fmla="*/ 1232411 w 1277866"/>
              <a:gd name="connsiteY13" fmla="*/ 426222 h 1220531"/>
              <a:gd name="connsiteX14" fmla="*/ 1261814 w 1277866"/>
              <a:gd name="connsiteY14" fmla="*/ 516631 h 1220531"/>
              <a:gd name="connsiteX15" fmla="*/ 1159514 w 1277866"/>
              <a:gd name="connsiteY15" fmla="*/ 616324 h 1220531"/>
              <a:gd name="connsiteX16" fmla="*/ 1029114 w 1277866"/>
              <a:gd name="connsiteY16" fmla="*/ 1017623 h 1220531"/>
              <a:gd name="connsiteX17" fmla="*/ 1053304 w 1277866"/>
              <a:gd name="connsiteY17" fmla="*/ 1158448 h 1220531"/>
              <a:gd name="connsiteX18" fmla="*/ 976417 w 1277866"/>
              <a:gd name="connsiteY18" fmla="*/ 1214322 h 1220531"/>
              <a:gd name="connsiteX19" fmla="*/ 849927 w 1277866"/>
              <a:gd name="connsiteY19" fmla="*/ 1147860 h 1220531"/>
              <a:gd name="connsiteX20" fmla="*/ 427940 w 1277866"/>
              <a:gd name="connsiteY20" fmla="*/ 1147860 h 1220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77866" h="1220531">
                <a:moveTo>
                  <a:pt x="427940" y="1147860"/>
                </a:moveTo>
                <a:lnTo>
                  <a:pt x="301450" y="1214322"/>
                </a:lnTo>
                <a:cubicBezTo>
                  <a:pt x="262517" y="1234766"/>
                  <a:pt x="217068" y="1201779"/>
                  <a:pt x="224562" y="1158448"/>
                </a:cubicBezTo>
                <a:lnTo>
                  <a:pt x="248752" y="1017623"/>
                </a:lnTo>
                <a:cubicBezTo>
                  <a:pt x="274001" y="870526"/>
                  <a:pt x="225213" y="720497"/>
                  <a:pt x="118352" y="616324"/>
                </a:cubicBezTo>
                <a:lnTo>
                  <a:pt x="16053" y="516631"/>
                </a:lnTo>
                <a:cubicBezTo>
                  <a:pt x="-15387" y="485924"/>
                  <a:pt x="1962" y="432494"/>
                  <a:pt x="45456" y="426222"/>
                </a:cubicBezTo>
                <a:lnTo>
                  <a:pt x="186851" y="405697"/>
                </a:lnTo>
                <a:cubicBezTo>
                  <a:pt x="334518" y="384276"/>
                  <a:pt x="462148" y="291506"/>
                  <a:pt x="528203" y="157685"/>
                </a:cubicBezTo>
                <a:lnTo>
                  <a:pt x="591408" y="29566"/>
                </a:lnTo>
                <a:cubicBezTo>
                  <a:pt x="610874" y="-9855"/>
                  <a:pt x="667074" y="-9855"/>
                  <a:pt x="686459" y="29566"/>
                </a:cubicBezTo>
                <a:lnTo>
                  <a:pt x="749663" y="157685"/>
                </a:lnTo>
                <a:cubicBezTo>
                  <a:pt x="815718" y="291506"/>
                  <a:pt x="943348" y="384195"/>
                  <a:pt x="1091015" y="405697"/>
                </a:cubicBezTo>
                <a:lnTo>
                  <a:pt x="1232411" y="426222"/>
                </a:lnTo>
                <a:cubicBezTo>
                  <a:pt x="1275905" y="432575"/>
                  <a:pt x="1293253" y="486006"/>
                  <a:pt x="1261814" y="516631"/>
                </a:cubicBezTo>
                <a:lnTo>
                  <a:pt x="1159514" y="616324"/>
                </a:lnTo>
                <a:cubicBezTo>
                  <a:pt x="1052653" y="720497"/>
                  <a:pt x="1003946" y="870526"/>
                  <a:pt x="1029114" y="1017623"/>
                </a:cubicBezTo>
                <a:lnTo>
                  <a:pt x="1053304" y="1158448"/>
                </a:lnTo>
                <a:cubicBezTo>
                  <a:pt x="1060717" y="1201779"/>
                  <a:pt x="1015268" y="1234766"/>
                  <a:pt x="976417" y="1214322"/>
                </a:cubicBezTo>
                <a:lnTo>
                  <a:pt x="849927" y="1147860"/>
                </a:lnTo>
                <a:cubicBezTo>
                  <a:pt x="717817" y="1078465"/>
                  <a:pt x="560050" y="1078465"/>
                  <a:pt x="427940" y="1147860"/>
                </a:cubicBezTo>
                <a:close/>
              </a:path>
            </a:pathLst>
          </a:custGeom>
          <a:noFill/>
          <a:ln w="25400" cap="rnd">
            <a:gradFill>
              <a:gsLst>
                <a:gs pos="0">
                  <a:srgbClr val="58BC46"/>
                </a:gs>
                <a:gs pos="100000">
                  <a:srgbClr val="BCE8D7">
                    <a:alpha val="0"/>
                  </a:srgbClr>
                </a:gs>
              </a:gsLst>
              <a:lin ang="5400000" scaled="1"/>
            </a:gradFill>
            <a:prstDash val="solid"/>
            <a:round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82728F90-555E-ABA8-30C1-F4B92EB1A40D}"/>
              </a:ext>
            </a:extLst>
          </p:cNvPr>
          <p:cNvSpPr/>
          <p:nvPr/>
        </p:nvSpPr>
        <p:spPr>
          <a:xfrm>
            <a:off x="0" y="5575172"/>
            <a:ext cx="12192000" cy="1282829"/>
          </a:xfrm>
          <a:custGeom>
            <a:avLst/>
            <a:gdLst>
              <a:gd name="connsiteX0" fmla="*/ 5617029 w 12192000"/>
              <a:gd name="connsiteY0" fmla="*/ 14 h 1282829"/>
              <a:gd name="connsiteX1" fmla="*/ 10406743 w 12192000"/>
              <a:gd name="connsiteY1" fmla="*/ 653157 h 1282829"/>
              <a:gd name="connsiteX2" fmla="*/ 11837406 w 12192000"/>
              <a:gd name="connsiteY2" fmla="*/ 410780 h 1282829"/>
              <a:gd name="connsiteX3" fmla="*/ 12192000 w 12192000"/>
              <a:gd name="connsiteY3" fmla="*/ 297394 h 1282829"/>
              <a:gd name="connsiteX4" fmla="*/ 12192000 w 12192000"/>
              <a:gd name="connsiteY4" fmla="*/ 1282829 h 1282829"/>
              <a:gd name="connsiteX5" fmla="*/ 0 w 12192000"/>
              <a:gd name="connsiteY5" fmla="*/ 1282829 h 1282829"/>
              <a:gd name="connsiteX6" fmla="*/ 0 w 12192000"/>
              <a:gd name="connsiteY6" fmla="*/ 506701 h 1282829"/>
              <a:gd name="connsiteX7" fmla="*/ 780370 w 12192000"/>
              <a:gd name="connsiteY7" fmla="*/ 403296 h 1282829"/>
              <a:gd name="connsiteX8" fmla="*/ 5617029 w 12192000"/>
              <a:gd name="connsiteY8" fmla="*/ 14 h 1282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1282829">
                <a:moveTo>
                  <a:pt x="5617029" y="14"/>
                </a:moveTo>
                <a:cubicBezTo>
                  <a:pt x="7513562" y="2433"/>
                  <a:pt x="9027886" y="725728"/>
                  <a:pt x="10406743" y="653157"/>
                </a:cubicBezTo>
                <a:cubicBezTo>
                  <a:pt x="10923814" y="625943"/>
                  <a:pt x="11394962" y="537497"/>
                  <a:pt x="11837406" y="410780"/>
                </a:cubicBezTo>
                <a:lnTo>
                  <a:pt x="12192000" y="297394"/>
                </a:lnTo>
                <a:lnTo>
                  <a:pt x="12192000" y="1282829"/>
                </a:lnTo>
                <a:lnTo>
                  <a:pt x="0" y="1282829"/>
                </a:lnTo>
                <a:lnTo>
                  <a:pt x="0" y="506701"/>
                </a:lnTo>
                <a:lnTo>
                  <a:pt x="780370" y="403296"/>
                </a:lnTo>
                <a:cubicBezTo>
                  <a:pt x="2519136" y="178041"/>
                  <a:pt x="4194630" y="-1800"/>
                  <a:pt x="5617029" y="14"/>
                </a:cubicBezTo>
                <a:close/>
              </a:path>
            </a:pathLst>
          </a:custGeom>
          <a:solidFill>
            <a:srgbClr val="58BC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2" name="文本框 211">
            <a:extLst>
              <a:ext uri="{FF2B5EF4-FFF2-40B4-BE49-F238E27FC236}">
                <a16:creationId xmlns:a16="http://schemas.microsoft.com/office/drawing/2014/main" id="{F63D4E6B-59F1-9991-1E75-C05B6F2FDE71}"/>
              </a:ext>
            </a:extLst>
          </p:cNvPr>
          <p:cNvSpPr txBox="1"/>
          <p:nvPr/>
        </p:nvSpPr>
        <p:spPr>
          <a:xfrm>
            <a:off x="1354779" y="920222"/>
            <a:ext cx="6417141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rgbClr val="05755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教师教育说课</a:t>
            </a:r>
          </a:p>
        </p:txBody>
      </p:sp>
      <p:grpSp>
        <p:nvGrpSpPr>
          <p:cNvPr id="406" name="组合 405">
            <a:extLst>
              <a:ext uri="{FF2B5EF4-FFF2-40B4-BE49-F238E27FC236}">
                <a16:creationId xmlns:a16="http://schemas.microsoft.com/office/drawing/2014/main" id="{3A23C89C-6EF3-7B4F-E42B-ABEC3A72D82A}"/>
              </a:ext>
            </a:extLst>
          </p:cNvPr>
          <p:cNvGrpSpPr/>
          <p:nvPr/>
        </p:nvGrpSpPr>
        <p:grpSpPr>
          <a:xfrm>
            <a:off x="8183339" y="1173703"/>
            <a:ext cx="3242898" cy="5214962"/>
            <a:chOff x="647700" y="438108"/>
            <a:chExt cx="3803618" cy="6116665"/>
          </a:xfrm>
        </p:grpSpPr>
        <p:grpSp>
          <p:nvGrpSpPr>
            <p:cNvPr id="407" name="图形 2">
              <a:extLst>
                <a:ext uri="{FF2B5EF4-FFF2-40B4-BE49-F238E27FC236}">
                  <a16:creationId xmlns:a16="http://schemas.microsoft.com/office/drawing/2014/main" id="{7B29FDB9-A762-4278-15D5-0154F11EA608}"/>
                </a:ext>
              </a:extLst>
            </p:cNvPr>
            <p:cNvGrpSpPr/>
            <p:nvPr/>
          </p:nvGrpSpPr>
          <p:grpSpPr>
            <a:xfrm>
              <a:off x="647700" y="2830278"/>
              <a:ext cx="1441652" cy="3724495"/>
              <a:chOff x="0" y="2392128"/>
              <a:chExt cx="1441652" cy="3724495"/>
            </a:xfrm>
          </p:grpSpPr>
          <p:sp>
            <p:nvSpPr>
              <p:cNvPr id="451" name="任意多边形: 形状 450">
                <a:extLst>
                  <a:ext uri="{FF2B5EF4-FFF2-40B4-BE49-F238E27FC236}">
                    <a16:creationId xmlns:a16="http://schemas.microsoft.com/office/drawing/2014/main" id="{D1D68381-22EB-F976-968A-865AA3AB6CCB}"/>
                  </a:ext>
                </a:extLst>
              </p:cNvPr>
              <p:cNvSpPr/>
              <p:nvPr/>
            </p:nvSpPr>
            <p:spPr>
              <a:xfrm>
                <a:off x="590835" y="3520249"/>
                <a:ext cx="200691" cy="102012"/>
              </a:xfrm>
              <a:custGeom>
                <a:avLst/>
                <a:gdLst>
                  <a:gd name="connsiteX0" fmla="*/ 14002 w 200691"/>
                  <a:gd name="connsiteY0" fmla="*/ 9525 h 102012"/>
                  <a:gd name="connsiteX1" fmla="*/ 0 w 200691"/>
                  <a:gd name="connsiteY1" fmla="*/ 102013 h 102012"/>
                  <a:gd name="connsiteX2" fmla="*/ 200692 w 200691"/>
                  <a:gd name="connsiteY2" fmla="*/ 101156 h 102012"/>
                  <a:gd name="connsiteX3" fmla="*/ 190214 w 200691"/>
                  <a:gd name="connsiteY3" fmla="*/ 0 h 102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0691" h="102012">
                    <a:moveTo>
                      <a:pt x="14002" y="9525"/>
                    </a:moveTo>
                    <a:lnTo>
                      <a:pt x="0" y="102013"/>
                    </a:lnTo>
                    <a:lnTo>
                      <a:pt x="200692" y="101156"/>
                    </a:lnTo>
                    <a:lnTo>
                      <a:pt x="190214" y="0"/>
                    </a:lnTo>
                    <a:close/>
                  </a:path>
                </a:pathLst>
              </a:custGeom>
              <a:solidFill>
                <a:srgbClr val="FAEFD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2" name="任意多边形: 形状 451">
                <a:extLst>
                  <a:ext uri="{FF2B5EF4-FFF2-40B4-BE49-F238E27FC236}">
                    <a16:creationId xmlns:a16="http://schemas.microsoft.com/office/drawing/2014/main" id="{FAF83B63-D563-6C1F-E674-CB1C9ECDB799}"/>
                  </a:ext>
                </a:extLst>
              </p:cNvPr>
              <p:cNvSpPr/>
              <p:nvPr/>
            </p:nvSpPr>
            <p:spPr>
              <a:xfrm>
                <a:off x="503903" y="5964078"/>
                <a:ext cx="304501" cy="152545"/>
              </a:xfrm>
              <a:custGeom>
                <a:avLst/>
                <a:gdLst>
                  <a:gd name="connsiteX0" fmla="*/ 1302 w 304501"/>
                  <a:gd name="connsiteY0" fmla="*/ 0 h 152545"/>
                  <a:gd name="connsiteX1" fmla="*/ 105696 w 304501"/>
                  <a:gd name="connsiteY1" fmla="*/ 123063 h 152545"/>
                  <a:gd name="connsiteX2" fmla="*/ 302483 w 304501"/>
                  <a:gd name="connsiteY2" fmla="*/ 130969 h 152545"/>
                  <a:gd name="connsiteX3" fmla="*/ 233141 w 304501"/>
                  <a:gd name="connsiteY3" fmla="*/ 952 h 152545"/>
                  <a:gd name="connsiteX4" fmla="*/ 1302 w 304501"/>
                  <a:gd name="connsiteY4" fmla="*/ 0 h 152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501" h="152545">
                    <a:moveTo>
                      <a:pt x="1302" y="0"/>
                    </a:moveTo>
                    <a:cubicBezTo>
                      <a:pt x="1302" y="0"/>
                      <a:pt x="-19558" y="96298"/>
                      <a:pt x="105696" y="123063"/>
                    </a:cubicBezTo>
                    <a:cubicBezTo>
                      <a:pt x="278003" y="159925"/>
                      <a:pt x="286386" y="161830"/>
                      <a:pt x="302483" y="130969"/>
                    </a:cubicBezTo>
                    <a:cubicBezTo>
                      <a:pt x="318580" y="100107"/>
                      <a:pt x="233141" y="952"/>
                      <a:pt x="233141" y="952"/>
                    </a:cubicBezTo>
                    <a:lnTo>
                      <a:pt x="1302" y="0"/>
                    </a:lnTo>
                    <a:close/>
                  </a:path>
                </a:pathLst>
              </a:custGeom>
              <a:solidFill>
                <a:srgbClr val="987E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3" name="任意多边形: 形状 452">
                <a:extLst>
                  <a:ext uri="{FF2B5EF4-FFF2-40B4-BE49-F238E27FC236}">
                    <a16:creationId xmlns:a16="http://schemas.microsoft.com/office/drawing/2014/main" id="{C263D310-99BC-CD13-C010-2470B950D778}"/>
                  </a:ext>
                </a:extLst>
              </p:cNvPr>
              <p:cNvSpPr/>
              <p:nvPr/>
            </p:nvSpPr>
            <p:spPr>
              <a:xfrm>
                <a:off x="832974" y="5972461"/>
                <a:ext cx="337173" cy="141902"/>
              </a:xfrm>
              <a:custGeom>
                <a:avLst/>
                <a:gdLst>
                  <a:gd name="connsiteX0" fmla="*/ 22466 w 337173"/>
                  <a:gd name="connsiteY0" fmla="*/ 0 h 141902"/>
                  <a:gd name="connsiteX1" fmla="*/ 161341 w 337173"/>
                  <a:gd name="connsiteY1" fmla="*/ 141160 h 141902"/>
                  <a:gd name="connsiteX2" fmla="*/ 324313 w 337173"/>
                  <a:gd name="connsiteY2" fmla="*/ 76676 h 141902"/>
                  <a:gd name="connsiteX3" fmla="*/ 192583 w 337173"/>
                  <a:gd name="connsiteY3" fmla="*/ 7239 h 141902"/>
                  <a:gd name="connsiteX4" fmla="*/ 22466 w 337173"/>
                  <a:gd name="connsiteY4" fmla="*/ 0 h 141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7173" h="141902">
                    <a:moveTo>
                      <a:pt x="22466" y="0"/>
                    </a:moveTo>
                    <a:cubicBezTo>
                      <a:pt x="22466" y="0"/>
                      <a:pt x="-82499" y="132302"/>
                      <a:pt x="161341" y="141160"/>
                    </a:cubicBezTo>
                    <a:cubicBezTo>
                      <a:pt x="405181" y="150019"/>
                      <a:pt x="324313" y="76676"/>
                      <a:pt x="324313" y="76676"/>
                    </a:cubicBezTo>
                    <a:lnTo>
                      <a:pt x="192583" y="7239"/>
                    </a:lnTo>
                    <a:lnTo>
                      <a:pt x="22466" y="0"/>
                    </a:lnTo>
                    <a:close/>
                  </a:path>
                </a:pathLst>
              </a:custGeom>
              <a:solidFill>
                <a:srgbClr val="987E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4" name="任意多边形: 形状 453">
                <a:extLst>
                  <a:ext uri="{FF2B5EF4-FFF2-40B4-BE49-F238E27FC236}">
                    <a16:creationId xmlns:a16="http://schemas.microsoft.com/office/drawing/2014/main" id="{16732C03-E844-0181-D01F-3542B9F6CB43}"/>
                  </a:ext>
                </a:extLst>
              </p:cNvPr>
              <p:cNvSpPr/>
              <p:nvPr/>
            </p:nvSpPr>
            <p:spPr>
              <a:xfrm>
                <a:off x="369093" y="4715636"/>
                <a:ext cx="749808" cy="1270063"/>
              </a:xfrm>
              <a:custGeom>
                <a:avLst/>
                <a:gdLst>
                  <a:gd name="connsiteX0" fmla="*/ 0 w 749808"/>
                  <a:gd name="connsiteY0" fmla="*/ 7049 h 1270063"/>
                  <a:gd name="connsiteX1" fmla="*/ 102775 w 749808"/>
                  <a:gd name="connsiteY1" fmla="*/ 1250157 h 1270063"/>
                  <a:gd name="connsiteX2" fmla="*/ 388525 w 749808"/>
                  <a:gd name="connsiteY2" fmla="*/ 1259777 h 1270063"/>
                  <a:gd name="connsiteX3" fmla="*/ 374428 w 749808"/>
                  <a:gd name="connsiteY3" fmla="*/ 189643 h 1270063"/>
                  <a:gd name="connsiteX4" fmla="*/ 455105 w 749808"/>
                  <a:gd name="connsiteY4" fmla="*/ 1264253 h 1270063"/>
                  <a:gd name="connsiteX5" fmla="*/ 683800 w 749808"/>
                  <a:gd name="connsiteY5" fmla="*/ 1270064 h 1270063"/>
                  <a:gd name="connsiteX6" fmla="*/ 749808 w 749808"/>
                  <a:gd name="connsiteY6" fmla="*/ 0 h 1270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49808" h="1270063">
                    <a:moveTo>
                      <a:pt x="0" y="7049"/>
                    </a:moveTo>
                    <a:lnTo>
                      <a:pt x="102775" y="1250157"/>
                    </a:lnTo>
                    <a:lnTo>
                      <a:pt x="388525" y="1259777"/>
                    </a:lnTo>
                    <a:lnTo>
                      <a:pt x="374428" y="189643"/>
                    </a:lnTo>
                    <a:lnTo>
                      <a:pt x="455105" y="1264253"/>
                    </a:lnTo>
                    <a:lnTo>
                      <a:pt x="683800" y="1270064"/>
                    </a:lnTo>
                    <a:lnTo>
                      <a:pt x="749808" y="0"/>
                    </a:lnTo>
                    <a:close/>
                  </a:path>
                </a:pathLst>
              </a:custGeom>
              <a:solidFill>
                <a:srgbClr val="615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5" name="任意多边形: 形状 454">
                <a:extLst>
                  <a:ext uri="{FF2B5EF4-FFF2-40B4-BE49-F238E27FC236}">
                    <a16:creationId xmlns:a16="http://schemas.microsoft.com/office/drawing/2014/main" id="{3AB8ADE1-23D5-0DDE-61AF-3E2B301F8FE9}"/>
                  </a:ext>
                </a:extLst>
              </p:cNvPr>
              <p:cNvSpPr/>
              <p:nvPr/>
            </p:nvSpPr>
            <p:spPr>
              <a:xfrm>
                <a:off x="812527" y="3543109"/>
                <a:ext cx="629125" cy="825436"/>
              </a:xfrm>
              <a:custGeom>
                <a:avLst/>
                <a:gdLst>
                  <a:gd name="connsiteX0" fmla="*/ 22244 w 629125"/>
                  <a:gd name="connsiteY0" fmla="*/ 0 h 825436"/>
                  <a:gd name="connsiteX1" fmla="*/ 604888 w 629125"/>
                  <a:gd name="connsiteY1" fmla="*/ 707326 h 825436"/>
                  <a:gd name="connsiteX2" fmla="*/ 420389 w 629125"/>
                  <a:gd name="connsiteY2" fmla="*/ 825437 h 825436"/>
                  <a:gd name="connsiteX3" fmla="*/ 319995 w 629125"/>
                  <a:gd name="connsiteY3" fmla="*/ 661225 h 825436"/>
                  <a:gd name="connsiteX4" fmla="*/ 389909 w 629125"/>
                  <a:gd name="connsiteY4" fmla="*/ 591122 h 825436"/>
                  <a:gd name="connsiteX5" fmla="*/ 302088 w 629125"/>
                  <a:gd name="connsiteY5" fmla="*/ 572548 h 825436"/>
                  <a:gd name="connsiteX6" fmla="*/ 22244 w 629125"/>
                  <a:gd name="connsiteY6" fmla="*/ 0 h 825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29125" h="825436">
                    <a:moveTo>
                      <a:pt x="22244" y="0"/>
                    </a:moveTo>
                    <a:cubicBezTo>
                      <a:pt x="22244" y="0"/>
                      <a:pt x="771766" y="591217"/>
                      <a:pt x="604888" y="707326"/>
                    </a:cubicBezTo>
                    <a:cubicBezTo>
                      <a:pt x="438010" y="823436"/>
                      <a:pt x="420389" y="825437"/>
                      <a:pt x="420389" y="825437"/>
                    </a:cubicBezTo>
                    <a:lnTo>
                      <a:pt x="319995" y="661225"/>
                    </a:lnTo>
                    <a:lnTo>
                      <a:pt x="389909" y="591122"/>
                    </a:lnTo>
                    <a:lnTo>
                      <a:pt x="302088" y="572548"/>
                    </a:lnTo>
                    <a:cubicBezTo>
                      <a:pt x="302088" y="572452"/>
                      <a:pt x="-97009" y="354711"/>
                      <a:pt x="22244" y="0"/>
                    </a:cubicBezTo>
                    <a:close/>
                  </a:path>
                </a:pathLst>
              </a:custGeom>
              <a:solidFill>
                <a:srgbClr val="987E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6" name="任意多边形: 形状 455">
                <a:extLst>
                  <a:ext uri="{FF2B5EF4-FFF2-40B4-BE49-F238E27FC236}">
                    <a16:creationId xmlns:a16="http://schemas.microsoft.com/office/drawing/2014/main" id="{5634A879-B162-8B34-B7F6-FEE550E8287B}"/>
                  </a:ext>
                </a:extLst>
              </p:cNvPr>
              <p:cNvSpPr/>
              <p:nvPr/>
            </p:nvSpPr>
            <p:spPr>
              <a:xfrm>
                <a:off x="198692" y="2720036"/>
                <a:ext cx="919505" cy="834200"/>
              </a:xfrm>
              <a:custGeom>
                <a:avLst/>
                <a:gdLst>
                  <a:gd name="connsiteX0" fmla="*/ 19240 w 919505"/>
                  <a:gd name="connsiteY0" fmla="*/ 153560 h 834200"/>
                  <a:gd name="connsiteX1" fmla="*/ 417290 w 919505"/>
                  <a:gd name="connsiteY1" fmla="*/ 829454 h 834200"/>
                  <a:gd name="connsiteX2" fmla="*/ 908303 w 919505"/>
                  <a:gd name="connsiteY2" fmla="*/ 167086 h 834200"/>
                  <a:gd name="connsiteX3" fmla="*/ 19240 w 919505"/>
                  <a:gd name="connsiteY3" fmla="*/ 153560 h 834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19505" h="834200">
                    <a:moveTo>
                      <a:pt x="19240" y="153560"/>
                    </a:moveTo>
                    <a:cubicBezTo>
                      <a:pt x="19240" y="153560"/>
                      <a:pt x="-132684" y="763637"/>
                      <a:pt x="417290" y="829454"/>
                    </a:cubicBezTo>
                    <a:cubicBezTo>
                      <a:pt x="967263" y="895272"/>
                      <a:pt x="932592" y="256335"/>
                      <a:pt x="908303" y="167086"/>
                    </a:cubicBezTo>
                    <a:cubicBezTo>
                      <a:pt x="884015" y="77742"/>
                      <a:pt x="306133" y="-152002"/>
                      <a:pt x="19240" y="153560"/>
                    </a:cubicBezTo>
                    <a:close/>
                  </a:path>
                </a:pathLst>
              </a:custGeom>
              <a:solidFill>
                <a:srgbClr val="FAEFD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7" name="任意多边形: 形状 456">
                <a:extLst>
                  <a:ext uri="{FF2B5EF4-FFF2-40B4-BE49-F238E27FC236}">
                    <a16:creationId xmlns:a16="http://schemas.microsoft.com/office/drawing/2014/main" id="{D45B2B8A-C8CF-1FC8-9E06-43501024D357}"/>
                  </a:ext>
                </a:extLst>
              </p:cNvPr>
              <p:cNvSpPr/>
              <p:nvPr/>
            </p:nvSpPr>
            <p:spPr>
              <a:xfrm>
                <a:off x="129386" y="2392128"/>
                <a:ext cx="1016093" cy="889233"/>
              </a:xfrm>
              <a:custGeom>
                <a:avLst/>
                <a:gdLst>
                  <a:gd name="connsiteX0" fmla="*/ 222181 w 1016093"/>
                  <a:gd name="connsiteY0" fmla="*/ 426509 h 889233"/>
                  <a:gd name="connsiteX1" fmla="*/ 539269 w 1016093"/>
                  <a:gd name="connsiteY1" fmla="*/ 468134 h 889233"/>
                  <a:gd name="connsiteX2" fmla="*/ 478690 w 1016093"/>
                  <a:gd name="connsiteY2" fmla="*/ 397553 h 889233"/>
                  <a:gd name="connsiteX3" fmla="*/ 700146 w 1016093"/>
                  <a:gd name="connsiteY3" fmla="*/ 516139 h 889233"/>
                  <a:gd name="connsiteX4" fmla="*/ 653759 w 1016093"/>
                  <a:gd name="connsiteY4" fmla="*/ 446226 h 889233"/>
                  <a:gd name="connsiteX5" fmla="*/ 853689 w 1016093"/>
                  <a:gd name="connsiteY5" fmla="*/ 570622 h 889233"/>
                  <a:gd name="connsiteX6" fmla="*/ 842640 w 1016093"/>
                  <a:gd name="connsiteY6" fmla="*/ 502328 h 889233"/>
                  <a:gd name="connsiteX7" fmla="*/ 977609 w 1016093"/>
                  <a:gd name="connsiteY7" fmla="*/ 650918 h 889233"/>
                  <a:gd name="connsiteX8" fmla="*/ 969608 w 1016093"/>
                  <a:gd name="connsiteY8" fmla="*/ 826845 h 889233"/>
                  <a:gd name="connsiteX9" fmla="*/ 854165 w 1016093"/>
                  <a:gd name="connsiteY9" fmla="*/ 95992 h 889233"/>
                  <a:gd name="connsiteX10" fmla="*/ 79402 w 1016093"/>
                  <a:gd name="connsiteY10" fmla="*/ 267156 h 889233"/>
                  <a:gd name="connsiteX11" fmla="*/ 108929 w 1016093"/>
                  <a:gd name="connsiteY11" fmla="*/ 889234 h 889233"/>
                  <a:gd name="connsiteX12" fmla="*/ 222181 w 1016093"/>
                  <a:gd name="connsiteY12" fmla="*/ 426509 h 889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16093" h="889233">
                    <a:moveTo>
                      <a:pt x="222181" y="426509"/>
                    </a:moveTo>
                    <a:cubicBezTo>
                      <a:pt x="222181" y="426509"/>
                      <a:pt x="353531" y="500328"/>
                      <a:pt x="539269" y="468134"/>
                    </a:cubicBezTo>
                    <a:lnTo>
                      <a:pt x="478690" y="397553"/>
                    </a:lnTo>
                    <a:cubicBezTo>
                      <a:pt x="478690" y="397553"/>
                      <a:pt x="578893" y="530999"/>
                      <a:pt x="700146" y="516139"/>
                    </a:cubicBezTo>
                    <a:lnTo>
                      <a:pt x="653759" y="446226"/>
                    </a:lnTo>
                    <a:lnTo>
                      <a:pt x="853689" y="570622"/>
                    </a:lnTo>
                    <a:lnTo>
                      <a:pt x="842640" y="502328"/>
                    </a:lnTo>
                    <a:lnTo>
                      <a:pt x="977609" y="650918"/>
                    </a:lnTo>
                    <a:lnTo>
                      <a:pt x="969608" y="826845"/>
                    </a:lnTo>
                    <a:cubicBezTo>
                      <a:pt x="969608" y="826845"/>
                      <a:pt x="1130295" y="257821"/>
                      <a:pt x="854165" y="95992"/>
                    </a:cubicBezTo>
                    <a:cubicBezTo>
                      <a:pt x="578035" y="-65838"/>
                      <a:pt x="302668" y="-32215"/>
                      <a:pt x="79402" y="267156"/>
                    </a:cubicBezTo>
                    <a:cubicBezTo>
                      <a:pt x="-115099" y="528141"/>
                      <a:pt x="108929" y="889234"/>
                      <a:pt x="108929" y="889234"/>
                    </a:cubicBezTo>
                    <a:lnTo>
                      <a:pt x="222181" y="426509"/>
                    </a:lnTo>
                    <a:close/>
                  </a:path>
                </a:pathLst>
              </a:custGeom>
              <a:solidFill>
                <a:srgbClr val="5C320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8" name="任意多边形: 形状 457">
                <a:extLst>
                  <a:ext uri="{FF2B5EF4-FFF2-40B4-BE49-F238E27FC236}">
                    <a16:creationId xmlns:a16="http://schemas.microsoft.com/office/drawing/2014/main" id="{AB9ED625-FA1E-D74C-DB9F-C06C82637318}"/>
                  </a:ext>
                </a:extLst>
              </p:cNvPr>
              <p:cNvSpPr/>
              <p:nvPr/>
            </p:nvSpPr>
            <p:spPr>
              <a:xfrm>
                <a:off x="391953" y="3014765"/>
                <a:ext cx="183737" cy="54284"/>
              </a:xfrm>
              <a:custGeom>
                <a:avLst/>
                <a:gdLst>
                  <a:gd name="connsiteX0" fmla="*/ 0 w 183737"/>
                  <a:gd name="connsiteY0" fmla="*/ 47141 h 54284"/>
                  <a:gd name="connsiteX1" fmla="*/ 183737 w 183737"/>
                  <a:gd name="connsiteY1" fmla="*/ 54285 h 54284"/>
                  <a:gd name="connsiteX2" fmla="*/ 0 w 183737"/>
                  <a:gd name="connsiteY2" fmla="*/ 47141 h 54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3737" h="54284">
                    <a:moveTo>
                      <a:pt x="0" y="47141"/>
                    </a:moveTo>
                    <a:cubicBezTo>
                      <a:pt x="0" y="47141"/>
                      <a:pt x="61341" y="-63539"/>
                      <a:pt x="183737" y="54285"/>
                    </a:cubicBezTo>
                    <a:cubicBezTo>
                      <a:pt x="183737" y="54285"/>
                      <a:pt x="114395" y="-3437"/>
                      <a:pt x="0" y="47141"/>
                    </a:cubicBezTo>
                    <a:close/>
                  </a:path>
                </a:pathLst>
              </a:custGeom>
              <a:solidFill>
                <a:srgbClr val="5C320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9" name="任意多边形: 形状 458">
                <a:extLst>
                  <a:ext uri="{FF2B5EF4-FFF2-40B4-BE49-F238E27FC236}">
                    <a16:creationId xmlns:a16="http://schemas.microsoft.com/office/drawing/2014/main" id="{7FC28881-3F4C-9F54-F390-D7DEEA7F5EEB}"/>
                  </a:ext>
                </a:extLst>
              </p:cNvPr>
              <p:cNvSpPr/>
              <p:nvPr/>
            </p:nvSpPr>
            <p:spPr>
              <a:xfrm>
                <a:off x="780764" y="2982380"/>
                <a:ext cx="183737" cy="54284"/>
              </a:xfrm>
              <a:custGeom>
                <a:avLst/>
                <a:gdLst>
                  <a:gd name="connsiteX0" fmla="*/ 0 w 183737"/>
                  <a:gd name="connsiteY0" fmla="*/ 47141 h 54284"/>
                  <a:gd name="connsiteX1" fmla="*/ 183737 w 183737"/>
                  <a:gd name="connsiteY1" fmla="*/ 54285 h 54284"/>
                  <a:gd name="connsiteX2" fmla="*/ 0 w 183737"/>
                  <a:gd name="connsiteY2" fmla="*/ 47141 h 54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3737" h="54284">
                    <a:moveTo>
                      <a:pt x="0" y="47141"/>
                    </a:moveTo>
                    <a:cubicBezTo>
                      <a:pt x="0" y="47141"/>
                      <a:pt x="61341" y="-63539"/>
                      <a:pt x="183737" y="54285"/>
                    </a:cubicBezTo>
                    <a:cubicBezTo>
                      <a:pt x="183737" y="54189"/>
                      <a:pt x="114490" y="-3532"/>
                      <a:pt x="0" y="47141"/>
                    </a:cubicBezTo>
                    <a:close/>
                  </a:path>
                </a:pathLst>
              </a:custGeom>
              <a:solidFill>
                <a:srgbClr val="5C320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0" name="任意多边形: 形状 459">
                <a:extLst>
                  <a:ext uri="{FF2B5EF4-FFF2-40B4-BE49-F238E27FC236}">
                    <a16:creationId xmlns:a16="http://schemas.microsoft.com/office/drawing/2014/main" id="{BC502F5B-B112-6BE1-296A-F7C342E167FF}"/>
                  </a:ext>
                </a:extLst>
              </p:cNvPr>
              <p:cNvSpPr/>
              <p:nvPr/>
            </p:nvSpPr>
            <p:spPr>
              <a:xfrm>
                <a:off x="457995" y="3082133"/>
                <a:ext cx="116518" cy="116518"/>
              </a:xfrm>
              <a:custGeom>
                <a:avLst/>
                <a:gdLst>
                  <a:gd name="connsiteX0" fmla="*/ 115314 w 116518"/>
                  <a:gd name="connsiteY0" fmla="*/ 46544 h 116518"/>
                  <a:gd name="connsiteX1" fmla="*/ 69975 w 116518"/>
                  <a:gd name="connsiteY1" fmla="*/ 115314 h 116518"/>
                  <a:gd name="connsiteX2" fmla="*/ 1205 w 116518"/>
                  <a:gd name="connsiteY2" fmla="*/ 69975 h 116518"/>
                  <a:gd name="connsiteX3" fmla="*/ 46544 w 116518"/>
                  <a:gd name="connsiteY3" fmla="*/ 1205 h 116518"/>
                  <a:gd name="connsiteX4" fmla="*/ 115314 w 116518"/>
                  <a:gd name="connsiteY4" fmla="*/ 46544 h 116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6518" h="116518">
                    <a:moveTo>
                      <a:pt x="115314" y="46544"/>
                    </a:moveTo>
                    <a:cubicBezTo>
                      <a:pt x="121791" y="78071"/>
                      <a:pt x="101503" y="108837"/>
                      <a:pt x="69975" y="115314"/>
                    </a:cubicBezTo>
                    <a:cubicBezTo>
                      <a:pt x="38447" y="121791"/>
                      <a:pt x="7682" y="101503"/>
                      <a:pt x="1205" y="69975"/>
                    </a:cubicBezTo>
                    <a:cubicBezTo>
                      <a:pt x="-5272" y="38447"/>
                      <a:pt x="15016" y="7682"/>
                      <a:pt x="46544" y="1205"/>
                    </a:cubicBezTo>
                    <a:cubicBezTo>
                      <a:pt x="78071" y="-5272"/>
                      <a:pt x="108837" y="15016"/>
                      <a:pt x="115314" y="4654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1" name="任意多边形: 形状 460">
                <a:extLst>
                  <a:ext uri="{FF2B5EF4-FFF2-40B4-BE49-F238E27FC236}">
                    <a16:creationId xmlns:a16="http://schemas.microsoft.com/office/drawing/2014/main" id="{CC8AF8EE-0969-4B24-8BD2-864A71D6B03E}"/>
                  </a:ext>
                </a:extLst>
              </p:cNvPr>
              <p:cNvSpPr/>
              <p:nvPr/>
            </p:nvSpPr>
            <p:spPr>
              <a:xfrm>
                <a:off x="525036" y="3111427"/>
                <a:ext cx="45016" cy="45044"/>
              </a:xfrm>
              <a:custGeom>
                <a:avLst/>
                <a:gdLst>
                  <a:gd name="connsiteX0" fmla="*/ 44559 w 45016"/>
                  <a:gd name="connsiteY0" fmla="*/ 18011 h 45044"/>
                  <a:gd name="connsiteX1" fmla="*/ 27033 w 45016"/>
                  <a:gd name="connsiteY1" fmla="*/ 44586 h 45044"/>
                  <a:gd name="connsiteX2" fmla="*/ 458 w 45016"/>
                  <a:gd name="connsiteY2" fmla="*/ 27060 h 45044"/>
                  <a:gd name="connsiteX3" fmla="*/ 17984 w 45016"/>
                  <a:gd name="connsiteY3" fmla="*/ 486 h 45044"/>
                  <a:gd name="connsiteX4" fmla="*/ 44559 w 45016"/>
                  <a:gd name="connsiteY4" fmla="*/ 18011 h 45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016" h="45044">
                    <a:moveTo>
                      <a:pt x="44559" y="18011"/>
                    </a:moveTo>
                    <a:cubicBezTo>
                      <a:pt x="47035" y="30203"/>
                      <a:pt x="39225" y="42110"/>
                      <a:pt x="27033" y="44586"/>
                    </a:cubicBezTo>
                    <a:cubicBezTo>
                      <a:pt x="14841" y="47063"/>
                      <a:pt x="2935" y="39252"/>
                      <a:pt x="458" y="27060"/>
                    </a:cubicBezTo>
                    <a:cubicBezTo>
                      <a:pt x="-2018" y="14868"/>
                      <a:pt x="5792" y="2962"/>
                      <a:pt x="17984" y="486"/>
                    </a:cubicBezTo>
                    <a:cubicBezTo>
                      <a:pt x="30176" y="-2086"/>
                      <a:pt x="42082" y="5819"/>
                      <a:pt x="44559" y="1801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2" name="任意多边形: 形状 461">
                <a:extLst>
                  <a:ext uri="{FF2B5EF4-FFF2-40B4-BE49-F238E27FC236}">
                    <a16:creationId xmlns:a16="http://schemas.microsoft.com/office/drawing/2014/main" id="{1781E0B9-B439-6951-BD49-5EBB79D4341E}"/>
                  </a:ext>
                </a:extLst>
              </p:cNvPr>
              <p:cNvSpPr/>
              <p:nvPr/>
            </p:nvSpPr>
            <p:spPr>
              <a:xfrm>
                <a:off x="812611" y="3064828"/>
                <a:ext cx="116518" cy="116487"/>
              </a:xfrm>
              <a:custGeom>
                <a:avLst/>
                <a:gdLst>
                  <a:gd name="connsiteX0" fmla="*/ 115314 w 116518"/>
                  <a:gd name="connsiteY0" fmla="*/ 46512 h 116487"/>
                  <a:gd name="connsiteX1" fmla="*/ 69975 w 116518"/>
                  <a:gd name="connsiteY1" fmla="*/ 115283 h 116487"/>
                  <a:gd name="connsiteX2" fmla="*/ 1205 w 116518"/>
                  <a:gd name="connsiteY2" fmla="*/ 69944 h 116487"/>
                  <a:gd name="connsiteX3" fmla="*/ 46544 w 116518"/>
                  <a:gd name="connsiteY3" fmla="*/ 1173 h 116487"/>
                  <a:gd name="connsiteX4" fmla="*/ 115314 w 116518"/>
                  <a:gd name="connsiteY4" fmla="*/ 46512 h 116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6518" h="116487">
                    <a:moveTo>
                      <a:pt x="115314" y="46512"/>
                    </a:moveTo>
                    <a:cubicBezTo>
                      <a:pt x="121791" y="78040"/>
                      <a:pt x="101503" y="108806"/>
                      <a:pt x="69975" y="115283"/>
                    </a:cubicBezTo>
                    <a:cubicBezTo>
                      <a:pt x="38447" y="121760"/>
                      <a:pt x="7682" y="101472"/>
                      <a:pt x="1205" y="69944"/>
                    </a:cubicBezTo>
                    <a:cubicBezTo>
                      <a:pt x="-5272" y="38416"/>
                      <a:pt x="15016" y="7650"/>
                      <a:pt x="46544" y="1173"/>
                    </a:cubicBezTo>
                    <a:cubicBezTo>
                      <a:pt x="78071" y="-5208"/>
                      <a:pt x="108837" y="15080"/>
                      <a:pt x="115314" y="46512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3" name="任意多边形: 形状 462">
                <a:extLst>
                  <a:ext uri="{FF2B5EF4-FFF2-40B4-BE49-F238E27FC236}">
                    <a16:creationId xmlns:a16="http://schemas.microsoft.com/office/drawing/2014/main" id="{2D0F9479-F401-84E7-3E89-8FA560A07B88}"/>
                  </a:ext>
                </a:extLst>
              </p:cNvPr>
              <p:cNvSpPr/>
              <p:nvPr/>
            </p:nvSpPr>
            <p:spPr>
              <a:xfrm>
                <a:off x="879747" y="3094119"/>
                <a:ext cx="45016" cy="45016"/>
              </a:xfrm>
              <a:custGeom>
                <a:avLst/>
                <a:gdLst>
                  <a:gd name="connsiteX0" fmla="*/ 44559 w 45016"/>
                  <a:gd name="connsiteY0" fmla="*/ 17984 h 45016"/>
                  <a:gd name="connsiteX1" fmla="*/ 27033 w 45016"/>
                  <a:gd name="connsiteY1" fmla="*/ 44559 h 45016"/>
                  <a:gd name="connsiteX2" fmla="*/ 458 w 45016"/>
                  <a:gd name="connsiteY2" fmla="*/ 27033 h 45016"/>
                  <a:gd name="connsiteX3" fmla="*/ 17984 w 45016"/>
                  <a:gd name="connsiteY3" fmla="*/ 458 h 45016"/>
                  <a:gd name="connsiteX4" fmla="*/ 44559 w 45016"/>
                  <a:gd name="connsiteY4" fmla="*/ 17984 h 45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016" h="45016">
                    <a:moveTo>
                      <a:pt x="44559" y="17984"/>
                    </a:moveTo>
                    <a:cubicBezTo>
                      <a:pt x="47035" y="30176"/>
                      <a:pt x="39225" y="42082"/>
                      <a:pt x="27033" y="44559"/>
                    </a:cubicBezTo>
                    <a:cubicBezTo>
                      <a:pt x="14841" y="47035"/>
                      <a:pt x="2934" y="39225"/>
                      <a:pt x="458" y="27033"/>
                    </a:cubicBezTo>
                    <a:cubicBezTo>
                      <a:pt x="-2018" y="14841"/>
                      <a:pt x="5792" y="2934"/>
                      <a:pt x="17984" y="458"/>
                    </a:cubicBezTo>
                    <a:cubicBezTo>
                      <a:pt x="30081" y="-2019"/>
                      <a:pt x="41987" y="5792"/>
                      <a:pt x="44559" y="1798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4" name="任意多边形: 形状 463">
                <a:extLst>
                  <a:ext uri="{FF2B5EF4-FFF2-40B4-BE49-F238E27FC236}">
                    <a16:creationId xmlns:a16="http://schemas.microsoft.com/office/drawing/2014/main" id="{FBAF8B3E-D269-188A-8E29-32E49DC9DF95}"/>
                  </a:ext>
                </a:extLst>
              </p:cNvPr>
              <p:cNvSpPr/>
              <p:nvPr/>
            </p:nvSpPr>
            <p:spPr>
              <a:xfrm>
                <a:off x="747919" y="3134772"/>
                <a:ext cx="56181" cy="81457"/>
              </a:xfrm>
              <a:custGeom>
                <a:avLst/>
                <a:gdLst>
                  <a:gd name="connsiteX0" fmla="*/ 174 w 56181"/>
                  <a:gd name="connsiteY0" fmla="*/ 0 h 81457"/>
                  <a:gd name="connsiteX1" fmla="*/ 56181 w 56181"/>
                  <a:gd name="connsiteY1" fmla="*/ 81439 h 81457"/>
                  <a:gd name="connsiteX2" fmla="*/ 174 w 56181"/>
                  <a:gd name="connsiteY2" fmla="*/ 0 h 81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6181" h="81457">
                    <a:moveTo>
                      <a:pt x="174" y="0"/>
                    </a:moveTo>
                    <a:cubicBezTo>
                      <a:pt x="174" y="0"/>
                      <a:pt x="27702" y="77819"/>
                      <a:pt x="56181" y="81439"/>
                    </a:cubicBezTo>
                    <a:cubicBezTo>
                      <a:pt x="56277" y="81534"/>
                      <a:pt x="-3636" y="83534"/>
                      <a:pt x="174" y="0"/>
                    </a:cubicBezTo>
                    <a:close/>
                  </a:path>
                </a:pathLst>
              </a:custGeom>
              <a:solidFill>
                <a:srgbClr val="F8D3A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5" name="任意多边形: 形状 464">
                <a:extLst>
                  <a:ext uri="{FF2B5EF4-FFF2-40B4-BE49-F238E27FC236}">
                    <a16:creationId xmlns:a16="http://schemas.microsoft.com/office/drawing/2014/main" id="{F123EDAB-0FCF-80B6-D435-90F40087C3E3}"/>
                  </a:ext>
                </a:extLst>
              </p:cNvPr>
              <p:cNvSpPr/>
              <p:nvPr/>
            </p:nvSpPr>
            <p:spPr>
              <a:xfrm>
                <a:off x="727614" y="3247548"/>
                <a:ext cx="82295" cy="53901"/>
              </a:xfrm>
              <a:custGeom>
                <a:avLst/>
                <a:gdLst>
                  <a:gd name="connsiteX0" fmla="*/ 0 w 82295"/>
                  <a:gd name="connsiteY0" fmla="*/ 22574 h 53901"/>
                  <a:gd name="connsiteX1" fmla="*/ 82296 w 82295"/>
                  <a:gd name="connsiteY1" fmla="*/ 0 h 53901"/>
                  <a:gd name="connsiteX2" fmla="*/ 0 w 82295"/>
                  <a:gd name="connsiteY2" fmla="*/ 22574 h 539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2295" h="53901">
                    <a:moveTo>
                      <a:pt x="0" y="22574"/>
                    </a:moveTo>
                    <a:cubicBezTo>
                      <a:pt x="0" y="22574"/>
                      <a:pt x="64008" y="35052"/>
                      <a:pt x="82296" y="0"/>
                    </a:cubicBezTo>
                    <a:cubicBezTo>
                      <a:pt x="82296" y="95"/>
                      <a:pt x="63151" y="104394"/>
                      <a:pt x="0" y="22574"/>
                    </a:cubicBezTo>
                    <a:close/>
                  </a:path>
                </a:pathLst>
              </a:custGeom>
              <a:solidFill>
                <a:srgbClr val="F8D3A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6" name="任意多边形: 形状 465">
                <a:extLst>
                  <a:ext uri="{FF2B5EF4-FFF2-40B4-BE49-F238E27FC236}">
                    <a16:creationId xmlns:a16="http://schemas.microsoft.com/office/drawing/2014/main" id="{395CDE5B-F033-B684-F37E-0170AAE4830E}"/>
                  </a:ext>
                </a:extLst>
              </p:cNvPr>
              <p:cNvSpPr/>
              <p:nvPr/>
            </p:nvSpPr>
            <p:spPr>
              <a:xfrm>
                <a:off x="576453" y="3301460"/>
                <a:ext cx="312229" cy="154577"/>
              </a:xfrm>
              <a:custGeom>
                <a:avLst/>
                <a:gdLst>
                  <a:gd name="connsiteX0" fmla="*/ 0 w 312229"/>
                  <a:gd name="connsiteY0" fmla="*/ 31147 h 154577"/>
                  <a:gd name="connsiteX1" fmla="*/ 312230 w 312229"/>
                  <a:gd name="connsiteY1" fmla="*/ 0 h 154577"/>
                  <a:gd name="connsiteX2" fmla="*/ 178499 w 312229"/>
                  <a:gd name="connsiteY2" fmla="*/ 154115 h 154577"/>
                  <a:gd name="connsiteX3" fmla="*/ 0 w 312229"/>
                  <a:gd name="connsiteY3" fmla="*/ 31147 h 154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2229" h="154577">
                    <a:moveTo>
                      <a:pt x="0" y="31147"/>
                    </a:moveTo>
                    <a:cubicBezTo>
                      <a:pt x="0" y="31147"/>
                      <a:pt x="172022" y="192024"/>
                      <a:pt x="312230" y="0"/>
                    </a:cubicBezTo>
                    <a:cubicBezTo>
                      <a:pt x="312230" y="0"/>
                      <a:pt x="259651" y="148590"/>
                      <a:pt x="178499" y="154115"/>
                    </a:cubicBezTo>
                    <a:cubicBezTo>
                      <a:pt x="94583" y="159830"/>
                      <a:pt x="46482" y="112205"/>
                      <a:pt x="0" y="31147"/>
                    </a:cubicBezTo>
                    <a:close/>
                  </a:path>
                </a:pathLst>
              </a:custGeom>
              <a:solidFill>
                <a:srgbClr val="E1918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7" name="任意多边形: 形状 466">
                <a:extLst>
                  <a:ext uri="{FF2B5EF4-FFF2-40B4-BE49-F238E27FC236}">
                    <a16:creationId xmlns:a16="http://schemas.microsoft.com/office/drawing/2014/main" id="{225029AE-53B6-0CB5-5667-7A2B432241AB}"/>
                  </a:ext>
                </a:extLst>
              </p:cNvPr>
              <p:cNvSpPr/>
              <p:nvPr/>
            </p:nvSpPr>
            <p:spPr>
              <a:xfrm>
                <a:off x="552926" y="3321228"/>
                <a:ext cx="40386" cy="31483"/>
              </a:xfrm>
              <a:custGeom>
                <a:avLst/>
                <a:gdLst>
                  <a:gd name="connsiteX0" fmla="*/ 40386 w 40386"/>
                  <a:gd name="connsiteY0" fmla="*/ 9759 h 31483"/>
                  <a:gd name="connsiteX1" fmla="*/ 15526 w 40386"/>
                  <a:gd name="connsiteY1" fmla="*/ 30143 h 31483"/>
                  <a:gd name="connsiteX2" fmla="*/ 0 w 40386"/>
                  <a:gd name="connsiteY2" fmla="*/ 3092 h 31483"/>
                  <a:gd name="connsiteX3" fmla="*/ 40386 w 40386"/>
                  <a:gd name="connsiteY3" fmla="*/ 9759 h 31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386" h="31483">
                    <a:moveTo>
                      <a:pt x="40386" y="9759"/>
                    </a:moveTo>
                    <a:cubicBezTo>
                      <a:pt x="40386" y="9759"/>
                      <a:pt x="27146" y="37858"/>
                      <a:pt x="15526" y="30143"/>
                    </a:cubicBezTo>
                    <a:cubicBezTo>
                      <a:pt x="3905" y="22428"/>
                      <a:pt x="0" y="3092"/>
                      <a:pt x="0" y="3092"/>
                    </a:cubicBezTo>
                    <a:cubicBezTo>
                      <a:pt x="0" y="3092"/>
                      <a:pt x="36385" y="-7195"/>
                      <a:pt x="40386" y="9759"/>
                    </a:cubicBezTo>
                    <a:close/>
                  </a:path>
                </a:pathLst>
              </a:custGeom>
              <a:solidFill>
                <a:srgbClr val="F8D3A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8" name="任意多边形: 形状 467">
                <a:extLst>
                  <a:ext uri="{FF2B5EF4-FFF2-40B4-BE49-F238E27FC236}">
                    <a16:creationId xmlns:a16="http://schemas.microsoft.com/office/drawing/2014/main" id="{B574151F-2803-DCEA-A0A4-1E3EB7BCC672}"/>
                  </a:ext>
                </a:extLst>
              </p:cNvPr>
              <p:cNvSpPr/>
              <p:nvPr/>
            </p:nvSpPr>
            <p:spPr>
              <a:xfrm>
                <a:off x="873335" y="3293134"/>
                <a:ext cx="20739" cy="25184"/>
              </a:xfrm>
              <a:custGeom>
                <a:avLst/>
                <a:gdLst>
                  <a:gd name="connsiteX0" fmla="*/ 19443 w 20739"/>
                  <a:gd name="connsiteY0" fmla="*/ 25185 h 25184"/>
                  <a:gd name="connsiteX1" fmla="*/ 10965 w 20739"/>
                  <a:gd name="connsiteY1" fmla="*/ 896 h 25184"/>
                  <a:gd name="connsiteX2" fmla="*/ 583 w 20739"/>
                  <a:gd name="connsiteY2" fmla="*/ 19565 h 25184"/>
                  <a:gd name="connsiteX3" fmla="*/ 19443 w 20739"/>
                  <a:gd name="connsiteY3" fmla="*/ 25185 h 25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39" h="25184">
                    <a:moveTo>
                      <a:pt x="19443" y="25185"/>
                    </a:moveTo>
                    <a:cubicBezTo>
                      <a:pt x="19443" y="25185"/>
                      <a:pt x="25634" y="-5581"/>
                      <a:pt x="10965" y="896"/>
                    </a:cubicBezTo>
                    <a:cubicBezTo>
                      <a:pt x="-3703" y="7373"/>
                      <a:pt x="583" y="19565"/>
                      <a:pt x="583" y="19565"/>
                    </a:cubicBezTo>
                    <a:lnTo>
                      <a:pt x="19443" y="25185"/>
                    </a:lnTo>
                    <a:close/>
                  </a:path>
                </a:pathLst>
              </a:custGeom>
              <a:solidFill>
                <a:srgbClr val="F8D3A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9" name="任意多边形: 形状 468">
                <a:extLst>
                  <a:ext uri="{FF2B5EF4-FFF2-40B4-BE49-F238E27FC236}">
                    <a16:creationId xmlns:a16="http://schemas.microsoft.com/office/drawing/2014/main" id="{8C110792-1351-20E8-476C-EA9C197F4578}"/>
                  </a:ext>
                </a:extLst>
              </p:cNvPr>
              <p:cNvSpPr/>
              <p:nvPr/>
            </p:nvSpPr>
            <p:spPr>
              <a:xfrm>
                <a:off x="322144" y="3553586"/>
                <a:ext cx="815807" cy="1170813"/>
              </a:xfrm>
              <a:custGeom>
                <a:avLst/>
                <a:gdLst>
                  <a:gd name="connsiteX0" fmla="*/ 521961 w 815807"/>
                  <a:gd name="connsiteY0" fmla="*/ 0 h 1170813"/>
                  <a:gd name="connsiteX1" fmla="*/ 795900 w 815807"/>
                  <a:gd name="connsiteY1" fmla="*/ 961549 h 1170813"/>
                  <a:gd name="connsiteX2" fmla="*/ 815807 w 815807"/>
                  <a:gd name="connsiteY2" fmla="*/ 1163384 h 1170813"/>
                  <a:gd name="connsiteX3" fmla="*/ 657 w 815807"/>
                  <a:gd name="connsiteY3" fmla="*/ 1170813 h 1170813"/>
                  <a:gd name="connsiteX4" fmla="*/ 214399 w 815807"/>
                  <a:gd name="connsiteY4" fmla="*/ 15907 h 1170813"/>
                  <a:gd name="connsiteX5" fmla="*/ 521961 w 815807"/>
                  <a:gd name="connsiteY5" fmla="*/ 0 h 1170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15807" h="1170813">
                    <a:moveTo>
                      <a:pt x="521961" y="0"/>
                    </a:moveTo>
                    <a:cubicBezTo>
                      <a:pt x="521961" y="0"/>
                      <a:pt x="799519" y="266605"/>
                      <a:pt x="795900" y="961549"/>
                    </a:cubicBezTo>
                    <a:lnTo>
                      <a:pt x="815807" y="1163384"/>
                    </a:lnTo>
                    <a:lnTo>
                      <a:pt x="657" y="1170813"/>
                    </a:lnTo>
                    <a:cubicBezTo>
                      <a:pt x="657" y="1170813"/>
                      <a:pt x="-23060" y="140018"/>
                      <a:pt x="214399" y="15907"/>
                    </a:cubicBezTo>
                    <a:cubicBezTo>
                      <a:pt x="214399" y="15907"/>
                      <a:pt x="371942" y="244507"/>
                      <a:pt x="521961" y="0"/>
                    </a:cubicBezTo>
                    <a:close/>
                  </a:path>
                </a:pathLst>
              </a:custGeom>
              <a:solidFill>
                <a:srgbClr val="F7CA9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0" name="任意多边形: 形状 469">
                <a:extLst>
                  <a:ext uri="{FF2B5EF4-FFF2-40B4-BE49-F238E27FC236}">
                    <a16:creationId xmlns:a16="http://schemas.microsoft.com/office/drawing/2014/main" id="{202CE2DA-396D-A073-41AA-C7AEC89C29AC}"/>
                  </a:ext>
                </a:extLst>
              </p:cNvPr>
              <p:cNvSpPr/>
              <p:nvPr/>
            </p:nvSpPr>
            <p:spPr>
              <a:xfrm>
                <a:off x="448627" y="3836765"/>
                <a:ext cx="742950" cy="695896"/>
              </a:xfrm>
              <a:custGeom>
                <a:avLst/>
                <a:gdLst>
                  <a:gd name="connsiteX0" fmla="*/ 742950 w 742950"/>
                  <a:gd name="connsiteY0" fmla="*/ 649891 h 695896"/>
                  <a:gd name="connsiteX1" fmla="*/ 636937 w 742950"/>
                  <a:gd name="connsiteY1" fmla="*/ 0 h 695896"/>
                  <a:gd name="connsiteX2" fmla="*/ 0 w 742950"/>
                  <a:gd name="connsiteY2" fmla="*/ 55912 h 695896"/>
                  <a:gd name="connsiteX3" fmla="*/ 40577 w 742950"/>
                  <a:gd name="connsiteY3" fmla="*/ 695897 h 695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2950" h="695896">
                    <a:moveTo>
                      <a:pt x="742950" y="649891"/>
                    </a:moveTo>
                    <a:lnTo>
                      <a:pt x="636937" y="0"/>
                    </a:lnTo>
                    <a:lnTo>
                      <a:pt x="0" y="55912"/>
                    </a:lnTo>
                    <a:lnTo>
                      <a:pt x="40577" y="695897"/>
                    </a:lnTo>
                    <a:close/>
                  </a:path>
                </a:pathLst>
              </a:custGeom>
              <a:solidFill>
                <a:srgbClr val="CBDC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1" name="任意多边形: 形状 470">
                <a:extLst>
                  <a:ext uri="{FF2B5EF4-FFF2-40B4-BE49-F238E27FC236}">
                    <a16:creationId xmlns:a16="http://schemas.microsoft.com/office/drawing/2014/main" id="{84A1A80A-6E6B-6E2D-E5DA-106526D27CBC}"/>
                  </a:ext>
                </a:extLst>
              </p:cNvPr>
              <p:cNvSpPr/>
              <p:nvPr/>
            </p:nvSpPr>
            <p:spPr>
              <a:xfrm>
                <a:off x="454247" y="3822858"/>
                <a:ext cx="716851" cy="669893"/>
              </a:xfrm>
              <a:custGeom>
                <a:avLst/>
                <a:gdLst>
                  <a:gd name="connsiteX0" fmla="*/ 716852 w 716851"/>
                  <a:gd name="connsiteY0" fmla="*/ 636937 h 669893"/>
                  <a:gd name="connsiteX1" fmla="*/ 637032 w 716851"/>
                  <a:gd name="connsiteY1" fmla="*/ 0 h 669893"/>
                  <a:gd name="connsiteX2" fmla="*/ 0 w 716851"/>
                  <a:gd name="connsiteY2" fmla="*/ 55912 h 669893"/>
                  <a:gd name="connsiteX3" fmla="*/ 92583 w 716851"/>
                  <a:gd name="connsiteY3" fmla="*/ 669893 h 669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6851" h="669893">
                    <a:moveTo>
                      <a:pt x="716852" y="636937"/>
                    </a:moveTo>
                    <a:lnTo>
                      <a:pt x="637032" y="0"/>
                    </a:lnTo>
                    <a:lnTo>
                      <a:pt x="0" y="55912"/>
                    </a:lnTo>
                    <a:lnTo>
                      <a:pt x="92583" y="669893"/>
                    </a:lnTo>
                    <a:close/>
                  </a:path>
                </a:pathLst>
              </a:custGeom>
              <a:solidFill>
                <a:srgbClr val="CACCE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2" name="任意多边形: 形状 471">
                <a:extLst>
                  <a:ext uri="{FF2B5EF4-FFF2-40B4-BE49-F238E27FC236}">
                    <a16:creationId xmlns:a16="http://schemas.microsoft.com/office/drawing/2014/main" id="{AFA9F8B1-2202-1964-9BF5-36E8D6BD93BA}"/>
                  </a:ext>
                </a:extLst>
              </p:cNvPr>
              <p:cNvSpPr/>
              <p:nvPr/>
            </p:nvSpPr>
            <p:spPr>
              <a:xfrm>
                <a:off x="220386" y="3573780"/>
                <a:ext cx="693441" cy="887879"/>
              </a:xfrm>
              <a:custGeom>
                <a:avLst/>
                <a:gdLst>
                  <a:gd name="connsiteX0" fmla="*/ 313013 w 693441"/>
                  <a:gd name="connsiteY0" fmla="*/ 0 h 887879"/>
                  <a:gd name="connsiteX1" fmla="*/ 30121 w 693441"/>
                  <a:gd name="connsiteY1" fmla="*/ 283369 h 887879"/>
                  <a:gd name="connsiteX2" fmla="*/ 29549 w 693441"/>
                  <a:gd name="connsiteY2" fmla="*/ 838581 h 887879"/>
                  <a:gd name="connsiteX3" fmla="*/ 693442 w 693441"/>
                  <a:gd name="connsiteY3" fmla="*/ 832199 h 887879"/>
                  <a:gd name="connsiteX4" fmla="*/ 662486 w 693441"/>
                  <a:gd name="connsiteY4" fmla="*/ 677418 h 887879"/>
                  <a:gd name="connsiteX5" fmla="*/ 240909 w 693441"/>
                  <a:gd name="connsiteY5" fmla="*/ 613505 h 887879"/>
                  <a:gd name="connsiteX6" fmla="*/ 193760 w 693441"/>
                  <a:gd name="connsiteY6" fmla="*/ 588645 h 887879"/>
                  <a:gd name="connsiteX7" fmla="*/ 313013 w 693441"/>
                  <a:gd name="connsiteY7" fmla="*/ 0 h 887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3441" h="887879">
                    <a:moveTo>
                      <a:pt x="313013" y="0"/>
                    </a:moveTo>
                    <a:cubicBezTo>
                      <a:pt x="313013" y="0"/>
                      <a:pt x="97558" y="84201"/>
                      <a:pt x="30121" y="283369"/>
                    </a:cubicBezTo>
                    <a:cubicBezTo>
                      <a:pt x="-37316" y="482536"/>
                      <a:pt x="29549" y="838581"/>
                      <a:pt x="29549" y="838581"/>
                    </a:cubicBezTo>
                    <a:cubicBezTo>
                      <a:pt x="29549" y="838581"/>
                      <a:pt x="322538" y="953643"/>
                      <a:pt x="693442" y="832199"/>
                    </a:cubicBezTo>
                    <a:lnTo>
                      <a:pt x="662486" y="677418"/>
                    </a:lnTo>
                    <a:lnTo>
                      <a:pt x="240909" y="613505"/>
                    </a:lnTo>
                    <a:lnTo>
                      <a:pt x="193760" y="588645"/>
                    </a:lnTo>
                    <a:cubicBezTo>
                      <a:pt x="193760" y="588645"/>
                      <a:pt x="102606" y="342138"/>
                      <a:pt x="313013" y="0"/>
                    </a:cubicBezTo>
                    <a:close/>
                  </a:path>
                </a:pathLst>
              </a:custGeom>
              <a:solidFill>
                <a:srgbClr val="987E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3" name="任意多边形: 形状 472">
                <a:extLst>
                  <a:ext uri="{FF2B5EF4-FFF2-40B4-BE49-F238E27FC236}">
                    <a16:creationId xmlns:a16="http://schemas.microsoft.com/office/drawing/2014/main" id="{ED06C1E5-C663-B989-5E79-E01707233027}"/>
                  </a:ext>
                </a:extLst>
              </p:cNvPr>
              <p:cNvSpPr/>
              <p:nvPr/>
            </p:nvSpPr>
            <p:spPr>
              <a:xfrm>
                <a:off x="1001679" y="4233195"/>
                <a:ext cx="232094" cy="214221"/>
              </a:xfrm>
              <a:custGeom>
                <a:avLst/>
                <a:gdLst>
                  <a:gd name="connsiteX0" fmla="*/ 161895 w 232094"/>
                  <a:gd name="connsiteY0" fmla="*/ 0 h 214221"/>
                  <a:gd name="connsiteX1" fmla="*/ 61978 w 232094"/>
                  <a:gd name="connsiteY1" fmla="*/ 45244 h 214221"/>
                  <a:gd name="connsiteX2" fmla="*/ 91505 w 232094"/>
                  <a:gd name="connsiteY2" fmla="*/ 57912 h 214221"/>
                  <a:gd name="connsiteX3" fmla="*/ 8161 w 232094"/>
                  <a:gd name="connsiteY3" fmla="*/ 134112 h 214221"/>
                  <a:gd name="connsiteX4" fmla="*/ 124176 w 232094"/>
                  <a:gd name="connsiteY4" fmla="*/ 104204 h 214221"/>
                  <a:gd name="connsiteX5" fmla="*/ 31879 w 232094"/>
                  <a:gd name="connsiteY5" fmla="*/ 182880 h 214221"/>
                  <a:gd name="connsiteX6" fmla="*/ 125319 w 232094"/>
                  <a:gd name="connsiteY6" fmla="*/ 149066 h 214221"/>
                  <a:gd name="connsiteX7" fmla="*/ 59596 w 232094"/>
                  <a:gd name="connsiteY7" fmla="*/ 213646 h 214221"/>
                  <a:gd name="connsiteX8" fmla="*/ 140273 w 232094"/>
                  <a:gd name="connsiteY8" fmla="*/ 163259 h 214221"/>
                  <a:gd name="connsiteX9" fmla="*/ 121318 w 232094"/>
                  <a:gd name="connsiteY9" fmla="*/ 213170 h 214221"/>
                  <a:gd name="connsiteX10" fmla="*/ 232094 w 232094"/>
                  <a:gd name="connsiteY10" fmla="*/ 110395 h 214221"/>
                  <a:gd name="connsiteX11" fmla="*/ 161895 w 232094"/>
                  <a:gd name="connsiteY11" fmla="*/ 0 h 214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32094" h="214221">
                    <a:moveTo>
                      <a:pt x="161895" y="0"/>
                    </a:moveTo>
                    <a:cubicBezTo>
                      <a:pt x="161895" y="0"/>
                      <a:pt x="21782" y="31337"/>
                      <a:pt x="61978" y="45244"/>
                    </a:cubicBezTo>
                    <a:cubicBezTo>
                      <a:pt x="116365" y="64103"/>
                      <a:pt x="91505" y="57912"/>
                      <a:pt x="91505" y="57912"/>
                    </a:cubicBezTo>
                    <a:cubicBezTo>
                      <a:pt x="91505" y="57912"/>
                      <a:pt x="-32415" y="130683"/>
                      <a:pt x="8161" y="134112"/>
                    </a:cubicBezTo>
                    <a:cubicBezTo>
                      <a:pt x="48643" y="137541"/>
                      <a:pt x="124176" y="104204"/>
                      <a:pt x="124176" y="104204"/>
                    </a:cubicBezTo>
                    <a:cubicBezTo>
                      <a:pt x="124176" y="104204"/>
                      <a:pt x="-12698" y="188690"/>
                      <a:pt x="31879" y="182880"/>
                    </a:cubicBezTo>
                    <a:cubicBezTo>
                      <a:pt x="64359" y="178689"/>
                      <a:pt x="125319" y="149066"/>
                      <a:pt x="125319" y="149066"/>
                    </a:cubicBezTo>
                    <a:cubicBezTo>
                      <a:pt x="125319" y="149066"/>
                      <a:pt x="24735" y="213360"/>
                      <a:pt x="59596" y="213646"/>
                    </a:cubicBezTo>
                    <a:cubicBezTo>
                      <a:pt x="93791" y="213836"/>
                      <a:pt x="140273" y="163259"/>
                      <a:pt x="140273" y="163259"/>
                    </a:cubicBezTo>
                    <a:cubicBezTo>
                      <a:pt x="140273" y="163259"/>
                      <a:pt x="94648" y="222790"/>
                      <a:pt x="121318" y="213170"/>
                    </a:cubicBezTo>
                    <a:cubicBezTo>
                      <a:pt x="147988" y="203454"/>
                      <a:pt x="232094" y="110395"/>
                      <a:pt x="232094" y="110395"/>
                    </a:cubicBezTo>
                    <a:lnTo>
                      <a:pt x="161895" y="0"/>
                    </a:lnTo>
                    <a:close/>
                  </a:path>
                </a:pathLst>
              </a:custGeom>
              <a:solidFill>
                <a:srgbClr val="FAEFD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4" name="任意多边形: 形状 473">
                <a:extLst>
                  <a:ext uri="{FF2B5EF4-FFF2-40B4-BE49-F238E27FC236}">
                    <a16:creationId xmlns:a16="http://schemas.microsoft.com/office/drawing/2014/main" id="{52356EAD-9BF8-3233-91F3-96E5A9644C24}"/>
                  </a:ext>
                </a:extLst>
              </p:cNvPr>
              <p:cNvSpPr/>
              <p:nvPr/>
            </p:nvSpPr>
            <p:spPr>
              <a:xfrm>
                <a:off x="887920" y="4223779"/>
                <a:ext cx="225074" cy="179399"/>
              </a:xfrm>
              <a:custGeom>
                <a:avLst/>
                <a:gdLst>
                  <a:gd name="connsiteX0" fmla="*/ 0 w 225074"/>
                  <a:gd name="connsiteY0" fmla="*/ 45231 h 179399"/>
                  <a:gd name="connsiteX1" fmla="*/ 104108 w 225074"/>
                  <a:gd name="connsiteY1" fmla="*/ 10845 h 179399"/>
                  <a:gd name="connsiteX2" fmla="*/ 90964 w 225074"/>
                  <a:gd name="connsiteY2" fmla="*/ 40182 h 179399"/>
                  <a:gd name="connsiteX3" fmla="*/ 203930 w 225074"/>
                  <a:gd name="connsiteY3" fmla="*/ 39801 h 179399"/>
                  <a:gd name="connsiteX4" fmla="*/ 98298 w 225074"/>
                  <a:gd name="connsiteY4" fmla="*/ 96380 h 179399"/>
                  <a:gd name="connsiteX5" fmla="*/ 219551 w 225074"/>
                  <a:gd name="connsiteY5" fmla="*/ 91808 h 179399"/>
                  <a:gd name="connsiteX6" fmla="*/ 127921 w 225074"/>
                  <a:gd name="connsiteY6" fmla="*/ 130193 h 179399"/>
                  <a:gd name="connsiteX7" fmla="*/ 220027 w 225074"/>
                  <a:gd name="connsiteY7" fmla="*/ 133146 h 179399"/>
                  <a:gd name="connsiteX8" fmla="*/ 126587 w 225074"/>
                  <a:gd name="connsiteY8" fmla="*/ 150767 h 179399"/>
                  <a:gd name="connsiteX9" fmla="*/ 174307 w 225074"/>
                  <a:gd name="connsiteY9" fmla="*/ 174675 h 179399"/>
                  <a:gd name="connsiteX10" fmla="*/ 23146 w 225074"/>
                  <a:gd name="connsiteY10" fmla="*/ 174104 h 179399"/>
                  <a:gd name="connsiteX11" fmla="*/ 0 w 225074"/>
                  <a:gd name="connsiteY11" fmla="*/ 45231 h 179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25074" h="179399">
                    <a:moveTo>
                      <a:pt x="0" y="45231"/>
                    </a:moveTo>
                    <a:cubicBezTo>
                      <a:pt x="0" y="45231"/>
                      <a:pt x="124301" y="-26683"/>
                      <a:pt x="104108" y="10845"/>
                    </a:cubicBezTo>
                    <a:cubicBezTo>
                      <a:pt x="76867" y="61518"/>
                      <a:pt x="90964" y="40182"/>
                      <a:pt x="90964" y="40182"/>
                    </a:cubicBezTo>
                    <a:cubicBezTo>
                      <a:pt x="90964" y="40182"/>
                      <a:pt x="231362" y="9798"/>
                      <a:pt x="203930" y="39801"/>
                    </a:cubicBezTo>
                    <a:cubicBezTo>
                      <a:pt x="176498" y="69805"/>
                      <a:pt x="98298" y="96380"/>
                      <a:pt x="98298" y="96380"/>
                    </a:cubicBezTo>
                    <a:cubicBezTo>
                      <a:pt x="98298" y="96380"/>
                      <a:pt x="256223" y="65805"/>
                      <a:pt x="219551" y="91808"/>
                    </a:cubicBezTo>
                    <a:cubicBezTo>
                      <a:pt x="192881" y="110667"/>
                      <a:pt x="127921" y="130193"/>
                      <a:pt x="127921" y="130193"/>
                    </a:cubicBezTo>
                    <a:cubicBezTo>
                      <a:pt x="127921" y="130193"/>
                      <a:pt x="245459" y="109429"/>
                      <a:pt x="220027" y="133146"/>
                    </a:cubicBezTo>
                    <a:cubicBezTo>
                      <a:pt x="194977" y="156483"/>
                      <a:pt x="126587" y="150767"/>
                      <a:pt x="126587" y="150767"/>
                    </a:cubicBezTo>
                    <a:cubicBezTo>
                      <a:pt x="126587" y="150767"/>
                      <a:pt x="200501" y="163626"/>
                      <a:pt x="174307" y="174675"/>
                    </a:cubicBezTo>
                    <a:cubicBezTo>
                      <a:pt x="148114" y="185629"/>
                      <a:pt x="23146" y="174104"/>
                      <a:pt x="23146" y="174104"/>
                    </a:cubicBezTo>
                    <a:lnTo>
                      <a:pt x="0" y="45231"/>
                    </a:lnTo>
                    <a:close/>
                  </a:path>
                </a:pathLst>
              </a:custGeom>
              <a:solidFill>
                <a:srgbClr val="FBF2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pic>
            <p:nvPicPr>
              <p:cNvPr id="475" name="图片 474">
                <a:extLst>
                  <a:ext uri="{FF2B5EF4-FFF2-40B4-BE49-F238E27FC236}">
                    <a16:creationId xmlns:a16="http://schemas.microsoft.com/office/drawing/2014/main" id="{8E4EA993-2531-102E-1DE8-8C2BC8A0F00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0" y="2875729"/>
                <a:ext cx="904875" cy="781050"/>
              </a:xfrm>
              <a:custGeom>
                <a:avLst/>
                <a:gdLst>
                  <a:gd name="connsiteX0" fmla="*/ 0 w 904875"/>
                  <a:gd name="connsiteY0" fmla="*/ 302 h 781050"/>
                  <a:gd name="connsiteX1" fmla="*/ 904875 w 904875"/>
                  <a:gd name="connsiteY1" fmla="*/ 302 h 781050"/>
                  <a:gd name="connsiteX2" fmla="*/ 904875 w 904875"/>
                  <a:gd name="connsiteY2" fmla="*/ 781352 h 781050"/>
                  <a:gd name="connsiteX3" fmla="*/ 0 w 904875"/>
                  <a:gd name="connsiteY3" fmla="*/ 781352 h 781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04875" h="781050">
                    <a:moveTo>
                      <a:pt x="0" y="302"/>
                    </a:moveTo>
                    <a:lnTo>
                      <a:pt x="904875" y="302"/>
                    </a:lnTo>
                    <a:lnTo>
                      <a:pt x="904875" y="781352"/>
                    </a:lnTo>
                    <a:lnTo>
                      <a:pt x="0" y="781352"/>
                    </a:lnTo>
                    <a:close/>
                  </a:path>
                </a:pathLst>
              </a:custGeom>
            </p:spPr>
          </p:pic>
          <p:pic>
            <p:nvPicPr>
              <p:cNvPr id="476" name="图片 475">
                <a:extLst>
                  <a:ext uri="{FF2B5EF4-FFF2-40B4-BE49-F238E27FC236}">
                    <a16:creationId xmlns:a16="http://schemas.microsoft.com/office/drawing/2014/main" id="{209FA41A-34F1-7016-024D-8B4AEA3AC0D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04825" y="2799529"/>
                <a:ext cx="885825" cy="800100"/>
              </a:xfrm>
              <a:custGeom>
                <a:avLst/>
                <a:gdLst>
                  <a:gd name="connsiteX0" fmla="*/ 53 w 885825"/>
                  <a:gd name="connsiteY0" fmla="*/ 294 h 800100"/>
                  <a:gd name="connsiteX1" fmla="*/ 885878 w 885825"/>
                  <a:gd name="connsiteY1" fmla="*/ 294 h 800100"/>
                  <a:gd name="connsiteX2" fmla="*/ 885878 w 885825"/>
                  <a:gd name="connsiteY2" fmla="*/ 800394 h 800100"/>
                  <a:gd name="connsiteX3" fmla="*/ 53 w 885825"/>
                  <a:gd name="connsiteY3" fmla="*/ 800394 h 800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5825" h="800100">
                    <a:moveTo>
                      <a:pt x="53" y="294"/>
                    </a:moveTo>
                    <a:lnTo>
                      <a:pt x="885878" y="294"/>
                    </a:lnTo>
                    <a:lnTo>
                      <a:pt x="885878" y="800394"/>
                    </a:lnTo>
                    <a:lnTo>
                      <a:pt x="53" y="800394"/>
                    </a:lnTo>
                    <a:close/>
                  </a:path>
                </a:pathLst>
              </a:custGeom>
            </p:spPr>
          </p:pic>
          <p:grpSp>
            <p:nvGrpSpPr>
              <p:cNvPr id="477" name="图形 2">
                <a:extLst>
                  <a:ext uri="{FF2B5EF4-FFF2-40B4-BE49-F238E27FC236}">
                    <a16:creationId xmlns:a16="http://schemas.microsoft.com/office/drawing/2014/main" id="{604E5EB7-9708-B365-E751-DF7A70AA8CDB}"/>
                  </a:ext>
                </a:extLst>
              </p:cNvPr>
              <p:cNvGrpSpPr/>
              <p:nvPr/>
            </p:nvGrpSpPr>
            <p:grpSpPr>
              <a:xfrm>
                <a:off x="161447" y="3075194"/>
                <a:ext cx="102871" cy="211284"/>
                <a:chOff x="161447" y="3075194"/>
                <a:chExt cx="102871" cy="211284"/>
              </a:xfrm>
            </p:grpSpPr>
            <p:sp>
              <p:nvSpPr>
                <p:cNvPr id="506" name="任意多边形: 形状 505">
                  <a:extLst>
                    <a:ext uri="{FF2B5EF4-FFF2-40B4-BE49-F238E27FC236}">
                      <a16:creationId xmlns:a16="http://schemas.microsoft.com/office/drawing/2014/main" id="{842C634B-CBED-DF32-B8FC-E5F026D3C3E0}"/>
                    </a:ext>
                  </a:extLst>
                </p:cNvPr>
                <p:cNvSpPr/>
                <p:nvPr/>
              </p:nvSpPr>
              <p:spPr>
                <a:xfrm>
                  <a:off x="161447" y="3075194"/>
                  <a:ext cx="102871" cy="211284"/>
                </a:xfrm>
                <a:custGeom>
                  <a:avLst/>
                  <a:gdLst>
                    <a:gd name="connsiteX0" fmla="*/ 88489 w 102871"/>
                    <a:gd name="connsiteY0" fmla="*/ 12430 h 211284"/>
                    <a:gd name="connsiteX1" fmla="*/ 383 w 102871"/>
                    <a:gd name="connsiteY1" fmla="*/ 86724 h 211284"/>
                    <a:gd name="connsiteX2" fmla="*/ 102872 w 102871"/>
                    <a:gd name="connsiteY2" fmla="*/ 211216 h 211284"/>
                    <a:gd name="connsiteX3" fmla="*/ 88489 w 102871"/>
                    <a:gd name="connsiteY3" fmla="*/ 12430 h 2112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2871" h="211284">
                      <a:moveTo>
                        <a:pt x="88489" y="12430"/>
                      </a:moveTo>
                      <a:cubicBezTo>
                        <a:pt x="88489" y="12430"/>
                        <a:pt x="-6761" y="-44911"/>
                        <a:pt x="383" y="86724"/>
                      </a:cubicBezTo>
                      <a:cubicBezTo>
                        <a:pt x="7526" y="218360"/>
                        <a:pt x="102872" y="211216"/>
                        <a:pt x="102872" y="211216"/>
                      </a:cubicBezTo>
                      <a:lnTo>
                        <a:pt x="88489" y="12430"/>
                      </a:lnTo>
                      <a:close/>
                    </a:path>
                  </a:pathLst>
                </a:custGeom>
                <a:solidFill>
                  <a:srgbClr val="FAEFD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7" name="任意多边形: 形状 506">
                  <a:extLst>
                    <a:ext uri="{FF2B5EF4-FFF2-40B4-BE49-F238E27FC236}">
                      <a16:creationId xmlns:a16="http://schemas.microsoft.com/office/drawing/2014/main" id="{6FCC7BC2-797E-F0AB-F25D-75EFDE5A3EB0}"/>
                    </a:ext>
                  </a:extLst>
                </p:cNvPr>
                <p:cNvSpPr/>
                <p:nvPr/>
              </p:nvSpPr>
              <p:spPr>
                <a:xfrm>
                  <a:off x="197224" y="3110957"/>
                  <a:ext cx="54235" cy="124018"/>
                </a:xfrm>
                <a:custGeom>
                  <a:avLst/>
                  <a:gdLst>
                    <a:gd name="connsiteX0" fmla="*/ 54236 w 54235"/>
                    <a:gd name="connsiteY0" fmla="*/ 26387 h 124018"/>
                    <a:gd name="connsiteX1" fmla="*/ 39 w 54235"/>
                    <a:gd name="connsiteY1" fmla="*/ 14481 h 124018"/>
                    <a:gd name="connsiteX2" fmla="*/ 49473 w 54235"/>
                    <a:gd name="connsiteY2" fmla="*/ 124019 h 124018"/>
                    <a:gd name="connsiteX3" fmla="*/ 54236 w 54235"/>
                    <a:gd name="connsiteY3" fmla="*/ 26387 h 1240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4235" h="124018">
                      <a:moveTo>
                        <a:pt x="54236" y="26387"/>
                      </a:moveTo>
                      <a:cubicBezTo>
                        <a:pt x="54236" y="26387"/>
                        <a:pt x="-1676" y="-24000"/>
                        <a:pt x="39" y="14481"/>
                      </a:cubicBezTo>
                      <a:cubicBezTo>
                        <a:pt x="1658" y="53057"/>
                        <a:pt x="49473" y="124019"/>
                        <a:pt x="49473" y="124019"/>
                      </a:cubicBezTo>
                      <a:lnTo>
                        <a:pt x="54236" y="26387"/>
                      </a:lnTo>
                      <a:close/>
                    </a:path>
                  </a:pathLst>
                </a:custGeom>
                <a:solidFill>
                  <a:srgbClr val="F8D3AC">
                    <a:alpha val="4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8" name="图形 2">
                <a:extLst>
                  <a:ext uri="{FF2B5EF4-FFF2-40B4-BE49-F238E27FC236}">
                    <a16:creationId xmlns:a16="http://schemas.microsoft.com/office/drawing/2014/main" id="{266E222C-C079-54A9-B286-62D28B2535F0}"/>
                  </a:ext>
                </a:extLst>
              </p:cNvPr>
              <p:cNvGrpSpPr/>
              <p:nvPr/>
            </p:nvGrpSpPr>
            <p:grpSpPr>
              <a:xfrm>
                <a:off x="1094612" y="3042181"/>
                <a:ext cx="81071" cy="170804"/>
                <a:chOff x="1094612" y="3042181"/>
                <a:chExt cx="81071" cy="170804"/>
              </a:xfrm>
            </p:grpSpPr>
            <p:sp>
              <p:nvSpPr>
                <p:cNvPr id="504" name="任意多边形: 形状 503">
                  <a:extLst>
                    <a:ext uri="{FF2B5EF4-FFF2-40B4-BE49-F238E27FC236}">
                      <a16:creationId xmlns:a16="http://schemas.microsoft.com/office/drawing/2014/main" id="{D21E756B-CD86-C62C-722F-5B2B08E79301}"/>
                    </a:ext>
                  </a:extLst>
                </p:cNvPr>
                <p:cNvSpPr/>
                <p:nvPr/>
              </p:nvSpPr>
              <p:spPr>
                <a:xfrm>
                  <a:off x="1094612" y="3042181"/>
                  <a:ext cx="81071" cy="170804"/>
                </a:xfrm>
                <a:custGeom>
                  <a:avLst/>
                  <a:gdLst>
                    <a:gd name="connsiteX0" fmla="*/ 1238 w 81071"/>
                    <a:gd name="connsiteY0" fmla="*/ 10962 h 170804"/>
                    <a:gd name="connsiteX1" fmla="*/ 81058 w 81071"/>
                    <a:gd name="connsiteY1" fmla="*/ 68493 h 170804"/>
                    <a:gd name="connsiteX2" fmla="*/ 0 w 81071"/>
                    <a:gd name="connsiteY2" fmla="*/ 170791 h 170804"/>
                    <a:gd name="connsiteX3" fmla="*/ 1238 w 81071"/>
                    <a:gd name="connsiteY3" fmla="*/ 10962 h 1708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1071" h="170804">
                      <a:moveTo>
                        <a:pt x="1238" y="10962"/>
                      </a:moveTo>
                      <a:cubicBezTo>
                        <a:pt x="1238" y="10962"/>
                        <a:pt x="79820" y="-37235"/>
                        <a:pt x="81058" y="68493"/>
                      </a:cubicBezTo>
                      <a:cubicBezTo>
                        <a:pt x="82296" y="174220"/>
                        <a:pt x="0" y="170791"/>
                        <a:pt x="0" y="170791"/>
                      </a:cubicBezTo>
                      <a:lnTo>
                        <a:pt x="1238" y="10962"/>
                      </a:lnTo>
                      <a:close/>
                    </a:path>
                  </a:pathLst>
                </a:custGeom>
                <a:solidFill>
                  <a:srgbClr val="FAEFD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5" name="任意多边形: 形状 504">
                  <a:extLst>
                    <a:ext uri="{FF2B5EF4-FFF2-40B4-BE49-F238E27FC236}">
                      <a16:creationId xmlns:a16="http://schemas.microsoft.com/office/drawing/2014/main" id="{03990907-CCA0-5ADB-E5C7-6423295CB845}"/>
                    </a:ext>
                  </a:extLst>
                </p:cNvPr>
                <p:cNvSpPr/>
                <p:nvPr/>
              </p:nvSpPr>
              <p:spPr>
                <a:xfrm>
                  <a:off x="1097279" y="3070762"/>
                  <a:ext cx="45922" cy="100395"/>
                </a:xfrm>
                <a:custGeom>
                  <a:avLst/>
                  <a:gdLst>
                    <a:gd name="connsiteX0" fmla="*/ 0 w 45922"/>
                    <a:gd name="connsiteY0" fmla="*/ 22195 h 100395"/>
                    <a:gd name="connsiteX1" fmla="*/ 45910 w 45922"/>
                    <a:gd name="connsiteY1" fmla="*/ 11432 h 100395"/>
                    <a:gd name="connsiteX2" fmla="*/ 9525 w 45922"/>
                    <a:gd name="connsiteY2" fmla="*/ 100396 h 100395"/>
                    <a:gd name="connsiteX3" fmla="*/ 0 w 45922"/>
                    <a:gd name="connsiteY3" fmla="*/ 22195 h 1003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5922" h="100395">
                      <a:moveTo>
                        <a:pt x="0" y="22195"/>
                      </a:moveTo>
                      <a:cubicBezTo>
                        <a:pt x="0" y="22195"/>
                        <a:pt x="45149" y="-19524"/>
                        <a:pt x="45910" y="11432"/>
                      </a:cubicBezTo>
                      <a:cubicBezTo>
                        <a:pt x="46673" y="42388"/>
                        <a:pt x="9525" y="100396"/>
                        <a:pt x="9525" y="100396"/>
                      </a:cubicBezTo>
                      <a:lnTo>
                        <a:pt x="0" y="22195"/>
                      </a:lnTo>
                      <a:close/>
                    </a:path>
                  </a:pathLst>
                </a:custGeom>
                <a:solidFill>
                  <a:srgbClr val="F8D3AC">
                    <a:alpha val="4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79" name="任意多边形: 形状 478">
                <a:extLst>
                  <a:ext uri="{FF2B5EF4-FFF2-40B4-BE49-F238E27FC236}">
                    <a16:creationId xmlns:a16="http://schemas.microsoft.com/office/drawing/2014/main" id="{7FCBC528-3030-AAC4-FB3E-E8C6E5AC9631}"/>
                  </a:ext>
                </a:extLst>
              </p:cNvPr>
              <p:cNvSpPr/>
              <p:nvPr/>
            </p:nvSpPr>
            <p:spPr>
              <a:xfrm>
                <a:off x="932783" y="3665505"/>
                <a:ext cx="17621" cy="16859"/>
              </a:xfrm>
              <a:custGeom>
                <a:avLst/>
                <a:gdLst>
                  <a:gd name="connsiteX0" fmla="*/ 14383 w 17621"/>
                  <a:gd name="connsiteY0" fmla="*/ 16669 h 16859"/>
                  <a:gd name="connsiteX1" fmla="*/ 8858 w 17621"/>
                  <a:gd name="connsiteY1" fmla="*/ 13907 h 16859"/>
                  <a:gd name="connsiteX2" fmla="*/ 3524 w 17621"/>
                  <a:gd name="connsiteY2" fmla="*/ 16859 h 16859"/>
                  <a:gd name="connsiteX3" fmla="*/ 4477 w 17621"/>
                  <a:gd name="connsiteY3" fmla="*/ 10763 h 16859"/>
                  <a:gd name="connsiteX4" fmla="*/ 0 w 17621"/>
                  <a:gd name="connsiteY4" fmla="*/ 6572 h 16859"/>
                  <a:gd name="connsiteX5" fmla="*/ 6001 w 17621"/>
                  <a:gd name="connsiteY5" fmla="*/ 5620 h 16859"/>
                  <a:gd name="connsiteX6" fmla="*/ 8668 w 17621"/>
                  <a:gd name="connsiteY6" fmla="*/ 0 h 16859"/>
                  <a:gd name="connsiteX7" fmla="*/ 11525 w 17621"/>
                  <a:gd name="connsiteY7" fmla="*/ 5525 h 16859"/>
                  <a:gd name="connsiteX8" fmla="*/ 17621 w 17621"/>
                  <a:gd name="connsiteY8" fmla="*/ 6287 h 16859"/>
                  <a:gd name="connsiteX9" fmla="*/ 13240 w 17621"/>
                  <a:gd name="connsiteY9" fmla="*/ 10668 h 16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621" h="16859">
                    <a:moveTo>
                      <a:pt x="14383" y="16669"/>
                    </a:moveTo>
                    <a:lnTo>
                      <a:pt x="8858" y="13907"/>
                    </a:lnTo>
                    <a:lnTo>
                      <a:pt x="3524" y="16859"/>
                    </a:lnTo>
                    <a:lnTo>
                      <a:pt x="4477" y="10763"/>
                    </a:lnTo>
                    <a:lnTo>
                      <a:pt x="0" y="6572"/>
                    </a:lnTo>
                    <a:lnTo>
                      <a:pt x="6001" y="5620"/>
                    </a:lnTo>
                    <a:lnTo>
                      <a:pt x="8668" y="0"/>
                    </a:lnTo>
                    <a:lnTo>
                      <a:pt x="11525" y="5525"/>
                    </a:lnTo>
                    <a:lnTo>
                      <a:pt x="17621" y="6287"/>
                    </a:lnTo>
                    <a:lnTo>
                      <a:pt x="13240" y="10668"/>
                    </a:lnTo>
                    <a:close/>
                  </a:path>
                </a:pathLst>
              </a:custGeom>
              <a:solidFill>
                <a:srgbClr val="CE9C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80" name="图形 2">
                <a:extLst>
                  <a:ext uri="{FF2B5EF4-FFF2-40B4-BE49-F238E27FC236}">
                    <a16:creationId xmlns:a16="http://schemas.microsoft.com/office/drawing/2014/main" id="{178244C6-5D3B-A79A-6EE1-CC0F64E38B52}"/>
                  </a:ext>
                </a:extLst>
              </p:cNvPr>
              <p:cNvGrpSpPr/>
              <p:nvPr/>
            </p:nvGrpSpPr>
            <p:grpSpPr>
              <a:xfrm>
                <a:off x="531018" y="3539204"/>
                <a:ext cx="436911" cy="269271"/>
                <a:chOff x="531018" y="3539204"/>
                <a:chExt cx="436911" cy="269271"/>
              </a:xfrm>
            </p:grpSpPr>
            <p:sp>
              <p:nvSpPr>
                <p:cNvPr id="483" name="任意多边形: 形状 482">
                  <a:extLst>
                    <a:ext uri="{FF2B5EF4-FFF2-40B4-BE49-F238E27FC236}">
                      <a16:creationId xmlns:a16="http://schemas.microsoft.com/office/drawing/2014/main" id="{B99243ED-4E88-B146-9D07-2BFB466172B4}"/>
                    </a:ext>
                  </a:extLst>
                </p:cNvPr>
                <p:cNvSpPr/>
                <p:nvPr/>
              </p:nvSpPr>
              <p:spPr>
                <a:xfrm>
                  <a:off x="531018" y="3550443"/>
                  <a:ext cx="319743" cy="131274"/>
                </a:xfrm>
                <a:custGeom>
                  <a:avLst/>
                  <a:gdLst>
                    <a:gd name="connsiteX0" fmla="*/ 0 w 319743"/>
                    <a:gd name="connsiteY0" fmla="*/ 19812 h 131274"/>
                    <a:gd name="connsiteX1" fmla="*/ 180975 w 319743"/>
                    <a:gd name="connsiteY1" fmla="*/ 129349 h 131274"/>
                    <a:gd name="connsiteX2" fmla="*/ 316706 w 319743"/>
                    <a:gd name="connsiteY2" fmla="*/ 0 h 131274"/>
                    <a:gd name="connsiteX3" fmla="*/ 0 w 319743"/>
                    <a:gd name="connsiteY3" fmla="*/ 19812 h 1312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9743" h="131274">
                      <a:moveTo>
                        <a:pt x="0" y="19812"/>
                      </a:moveTo>
                      <a:cubicBezTo>
                        <a:pt x="0" y="19812"/>
                        <a:pt x="14288" y="148399"/>
                        <a:pt x="180975" y="129349"/>
                      </a:cubicBezTo>
                      <a:cubicBezTo>
                        <a:pt x="352139" y="109728"/>
                        <a:pt x="316706" y="0"/>
                        <a:pt x="316706" y="0"/>
                      </a:cubicBezTo>
                      <a:cubicBezTo>
                        <a:pt x="316706" y="0"/>
                        <a:pt x="169831" y="67628"/>
                        <a:pt x="0" y="19812"/>
                      </a:cubicBezTo>
                      <a:close/>
                    </a:path>
                  </a:pathLst>
                </a:custGeom>
                <a:solidFill>
                  <a:srgbClr val="E4AC8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4" name="任意多边形: 形状 483">
                  <a:extLst>
                    <a:ext uri="{FF2B5EF4-FFF2-40B4-BE49-F238E27FC236}">
                      <a16:creationId xmlns:a16="http://schemas.microsoft.com/office/drawing/2014/main" id="{4D309092-9E4F-9BB2-052D-D71F0DDB7F5B}"/>
                    </a:ext>
                  </a:extLst>
                </p:cNvPr>
                <p:cNvSpPr/>
                <p:nvPr/>
              </p:nvSpPr>
              <p:spPr>
                <a:xfrm>
                  <a:off x="845343" y="3539204"/>
                  <a:ext cx="52387" cy="54863"/>
                </a:xfrm>
                <a:custGeom>
                  <a:avLst/>
                  <a:gdLst>
                    <a:gd name="connsiteX0" fmla="*/ 52388 w 52387"/>
                    <a:gd name="connsiteY0" fmla="*/ 27432 h 54863"/>
                    <a:gd name="connsiteX1" fmla="*/ 26194 w 52387"/>
                    <a:gd name="connsiteY1" fmla="*/ 54864 h 54863"/>
                    <a:gd name="connsiteX2" fmla="*/ 0 w 52387"/>
                    <a:gd name="connsiteY2" fmla="*/ 27432 h 54863"/>
                    <a:gd name="connsiteX3" fmla="*/ 26194 w 52387"/>
                    <a:gd name="connsiteY3" fmla="*/ 0 h 54863"/>
                    <a:gd name="connsiteX4" fmla="*/ 52388 w 52387"/>
                    <a:gd name="connsiteY4" fmla="*/ 27432 h 548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2387" h="54863">
                      <a:moveTo>
                        <a:pt x="52388" y="27432"/>
                      </a:moveTo>
                      <a:cubicBezTo>
                        <a:pt x="52388" y="42582"/>
                        <a:pt x="40660" y="54864"/>
                        <a:pt x="26194" y="54864"/>
                      </a:cubicBezTo>
                      <a:cubicBezTo>
                        <a:pt x="11727" y="54864"/>
                        <a:pt x="0" y="42582"/>
                        <a:pt x="0" y="27432"/>
                      </a:cubicBezTo>
                      <a:cubicBezTo>
                        <a:pt x="0" y="12282"/>
                        <a:pt x="11727" y="0"/>
                        <a:pt x="26194" y="0"/>
                      </a:cubicBezTo>
                      <a:cubicBezTo>
                        <a:pt x="40660" y="0"/>
                        <a:pt x="52388" y="12282"/>
                        <a:pt x="52388" y="27432"/>
                      </a:cubicBezTo>
                      <a:close/>
                    </a:path>
                  </a:pathLst>
                </a:custGeom>
                <a:solidFill>
                  <a:srgbClr val="E4AC8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5" name="任意多边形: 形状 484">
                  <a:extLst>
                    <a:ext uri="{FF2B5EF4-FFF2-40B4-BE49-F238E27FC236}">
                      <a16:creationId xmlns:a16="http://schemas.microsoft.com/office/drawing/2014/main" id="{A90A62AC-A105-37CB-AE69-5DC5346846D4}"/>
                    </a:ext>
                  </a:extLst>
                </p:cNvPr>
                <p:cNvSpPr/>
                <p:nvPr/>
              </p:nvSpPr>
              <p:spPr>
                <a:xfrm>
                  <a:off x="886968" y="3583305"/>
                  <a:ext cx="80962" cy="156019"/>
                </a:xfrm>
                <a:custGeom>
                  <a:avLst/>
                  <a:gdLst>
                    <a:gd name="connsiteX0" fmla="*/ 0 w 80962"/>
                    <a:gd name="connsiteY0" fmla="*/ 0 h 156019"/>
                    <a:gd name="connsiteX1" fmla="*/ 61913 w 80962"/>
                    <a:gd name="connsiteY1" fmla="*/ 76200 h 156019"/>
                    <a:gd name="connsiteX2" fmla="*/ 80963 w 80962"/>
                    <a:gd name="connsiteY2" fmla="*/ 156019 h 156019"/>
                    <a:gd name="connsiteX3" fmla="*/ 0 w 80962"/>
                    <a:gd name="connsiteY3" fmla="*/ 0 h 1560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962" h="156019">
                      <a:moveTo>
                        <a:pt x="0" y="0"/>
                      </a:moveTo>
                      <a:cubicBezTo>
                        <a:pt x="0" y="0"/>
                        <a:pt x="48863" y="16669"/>
                        <a:pt x="61913" y="76200"/>
                      </a:cubicBezTo>
                      <a:cubicBezTo>
                        <a:pt x="74962" y="135731"/>
                        <a:pt x="80963" y="156019"/>
                        <a:pt x="80963" y="156019"/>
                      </a:cubicBezTo>
                      <a:cubicBezTo>
                        <a:pt x="80963" y="156019"/>
                        <a:pt x="1238" y="50006"/>
                        <a:pt x="0" y="0"/>
                      </a:cubicBezTo>
                      <a:close/>
                    </a:path>
                  </a:pathLst>
                </a:custGeom>
                <a:solidFill>
                  <a:srgbClr val="CE9C8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6" name="任意多边形: 形状 485">
                  <a:extLst>
                    <a:ext uri="{FF2B5EF4-FFF2-40B4-BE49-F238E27FC236}">
                      <a16:creationId xmlns:a16="http://schemas.microsoft.com/office/drawing/2014/main" id="{CE74D450-30AB-5BD0-B1B7-0F20924C213D}"/>
                    </a:ext>
                  </a:extLst>
                </p:cNvPr>
                <p:cNvSpPr/>
                <p:nvPr/>
              </p:nvSpPr>
              <p:spPr>
                <a:xfrm>
                  <a:off x="865123" y="3584543"/>
                  <a:ext cx="63171" cy="223932"/>
                </a:xfrm>
                <a:custGeom>
                  <a:avLst/>
                  <a:gdLst>
                    <a:gd name="connsiteX0" fmla="*/ 1651 w 63171"/>
                    <a:gd name="connsiteY0" fmla="*/ 0 h 223932"/>
                    <a:gd name="connsiteX1" fmla="*/ 24321 w 63171"/>
                    <a:gd name="connsiteY1" fmla="*/ 132207 h 223932"/>
                    <a:gd name="connsiteX2" fmla="*/ 20701 w 63171"/>
                    <a:gd name="connsiteY2" fmla="*/ 223933 h 223932"/>
                    <a:gd name="connsiteX3" fmla="*/ 21939 w 63171"/>
                    <a:gd name="connsiteY3" fmla="*/ 2477 h 223932"/>
                    <a:gd name="connsiteX4" fmla="*/ 1651 w 63171"/>
                    <a:gd name="connsiteY4" fmla="*/ 0 h 2239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171" h="223932">
                      <a:moveTo>
                        <a:pt x="1651" y="0"/>
                      </a:moveTo>
                      <a:cubicBezTo>
                        <a:pt x="1651" y="0"/>
                        <a:pt x="-9112" y="78581"/>
                        <a:pt x="24321" y="132207"/>
                      </a:cubicBezTo>
                      <a:cubicBezTo>
                        <a:pt x="57753" y="185833"/>
                        <a:pt x="24321" y="223933"/>
                        <a:pt x="20701" y="223933"/>
                      </a:cubicBezTo>
                      <a:cubicBezTo>
                        <a:pt x="17082" y="223933"/>
                        <a:pt x="117189" y="142970"/>
                        <a:pt x="21939" y="2477"/>
                      </a:cubicBezTo>
                      <a:lnTo>
                        <a:pt x="1651" y="0"/>
                      </a:lnTo>
                      <a:close/>
                    </a:path>
                  </a:pathLst>
                </a:custGeom>
                <a:solidFill>
                  <a:srgbClr val="E4AC8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487" name="图形 2">
                  <a:extLst>
                    <a:ext uri="{FF2B5EF4-FFF2-40B4-BE49-F238E27FC236}">
                      <a16:creationId xmlns:a16="http://schemas.microsoft.com/office/drawing/2014/main" id="{7E52A4FA-84DA-6DE0-AA84-157312338AD3}"/>
                    </a:ext>
                  </a:extLst>
                </p:cNvPr>
                <p:cNvGrpSpPr/>
                <p:nvPr/>
              </p:nvGrpSpPr>
              <p:grpSpPr>
                <a:xfrm>
                  <a:off x="556545" y="3548824"/>
                  <a:ext cx="395001" cy="183546"/>
                  <a:chOff x="556545" y="3548824"/>
                  <a:chExt cx="395001" cy="183546"/>
                </a:xfrm>
              </p:grpSpPr>
              <p:sp>
                <p:nvSpPr>
                  <p:cNvPr id="488" name="任意多边形: 形状 487">
                    <a:extLst>
                      <a:ext uri="{FF2B5EF4-FFF2-40B4-BE49-F238E27FC236}">
                        <a16:creationId xmlns:a16="http://schemas.microsoft.com/office/drawing/2014/main" id="{37E14F2C-16B3-42A5-08E1-9518A7B97F98}"/>
                      </a:ext>
                    </a:extLst>
                  </p:cNvPr>
                  <p:cNvSpPr/>
                  <p:nvPr/>
                </p:nvSpPr>
                <p:spPr>
                  <a:xfrm>
                    <a:off x="556545" y="3594068"/>
                    <a:ext cx="22669" cy="21621"/>
                  </a:xfrm>
                  <a:custGeom>
                    <a:avLst/>
                    <a:gdLst>
                      <a:gd name="connsiteX0" fmla="*/ 18478 w 22669"/>
                      <a:gd name="connsiteY0" fmla="*/ 21431 h 21621"/>
                      <a:gd name="connsiteX1" fmla="*/ 11430 w 22669"/>
                      <a:gd name="connsiteY1" fmla="*/ 17812 h 21621"/>
                      <a:gd name="connsiteX2" fmla="*/ 4477 w 22669"/>
                      <a:gd name="connsiteY2" fmla="*/ 21622 h 21621"/>
                      <a:gd name="connsiteX3" fmla="*/ 5715 w 22669"/>
                      <a:gd name="connsiteY3" fmla="*/ 13811 h 21621"/>
                      <a:gd name="connsiteX4" fmla="*/ 0 w 22669"/>
                      <a:gd name="connsiteY4" fmla="*/ 8382 h 21621"/>
                      <a:gd name="connsiteX5" fmla="*/ 7810 w 22669"/>
                      <a:gd name="connsiteY5" fmla="*/ 7144 h 21621"/>
                      <a:gd name="connsiteX6" fmla="*/ 11144 w 22669"/>
                      <a:gd name="connsiteY6" fmla="*/ 0 h 21621"/>
                      <a:gd name="connsiteX7" fmla="*/ 14764 w 22669"/>
                      <a:gd name="connsiteY7" fmla="*/ 7049 h 21621"/>
                      <a:gd name="connsiteX8" fmla="*/ 22670 w 22669"/>
                      <a:gd name="connsiteY8" fmla="*/ 8001 h 21621"/>
                      <a:gd name="connsiteX9" fmla="*/ 17050 w 22669"/>
                      <a:gd name="connsiteY9" fmla="*/ 13621 h 216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2669" h="21621">
                        <a:moveTo>
                          <a:pt x="18478" y="21431"/>
                        </a:moveTo>
                        <a:lnTo>
                          <a:pt x="11430" y="17812"/>
                        </a:lnTo>
                        <a:lnTo>
                          <a:pt x="4477" y="21622"/>
                        </a:lnTo>
                        <a:lnTo>
                          <a:pt x="5715" y="13811"/>
                        </a:lnTo>
                        <a:lnTo>
                          <a:pt x="0" y="8382"/>
                        </a:lnTo>
                        <a:lnTo>
                          <a:pt x="7810" y="7144"/>
                        </a:lnTo>
                        <a:lnTo>
                          <a:pt x="11144" y="0"/>
                        </a:lnTo>
                        <a:lnTo>
                          <a:pt x="14764" y="7049"/>
                        </a:lnTo>
                        <a:lnTo>
                          <a:pt x="22670" y="8001"/>
                        </a:lnTo>
                        <a:lnTo>
                          <a:pt x="17050" y="13621"/>
                        </a:lnTo>
                        <a:close/>
                      </a:path>
                    </a:pathLst>
                  </a:custGeom>
                  <a:solidFill>
                    <a:srgbClr val="CE9C8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9" name="任意多边形: 形状 488">
                    <a:extLst>
                      <a:ext uri="{FF2B5EF4-FFF2-40B4-BE49-F238E27FC236}">
                        <a16:creationId xmlns:a16="http://schemas.microsoft.com/office/drawing/2014/main" id="{7D3B46B8-E2FB-55E5-A6F5-E97319E65019}"/>
                      </a:ext>
                    </a:extLst>
                  </p:cNvPr>
                  <p:cNvSpPr/>
                  <p:nvPr/>
                </p:nvSpPr>
                <p:spPr>
                  <a:xfrm>
                    <a:off x="780383" y="3621405"/>
                    <a:ext cx="22669" cy="21716"/>
                  </a:xfrm>
                  <a:custGeom>
                    <a:avLst/>
                    <a:gdLst>
                      <a:gd name="connsiteX0" fmla="*/ 18479 w 22669"/>
                      <a:gd name="connsiteY0" fmla="*/ 21431 h 21716"/>
                      <a:gd name="connsiteX1" fmla="*/ 11430 w 22669"/>
                      <a:gd name="connsiteY1" fmla="*/ 17907 h 21716"/>
                      <a:gd name="connsiteX2" fmla="*/ 4477 w 22669"/>
                      <a:gd name="connsiteY2" fmla="*/ 21717 h 21716"/>
                      <a:gd name="connsiteX3" fmla="*/ 5715 w 22669"/>
                      <a:gd name="connsiteY3" fmla="*/ 13906 h 21716"/>
                      <a:gd name="connsiteX4" fmla="*/ 0 w 22669"/>
                      <a:gd name="connsiteY4" fmla="*/ 8382 h 21716"/>
                      <a:gd name="connsiteX5" fmla="*/ 7810 w 22669"/>
                      <a:gd name="connsiteY5" fmla="*/ 7144 h 21716"/>
                      <a:gd name="connsiteX6" fmla="*/ 11144 w 22669"/>
                      <a:gd name="connsiteY6" fmla="*/ 0 h 21716"/>
                      <a:gd name="connsiteX7" fmla="*/ 14764 w 22669"/>
                      <a:gd name="connsiteY7" fmla="*/ 7048 h 21716"/>
                      <a:gd name="connsiteX8" fmla="*/ 22669 w 22669"/>
                      <a:gd name="connsiteY8" fmla="*/ 8096 h 21716"/>
                      <a:gd name="connsiteX9" fmla="*/ 17050 w 22669"/>
                      <a:gd name="connsiteY9" fmla="*/ 13716 h 217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2669" h="21716">
                        <a:moveTo>
                          <a:pt x="18479" y="21431"/>
                        </a:moveTo>
                        <a:lnTo>
                          <a:pt x="11430" y="17907"/>
                        </a:lnTo>
                        <a:lnTo>
                          <a:pt x="4477" y="21717"/>
                        </a:lnTo>
                        <a:lnTo>
                          <a:pt x="5715" y="13906"/>
                        </a:lnTo>
                        <a:lnTo>
                          <a:pt x="0" y="8382"/>
                        </a:lnTo>
                        <a:lnTo>
                          <a:pt x="7810" y="7144"/>
                        </a:lnTo>
                        <a:lnTo>
                          <a:pt x="11144" y="0"/>
                        </a:lnTo>
                        <a:lnTo>
                          <a:pt x="14764" y="7048"/>
                        </a:lnTo>
                        <a:lnTo>
                          <a:pt x="22669" y="8096"/>
                        </a:lnTo>
                        <a:lnTo>
                          <a:pt x="17050" y="13716"/>
                        </a:lnTo>
                        <a:close/>
                      </a:path>
                    </a:pathLst>
                  </a:custGeom>
                  <a:solidFill>
                    <a:srgbClr val="CE9C8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0" name="任意多边形: 形状 489">
                    <a:extLst>
                      <a:ext uri="{FF2B5EF4-FFF2-40B4-BE49-F238E27FC236}">
                        <a16:creationId xmlns:a16="http://schemas.microsoft.com/office/drawing/2014/main" id="{8D50C3EC-3BC6-CE2D-4C30-5408017D84CF}"/>
                      </a:ext>
                    </a:extLst>
                  </p:cNvPr>
                  <p:cNvSpPr/>
                  <p:nvPr/>
                </p:nvSpPr>
                <p:spPr>
                  <a:xfrm>
                    <a:off x="729138" y="3645217"/>
                    <a:ext cx="22669" cy="21716"/>
                  </a:xfrm>
                  <a:custGeom>
                    <a:avLst/>
                    <a:gdLst>
                      <a:gd name="connsiteX0" fmla="*/ 18574 w 22669"/>
                      <a:gd name="connsiteY0" fmla="*/ 21431 h 21716"/>
                      <a:gd name="connsiteX1" fmla="*/ 11525 w 22669"/>
                      <a:gd name="connsiteY1" fmla="*/ 17907 h 21716"/>
                      <a:gd name="connsiteX2" fmla="*/ 4572 w 22669"/>
                      <a:gd name="connsiteY2" fmla="*/ 21717 h 21716"/>
                      <a:gd name="connsiteX3" fmla="*/ 5810 w 22669"/>
                      <a:gd name="connsiteY3" fmla="*/ 13906 h 21716"/>
                      <a:gd name="connsiteX4" fmla="*/ 0 w 22669"/>
                      <a:gd name="connsiteY4" fmla="*/ 8382 h 21716"/>
                      <a:gd name="connsiteX5" fmla="*/ 7810 w 22669"/>
                      <a:gd name="connsiteY5" fmla="*/ 7144 h 21716"/>
                      <a:gd name="connsiteX6" fmla="*/ 11240 w 22669"/>
                      <a:gd name="connsiteY6" fmla="*/ 0 h 21716"/>
                      <a:gd name="connsiteX7" fmla="*/ 14859 w 22669"/>
                      <a:gd name="connsiteY7" fmla="*/ 7048 h 21716"/>
                      <a:gd name="connsiteX8" fmla="*/ 22669 w 22669"/>
                      <a:gd name="connsiteY8" fmla="*/ 8096 h 21716"/>
                      <a:gd name="connsiteX9" fmla="*/ 17145 w 22669"/>
                      <a:gd name="connsiteY9" fmla="*/ 13716 h 217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2669" h="21716">
                        <a:moveTo>
                          <a:pt x="18574" y="21431"/>
                        </a:moveTo>
                        <a:lnTo>
                          <a:pt x="11525" y="17907"/>
                        </a:lnTo>
                        <a:lnTo>
                          <a:pt x="4572" y="21717"/>
                        </a:lnTo>
                        <a:lnTo>
                          <a:pt x="5810" y="13906"/>
                        </a:lnTo>
                        <a:lnTo>
                          <a:pt x="0" y="8382"/>
                        </a:lnTo>
                        <a:lnTo>
                          <a:pt x="7810" y="7144"/>
                        </a:lnTo>
                        <a:lnTo>
                          <a:pt x="11240" y="0"/>
                        </a:lnTo>
                        <a:lnTo>
                          <a:pt x="14859" y="7048"/>
                        </a:lnTo>
                        <a:lnTo>
                          <a:pt x="22669" y="8096"/>
                        </a:lnTo>
                        <a:lnTo>
                          <a:pt x="17145" y="13716"/>
                        </a:lnTo>
                        <a:close/>
                      </a:path>
                    </a:pathLst>
                  </a:custGeom>
                  <a:solidFill>
                    <a:srgbClr val="CE9C8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1" name="任意多边形: 形状 490">
                    <a:extLst>
                      <a:ext uri="{FF2B5EF4-FFF2-40B4-BE49-F238E27FC236}">
                        <a16:creationId xmlns:a16="http://schemas.microsoft.com/office/drawing/2014/main" id="{C1E4B17A-D028-3D35-4BEB-6D3B6A558373}"/>
                      </a:ext>
                    </a:extLst>
                  </p:cNvPr>
                  <p:cNvSpPr/>
                  <p:nvPr/>
                </p:nvSpPr>
                <p:spPr>
                  <a:xfrm>
                    <a:off x="687514" y="3592830"/>
                    <a:ext cx="22669" cy="21716"/>
                  </a:xfrm>
                  <a:custGeom>
                    <a:avLst/>
                    <a:gdLst>
                      <a:gd name="connsiteX0" fmla="*/ 18479 w 22669"/>
                      <a:gd name="connsiteY0" fmla="*/ 21431 h 21716"/>
                      <a:gd name="connsiteX1" fmla="*/ 11430 w 22669"/>
                      <a:gd name="connsiteY1" fmla="*/ 17907 h 21716"/>
                      <a:gd name="connsiteX2" fmla="*/ 4477 w 22669"/>
                      <a:gd name="connsiteY2" fmla="*/ 21717 h 21716"/>
                      <a:gd name="connsiteX3" fmla="*/ 5715 w 22669"/>
                      <a:gd name="connsiteY3" fmla="*/ 13906 h 21716"/>
                      <a:gd name="connsiteX4" fmla="*/ 0 w 22669"/>
                      <a:gd name="connsiteY4" fmla="*/ 8382 h 21716"/>
                      <a:gd name="connsiteX5" fmla="*/ 7810 w 22669"/>
                      <a:gd name="connsiteY5" fmla="*/ 7144 h 21716"/>
                      <a:gd name="connsiteX6" fmla="*/ 11144 w 22669"/>
                      <a:gd name="connsiteY6" fmla="*/ 0 h 21716"/>
                      <a:gd name="connsiteX7" fmla="*/ 14764 w 22669"/>
                      <a:gd name="connsiteY7" fmla="*/ 7048 h 21716"/>
                      <a:gd name="connsiteX8" fmla="*/ 22669 w 22669"/>
                      <a:gd name="connsiteY8" fmla="*/ 8096 h 21716"/>
                      <a:gd name="connsiteX9" fmla="*/ 17050 w 22669"/>
                      <a:gd name="connsiteY9" fmla="*/ 13716 h 217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2669" h="21716">
                        <a:moveTo>
                          <a:pt x="18479" y="21431"/>
                        </a:moveTo>
                        <a:lnTo>
                          <a:pt x="11430" y="17907"/>
                        </a:lnTo>
                        <a:lnTo>
                          <a:pt x="4477" y="21717"/>
                        </a:lnTo>
                        <a:lnTo>
                          <a:pt x="5715" y="13906"/>
                        </a:lnTo>
                        <a:lnTo>
                          <a:pt x="0" y="8382"/>
                        </a:lnTo>
                        <a:lnTo>
                          <a:pt x="7810" y="7144"/>
                        </a:lnTo>
                        <a:lnTo>
                          <a:pt x="11144" y="0"/>
                        </a:lnTo>
                        <a:lnTo>
                          <a:pt x="14764" y="7048"/>
                        </a:lnTo>
                        <a:lnTo>
                          <a:pt x="22669" y="8096"/>
                        </a:lnTo>
                        <a:lnTo>
                          <a:pt x="17050" y="13716"/>
                        </a:lnTo>
                        <a:close/>
                      </a:path>
                    </a:pathLst>
                  </a:custGeom>
                  <a:solidFill>
                    <a:srgbClr val="CE9C8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2" name="任意多边形: 形状 491">
                    <a:extLst>
                      <a:ext uri="{FF2B5EF4-FFF2-40B4-BE49-F238E27FC236}">
                        <a16:creationId xmlns:a16="http://schemas.microsoft.com/office/drawing/2014/main" id="{94090D43-BC9F-4F24-772D-5E56FBC6D98E}"/>
                      </a:ext>
                    </a:extLst>
                  </p:cNvPr>
                  <p:cNvSpPr/>
                  <p:nvPr/>
                </p:nvSpPr>
                <p:spPr>
                  <a:xfrm>
                    <a:off x="864870" y="3548824"/>
                    <a:ext cx="22669" cy="21621"/>
                  </a:xfrm>
                  <a:custGeom>
                    <a:avLst/>
                    <a:gdLst>
                      <a:gd name="connsiteX0" fmla="*/ 18574 w 22669"/>
                      <a:gd name="connsiteY0" fmla="*/ 21431 h 21621"/>
                      <a:gd name="connsiteX1" fmla="*/ 11525 w 22669"/>
                      <a:gd name="connsiteY1" fmla="*/ 17812 h 21621"/>
                      <a:gd name="connsiteX2" fmla="*/ 4572 w 22669"/>
                      <a:gd name="connsiteY2" fmla="*/ 21622 h 21621"/>
                      <a:gd name="connsiteX3" fmla="*/ 5810 w 22669"/>
                      <a:gd name="connsiteY3" fmla="*/ 13811 h 21621"/>
                      <a:gd name="connsiteX4" fmla="*/ 0 w 22669"/>
                      <a:gd name="connsiteY4" fmla="*/ 8382 h 21621"/>
                      <a:gd name="connsiteX5" fmla="*/ 7810 w 22669"/>
                      <a:gd name="connsiteY5" fmla="*/ 7144 h 21621"/>
                      <a:gd name="connsiteX6" fmla="*/ 11240 w 22669"/>
                      <a:gd name="connsiteY6" fmla="*/ 0 h 21621"/>
                      <a:gd name="connsiteX7" fmla="*/ 14859 w 22669"/>
                      <a:gd name="connsiteY7" fmla="*/ 7049 h 21621"/>
                      <a:gd name="connsiteX8" fmla="*/ 22669 w 22669"/>
                      <a:gd name="connsiteY8" fmla="*/ 8001 h 21621"/>
                      <a:gd name="connsiteX9" fmla="*/ 17145 w 22669"/>
                      <a:gd name="connsiteY9" fmla="*/ 13621 h 216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2669" h="21621">
                        <a:moveTo>
                          <a:pt x="18574" y="21431"/>
                        </a:moveTo>
                        <a:lnTo>
                          <a:pt x="11525" y="17812"/>
                        </a:lnTo>
                        <a:lnTo>
                          <a:pt x="4572" y="21622"/>
                        </a:lnTo>
                        <a:lnTo>
                          <a:pt x="5810" y="13811"/>
                        </a:lnTo>
                        <a:lnTo>
                          <a:pt x="0" y="8382"/>
                        </a:lnTo>
                        <a:lnTo>
                          <a:pt x="7810" y="7144"/>
                        </a:lnTo>
                        <a:lnTo>
                          <a:pt x="11240" y="0"/>
                        </a:lnTo>
                        <a:lnTo>
                          <a:pt x="14859" y="7049"/>
                        </a:lnTo>
                        <a:lnTo>
                          <a:pt x="22669" y="8001"/>
                        </a:lnTo>
                        <a:lnTo>
                          <a:pt x="17145" y="13621"/>
                        </a:lnTo>
                        <a:close/>
                      </a:path>
                    </a:pathLst>
                  </a:custGeom>
                  <a:solidFill>
                    <a:srgbClr val="CE9C8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3" name="任意多边形: 形状 492">
                    <a:extLst>
                      <a:ext uri="{FF2B5EF4-FFF2-40B4-BE49-F238E27FC236}">
                        <a16:creationId xmlns:a16="http://schemas.microsoft.com/office/drawing/2014/main" id="{514856B8-F8BD-5141-B4B6-631FCD5D0174}"/>
                      </a:ext>
                    </a:extLst>
                  </p:cNvPr>
                  <p:cNvSpPr/>
                  <p:nvPr/>
                </p:nvSpPr>
                <p:spPr>
                  <a:xfrm>
                    <a:off x="872013" y="3605974"/>
                    <a:ext cx="22669" cy="21621"/>
                  </a:xfrm>
                  <a:custGeom>
                    <a:avLst/>
                    <a:gdLst>
                      <a:gd name="connsiteX0" fmla="*/ 18574 w 22669"/>
                      <a:gd name="connsiteY0" fmla="*/ 21431 h 21621"/>
                      <a:gd name="connsiteX1" fmla="*/ 11525 w 22669"/>
                      <a:gd name="connsiteY1" fmla="*/ 17812 h 21621"/>
                      <a:gd name="connsiteX2" fmla="*/ 4572 w 22669"/>
                      <a:gd name="connsiteY2" fmla="*/ 21622 h 21621"/>
                      <a:gd name="connsiteX3" fmla="*/ 5810 w 22669"/>
                      <a:gd name="connsiteY3" fmla="*/ 13811 h 21621"/>
                      <a:gd name="connsiteX4" fmla="*/ 0 w 22669"/>
                      <a:gd name="connsiteY4" fmla="*/ 8382 h 21621"/>
                      <a:gd name="connsiteX5" fmla="*/ 7810 w 22669"/>
                      <a:gd name="connsiteY5" fmla="*/ 7144 h 21621"/>
                      <a:gd name="connsiteX6" fmla="*/ 11240 w 22669"/>
                      <a:gd name="connsiteY6" fmla="*/ 0 h 21621"/>
                      <a:gd name="connsiteX7" fmla="*/ 14859 w 22669"/>
                      <a:gd name="connsiteY7" fmla="*/ 7049 h 21621"/>
                      <a:gd name="connsiteX8" fmla="*/ 22669 w 22669"/>
                      <a:gd name="connsiteY8" fmla="*/ 8001 h 21621"/>
                      <a:gd name="connsiteX9" fmla="*/ 17145 w 22669"/>
                      <a:gd name="connsiteY9" fmla="*/ 13621 h 216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2669" h="21621">
                        <a:moveTo>
                          <a:pt x="18574" y="21431"/>
                        </a:moveTo>
                        <a:lnTo>
                          <a:pt x="11525" y="17812"/>
                        </a:lnTo>
                        <a:lnTo>
                          <a:pt x="4572" y="21622"/>
                        </a:lnTo>
                        <a:lnTo>
                          <a:pt x="5810" y="13811"/>
                        </a:lnTo>
                        <a:lnTo>
                          <a:pt x="0" y="8382"/>
                        </a:lnTo>
                        <a:lnTo>
                          <a:pt x="7810" y="7144"/>
                        </a:lnTo>
                        <a:lnTo>
                          <a:pt x="11240" y="0"/>
                        </a:lnTo>
                        <a:lnTo>
                          <a:pt x="14859" y="7049"/>
                        </a:lnTo>
                        <a:lnTo>
                          <a:pt x="22669" y="8001"/>
                        </a:lnTo>
                        <a:lnTo>
                          <a:pt x="17145" y="13621"/>
                        </a:lnTo>
                        <a:close/>
                      </a:path>
                    </a:pathLst>
                  </a:custGeom>
                  <a:solidFill>
                    <a:srgbClr val="CE9C8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4" name="任意多边形: 形状 493">
                    <a:extLst>
                      <a:ext uri="{FF2B5EF4-FFF2-40B4-BE49-F238E27FC236}">
                        <a16:creationId xmlns:a16="http://schemas.microsoft.com/office/drawing/2014/main" id="{A23B737D-06F5-C4E4-2AE2-0F57402641C5}"/>
                      </a:ext>
                    </a:extLst>
                  </p:cNvPr>
                  <p:cNvSpPr/>
                  <p:nvPr/>
                </p:nvSpPr>
                <p:spPr>
                  <a:xfrm>
                    <a:off x="891063" y="3678555"/>
                    <a:ext cx="22669" cy="21716"/>
                  </a:xfrm>
                  <a:custGeom>
                    <a:avLst/>
                    <a:gdLst>
                      <a:gd name="connsiteX0" fmla="*/ 18574 w 22669"/>
                      <a:gd name="connsiteY0" fmla="*/ 21431 h 21716"/>
                      <a:gd name="connsiteX1" fmla="*/ 11525 w 22669"/>
                      <a:gd name="connsiteY1" fmla="*/ 17907 h 21716"/>
                      <a:gd name="connsiteX2" fmla="*/ 4572 w 22669"/>
                      <a:gd name="connsiteY2" fmla="*/ 21717 h 21716"/>
                      <a:gd name="connsiteX3" fmla="*/ 5810 w 22669"/>
                      <a:gd name="connsiteY3" fmla="*/ 13906 h 21716"/>
                      <a:gd name="connsiteX4" fmla="*/ 0 w 22669"/>
                      <a:gd name="connsiteY4" fmla="*/ 8382 h 21716"/>
                      <a:gd name="connsiteX5" fmla="*/ 7810 w 22669"/>
                      <a:gd name="connsiteY5" fmla="*/ 7144 h 21716"/>
                      <a:gd name="connsiteX6" fmla="*/ 11240 w 22669"/>
                      <a:gd name="connsiteY6" fmla="*/ 0 h 21716"/>
                      <a:gd name="connsiteX7" fmla="*/ 14859 w 22669"/>
                      <a:gd name="connsiteY7" fmla="*/ 7048 h 21716"/>
                      <a:gd name="connsiteX8" fmla="*/ 22669 w 22669"/>
                      <a:gd name="connsiteY8" fmla="*/ 8096 h 21716"/>
                      <a:gd name="connsiteX9" fmla="*/ 17145 w 22669"/>
                      <a:gd name="connsiteY9" fmla="*/ 13716 h 217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2669" h="21716">
                        <a:moveTo>
                          <a:pt x="18574" y="21431"/>
                        </a:moveTo>
                        <a:lnTo>
                          <a:pt x="11525" y="17907"/>
                        </a:lnTo>
                        <a:lnTo>
                          <a:pt x="4572" y="21717"/>
                        </a:lnTo>
                        <a:lnTo>
                          <a:pt x="5810" y="13906"/>
                        </a:lnTo>
                        <a:lnTo>
                          <a:pt x="0" y="8382"/>
                        </a:lnTo>
                        <a:lnTo>
                          <a:pt x="7810" y="7144"/>
                        </a:lnTo>
                        <a:lnTo>
                          <a:pt x="11240" y="0"/>
                        </a:lnTo>
                        <a:lnTo>
                          <a:pt x="14859" y="7048"/>
                        </a:lnTo>
                        <a:lnTo>
                          <a:pt x="22669" y="8096"/>
                        </a:lnTo>
                        <a:lnTo>
                          <a:pt x="17145" y="13716"/>
                        </a:lnTo>
                        <a:close/>
                      </a:path>
                    </a:pathLst>
                  </a:custGeom>
                  <a:solidFill>
                    <a:srgbClr val="CE9C8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5" name="任意多边形: 形状 494">
                    <a:extLst>
                      <a:ext uri="{FF2B5EF4-FFF2-40B4-BE49-F238E27FC236}">
                        <a16:creationId xmlns:a16="http://schemas.microsoft.com/office/drawing/2014/main" id="{59271233-EFA2-5090-3E50-2BE42A268204}"/>
                      </a:ext>
                    </a:extLst>
                  </p:cNvPr>
                  <p:cNvSpPr/>
                  <p:nvPr/>
                </p:nvSpPr>
                <p:spPr>
                  <a:xfrm>
                    <a:off x="891063" y="3636930"/>
                    <a:ext cx="22669" cy="21621"/>
                  </a:xfrm>
                  <a:custGeom>
                    <a:avLst/>
                    <a:gdLst>
                      <a:gd name="connsiteX0" fmla="*/ 18574 w 22669"/>
                      <a:gd name="connsiteY0" fmla="*/ 21431 h 21621"/>
                      <a:gd name="connsiteX1" fmla="*/ 11525 w 22669"/>
                      <a:gd name="connsiteY1" fmla="*/ 17812 h 21621"/>
                      <a:gd name="connsiteX2" fmla="*/ 4572 w 22669"/>
                      <a:gd name="connsiteY2" fmla="*/ 21622 h 21621"/>
                      <a:gd name="connsiteX3" fmla="*/ 5810 w 22669"/>
                      <a:gd name="connsiteY3" fmla="*/ 13811 h 21621"/>
                      <a:gd name="connsiteX4" fmla="*/ 0 w 22669"/>
                      <a:gd name="connsiteY4" fmla="*/ 8382 h 21621"/>
                      <a:gd name="connsiteX5" fmla="*/ 7810 w 22669"/>
                      <a:gd name="connsiteY5" fmla="*/ 7144 h 21621"/>
                      <a:gd name="connsiteX6" fmla="*/ 11240 w 22669"/>
                      <a:gd name="connsiteY6" fmla="*/ 0 h 21621"/>
                      <a:gd name="connsiteX7" fmla="*/ 14859 w 22669"/>
                      <a:gd name="connsiteY7" fmla="*/ 7049 h 21621"/>
                      <a:gd name="connsiteX8" fmla="*/ 22669 w 22669"/>
                      <a:gd name="connsiteY8" fmla="*/ 8001 h 21621"/>
                      <a:gd name="connsiteX9" fmla="*/ 17145 w 22669"/>
                      <a:gd name="connsiteY9" fmla="*/ 13621 h 216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2669" h="21621">
                        <a:moveTo>
                          <a:pt x="18574" y="21431"/>
                        </a:moveTo>
                        <a:lnTo>
                          <a:pt x="11525" y="17812"/>
                        </a:lnTo>
                        <a:lnTo>
                          <a:pt x="4572" y="21622"/>
                        </a:lnTo>
                        <a:lnTo>
                          <a:pt x="5810" y="13811"/>
                        </a:lnTo>
                        <a:lnTo>
                          <a:pt x="0" y="8382"/>
                        </a:lnTo>
                        <a:lnTo>
                          <a:pt x="7810" y="7144"/>
                        </a:lnTo>
                        <a:lnTo>
                          <a:pt x="11240" y="0"/>
                        </a:lnTo>
                        <a:lnTo>
                          <a:pt x="14859" y="7049"/>
                        </a:lnTo>
                        <a:lnTo>
                          <a:pt x="22669" y="8001"/>
                        </a:lnTo>
                        <a:lnTo>
                          <a:pt x="17145" y="13621"/>
                        </a:lnTo>
                        <a:close/>
                      </a:path>
                    </a:pathLst>
                  </a:custGeom>
                  <a:solidFill>
                    <a:srgbClr val="CE9C8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6" name="任意多边形: 形状 495">
                    <a:extLst>
                      <a:ext uri="{FF2B5EF4-FFF2-40B4-BE49-F238E27FC236}">
                        <a16:creationId xmlns:a16="http://schemas.microsoft.com/office/drawing/2014/main" id="{C3E709D1-6F87-E7C9-7BB4-063EEEBC87A6}"/>
                      </a:ext>
                    </a:extLst>
                  </p:cNvPr>
                  <p:cNvSpPr/>
                  <p:nvPr/>
                </p:nvSpPr>
                <p:spPr>
                  <a:xfrm>
                    <a:off x="922020" y="3626262"/>
                    <a:ext cx="17621" cy="16859"/>
                  </a:xfrm>
                  <a:custGeom>
                    <a:avLst/>
                    <a:gdLst>
                      <a:gd name="connsiteX0" fmla="*/ 14383 w 17621"/>
                      <a:gd name="connsiteY0" fmla="*/ 16669 h 16859"/>
                      <a:gd name="connsiteX1" fmla="*/ 8953 w 17621"/>
                      <a:gd name="connsiteY1" fmla="*/ 13907 h 16859"/>
                      <a:gd name="connsiteX2" fmla="*/ 3524 w 17621"/>
                      <a:gd name="connsiteY2" fmla="*/ 16859 h 16859"/>
                      <a:gd name="connsiteX3" fmla="*/ 4477 w 17621"/>
                      <a:gd name="connsiteY3" fmla="*/ 10763 h 16859"/>
                      <a:gd name="connsiteX4" fmla="*/ 0 w 17621"/>
                      <a:gd name="connsiteY4" fmla="*/ 6477 h 16859"/>
                      <a:gd name="connsiteX5" fmla="*/ 6096 w 17621"/>
                      <a:gd name="connsiteY5" fmla="*/ 5525 h 16859"/>
                      <a:gd name="connsiteX6" fmla="*/ 8763 w 17621"/>
                      <a:gd name="connsiteY6" fmla="*/ 0 h 16859"/>
                      <a:gd name="connsiteX7" fmla="*/ 11525 w 17621"/>
                      <a:gd name="connsiteY7" fmla="*/ 5429 h 16859"/>
                      <a:gd name="connsiteX8" fmla="*/ 17621 w 17621"/>
                      <a:gd name="connsiteY8" fmla="*/ 6287 h 16859"/>
                      <a:gd name="connsiteX9" fmla="*/ 13335 w 17621"/>
                      <a:gd name="connsiteY9" fmla="*/ 10573 h 168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7621" h="16859">
                        <a:moveTo>
                          <a:pt x="14383" y="16669"/>
                        </a:moveTo>
                        <a:lnTo>
                          <a:pt x="8953" y="13907"/>
                        </a:lnTo>
                        <a:lnTo>
                          <a:pt x="3524" y="16859"/>
                        </a:lnTo>
                        <a:lnTo>
                          <a:pt x="4477" y="10763"/>
                        </a:lnTo>
                        <a:lnTo>
                          <a:pt x="0" y="6477"/>
                        </a:lnTo>
                        <a:lnTo>
                          <a:pt x="6096" y="5525"/>
                        </a:lnTo>
                        <a:lnTo>
                          <a:pt x="8763" y="0"/>
                        </a:lnTo>
                        <a:lnTo>
                          <a:pt x="11525" y="5429"/>
                        </a:lnTo>
                        <a:lnTo>
                          <a:pt x="17621" y="6287"/>
                        </a:lnTo>
                        <a:lnTo>
                          <a:pt x="13335" y="10573"/>
                        </a:lnTo>
                        <a:close/>
                      </a:path>
                    </a:pathLst>
                  </a:custGeom>
                  <a:solidFill>
                    <a:srgbClr val="E4AC8D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7" name="任意多边形: 形状 496">
                    <a:extLst>
                      <a:ext uri="{FF2B5EF4-FFF2-40B4-BE49-F238E27FC236}">
                        <a16:creationId xmlns:a16="http://schemas.microsoft.com/office/drawing/2014/main" id="{73A1A0CE-B8BD-0689-F909-DDCD9FA0B4A3}"/>
                      </a:ext>
                    </a:extLst>
                  </p:cNvPr>
                  <p:cNvSpPr/>
                  <p:nvPr/>
                </p:nvSpPr>
                <p:spPr>
                  <a:xfrm>
                    <a:off x="903922" y="3600926"/>
                    <a:ext cx="13239" cy="12668"/>
                  </a:xfrm>
                  <a:custGeom>
                    <a:avLst/>
                    <a:gdLst>
                      <a:gd name="connsiteX0" fmla="*/ 10858 w 13239"/>
                      <a:gd name="connsiteY0" fmla="*/ 12573 h 12668"/>
                      <a:gd name="connsiteX1" fmla="*/ 6763 w 13239"/>
                      <a:gd name="connsiteY1" fmla="*/ 10478 h 12668"/>
                      <a:gd name="connsiteX2" fmla="*/ 2667 w 13239"/>
                      <a:gd name="connsiteY2" fmla="*/ 12668 h 12668"/>
                      <a:gd name="connsiteX3" fmla="*/ 3429 w 13239"/>
                      <a:gd name="connsiteY3" fmla="*/ 8096 h 12668"/>
                      <a:gd name="connsiteX4" fmla="*/ 0 w 13239"/>
                      <a:gd name="connsiteY4" fmla="*/ 4953 h 12668"/>
                      <a:gd name="connsiteX5" fmla="*/ 4572 w 13239"/>
                      <a:gd name="connsiteY5" fmla="*/ 4191 h 12668"/>
                      <a:gd name="connsiteX6" fmla="*/ 6572 w 13239"/>
                      <a:gd name="connsiteY6" fmla="*/ 0 h 12668"/>
                      <a:gd name="connsiteX7" fmla="*/ 8668 w 13239"/>
                      <a:gd name="connsiteY7" fmla="*/ 4096 h 12668"/>
                      <a:gd name="connsiteX8" fmla="*/ 13240 w 13239"/>
                      <a:gd name="connsiteY8" fmla="*/ 4763 h 12668"/>
                      <a:gd name="connsiteX9" fmla="*/ 10001 w 13239"/>
                      <a:gd name="connsiteY9" fmla="*/ 8001 h 126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3239" h="12668">
                        <a:moveTo>
                          <a:pt x="10858" y="12573"/>
                        </a:moveTo>
                        <a:lnTo>
                          <a:pt x="6763" y="10478"/>
                        </a:lnTo>
                        <a:lnTo>
                          <a:pt x="2667" y="12668"/>
                        </a:lnTo>
                        <a:lnTo>
                          <a:pt x="3429" y="8096"/>
                        </a:lnTo>
                        <a:lnTo>
                          <a:pt x="0" y="4953"/>
                        </a:lnTo>
                        <a:lnTo>
                          <a:pt x="4572" y="4191"/>
                        </a:lnTo>
                        <a:lnTo>
                          <a:pt x="6572" y="0"/>
                        </a:lnTo>
                        <a:lnTo>
                          <a:pt x="8668" y="4096"/>
                        </a:lnTo>
                        <a:lnTo>
                          <a:pt x="13240" y="4763"/>
                        </a:lnTo>
                        <a:lnTo>
                          <a:pt x="10001" y="8001"/>
                        </a:lnTo>
                        <a:close/>
                      </a:path>
                    </a:pathLst>
                  </a:custGeom>
                  <a:solidFill>
                    <a:srgbClr val="E4AC8D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8" name="任意多边形: 形状 497">
                    <a:extLst>
                      <a:ext uri="{FF2B5EF4-FFF2-40B4-BE49-F238E27FC236}">
                        <a16:creationId xmlns:a16="http://schemas.microsoft.com/office/drawing/2014/main" id="{DEF226F1-CF69-6BFC-4E69-6CFDEEAF0C96}"/>
                      </a:ext>
                    </a:extLst>
                  </p:cNvPr>
                  <p:cNvSpPr/>
                  <p:nvPr/>
                </p:nvSpPr>
                <p:spPr>
                  <a:xfrm>
                    <a:off x="933926" y="3669125"/>
                    <a:ext cx="17621" cy="16859"/>
                  </a:xfrm>
                  <a:custGeom>
                    <a:avLst/>
                    <a:gdLst>
                      <a:gd name="connsiteX0" fmla="*/ 14383 w 17621"/>
                      <a:gd name="connsiteY0" fmla="*/ 16669 h 16859"/>
                      <a:gd name="connsiteX1" fmla="*/ 8953 w 17621"/>
                      <a:gd name="connsiteY1" fmla="*/ 13907 h 16859"/>
                      <a:gd name="connsiteX2" fmla="*/ 3524 w 17621"/>
                      <a:gd name="connsiteY2" fmla="*/ 16859 h 16859"/>
                      <a:gd name="connsiteX3" fmla="*/ 4477 w 17621"/>
                      <a:gd name="connsiteY3" fmla="*/ 10763 h 16859"/>
                      <a:gd name="connsiteX4" fmla="*/ 0 w 17621"/>
                      <a:gd name="connsiteY4" fmla="*/ 6477 h 16859"/>
                      <a:gd name="connsiteX5" fmla="*/ 6096 w 17621"/>
                      <a:gd name="connsiteY5" fmla="*/ 5525 h 16859"/>
                      <a:gd name="connsiteX6" fmla="*/ 8763 w 17621"/>
                      <a:gd name="connsiteY6" fmla="*/ 0 h 16859"/>
                      <a:gd name="connsiteX7" fmla="*/ 11525 w 17621"/>
                      <a:gd name="connsiteY7" fmla="*/ 5429 h 16859"/>
                      <a:gd name="connsiteX8" fmla="*/ 17621 w 17621"/>
                      <a:gd name="connsiteY8" fmla="*/ 6287 h 16859"/>
                      <a:gd name="connsiteX9" fmla="*/ 13335 w 17621"/>
                      <a:gd name="connsiteY9" fmla="*/ 10573 h 168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7621" h="16859">
                        <a:moveTo>
                          <a:pt x="14383" y="16669"/>
                        </a:moveTo>
                        <a:lnTo>
                          <a:pt x="8953" y="13907"/>
                        </a:lnTo>
                        <a:lnTo>
                          <a:pt x="3524" y="16859"/>
                        </a:lnTo>
                        <a:lnTo>
                          <a:pt x="4477" y="10763"/>
                        </a:lnTo>
                        <a:lnTo>
                          <a:pt x="0" y="6477"/>
                        </a:lnTo>
                        <a:lnTo>
                          <a:pt x="6096" y="5525"/>
                        </a:lnTo>
                        <a:lnTo>
                          <a:pt x="8763" y="0"/>
                        </a:lnTo>
                        <a:lnTo>
                          <a:pt x="11525" y="5429"/>
                        </a:lnTo>
                        <a:lnTo>
                          <a:pt x="17621" y="6287"/>
                        </a:lnTo>
                        <a:lnTo>
                          <a:pt x="13335" y="10573"/>
                        </a:lnTo>
                        <a:close/>
                      </a:path>
                    </a:pathLst>
                  </a:custGeom>
                  <a:solidFill>
                    <a:srgbClr val="E4AC8D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9" name="任意多边形: 形状 498">
                    <a:extLst>
                      <a:ext uri="{FF2B5EF4-FFF2-40B4-BE49-F238E27FC236}">
                        <a16:creationId xmlns:a16="http://schemas.microsoft.com/office/drawing/2014/main" id="{21B1501A-334C-F346-D3E0-B9B855AF7515}"/>
                      </a:ext>
                    </a:extLst>
                  </p:cNvPr>
                  <p:cNvSpPr/>
                  <p:nvPr/>
                </p:nvSpPr>
                <p:spPr>
                  <a:xfrm>
                    <a:off x="900588" y="3715511"/>
                    <a:ext cx="17621" cy="16859"/>
                  </a:xfrm>
                  <a:custGeom>
                    <a:avLst/>
                    <a:gdLst>
                      <a:gd name="connsiteX0" fmla="*/ 14383 w 17621"/>
                      <a:gd name="connsiteY0" fmla="*/ 16669 h 16859"/>
                      <a:gd name="connsiteX1" fmla="*/ 8953 w 17621"/>
                      <a:gd name="connsiteY1" fmla="*/ 13907 h 16859"/>
                      <a:gd name="connsiteX2" fmla="*/ 3524 w 17621"/>
                      <a:gd name="connsiteY2" fmla="*/ 16859 h 16859"/>
                      <a:gd name="connsiteX3" fmla="*/ 4477 w 17621"/>
                      <a:gd name="connsiteY3" fmla="*/ 10763 h 16859"/>
                      <a:gd name="connsiteX4" fmla="*/ 0 w 17621"/>
                      <a:gd name="connsiteY4" fmla="*/ 6572 h 16859"/>
                      <a:gd name="connsiteX5" fmla="*/ 6096 w 17621"/>
                      <a:gd name="connsiteY5" fmla="*/ 5620 h 16859"/>
                      <a:gd name="connsiteX6" fmla="*/ 8763 w 17621"/>
                      <a:gd name="connsiteY6" fmla="*/ 0 h 16859"/>
                      <a:gd name="connsiteX7" fmla="*/ 11525 w 17621"/>
                      <a:gd name="connsiteY7" fmla="*/ 5525 h 16859"/>
                      <a:gd name="connsiteX8" fmla="*/ 17621 w 17621"/>
                      <a:gd name="connsiteY8" fmla="*/ 6287 h 16859"/>
                      <a:gd name="connsiteX9" fmla="*/ 13335 w 17621"/>
                      <a:gd name="connsiteY9" fmla="*/ 10668 h 168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7621" h="16859">
                        <a:moveTo>
                          <a:pt x="14383" y="16669"/>
                        </a:moveTo>
                        <a:lnTo>
                          <a:pt x="8953" y="13907"/>
                        </a:lnTo>
                        <a:lnTo>
                          <a:pt x="3524" y="16859"/>
                        </a:lnTo>
                        <a:lnTo>
                          <a:pt x="4477" y="10763"/>
                        </a:lnTo>
                        <a:lnTo>
                          <a:pt x="0" y="6572"/>
                        </a:lnTo>
                        <a:lnTo>
                          <a:pt x="6096" y="5620"/>
                        </a:lnTo>
                        <a:lnTo>
                          <a:pt x="8763" y="0"/>
                        </a:lnTo>
                        <a:lnTo>
                          <a:pt x="11525" y="5525"/>
                        </a:lnTo>
                        <a:lnTo>
                          <a:pt x="17621" y="6287"/>
                        </a:lnTo>
                        <a:lnTo>
                          <a:pt x="13335" y="10668"/>
                        </a:lnTo>
                        <a:close/>
                      </a:path>
                    </a:pathLst>
                  </a:custGeom>
                  <a:solidFill>
                    <a:srgbClr val="CE9C8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00" name="任意多边形: 形状 499">
                    <a:extLst>
                      <a:ext uri="{FF2B5EF4-FFF2-40B4-BE49-F238E27FC236}">
                        <a16:creationId xmlns:a16="http://schemas.microsoft.com/office/drawing/2014/main" id="{BECF3F78-6A23-3515-7E41-02FBD27F162E}"/>
                      </a:ext>
                    </a:extLst>
                  </p:cNvPr>
                  <p:cNvSpPr/>
                  <p:nvPr/>
                </p:nvSpPr>
                <p:spPr>
                  <a:xfrm>
                    <a:off x="730472" y="3593973"/>
                    <a:ext cx="36671" cy="35051"/>
                  </a:xfrm>
                  <a:custGeom>
                    <a:avLst/>
                    <a:gdLst>
                      <a:gd name="connsiteX0" fmla="*/ 30004 w 36671"/>
                      <a:gd name="connsiteY0" fmla="*/ 34671 h 35051"/>
                      <a:gd name="connsiteX1" fmla="*/ 18574 w 36671"/>
                      <a:gd name="connsiteY1" fmla="*/ 28956 h 35051"/>
                      <a:gd name="connsiteX2" fmla="*/ 7334 w 36671"/>
                      <a:gd name="connsiteY2" fmla="*/ 35052 h 35051"/>
                      <a:gd name="connsiteX3" fmla="*/ 9334 w 36671"/>
                      <a:gd name="connsiteY3" fmla="*/ 22384 h 35051"/>
                      <a:gd name="connsiteX4" fmla="*/ 0 w 36671"/>
                      <a:gd name="connsiteY4" fmla="*/ 13621 h 35051"/>
                      <a:gd name="connsiteX5" fmla="*/ 12668 w 36671"/>
                      <a:gd name="connsiteY5" fmla="*/ 11525 h 35051"/>
                      <a:gd name="connsiteX6" fmla="*/ 18097 w 36671"/>
                      <a:gd name="connsiteY6" fmla="*/ 0 h 35051"/>
                      <a:gd name="connsiteX7" fmla="*/ 24003 w 36671"/>
                      <a:gd name="connsiteY7" fmla="*/ 11430 h 35051"/>
                      <a:gd name="connsiteX8" fmla="*/ 36671 w 36671"/>
                      <a:gd name="connsiteY8" fmla="*/ 13049 h 35051"/>
                      <a:gd name="connsiteX9" fmla="*/ 27622 w 36671"/>
                      <a:gd name="connsiteY9" fmla="*/ 22098 h 350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6671" h="35051">
                        <a:moveTo>
                          <a:pt x="30004" y="34671"/>
                        </a:moveTo>
                        <a:lnTo>
                          <a:pt x="18574" y="28956"/>
                        </a:lnTo>
                        <a:lnTo>
                          <a:pt x="7334" y="35052"/>
                        </a:lnTo>
                        <a:lnTo>
                          <a:pt x="9334" y="22384"/>
                        </a:lnTo>
                        <a:lnTo>
                          <a:pt x="0" y="13621"/>
                        </a:lnTo>
                        <a:lnTo>
                          <a:pt x="12668" y="11525"/>
                        </a:lnTo>
                        <a:lnTo>
                          <a:pt x="18097" y="0"/>
                        </a:lnTo>
                        <a:lnTo>
                          <a:pt x="24003" y="11430"/>
                        </a:lnTo>
                        <a:lnTo>
                          <a:pt x="36671" y="13049"/>
                        </a:lnTo>
                        <a:lnTo>
                          <a:pt x="27622" y="22098"/>
                        </a:lnTo>
                        <a:close/>
                      </a:path>
                    </a:pathLst>
                  </a:custGeom>
                  <a:solidFill>
                    <a:srgbClr val="CE9C8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01" name="任意多边形: 形状 500">
                    <a:extLst>
                      <a:ext uri="{FF2B5EF4-FFF2-40B4-BE49-F238E27FC236}">
                        <a16:creationId xmlns:a16="http://schemas.microsoft.com/office/drawing/2014/main" id="{CE4F1B9B-CE79-89B7-D9E3-B40AD8054134}"/>
                      </a:ext>
                    </a:extLst>
                  </p:cNvPr>
                  <p:cNvSpPr/>
                  <p:nvPr/>
                </p:nvSpPr>
                <p:spPr>
                  <a:xfrm>
                    <a:off x="590835" y="3603878"/>
                    <a:ext cx="49625" cy="47434"/>
                  </a:xfrm>
                  <a:custGeom>
                    <a:avLst/>
                    <a:gdLst>
                      <a:gd name="connsiteX0" fmla="*/ 40577 w 49625"/>
                      <a:gd name="connsiteY0" fmla="*/ 46958 h 47434"/>
                      <a:gd name="connsiteX1" fmla="*/ 25146 w 49625"/>
                      <a:gd name="connsiteY1" fmla="*/ 39148 h 47434"/>
                      <a:gd name="connsiteX2" fmla="*/ 9906 w 49625"/>
                      <a:gd name="connsiteY2" fmla="*/ 47435 h 47434"/>
                      <a:gd name="connsiteX3" fmla="*/ 12573 w 49625"/>
                      <a:gd name="connsiteY3" fmla="*/ 30290 h 47434"/>
                      <a:gd name="connsiteX4" fmla="*/ 0 w 49625"/>
                      <a:gd name="connsiteY4" fmla="*/ 18383 h 47434"/>
                      <a:gd name="connsiteX5" fmla="*/ 17145 w 49625"/>
                      <a:gd name="connsiteY5" fmla="*/ 15621 h 47434"/>
                      <a:gd name="connsiteX6" fmla="*/ 24575 w 49625"/>
                      <a:gd name="connsiteY6" fmla="*/ 0 h 47434"/>
                      <a:gd name="connsiteX7" fmla="*/ 32480 w 49625"/>
                      <a:gd name="connsiteY7" fmla="*/ 15431 h 47434"/>
                      <a:gd name="connsiteX8" fmla="*/ 49625 w 49625"/>
                      <a:gd name="connsiteY8" fmla="*/ 17621 h 47434"/>
                      <a:gd name="connsiteX9" fmla="*/ 37433 w 49625"/>
                      <a:gd name="connsiteY9" fmla="*/ 29909 h 474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49625" h="47434">
                        <a:moveTo>
                          <a:pt x="40577" y="46958"/>
                        </a:moveTo>
                        <a:lnTo>
                          <a:pt x="25146" y="39148"/>
                        </a:lnTo>
                        <a:lnTo>
                          <a:pt x="9906" y="47435"/>
                        </a:lnTo>
                        <a:lnTo>
                          <a:pt x="12573" y="30290"/>
                        </a:lnTo>
                        <a:lnTo>
                          <a:pt x="0" y="18383"/>
                        </a:lnTo>
                        <a:lnTo>
                          <a:pt x="17145" y="15621"/>
                        </a:lnTo>
                        <a:lnTo>
                          <a:pt x="24575" y="0"/>
                        </a:lnTo>
                        <a:lnTo>
                          <a:pt x="32480" y="15431"/>
                        </a:lnTo>
                        <a:lnTo>
                          <a:pt x="49625" y="17621"/>
                        </a:lnTo>
                        <a:lnTo>
                          <a:pt x="37433" y="29909"/>
                        </a:lnTo>
                        <a:close/>
                      </a:path>
                    </a:pathLst>
                  </a:custGeom>
                  <a:solidFill>
                    <a:srgbClr val="CE9C8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02" name="任意多边形: 形状 501">
                    <a:extLst>
                      <a:ext uri="{FF2B5EF4-FFF2-40B4-BE49-F238E27FC236}">
                        <a16:creationId xmlns:a16="http://schemas.microsoft.com/office/drawing/2014/main" id="{842664DA-83C9-5687-5435-BAA612B37482}"/>
                      </a:ext>
                    </a:extLst>
                  </p:cNvPr>
                  <p:cNvSpPr/>
                  <p:nvPr/>
                </p:nvSpPr>
                <p:spPr>
                  <a:xfrm>
                    <a:off x="799147" y="3566922"/>
                    <a:ext cx="49720" cy="47529"/>
                  </a:xfrm>
                  <a:custGeom>
                    <a:avLst/>
                    <a:gdLst>
                      <a:gd name="connsiteX0" fmla="*/ 40672 w 49720"/>
                      <a:gd name="connsiteY0" fmla="*/ 47054 h 47529"/>
                      <a:gd name="connsiteX1" fmla="*/ 25146 w 49720"/>
                      <a:gd name="connsiteY1" fmla="*/ 39243 h 47529"/>
                      <a:gd name="connsiteX2" fmla="*/ 10001 w 49720"/>
                      <a:gd name="connsiteY2" fmla="*/ 47530 h 47529"/>
                      <a:gd name="connsiteX3" fmla="*/ 12668 w 49720"/>
                      <a:gd name="connsiteY3" fmla="*/ 30385 h 47529"/>
                      <a:gd name="connsiteX4" fmla="*/ 0 w 49720"/>
                      <a:gd name="connsiteY4" fmla="*/ 18479 h 47529"/>
                      <a:gd name="connsiteX5" fmla="*/ 17145 w 49720"/>
                      <a:gd name="connsiteY5" fmla="*/ 15716 h 47529"/>
                      <a:gd name="connsiteX6" fmla="*/ 24575 w 49720"/>
                      <a:gd name="connsiteY6" fmla="*/ 0 h 47529"/>
                      <a:gd name="connsiteX7" fmla="*/ 32480 w 49720"/>
                      <a:gd name="connsiteY7" fmla="*/ 15430 h 47529"/>
                      <a:gd name="connsiteX8" fmla="*/ 49721 w 49720"/>
                      <a:gd name="connsiteY8" fmla="*/ 17716 h 47529"/>
                      <a:gd name="connsiteX9" fmla="*/ 37433 w 49720"/>
                      <a:gd name="connsiteY9" fmla="*/ 30004 h 475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49720" h="47529">
                        <a:moveTo>
                          <a:pt x="40672" y="47054"/>
                        </a:moveTo>
                        <a:lnTo>
                          <a:pt x="25146" y="39243"/>
                        </a:lnTo>
                        <a:lnTo>
                          <a:pt x="10001" y="47530"/>
                        </a:lnTo>
                        <a:lnTo>
                          <a:pt x="12668" y="30385"/>
                        </a:lnTo>
                        <a:lnTo>
                          <a:pt x="0" y="18479"/>
                        </a:lnTo>
                        <a:lnTo>
                          <a:pt x="17145" y="15716"/>
                        </a:lnTo>
                        <a:lnTo>
                          <a:pt x="24575" y="0"/>
                        </a:lnTo>
                        <a:lnTo>
                          <a:pt x="32480" y="15430"/>
                        </a:lnTo>
                        <a:lnTo>
                          <a:pt x="49721" y="17716"/>
                        </a:lnTo>
                        <a:lnTo>
                          <a:pt x="37433" y="30004"/>
                        </a:lnTo>
                        <a:close/>
                      </a:path>
                    </a:pathLst>
                  </a:custGeom>
                  <a:solidFill>
                    <a:srgbClr val="CE9C8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03" name="任意多边形: 形状 502">
                    <a:extLst>
                      <a:ext uri="{FF2B5EF4-FFF2-40B4-BE49-F238E27FC236}">
                        <a16:creationId xmlns:a16="http://schemas.microsoft.com/office/drawing/2014/main" id="{CB5ED7E5-0693-D74F-2A4B-7EAA94CC834C}"/>
                      </a:ext>
                    </a:extLst>
                  </p:cNvPr>
                  <p:cNvSpPr/>
                  <p:nvPr/>
                </p:nvSpPr>
                <p:spPr>
                  <a:xfrm>
                    <a:off x="649128" y="3624072"/>
                    <a:ext cx="49720" cy="47529"/>
                  </a:xfrm>
                  <a:custGeom>
                    <a:avLst/>
                    <a:gdLst>
                      <a:gd name="connsiteX0" fmla="*/ 40672 w 49720"/>
                      <a:gd name="connsiteY0" fmla="*/ 47054 h 47529"/>
                      <a:gd name="connsiteX1" fmla="*/ 25146 w 49720"/>
                      <a:gd name="connsiteY1" fmla="*/ 39243 h 47529"/>
                      <a:gd name="connsiteX2" fmla="*/ 10001 w 49720"/>
                      <a:gd name="connsiteY2" fmla="*/ 47530 h 47529"/>
                      <a:gd name="connsiteX3" fmla="*/ 12668 w 49720"/>
                      <a:gd name="connsiteY3" fmla="*/ 30385 h 47529"/>
                      <a:gd name="connsiteX4" fmla="*/ 0 w 49720"/>
                      <a:gd name="connsiteY4" fmla="*/ 18479 h 47529"/>
                      <a:gd name="connsiteX5" fmla="*/ 17145 w 49720"/>
                      <a:gd name="connsiteY5" fmla="*/ 15716 h 47529"/>
                      <a:gd name="connsiteX6" fmla="*/ 24575 w 49720"/>
                      <a:gd name="connsiteY6" fmla="*/ 0 h 47529"/>
                      <a:gd name="connsiteX7" fmla="*/ 32480 w 49720"/>
                      <a:gd name="connsiteY7" fmla="*/ 15430 h 47529"/>
                      <a:gd name="connsiteX8" fmla="*/ 49721 w 49720"/>
                      <a:gd name="connsiteY8" fmla="*/ 17716 h 47529"/>
                      <a:gd name="connsiteX9" fmla="*/ 37433 w 49720"/>
                      <a:gd name="connsiteY9" fmla="*/ 30004 h 475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49720" h="47529">
                        <a:moveTo>
                          <a:pt x="40672" y="47054"/>
                        </a:moveTo>
                        <a:lnTo>
                          <a:pt x="25146" y="39243"/>
                        </a:lnTo>
                        <a:lnTo>
                          <a:pt x="10001" y="47530"/>
                        </a:lnTo>
                        <a:lnTo>
                          <a:pt x="12668" y="30385"/>
                        </a:lnTo>
                        <a:lnTo>
                          <a:pt x="0" y="18479"/>
                        </a:lnTo>
                        <a:lnTo>
                          <a:pt x="17145" y="15716"/>
                        </a:lnTo>
                        <a:lnTo>
                          <a:pt x="24575" y="0"/>
                        </a:lnTo>
                        <a:lnTo>
                          <a:pt x="32480" y="15430"/>
                        </a:lnTo>
                        <a:lnTo>
                          <a:pt x="49721" y="17716"/>
                        </a:lnTo>
                        <a:lnTo>
                          <a:pt x="37433" y="30004"/>
                        </a:lnTo>
                        <a:close/>
                      </a:path>
                    </a:pathLst>
                  </a:custGeom>
                  <a:solidFill>
                    <a:srgbClr val="CE9C8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481" name="任意多边形: 形状 480">
                <a:extLst>
                  <a:ext uri="{FF2B5EF4-FFF2-40B4-BE49-F238E27FC236}">
                    <a16:creationId xmlns:a16="http://schemas.microsoft.com/office/drawing/2014/main" id="{C7B79759-DB1A-CE91-6231-167A0DA095C4}"/>
                  </a:ext>
                </a:extLst>
              </p:cNvPr>
              <p:cNvSpPr/>
              <p:nvPr/>
            </p:nvSpPr>
            <p:spPr>
              <a:xfrm>
                <a:off x="419100" y="4763261"/>
                <a:ext cx="144825" cy="133433"/>
              </a:xfrm>
              <a:custGeom>
                <a:avLst/>
                <a:gdLst>
                  <a:gd name="connsiteX0" fmla="*/ 142875 w 144825"/>
                  <a:gd name="connsiteY0" fmla="*/ 0 h 133433"/>
                  <a:gd name="connsiteX1" fmla="*/ 0 w 144825"/>
                  <a:gd name="connsiteY1" fmla="*/ 95250 h 133433"/>
                  <a:gd name="connsiteX2" fmla="*/ 80963 w 144825"/>
                  <a:gd name="connsiteY2" fmla="*/ 119063 h 133433"/>
                  <a:gd name="connsiteX3" fmla="*/ 142875 w 144825"/>
                  <a:gd name="connsiteY3" fmla="*/ 0 h 133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4825" h="133433">
                    <a:moveTo>
                      <a:pt x="142875" y="0"/>
                    </a:moveTo>
                    <a:cubicBezTo>
                      <a:pt x="142875" y="0"/>
                      <a:pt x="80963" y="147638"/>
                      <a:pt x="0" y="95250"/>
                    </a:cubicBezTo>
                    <a:cubicBezTo>
                      <a:pt x="0" y="95250"/>
                      <a:pt x="0" y="161925"/>
                      <a:pt x="80963" y="119063"/>
                    </a:cubicBezTo>
                    <a:cubicBezTo>
                      <a:pt x="161925" y="76200"/>
                      <a:pt x="142875" y="0"/>
                      <a:pt x="142875" y="0"/>
                    </a:cubicBezTo>
                    <a:close/>
                  </a:path>
                </a:pathLst>
              </a:custGeom>
              <a:solidFill>
                <a:srgbClr val="987E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2" name="任意多边形: 形状 481">
                <a:extLst>
                  <a:ext uri="{FF2B5EF4-FFF2-40B4-BE49-F238E27FC236}">
                    <a16:creationId xmlns:a16="http://schemas.microsoft.com/office/drawing/2014/main" id="{66A919FA-A72E-3195-7A46-8195B5C1376E}"/>
                  </a:ext>
                </a:extLst>
              </p:cNvPr>
              <p:cNvSpPr/>
              <p:nvPr/>
            </p:nvSpPr>
            <p:spPr>
              <a:xfrm>
                <a:off x="1042987" y="4744211"/>
                <a:ext cx="66675" cy="101369"/>
              </a:xfrm>
              <a:custGeom>
                <a:avLst/>
                <a:gdLst>
                  <a:gd name="connsiteX0" fmla="*/ 0 w 66675"/>
                  <a:gd name="connsiteY0" fmla="*/ 0 h 101369"/>
                  <a:gd name="connsiteX1" fmla="*/ 66675 w 66675"/>
                  <a:gd name="connsiteY1" fmla="*/ 90488 h 101369"/>
                  <a:gd name="connsiteX2" fmla="*/ 0 w 66675"/>
                  <a:gd name="connsiteY2" fmla="*/ 0 h 1013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6675" h="101369">
                    <a:moveTo>
                      <a:pt x="0" y="0"/>
                    </a:moveTo>
                    <a:cubicBezTo>
                      <a:pt x="0" y="0"/>
                      <a:pt x="19050" y="80963"/>
                      <a:pt x="66675" y="90488"/>
                    </a:cubicBezTo>
                    <a:cubicBezTo>
                      <a:pt x="66675" y="90488"/>
                      <a:pt x="28575" y="147638"/>
                      <a:pt x="0" y="0"/>
                    </a:cubicBezTo>
                    <a:close/>
                  </a:path>
                </a:pathLst>
              </a:custGeom>
              <a:solidFill>
                <a:srgbClr val="987E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08" name="图形 2">
              <a:extLst>
                <a:ext uri="{FF2B5EF4-FFF2-40B4-BE49-F238E27FC236}">
                  <a16:creationId xmlns:a16="http://schemas.microsoft.com/office/drawing/2014/main" id="{6037DDAD-A5D8-02BA-B435-8BA0973AE15D}"/>
                </a:ext>
              </a:extLst>
            </p:cNvPr>
            <p:cNvGrpSpPr/>
            <p:nvPr/>
          </p:nvGrpSpPr>
          <p:grpSpPr>
            <a:xfrm>
              <a:off x="1098913" y="438108"/>
              <a:ext cx="3352405" cy="6104820"/>
              <a:chOff x="451213" y="-42"/>
              <a:chExt cx="3352405" cy="6104820"/>
            </a:xfrm>
          </p:grpSpPr>
          <p:sp>
            <p:nvSpPr>
              <p:cNvPr id="409" name="任意多边形: 形状 408">
                <a:extLst>
                  <a:ext uri="{FF2B5EF4-FFF2-40B4-BE49-F238E27FC236}">
                    <a16:creationId xmlns:a16="http://schemas.microsoft.com/office/drawing/2014/main" id="{F0138A69-F43D-9C1D-B7F4-078574F6E0B2}"/>
                  </a:ext>
                </a:extLst>
              </p:cNvPr>
              <p:cNvSpPr/>
              <p:nvPr/>
            </p:nvSpPr>
            <p:spPr>
              <a:xfrm>
                <a:off x="2190750" y="3894867"/>
                <a:ext cx="275181" cy="2114549"/>
              </a:xfrm>
              <a:custGeom>
                <a:avLst/>
                <a:gdLst>
                  <a:gd name="connsiteX0" fmla="*/ 0 w 275181"/>
                  <a:gd name="connsiteY0" fmla="*/ 0 h 2114549"/>
                  <a:gd name="connsiteX1" fmla="*/ 66675 w 275181"/>
                  <a:gd name="connsiteY1" fmla="*/ 1000125 h 2114549"/>
                  <a:gd name="connsiteX2" fmla="*/ 85725 w 275181"/>
                  <a:gd name="connsiteY2" fmla="*/ 1781175 h 2114549"/>
                  <a:gd name="connsiteX3" fmla="*/ 19050 w 275181"/>
                  <a:gd name="connsiteY3" fmla="*/ 2114550 h 2114549"/>
                  <a:gd name="connsiteX4" fmla="*/ 257175 w 275181"/>
                  <a:gd name="connsiteY4" fmla="*/ 1876425 h 2114549"/>
                  <a:gd name="connsiteX5" fmla="*/ 242888 w 275181"/>
                  <a:gd name="connsiteY5" fmla="*/ 33338 h 2114549"/>
                  <a:gd name="connsiteX6" fmla="*/ 0 w 275181"/>
                  <a:gd name="connsiteY6" fmla="*/ 0 h 2114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5181" h="2114549">
                    <a:moveTo>
                      <a:pt x="0" y="0"/>
                    </a:moveTo>
                    <a:cubicBezTo>
                      <a:pt x="0" y="0"/>
                      <a:pt x="57150" y="819150"/>
                      <a:pt x="66675" y="1000125"/>
                    </a:cubicBezTo>
                    <a:cubicBezTo>
                      <a:pt x="76200" y="1181100"/>
                      <a:pt x="114300" y="1695450"/>
                      <a:pt x="85725" y="1781175"/>
                    </a:cubicBezTo>
                    <a:cubicBezTo>
                      <a:pt x="57150" y="1866900"/>
                      <a:pt x="19050" y="2114550"/>
                      <a:pt x="19050" y="2114550"/>
                    </a:cubicBezTo>
                    <a:cubicBezTo>
                      <a:pt x="19050" y="2114550"/>
                      <a:pt x="209550" y="2076450"/>
                      <a:pt x="257175" y="1876425"/>
                    </a:cubicBezTo>
                    <a:cubicBezTo>
                      <a:pt x="304800" y="1676400"/>
                      <a:pt x="242888" y="33338"/>
                      <a:pt x="242888" y="33338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AEFD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" name="任意多边形: 形状 409">
                <a:extLst>
                  <a:ext uri="{FF2B5EF4-FFF2-40B4-BE49-F238E27FC236}">
                    <a16:creationId xmlns:a16="http://schemas.microsoft.com/office/drawing/2014/main" id="{235192B6-7651-828A-A1BD-CC78FEEBC053}"/>
                  </a:ext>
                </a:extLst>
              </p:cNvPr>
              <p:cNvSpPr/>
              <p:nvPr/>
            </p:nvSpPr>
            <p:spPr>
              <a:xfrm>
                <a:off x="2443162" y="4009167"/>
                <a:ext cx="401507" cy="2074187"/>
              </a:xfrm>
              <a:custGeom>
                <a:avLst/>
                <a:gdLst>
                  <a:gd name="connsiteX0" fmla="*/ 0 w 401507"/>
                  <a:gd name="connsiteY0" fmla="*/ 33338 h 2074187"/>
                  <a:gd name="connsiteX1" fmla="*/ 207931 w 401507"/>
                  <a:gd name="connsiteY1" fmla="*/ 1670018 h 2074187"/>
                  <a:gd name="connsiteX2" fmla="*/ 285750 w 401507"/>
                  <a:gd name="connsiteY2" fmla="*/ 2024062 h 2074187"/>
                  <a:gd name="connsiteX3" fmla="*/ 385763 w 401507"/>
                  <a:gd name="connsiteY3" fmla="*/ 2028825 h 2074187"/>
                  <a:gd name="connsiteX4" fmla="*/ 395288 w 401507"/>
                  <a:gd name="connsiteY4" fmla="*/ 1781175 h 2074187"/>
                  <a:gd name="connsiteX5" fmla="*/ 276225 w 401507"/>
                  <a:gd name="connsiteY5" fmla="*/ 681038 h 2074187"/>
                  <a:gd name="connsiteX6" fmla="*/ 257175 w 401507"/>
                  <a:gd name="connsiteY6" fmla="*/ 0 h 2074187"/>
                  <a:gd name="connsiteX7" fmla="*/ 0 w 401507"/>
                  <a:gd name="connsiteY7" fmla="*/ 33338 h 2074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1507" h="2074187">
                    <a:moveTo>
                      <a:pt x="0" y="33338"/>
                    </a:moveTo>
                    <a:lnTo>
                      <a:pt x="207931" y="1670018"/>
                    </a:lnTo>
                    <a:lnTo>
                      <a:pt x="285750" y="2024062"/>
                    </a:lnTo>
                    <a:cubicBezTo>
                      <a:pt x="285750" y="2024062"/>
                      <a:pt x="357188" y="2133600"/>
                      <a:pt x="385763" y="2028825"/>
                    </a:cubicBezTo>
                    <a:cubicBezTo>
                      <a:pt x="414338" y="1924050"/>
                      <a:pt x="395288" y="1781175"/>
                      <a:pt x="395288" y="1781175"/>
                    </a:cubicBezTo>
                    <a:cubicBezTo>
                      <a:pt x="395288" y="1781175"/>
                      <a:pt x="280130" y="892492"/>
                      <a:pt x="276225" y="681038"/>
                    </a:cubicBezTo>
                    <a:cubicBezTo>
                      <a:pt x="271463" y="423863"/>
                      <a:pt x="257175" y="0"/>
                      <a:pt x="257175" y="0"/>
                    </a:cubicBezTo>
                    <a:lnTo>
                      <a:pt x="0" y="33338"/>
                    </a:lnTo>
                    <a:close/>
                  </a:path>
                </a:pathLst>
              </a:custGeom>
              <a:solidFill>
                <a:srgbClr val="FAEFD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11" name="图形 2">
                <a:extLst>
                  <a:ext uri="{FF2B5EF4-FFF2-40B4-BE49-F238E27FC236}">
                    <a16:creationId xmlns:a16="http://schemas.microsoft.com/office/drawing/2014/main" id="{348490B5-ACFF-2B3C-24F3-34B6F62EC05C}"/>
                  </a:ext>
                </a:extLst>
              </p:cNvPr>
              <p:cNvGrpSpPr/>
              <p:nvPr/>
            </p:nvGrpSpPr>
            <p:grpSpPr>
              <a:xfrm>
                <a:off x="2755868" y="3078956"/>
                <a:ext cx="1047750" cy="1054036"/>
                <a:chOff x="2755868" y="3078956"/>
                <a:chExt cx="1047750" cy="1054036"/>
              </a:xfrm>
            </p:grpSpPr>
            <p:sp>
              <p:nvSpPr>
                <p:cNvPr id="449" name="任意多边形: 形状 448">
                  <a:extLst>
                    <a:ext uri="{FF2B5EF4-FFF2-40B4-BE49-F238E27FC236}">
                      <a16:creationId xmlns:a16="http://schemas.microsoft.com/office/drawing/2014/main" id="{77E48DA1-D6B8-764B-472E-E55CE83FCB25}"/>
                    </a:ext>
                  </a:extLst>
                </p:cNvPr>
                <p:cNvSpPr/>
                <p:nvPr/>
              </p:nvSpPr>
              <p:spPr>
                <a:xfrm>
                  <a:off x="2755868" y="3078956"/>
                  <a:ext cx="1022413" cy="1054036"/>
                </a:xfrm>
                <a:custGeom>
                  <a:avLst/>
                  <a:gdLst>
                    <a:gd name="connsiteX0" fmla="*/ 460439 w 1022413"/>
                    <a:gd name="connsiteY0" fmla="*/ 53912 h 1054036"/>
                    <a:gd name="connsiteX1" fmla="*/ 1022414 w 1022413"/>
                    <a:gd name="connsiteY1" fmla="*/ 120587 h 1054036"/>
                    <a:gd name="connsiteX2" fmla="*/ 825532 w 1022413"/>
                    <a:gd name="connsiteY2" fmla="*/ 1054037 h 1054036"/>
                    <a:gd name="connsiteX3" fmla="*/ 0 w 1022413"/>
                    <a:gd name="connsiteY3" fmla="*/ 819150 h 1054036"/>
                    <a:gd name="connsiteX4" fmla="*/ 196882 w 1022413"/>
                    <a:gd name="connsiteY4" fmla="*/ 0 h 10540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22413" h="1054036">
                      <a:moveTo>
                        <a:pt x="460439" y="53912"/>
                      </a:moveTo>
                      <a:lnTo>
                        <a:pt x="1022414" y="120587"/>
                      </a:lnTo>
                      <a:lnTo>
                        <a:pt x="825532" y="1054037"/>
                      </a:lnTo>
                      <a:lnTo>
                        <a:pt x="0" y="819150"/>
                      </a:lnTo>
                      <a:lnTo>
                        <a:pt x="196882" y="0"/>
                      </a:lnTo>
                      <a:close/>
                    </a:path>
                  </a:pathLst>
                </a:custGeom>
                <a:solidFill>
                  <a:srgbClr val="CACCE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0" name="任意多边形: 形状 449">
                  <a:extLst>
                    <a:ext uri="{FF2B5EF4-FFF2-40B4-BE49-F238E27FC236}">
                      <a16:creationId xmlns:a16="http://schemas.microsoft.com/office/drawing/2014/main" id="{31863F7E-3817-7513-FBE8-EE28E8D146C0}"/>
                    </a:ext>
                  </a:extLst>
                </p:cNvPr>
                <p:cNvSpPr/>
                <p:nvPr/>
              </p:nvSpPr>
              <p:spPr>
                <a:xfrm>
                  <a:off x="3581400" y="3199542"/>
                  <a:ext cx="222218" cy="933450"/>
                </a:xfrm>
                <a:custGeom>
                  <a:avLst/>
                  <a:gdLst>
                    <a:gd name="connsiteX0" fmla="*/ 196882 w 222218"/>
                    <a:gd name="connsiteY0" fmla="*/ 0 h 933450"/>
                    <a:gd name="connsiteX1" fmla="*/ 222218 w 222218"/>
                    <a:gd name="connsiteY1" fmla="*/ 63532 h 933450"/>
                    <a:gd name="connsiteX2" fmla="*/ 38100 w 222218"/>
                    <a:gd name="connsiteY2" fmla="*/ 933450 h 933450"/>
                    <a:gd name="connsiteX3" fmla="*/ 0 w 222218"/>
                    <a:gd name="connsiteY3" fmla="*/ 933450 h 933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22218" h="933450">
                      <a:moveTo>
                        <a:pt x="196882" y="0"/>
                      </a:moveTo>
                      <a:lnTo>
                        <a:pt x="222218" y="63532"/>
                      </a:lnTo>
                      <a:lnTo>
                        <a:pt x="38100" y="933450"/>
                      </a:lnTo>
                      <a:lnTo>
                        <a:pt x="0" y="933450"/>
                      </a:lnTo>
                      <a:close/>
                    </a:path>
                  </a:pathLst>
                </a:custGeom>
                <a:solidFill>
                  <a:srgbClr val="CBDCF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12" name="任意多边形: 形状 411">
                <a:extLst>
                  <a:ext uri="{FF2B5EF4-FFF2-40B4-BE49-F238E27FC236}">
                    <a16:creationId xmlns:a16="http://schemas.microsoft.com/office/drawing/2014/main" id="{3020C54A-8FDF-2D3E-4BA8-80053D4056FB}"/>
                  </a:ext>
                </a:extLst>
              </p:cNvPr>
              <p:cNvSpPr/>
              <p:nvPr/>
            </p:nvSpPr>
            <p:spPr>
              <a:xfrm>
                <a:off x="1858314" y="3085338"/>
                <a:ext cx="1215271" cy="1181100"/>
              </a:xfrm>
              <a:custGeom>
                <a:avLst/>
                <a:gdLst>
                  <a:gd name="connsiteX0" fmla="*/ 1183304 w 1215271"/>
                  <a:gd name="connsiteY0" fmla="*/ 50768 h 1181100"/>
                  <a:gd name="connsiteX1" fmla="*/ 78404 w 1215271"/>
                  <a:gd name="connsiteY1" fmla="*/ 0 h 1181100"/>
                  <a:gd name="connsiteX2" fmla="*/ 40304 w 1215271"/>
                  <a:gd name="connsiteY2" fmla="*/ 120682 h 1181100"/>
                  <a:gd name="connsiteX3" fmla="*/ 21254 w 1215271"/>
                  <a:gd name="connsiteY3" fmla="*/ 1181100 h 1181100"/>
                  <a:gd name="connsiteX4" fmla="*/ 1032809 w 1215271"/>
                  <a:gd name="connsiteY4" fmla="*/ 1170146 h 1181100"/>
                  <a:gd name="connsiteX5" fmla="*/ 1081672 w 1215271"/>
                  <a:gd name="connsiteY5" fmla="*/ 920686 h 1181100"/>
                  <a:gd name="connsiteX6" fmla="*/ 1148157 w 1215271"/>
                  <a:gd name="connsiteY6" fmla="*/ 1168813 h 1181100"/>
                  <a:gd name="connsiteX7" fmla="*/ 1195972 w 1215271"/>
                  <a:gd name="connsiteY7" fmla="*/ 1168336 h 1181100"/>
                  <a:gd name="connsiteX8" fmla="*/ 1183304 w 1215271"/>
                  <a:gd name="connsiteY8" fmla="*/ 50768 h 1181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271" h="1181100">
                    <a:moveTo>
                      <a:pt x="1183304" y="50768"/>
                    </a:moveTo>
                    <a:lnTo>
                      <a:pt x="78404" y="0"/>
                    </a:lnTo>
                    <a:cubicBezTo>
                      <a:pt x="78404" y="0"/>
                      <a:pt x="40304" y="95250"/>
                      <a:pt x="40304" y="120682"/>
                    </a:cubicBezTo>
                    <a:cubicBezTo>
                      <a:pt x="40304" y="120682"/>
                      <a:pt x="-35896" y="660463"/>
                      <a:pt x="21254" y="1181100"/>
                    </a:cubicBezTo>
                    <a:lnTo>
                      <a:pt x="1032809" y="1170146"/>
                    </a:lnTo>
                    <a:lnTo>
                      <a:pt x="1081672" y="920686"/>
                    </a:lnTo>
                    <a:lnTo>
                      <a:pt x="1148157" y="1168813"/>
                    </a:lnTo>
                    <a:lnTo>
                      <a:pt x="1195972" y="1168336"/>
                    </a:lnTo>
                    <a:cubicBezTo>
                      <a:pt x="1196068" y="1168336"/>
                      <a:pt x="1246836" y="495205"/>
                      <a:pt x="1183304" y="50768"/>
                    </a:cubicBezTo>
                    <a:close/>
                  </a:path>
                </a:pathLst>
              </a:custGeom>
              <a:solidFill>
                <a:srgbClr val="A9D8C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3" name="任意多边形: 形状 412">
                <a:extLst>
                  <a:ext uri="{FF2B5EF4-FFF2-40B4-BE49-F238E27FC236}">
                    <a16:creationId xmlns:a16="http://schemas.microsoft.com/office/drawing/2014/main" id="{9EC36FAD-F404-B807-3C41-33E8911D2BF6}"/>
                  </a:ext>
                </a:extLst>
              </p:cNvPr>
              <p:cNvSpPr/>
              <p:nvPr/>
            </p:nvSpPr>
            <p:spPr>
              <a:xfrm>
                <a:off x="1781175" y="-42"/>
                <a:ext cx="1585912" cy="1786718"/>
              </a:xfrm>
              <a:custGeom>
                <a:avLst/>
                <a:gdLst>
                  <a:gd name="connsiteX0" fmla="*/ 208883 w 1585912"/>
                  <a:gd name="connsiteY0" fmla="*/ 306652 h 1786718"/>
                  <a:gd name="connsiteX1" fmla="*/ 58960 w 1585912"/>
                  <a:gd name="connsiteY1" fmla="*/ 708988 h 1786718"/>
                  <a:gd name="connsiteX2" fmla="*/ 0 w 1585912"/>
                  <a:gd name="connsiteY2" fmla="*/ 1542235 h 1786718"/>
                  <a:gd name="connsiteX3" fmla="*/ 647700 w 1585912"/>
                  <a:gd name="connsiteY3" fmla="*/ 1685110 h 1786718"/>
                  <a:gd name="connsiteX4" fmla="*/ 1585913 w 1585912"/>
                  <a:gd name="connsiteY4" fmla="*/ 1647010 h 1786718"/>
                  <a:gd name="connsiteX5" fmla="*/ 1416558 w 1585912"/>
                  <a:gd name="connsiteY5" fmla="*/ 1001691 h 1786718"/>
                  <a:gd name="connsiteX6" fmla="*/ 1023938 w 1585912"/>
                  <a:gd name="connsiteY6" fmla="*/ 23378 h 1786718"/>
                  <a:gd name="connsiteX7" fmla="*/ 208883 w 1585912"/>
                  <a:gd name="connsiteY7" fmla="*/ 306652 h 1786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85912" h="1786718">
                    <a:moveTo>
                      <a:pt x="208883" y="306652"/>
                    </a:moveTo>
                    <a:cubicBezTo>
                      <a:pt x="208883" y="306652"/>
                      <a:pt x="62008" y="458671"/>
                      <a:pt x="58960" y="708988"/>
                    </a:cubicBezTo>
                    <a:cubicBezTo>
                      <a:pt x="55912" y="959305"/>
                      <a:pt x="98393" y="1720924"/>
                      <a:pt x="0" y="1542235"/>
                    </a:cubicBezTo>
                    <a:cubicBezTo>
                      <a:pt x="0" y="1542235"/>
                      <a:pt x="1810" y="1894279"/>
                      <a:pt x="647700" y="1685110"/>
                    </a:cubicBezTo>
                    <a:cubicBezTo>
                      <a:pt x="647700" y="1685110"/>
                      <a:pt x="1185386" y="1937332"/>
                      <a:pt x="1585913" y="1647010"/>
                    </a:cubicBezTo>
                    <a:cubicBezTo>
                      <a:pt x="1585913" y="1647010"/>
                      <a:pt x="1242536" y="1208193"/>
                      <a:pt x="1416558" y="1001691"/>
                    </a:cubicBezTo>
                    <a:cubicBezTo>
                      <a:pt x="1590485" y="795094"/>
                      <a:pt x="1559338" y="73670"/>
                      <a:pt x="1023938" y="23378"/>
                    </a:cubicBezTo>
                    <a:cubicBezTo>
                      <a:pt x="1023938" y="23378"/>
                      <a:pt x="345472" y="-120735"/>
                      <a:pt x="208883" y="306652"/>
                    </a:cubicBezTo>
                    <a:close/>
                  </a:path>
                </a:pathLst>
              </a:custGeom>
              <a:solidFill>
                <a:srgbClr val="5C320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4" name="任意多边形: 形状 413">
                <a:extLst>
                  <a:ext uri="{FF2B5EF4-FFF2-40B4-BE49-F238E27FC236}">
                    <a16:creationId xmlns:a16="http://schemas.microsoft.com/office/drawing/2014/main" id="{4499417F-585D-C07B-0BFC-BF0A949D2FF7}"/>
                  </a:ext>
                </a:extLst>
              </p:cNvPr>
              <p:cNvSpPr/>
              <p:nvPr/>
            </p:nvSpPr>
            <p:spPr>
              <a:xfrm>
                <a:off x="451213" y="1399317"/>
                <a:ext cx="2931924" cy="2011492"/>
              </a:xfrm>
              <a:custGeom>
                <a:avLst/>
                <a:gdLst>
                  <a:gd name="connsiteX0" fmla="*/ 1849074 w 2931924"/>
                  <a:gd name="connsiteY0" fmla="*/ 0 h 2011492"/>
                  <a:gd name="connsiteX1" fmla="*/ 1853837 w 2931924"/>
                  <a:gd name="connsiteY1" fmla="*/ 130207 h 2011492"/>
                  <a:gd name="connsiteX2" fmla="*/ 1439499 w 2931924"/>
                  <a:gd name="connsiteY2" fmla="*/ 247650 h 2011492"/>
                  <a:gd name="connsiteX3" fmla="*/ 1234712 w 2931924"/>
                  <a:gd name="connsiteY3" fmla="*/ 976313 h 2011492"/>
                  <a:gd name="connsiteX4" fmla="*/ 406037 w 2931924"/>
                  <a:gd name="connsiteY4" fmla="*/ 804863 h 2011492"/>
                  <a:gd name="connsiteX5" fmla="*/ 286974 w 2931924"/>
                  <a:gd name="connsiteY5" fmla="*/ 685800 h 2011492"/>
                  <a:gd name="connsiteX6" fmla="*/ 115524 w 2931924"/>
                  <a:gd name="connsiteY6" fmla="*/ 657225 h 2011492"/>
                  <a:gd name="connsiteX7" fmla="*/ 220299 w 2931924"/>
                  <a:gd name="connsiteY7" fmla="*/ 719138 h 2011492"/>
                  <a:gd name="connsiteX8" fmla="*/ 15512 w 2931924"/>
                  <a:gd name="connsiteY8" fmla="*/ 771525 h 2011492"/>
                  <a:gd name="connsiteX9" fmla="*/ 191724 w 2931924"/>
                  <a:gd name="connsiteY9" fmla="*/ 776288 h 2011492"/>
                  <a:gd name="connsiteX10" fmla="*/ 1224 w 2931924"/>
                  <a:gd name="connsiteY10" fmla="*/ 804863 h 2011492"/>
                  <a:gd name="connsiteX11" fmla="*/ 167912 w 2931924"/>
                  <a:gd name="connsiteY11" fmla="*/ 819150 h 2011492"/>
                  <a:gd name="connsiteX12" fmla="*/ 10749 w 2931924"/>
                  <a:gd name="connsiteY12" fmla="*/ 862013 h 2011492"/>
                  <a:gd name="connsiteX13" fmla="*/ 167912 w 2931924"/>
                  <a:gd name="connsiteY13" fmla="*/ 866775 h 2011492"/>
                  <a:gd name="connsiteX14" fmla="*/ 82187 w 2931924"/>
                  <a:gd name="connsiteY14" fmla="*/ 909638 h 2011492"/>
                  <a:gd name="connsiteX15" fmla="*/ 258399 w 2931924"/>
                  <a:gd name="connsiteY15" fmla="*/ 890588 h 2011492"/>
                  <a:gd name="connsiteX16" fmla="*/ 382224 w 2931924"/>
                  <a:gd name="connsiteY16" fmla="*/ 881063 h 2011492"/>
                  <a:gd name="connsiteX17" fmla="*/ 1282337 w 2931924"/>
                  <a:gd name="connsiteY17" fmla="*/ 1143000 h 2011492"/>
                  <a:gd name="connsiteX18" fmla="*/ 1549037 w 2931924"/>
                  <a:gd name="connsiteY18" fmla="*/ 519113 h 2011492"/>
                  <a:gd name="connsiteX19" fmla="*/ 1534749 w 2931924"/>
                  <a:gd name="connsiteY19" fmla="*/ 1338263 h 2011492"/>
                  <a:gd name="connsiteX20" fmla="*/ 1387112 w 2931924"/>
                  <a:gd name="connsiteY20" fmla="*/ 1695450 h 2011492"/>
                  <a:gd name="connsiteX21" fmla="*/ 2634887 w 2931924"/>
                  <a:gd name="connsiteY21" fmla="*/ 1752600 h 2011492"/>
                  <a:gd name="connsiteX22" fmla="*/ 2425337 w 2931924"/>
                  <a:gd name="connsiteY22" fmla="*/ 819150 h 2011492"/>
                  <a:gd name="connsiteX23" fmla="*/ 2444387 w 2931924"/>
                  <a:gd name="connsiteY23" fmla="*/ 533400 h 2011492"/>
                  <a:gd name="connsiteX24" fmla="*/ 2746044 w 2931924"/>
                  <a:gd name="connsiteY24" fmla="*/ 1000125 h 2011492"/>
                  <a:gd name="connsiteX25" fmla="*/ 2622219 w 2931924"/>
                  <a:gd name="connsiteY25" fmla="*/ 1752600 h 2011492"/>
                  <a:gd name="connsiteX26" fmla="*/ 2746044 w 2931924"/>
                  <a:gd name="connsiteY26" fmla="*/ 1990725 h 2011492"/>
                  <a:gd name="connsiteX27" fmla="*/ 2831769 w 2931924"/>
                  <a:gd name="connsiteY27" fmla="*/ 1971675 h 2011492"/>
                  <a:gd name="connsiteX28" fmla="*/ 2927019 w 2931924"/>
                  <a:gd name="connsiteY28" fmla="*/ 1876425 h 2011492"/>
                  <a:gd name="connsiteX29" fmla="*/ 2803194 w 2931924"/>
                  <a:gd name="connsiteY29" fmla="*/ 1905000 h 2011492"/>
                  <a:gd name="connsiteX30" fmla="*/ 2907969 w 2931924"/>
                  <a:gd name="connsiteY30" fmla="*/ 1828800 h 2011492"/>
                  <a:gd name="connsiteX31" fmla="*/ 2774619 w 2931924"/>
                  <a:gd name="connsiteY31" fmla="*/ 1857375 h 2011492"/>
                  <a:gd name="connsiteX32" fmla="*/ 2765094 w 2931924"/>
                  <a:gd name="connsiteY32" fmla="*/ 1733550 h 2011492"/>
                  <a:gd name="connsiteX33" fmla="*/ 2746044 w 2931924"/>
                  <a:gd name="connsiteY33" fmla="*/ 1628775 h 2011492"/>
                  <a:gd name="connsiteX34" fmla="*/ 2898444 w 2931924"/>
                  <a:gd name="connsiteY34" fmla="*/ 1076325 h 2011492"/>
                  <a:gd name="connsiteX35" fmla="*/ 2895300 w 2931924"/>
                  <a:gd name="connsiteY35" fmla="*/ 923925 h 2011492"/>
                  <a:gd name="connsiteX36" fmla="*/ 2454007 w 2931924"/>
                  <a:gd name="connsiteY36" fmla="*/ 200025 h 2011492"/>
                  <a:gd name="connsiteX37" fmla="*/ 2177782 w 2931924"/>
                  <a:gd name="connsiteY37" fmla="*/ 142875 h 2011492"/>
                  <a:gd name="connsiteX38" fmla="*/ 2107869 w 2931924"/>
                  <a:gd name="connsiteY38" fmla="*/ 123825 h 2011492"/>
                  <a:gd name="connsiteX39" fmla="*/ 2111107 w 2931924"/>
                  <a:gd name="connsiteY39" fmla="*/ 0 h 2011492"/>
                  <a:gd name="connsiteX40" fmla="*/ 1849074 w 2931924"/>
                  <a:gd name="connsiteY40" fmla="*/ 0 h 2011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2931924" h="2011492">
                    <a:moveTo>
                      <a:pt x="1849074" y="0"/>
                    </a:moveTo>
                    <a:cubicBezTo>
                      <a:pt x="1849074" y="0"/>
                      <a:pt x="1925274" y="87344"/>
                      <a:pt x="1853837" y="130207"/>
                    </a:cubicBezTo>
                    <a:cubicBezTo>
                      <a:pt x="1782399" y="173069"/>
                      <a:pt x="1510937" y="80963"/>
                      <a:pt x="1439499" y="247650"/>
                    </a:cubicBezTo>
                    <a:cubicBezTo>
                      <a:pt x="1368062" y="414338"/>
                      <a:pt x="1234712" y="976313"/>
                      <a:pt x="1234712" y="976313"/>
                    </a:cubicBezTo>
                    <a:lnTo>
                      <a:pt x="406037" y="804863"/>
                    </a:lnTo>
                    <a:cubicBezTo>
                      <a:pt x="406037" y="804863"/>
                      <a:pt x="372699" y="714375"/>
                      <a:pt x="286974" y="685800"/>
                    </a:cubicBezTo>
                    <a:cubicBezTo>
                      <a:pt x="201249" y="657225"/>
                      <a:pt x="110762" y="628650"/>
                      <a:pt x="115524" y="657225"/>
                    </a:cubicBezTo>
                    <a:cubicBezTo>
                      <a:pt x="120287" y="685800"/>
                      <a:pt x="239349" y="714375"/>
                      <a:pt x="220299" y="719138"/>
                    </a:cubicBezTo>
                    <a:cubicBezTo>
                      <a:pt x="201249" y="723900"/>
                      <a:pt x="-32113" y="742950"/>
                      <a:pt x="15512" y="771525"/>
                    </a:cubicBezTo>
                    <a:cubicBezTo>
                      <a:pt x="63137" y="800100"/>
                      <a:pt x="191724" y="776288"/>
                      <a:pt x="191724" y="776288"/>
                    </a:cubicBezTo>
                    <a:cubicBezTo>
                      <a:pt x="191724" y="776288"/>
                      <a:pt x="-17826" y="776288"/>
                      <a:pt x="1224" y="804863"/>
                    </a:cubicBezTo>
                    <a:cubicBezTo>
                      <a:pt x="20274" y="833438"/>
                      <a:pt x="167912" y="819150"/>
                      <a:pt x="167912" y="819150"/>
                    </a:cubicBezTo>
                    <a:cubicBezTo>
                      <a:pt x="167912" y="819150"/>
                      <a:pt x="-22588" y="852488"/>
                      <a:pt x="10749" y="862013"/>
                    </a:cubicBezTo>
                    <a:cubicBezTo>
                      <a:pt x="44087" y="871538"/>
                      <a:pt x="167912" y="866775"/>
                      <a:pt x="167912" y="866775"/>
                    </a:cubicBezTo>
                    <a:cubicBezTo>
                      <a:pt x="167912" y="866775"/>
                      <a:pt x="67899" y="900113"/>
                      <a:pt x="82187" y="909638"/>
                    </a:cubicBezTo>
                    <a:cubicBezTo>
                      <a:pt x="96474" y="919163"/>
                      <a:pt x="258399" y="890588"/>
                      <a:pt x="258399" y="890588"/>
                    </a:cubicBezTo>
                    <a:cubicBezTo>
                      <a:pt x="258399" y="890588"/>
                      <a:pt x="367937" y="904875"/>
                      <a:pt x="382224" y="881063"/>
                    </a:cubicBezTo>
                    <a:cubicBezTo>
                      <a:pt x="396512" y="857250"/>
                      <a:pt x="1196612" y="1152525"/>
                      <a:pt x="1282337" y="1143000"/>
                    </a:cubicBezTo>
                    <a:cubicBezTo>
                      <a:pt x="1368062" y="1133475"/>
                      <a:pt x="1549037" y="519113"/>
                      <a:pt x="1549037" y="519113"/>
                    </a:cubicBezTo>
                    <a:cubicBezTo>
                      <a:pt x="1549037" y="519113"/>
                      <a:pt x="1629999" y="1128713"/>
                      <a:pt x="1534749" y="1338263"/>
                    </a:cubicBezTo>
                    <a:cubicBezTo>
                      <a:pt x="1439499" y="1547813"/>
                      <a:pt x="1387112" y="1695450"/>
                      <a:pt x="1387112" y="1695450"/>
                    </a:cubicBezTo>
                    <a:lnTo>
                      <a:pt x="2634887" y="1752600"/>
                    </a:lnTo>
                    <a:cubicBezTo>
                      <a:pt x="2634887" y="1752600"/>
                      <a:pt x="2339612" y="1038225"/>
                      <a:pt x="2425337" y="819150"/>
                    </a:cubicBezTo>
                    <a:cubicBezTo>
                      <a:pt x="2511062" y="600075"/>
                      <a:pt x="2444387" y="533400"/>
                      <a:pt x="2444387" y="533400"/>
                    </a:cubicBezTo>
                    <a:lnTo>
                      <a:pt x="2746044" y="1000125"/>
                    </a:lnTo>
                    <a:lnTo>
                      <a:pt x="2622219" y="1752600"/>
                    </a:lnTo>
                    <a:cubicBezTo>
                      <a:pt x="2622219" y="1752600"/>
                      <a:pt x="2660319" y="1952625"/>
                      <a:pt x="2746044" y="1990725"/>
                    </a:cubicBezTo>
                    <a:cubicBezTo>
                      <a:pt x="2831769" y="2028825"/>
                      <a:pt x="2812719" y="2009775"/>
                      <a:pt x="2831769" y="1971675"/>
                    </a:cubicBezTo>
                    <a:cubicBezTo>
                      <a:pt x="2850819" y="1933575"/>
                      <a:pt x="2955594" y="1885950"/>
                      <a:pt x="2927019" y="1876425"/>
                    </a:cubicBezTo>
                    <a:cubicBezTo>
                      <a:pt x="2898444" y="1866900"/>
                      <a:pt x="2803194" y="1905000"/>
                      <a:pt x="2803194" y="1905000"/>
                    </a:cubicBezTo>
                    <a:lnTo>
                      <a:pt x="2907969" y="1828800"/>
                    </a:lnTo>
                    <a:lnTo>
                      <a:pt x="2774619" y="1857375"/>
                    </a:lnTo>
                    <a:lnTo>
                      <a:pt x="2765094" y="1733550"/>
                    </a:lnTo>
                    <a:lnTo>
                      <a:pt x="2746044" y="1628775"/>
                    </a:lnTo>
                    <a:lnTo>
                      <a:pt x="2898444" y="1076325"/>
                    </a:lnTo>
                    <a:cubicBezTo>
                      <a:pt x="2898444" y="1076325"/>
                      <a:pt x="2933400" y="990600"/>
                      <a:pt x="2895300" y="923925"/>
                    </a:cubicBezTo>
                    <a:cubicBezTo>
                      <a:pt x="2832340" y="813721"/>
                      <a:pt x="2915779" y="815816"/>
                      <a:pt x="2454007" y="200025"/>
                    </a:cubicBezTo>
                    <a:cubicBezTo>
                      <a:pt x="2454007" y="200025"/>
                      <a:pt x="2292082" y="142875"/>
                      <a:pt x="2177782" y="142875"/>
                    </a:cubicBezTo>
                    <a:lnTo>
                      <a:pt x="2107869" y="123825"/>
                    </a:lnTo>
                    <a:lnTo>
                      <a:pt x="2111107" y="0"/>
                    </a:lnTo>
                    <a:lnTo>
                      <a:pt x="1849074" y="0"/>
                    </a:lnTo>
                    <a:close/>
                  </a:path>
                </a:pathLst>
              </a:custGeom>
              <a:solidFill>
                <a:srgbClr val="FAEFD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5" name="任意多边形: 形状 414">
                <a:extLst>
                  <a:ext uri="{FF2B5EF4-FFF2-40B4-BE49-F238E27FC236}">
                    <a16:creationId xmlns:a16="http://schemas.microsoft.com/office/drawing/2014/main" id="{2045C86D-A823-A5BD-557D-C5E849584990}"/>
                  </a:ext>
                </a:extLst>
              </p:cNvPr>
              <p:cNvSpPr/>
              <p:nvPr/>
            </p:nvSpPr>
            <p:spPr>
              <a:xfrm>
                <a:off x="1879457" y="469382"/>
                <a:ext cx="1172447" cy="978894"/>
              </a:xfrm>
              <a:custGeom>
                <a:avLst/>
                <a:gdLst>
                  <a:gd name="connsiteX0" fmla="*/ 37353 w 1172447"/>
                  <a:gd name="connsiteY0" fmla="*/ 89069 h 978894"/>
                  <a:gd name="connsiteX1" fmla="*/ 558085 w 1172447"/>
                  <a:gd name="connsiteY1" fmla="*/ 978894 h 978894"/>
                  <a:gd name="connsiteX2" fmla="*/ 1172447 w 1172447"/>
                  <a:gd name="connsiteY2" fmla="*/ 207464 h 978894"/>
                  <a:gd name="connsiteX3" fmla="*/ 37353 w 1172447"/>
                  <a:gd name="connsiteY3" fmla="*/ 89069 h 9788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72447" h="978894">
                    <a:moveTo>
                      <a:pt x="37353" y="89069"/>
                    </a:moveTo>
                    <a:cubicBezTo>
                      <a:pt x="37353" y="89069"/>
                      <a:pt x="-207820" y="849068"/>
                      <a:pt x="558085" y="978894"/>
                    </a:cubicBezTo>
                    <a:cubicBezTo>
                      <a:pt x="558085" y="978894"/>
                      <a:pt x="1142444" y="889073"/>
                      <a:pt x="1172447" y="207464"/>
                    </a:cubicBezTo>
                    <a:cubicBezTo>
                      <a:pt x="1172447" y="207369"/>
                      <a:pt x="564276" y="-165820"/>
                      <a:pt x="37353" y="89069"/>
                    </a:cubicBezTo>
                    <a:close/>
                  </a:path>
                </a:pathLst>
              </a:custGeom>
              <a:solidFill>
                <a:srgbClr val="FAEFD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6" name="任意多边形: 形状 415">
                <a:extLst>
                  <a:ext uri="{FF2B5EF4-FFF2-40B4-BE49-F238E27FC236}">
                    <a16:creationId xmlns:a16="http://schemas.microsoft.com/office/drawing/2014/main" id="{9EED14A5-74EF-6CE3-D562-ADFE7ED902BF}"/>
                  </a:ext>
                </a:extLst>
              </p:cNvPr>
              <p:cNvSpPr/>
              <p:nvPr/>
            </p:nvSpPr>
            <p:spPr>
              <a:xfrm>
                <a:off x="2545651" y="672068"/>
                <a:ext cx="219265" cy="60403"/>
              </a:xfrm>
              <a:custGeom>
                <a:avLst/>
                <a:gdLst>
                  <a:gd name="connsiteX0" fmla="*/ 219265 w 219265"/>
                  <a:gd name="connsiteY0" fmla="*/ 59451 h 60403"/>
                  <a:gd name="connsiteX1" fmla="*/ 0 w 219265"/>
                  <a:gd name="connsiteY1" fmla="*/ 60404 h 60403"/>
                  <a:gd name="connsiteX2" fmla="*/ 219265 w 219265"/>
                  <a:gd name="connsiteY2" fmla="*/ 59451 h 60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9265" h="60403">
                    <a:moveTo>
                      <a:pt x="219265" y="59451"/>
                    </a:moveTo>
                    <a:cubicBezTo>
                      <a:pt x="219265" y="59451"/>
                      <a:pt x="150685" y="-74947"/>
                      <a:pt x="0" y="60404"/>
                    </a:cubicBezTo>
                    <a:cubicBezTo>
                      <a:pt x="0" y="60404"/>
                      <a:pt x="84963" y="-5509"/>
                      <a:pt x="219265" y="59451"/>
                    </a:cubicBezTo>
                    <a:close/>
                  </a:path>
                </a:pathLst>
              </a:custGeom>
              <a:solidFill>
                <a:srgbClr val="5C320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7" name="任意多边形: 形状 416">
                <a:extLst>
                  <a:ext uri="{FF2B5EF4-FFF2-40B4-BE49-F238E27FC236}">
                    <a16:creationId xmlns:a16="http://schemas.microsoft.com/office/drawing/2014/main" id="{7657ADAE-8ECC-E63E-C8CB-364633A43B31}"/>
                  </a:ext>
                </a:extLst>
              </p:cNvPr>
              <p:cNvSpPr/>
              <p:nvPr/>
            </p:nvSpPr>
            <p:spPr>
              <a:xfrm>
                <a:off x="2028729" y="682640"/>
                <a:ext cx="218693" cy="69167"/>
              </a:xfrm>
              <a:custGeom>
                <a:avLst/>
                <a:gdLst>
                  <a:gd name="connsiteX0" fmla="*/ 0 w 218693"/>
                  <a:gd name="connsiteY0" fmla="*/ 52975 h 69167"/>
                  <a:gd name="connsiteX1" fmla="*/ 218694 w 218693"/>
                  <a:gd name="connsiteY1" fmla="*/ 69168 h 69167"/>
                  <a:gd name="connsiteX2" fmla="*/ 0 w 218693"/>
                  <a:gd name="connsiteY2" fmla="*/ 52975 h 69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8693" h="69167">
                    <a:moveTo>
                      <a:pt x="0" y="52975"/>
                    </a:moveTo>
                    <a:cubicBezTo>
                      <a:pt x="0" y="52975"/>
                      <a:pt x="77724" y="-76374"/>
                      <a:pt x="218694" y="69168"/>
                    </a:cubicBezTo>
                    <a:cubicBezTo>
                      <a:pt x="218694" y="69073"/>
                      <a:pt x="138493" y="-2555"/>
                      <a:pt x="0" y="52975"/>
                    </a:cubicBezTo>
                    <a:close/>
                  </a:path>
                </a:pathLst>
              </a:custGeom>
              <a:solidFill>
                <a:srgbClr val="5C320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8" name="任意多边形: 形状 417">
                <a:extLst>
                  <a:ext uri="{FF2B5EF4-FFF2-40B4-BE49-F238E27FC236}">
                    <a16:creationId xmlns:a16="http://schemas.microsoft.com/office/drawing/2014/main" id="{61D776A1-84B3-2E68-47CE-B8DCB4FE95CB}"/>
                  </a:ext>
                </a:extLst>
              </p:cNvPr>
              <p:cNvSpPr/>
              <p:nvPr/>
            </p:nvSpPr>
            <p:spPr>
              <a:xfrm>
                <a:off x="2564292" y="752827"/>
                <a:ext cx="138835" cy="138835"/>
              </a:xfrm>
              <a:custGeom>
                <a:avLst/>
                <a:gdLst>
                  <a:gd name="connsiteX0" fmla="*/ 137855 w 138835"/>
                  <a:gd name="connsiteY0" fmla="*/ 57845 h 138835"/>
                  <a:gd name="connsiteX1" fmla="*/ 80991 w 138835"/>
                  <a:gd name="connsiteY1" fmla="*/ 137855 h 138835"/>
                  <a:gd name="connsiteX2" fmla="*/ 981 w 138835"/>
                  <a:gd name="connsiteY2" fmla="*/ 80991 h 138835"/>
                  <a:gd name="connsiteX3" fmla="*/ 57845 w 138835"/>
                  <a:gd name="connsiteY3" fmla="*/ 981 h 138835"/>
                  <a:gd name="connsiteX4" fmla="*/ 137855 w 138835"/>
                  <a:gd name="connsiteY4" fmla="*/ 57845 h 138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8835" h="138835">
                    <a:moveTo>
                      <a:pt x="137855" y="57845"/>
                    </a:moveTo>
                    <a:cubicBezTo>
                      <a:pt x="144237" y="95659"/>
                      <a:pt x="118805" y="131473"/>
                      <a:pt x="80991" y="137855"/>
                    </a:cubicBezTo>
                    <a:cubicBezTo>
                      <a:pt x="43176" y="144237"/>
                      <a:pt x="7362" y="118805"/>
                      <a:pt x="981" y="80991"/>
                    </a:cubicBezTo>
                    <a:cubicBezTo>
                      <a:pt x="-5401" y="43176"/>
                      <a:pt x="20031" y="7362"/>
                      <a:pt x="57845" y="981"/>
                    </a:cubicBezTo>
                    <a:cubicBezTo>
                      <a:pt x="95659" y="-5401"/>
                      <a:pt x="131473" y="20031"/>
                      <a:pt x="137855" y="5784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9" name="任意多边形: 形状 418">
                <a:extLst>
                  <a:ext uri="{FF2B5EF4-FFF2-40B4-BE49-F238E27FC236}">
                    <a16:creationId xmlns:a16="http://schemas.microsoft.com/office/drawing/2014/main" id="{71553506-C245-E272-3630-D3F78DDE1256}"/>
                  </a:ext>
                </a:extLst>
              </p:cNvPr>
              <p:cNvSpPr/>
              <p:nvPr/>
            </p:nvSpPr>
            <p:spPr>
              <a:xfrm>
                <a:off x="2104139" y="764829"/>
                <a:ext cx="138835" cy="138835"/>
              </a:xfrm>
              <a:custGeom>
                <a:avLst/>
                <a:gdLst>
                  <a:gd name="connsiteX0" fmla="*/ 137855 w 138835"/>
                  <a:gd name="connsiteY0" fmla="*/ 57845 h 138835"/>
                  <a:gd name="connsiteX1" fmla="*/ 80991 w 138835"/>
                  <a:gd name="connsiteY1" fmla="*/ 137855 h 138835"/>
                  <a:gd name="connsiteX2" fmla="*/ 981 w 138835"/>
                  <a:gd name="connsiteY2" fmla="*/ 80991 h 138835"/>
                  <a:gd name="connsiteX3" fmla="*/ 57845 w 138835"/>
                  <a:gd name="connsiteY3" fmla="*/ 981 h 138835"/>
                  <a:gd name="connsiteX4" fmla="*/ 137855 w 138835"/>
                  <a:gd name="connsiteY4" fmla="*/ 57845 h 138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8835" h="138835">
                    <a:moveTo>
                      <a:pt x="137855" y="57845"/>
                    </a:moveTo>
                    <a:cubicBezTo>
                      <a:pt x="144237" y="95659"/>
                      <a:pt x="118805" y="131473"/>
                      <a:pt x="80991" y="137855"/>
                    </a:cubicBezTo>
                    <a:cubicBezTo>
                      <a:pt x="43177" y="144237"/>
                      <a:pt x="7362" y="118805"/>
                      <a:pt x="981" y="80991"/>
                    </a:cubicBezTo>
                    <a:cubicBezTo>
                      <a:pt x="-5401" y="43176"/>
                      <a:pt x="20031" y="7362"/>
                      <a:pt x="57845" y="981"/>
                    </a:cubicBezTo>
                    <a:cubicBezTo>
                      <a:pt x="95659" y="-5401"/>
                      <a:pt x="131473" y="20031"/>
                      <a:pt x="137855" y="5784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0" name="任意多边形: 形状 419">
                <a:extLst>
                  <a:ext uri="{FF2B5EF4-FFF2-40B4-BE49-F238E27FC236}">
                    <a16:creationId xmlns:a16="http://schemas.microsoft.com/office/drawing/2014/main" id="{8B2DDE76-7CB2-E8DE-3809-23C72C2327BC}"/>
                  </a:ext>
                </a:extLst>
              </p:cNvPr>
              <p:cNvSpPr/>
              <p:nvPr/>
            </p:nvSpPr>
            <p:spPr>
              <a:xfrm>
                <a:off x="2184274" y="801051"/>
                <a:ext cx="53720" cy="53720"/>
              </a:xfrm>
              <a:custGeom>
                <a:avLst/>
                <a:gdLst>
                  <a:gd name="connsiteX0" fmla="*/ 53339 w 53720"/>
                  <a:gd name="connsiteY0" fmla="*/ 22385 h 53720"/>
                  <a:gd name="connsiteX1" fmla="*/ 31336 w 53720"/>
                  <a:gd name="connsiteY1" fmla="*/ 53341 h 53720"/>
                  <a:gd name="connsiteX2" fmla="*/ 380 w 53720"/>
                  <a:gd name="connsiteY2" fmla="*/ 31339 h 53720"/>
                  <a:gd name="connsiteX3" fmla="*/ 22382 w 53720"/>
                  <a:gd name="connsiteY3" fmla="*/ 382 h 53720"/>
                  <a:gd name="connsiteX4" fmla="*/ 53339 w 53720"/>
                  <a:gd name="connsiteY4" fmla="*/ 22385 h 53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720" h="53720">
                    <a:moveTo>
                      <a:pt x="53339" y="22385"/>
                    </a:moveTo>
                    <a:cubicBezTo>
                      <a:pt x="55815" y="37054"/>
                      <a:pt x="46004" y="50865"/>
                      <a:pt x="31336" y="53341"/>
                    </a:cubicBezTo>
                    <a:cubicBezTo>
                      <a:pt x="16667" y="55818"/>
                      <a:pt x="2856" y="45912"/>
                      <a:pt x="380" y="31339"/>
                    </a:cubicBezTo>
                    <a:cubicBezTo>
                      <a:pt x="-2097" y="16670"/>
                      <a:pt x="7809" y="2859"/>
                      <a:pt x="22382" y="382"/>
                    </a:cubicBezTo>
                    <a:cubicBezTo>
                      <a:pt x="36956" y="-2094"/>
                      <a:pt x="50862" y="7717"/>
                      <a:pt x="53339" y="2238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1" name="任意多边形: 形状 420">
                <a:extLst>
                  <a:ext uri="{FF2B5EF4-FFF2-40B4-BE49-F238E27FC236}">
                    <a16:creationId xmlns:a16="http://schemas.microsoft.com/office/drawing/2014/main" id="{CBF80F39-7F3F-9834-5F35-A8B81933C980}"/>
                  </a:ext>
                </a:extLst>
              </p:cNvPr>
              <p:cNvSpPr/>
              <p:nvPr/>
            </p:nvSpPr>
            <p:spPr>
              <a:xfrm>
                <a:off x="2643662" y="798288"/>
                <a:ext cx="53723" cy="53723"/>
              </a:xfrm>
              <a:custGeom>
                <a:avLst/>
                <a:gdLst>
                  <a:gd name="connsiteX0" fmla="*/ 53341 w 53723"/>
                  <a:gd name="connsiteY0" fmla="*/ 22385 h 53723"/>
                  <a:gd name="connsiteX1" fmla="*/ 31339 w 53723"/>
                  <a:gd name="connsiteY1" fmla="*/ 53341 h 53723"/>
                  <a:gd name="connsiteX2" fmla="*/ 382 w 53723"/>
                  <a:gd name="connsiteY2" fmla="*/ 31339 h 53723"/>
                  <a:gd name="connsiteX3" fmla="*/ 22385 w 53723"/>
                  <a:gd name="connsiteY3" fmla="*/ 382 h 53723"/>
                  <a:gd name="connsiteX4" fmla="*/ 53341 w 53723"/>
                  <a:gd name="connsiteY4" fmla="*/ 22385 h 53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723" h="53723">
                    <a:moveTo>
                      <a:pt x="53341" y="22385"/>
                    </a:moveTo>
                    <a:cubicBezTo>
                      <a:pt x="55818" y="37054"/>
                      <a:pt x="46007" y="50865"/>
                      <a:pt x="31339" y="53341"/>
                    </a:cubicBezTo>
                    <a:cubicBezTo>
                      <a:pt x="16670" y="55818"/>
                      <a:pt x="2859" y="46007"/>
                      <a:pt x="382" y="31339"/>
                    </a:cubicBezTo>
                    <a:cubicBezTo>
                      <a:pt x="-2094" y="16670"/>
                      <a:pt x="7717" y="2859"/>
                      <a:pt x="22385" y="382"/>
                    </a:cubicBezTo>
                    <a:cubicBezTo>
                      <a:pt x="36958" y="-2094"/>
                      <a:pt x="50865" y="7717"/>
                      <a:pt x="53341" y="2238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2" name="任意多边形: 形状 421">
                <a:extLst>
                  <a:ext uri="{FF2B5EF4-FFF2-40B4-BE49-F238E27FC236}">
                    <a16:creationId xmlns:a16="http://schemas.microsoft.com/office/drawing/2014/main" id="{3EBD2AE9-761A-7602-D114-DCAB7949687D}"/>
                  </a:ext>
                </a:extLst>
              </p:cNvPr>
              <p:cNvSpPr/>
              <p:nvPr/>
            </p:nvSpPr>
            <p:spPr>
              <a:xfrm>
                <a:off x="2315622" y="810196"/>
                <a:ext cx="34418" cy="63055"/>
              </a:xfrm>
              <a:custGeom>
                <a:avLst/>
                <a:gdLst>
                  <a:gd name="connsiteX0" fmla="*/ 0 w 34418"/>
                  <a:gd name="connsiteY0" fmla="*/ 0 h 63055"/>
                  <a:gd name="connsiteX1" fmla="*/ 29813 w 34418"/>
                  <a:gd name="connsiteY1" fmla="*/ 63056 h 63055"/>
                  <a:gd name="connsiteX2" fmla="*/ 0 w 34418"/>
                  <a:gd name="connsiteY2" fmla="*/ 0 h 63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4418" h="63055">
                    <a:moveTo>
                      <a:pt x="0" y="0"/>
                    </a:moveTo>
                    <a:cubicBezTo>
                      <a:pt x="0" y="0"/>
                      <a:pt x="49435" y="20479"/>
                      <a:pt x="29813" y="63056"/>
                    </a:cubicBezTo>
                    <a:cubicBezTo>
                      <a:pt x="29813" y="63151"/>
                      <a:pt x="20860" y="33147"/>
                      <a:pt x="0" y="0"/>
                    </a:cubicBezTo>
                    <a:close/>
                  </a:path>
                </a:pathLst>
              </a:custGeom>
              <a:solidFill>
                <a:srgbClr val="F8D3A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3" name="任意多边形: 形状 422">
                <a:extLst>
                  <a:ext uri="{FF2B5EF4-FFF2-40B4-BE49-F238E27FC236}">
                    <a16:creationId xmlns:a16="http://schemas.microsoft.com/office/drawing/2014/main" id="{97E54F7C-FEFA-736D-CF7E-47A517B9336E}"/>
                  </a:ext>
                </a:extLst>
              </p:cNvPr>
              <p:cNvSpPr/>
              <p:nvPr/>
            </p:nvSpPr>
            <p:spPr>
              <a:xfrm>
                <a:off x="2301820" y="1021000"/>
                <a:ext cx="152074" cy="41799"/>
              </a:xfrm>
              <a:custGeom>
                <a:avLst/>
                <a:gdLst>
                  <a:gd name="connsiteX0" fmla="*/ 51236 w 152074"/>
                  <a:gd name="connsiteY0" fmla="*/ 41800 h 41799"/>
                  <a:gd name="connsiteX1" fmla="*/ 7516 w 152074"/>
                  <a:gd name="connsiteY1" fmla="*/ 4938 h 41799"/>
                  <a:gd name="connsiteX2" fmla="*/ 84287 w 152074"/>
                  <a:gd name="connsiteY2" fmla="*/ 15796 h 41799"/>
                  <a:gd name="connsiteX3" fmla="*/ 146676 w 152074"/>
                  <a:gd name="connsiteY3" fmla="*/ 1794 h 41799"/>
                  <a:gd name="connsiteX4" fmla="*/ 77715 w 152074"/>
                  <a:gd name="connsiteY4" fmla="*/ 37323 h 41799"/>
                  <a:gd name="connsiteX5" fmla="*/ 51236 w 152074"/>
                  <a:gd name="connsiteY5" fmla="*/ 41800 h 41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2074" h="41799">
                    <a:moveTo>
                      <a:pt x="51236" y="41800"/>
                    </a:moveTo>
                    <a:cubicBezTo>
                      <a:pt x="51236" y="41800"/>
                      <a:pt x="-23440" y="3319"/>
                      <a:pt x="7516" y="4938"/>
                    </a:cubicBezTo>
                    <a:cubicBezTo>
                      <a:pt x="38472" y="6557"/>
                      <a:pt x="71048" y="18082"/>
                      <a:pt x="84287" y="15796"/>
                    </a:cubicBezTo>
                    <a:cubicBezTo>
                      <a:pt x="97527" y="13606"/>
                      <a:pt x="172584" y="-5921"/>
                      <a:pt x="146676" y="1794"/>
                    </a:cubicBezTo>
                    <a:cubicBezTo>
                      <a:pt x="120768" y="9605"/>
                      <a:pt x="77715" y="37323"/>
                      <a:pt x="77715" y="37323"/>
                    </a:cubicBezTo>
                    <a:lnTo>
                      <a:pt x="51236" y="41800"/>
                    </a:lnTo>
                    <a:close/>
                  </a:path>
                </a:pathLst>
              </a:custGeom>
              <a:solidFill>
                <a:srgbClr val="F8D3A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4" name="任意多边形: 形状 423">
                <a:extLst>
                  <a:ext uri="{FF2B5EF4-FFF2-40B4-BE49-F238E27FC236}">
                    <a16:creationId xmlns:a16="http://schemas.microsoft.com/office/drawing/2014/main" id="{A81179DD-26E7-F9A0-9AE9-C60BD73BE540}"/>
                  </a:ext>
                </a:extLst>
              </p:cNvPr>
              <p:cNvSpPr/>
              <p:nvPr/>
            </p:nvSpPr>
            <p:spPr>
              <a:xfrm>
                <a:off x="2234183" y="1145476"/>
                <a:ext cx="325564" cy="103996"/>
              </a:xfrm>
              <a:custGeom>
                <a:avLst/>
                <a:gdLst>
                  <a:gd name="connsiteX0" fmla="*/ 0 w 325564"/>
                  <a:gd name="connsiteY0" fmla="*/ 0 h 103996"/>
                  <a:gd name="connsiteX1" fmla="*/ 325564 w 325564"/>
                  <a:gd name="connsiteY1" fmla="*/ 9049 h 103996"/>
                  <a:gd name="connsiteX2" fmla="*/ 0 w 325564"/>
                  <a:gd name="connsiteY2" fmla="*/ 0 h 103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5564" h="103996">
                    <a:moveTo>
                      <a:pt x="0" y="0"/>
                    </a:moveTo>
                    <a:cubicBezTo>
                      <a:pt x="0" y="0"/>
                      <a:pt x="129730" y="227838"/>
                      <a:pt x="325564" y="9049"/>
                    </a:cubicBezTo>
                    <a:cubicBezTo>
                      <a:pt x="325564" y="9049"/>
                      <a:pt x="141446" y="117824"/>
                      <a:pt x="0" y="0"/>
                    </a:cubicBezTo>
                    <a:close/>
                  </a:path>
                </a:pathLst>
              </a:custGeom>
              <a:solidFill>
                <a:srgbClr val="E1918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5" name="任意多边形: 形状 424">
                <a:extLst>
                  <a:ext uri="{FF2B5EF4-FFF2-40B4-BE49-F238E27FC236}">
                    <a16:creationId xmlns:a16="http://schemas.microsoft.com/office/drawing/2014/main" id="{DBD8535B-1BA0-FB0F-08B1-55C66D1843F0}"/>
                  </a:ext>
                </a:extLst>
              </p:cNvPr>
              <p:cNvSpPr/>
              <p:nvPr/>
            </p:nvSpPr>
            <p:spPr>
              <a:xfrm>
                <a:off x="2560580" y="1126232"/>
                <a:ext cx="47269" cy="35420"/>
              </a:xfrm>
              <a:custGeom>
                <a:avLst/>
                <a:gdLst>
                  <a:gd name="connsiteX0" fmla="*/ 47269 w 47269"/>
                  <a:gd name="connsiteY0" fmla="*/ 33627 h 35420"/>
                  <a:gd name="connsiteX1" fmla="*/ 3454 w 47269"/>
                  <a:gd name="connsiteY1" fmla="*/ 14006 h 35420"/>
                  <a:gd name="connsiteX2" fmla="*/ 47269 w 47269"/>
                  <a:gd name="connsiteY2" fmla="*/ 33627 h 35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7269" h="35420">
                    <a:moveTo>
                      <a:pt x="47269" y="33627"/>
                    </a:moveTo>
                    <a:cubicBezTo>
                      <a:pt x="47269" y="33627"/>
                      <a:pt x="-15120" y="44200"/>
                      <a:pt x="3454" y="14006"/>
                    </a:cubicBezTo>
                    <a:cubicBezTo>
                      <a:pt x="22028" y="-16093"/>
                      <a:pt x="39554" y="7910"/>
                      <a:pt x="47269" y="33627"/>
                    </a:cubicBezTo>
                    <a:close/>
                  </a:path>
                </a:pathLst>
              </a:custGeom>
              <a:solidFill>
                <a:srgbClr val="F8D3AC">
                  <a:alpha val="49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6" name="任意多边形: 形状 425">
                <a:extLst>
                  <a:ext uri="{FF2B5EF4-FFF2-40B4-BE49-F238E27FC236}">
                    <a16:creationId xmlns:a16="http://schemas.microsoft.com/office/drawing/2014/main" id="{DAEA403E-2A17-E039-6C7F-C9EA1B8AF800}"/>
                  </a:ext>
                </a:extLst>
              </p:cNvPr>
              <p:cNvSpPr/>
              <p:nvPr/>
            </p:nvSpPr>
            <p:spPr>
              <a:xfrm>
                <a:off x="2206628" y="1121405"/>
                <a:ext cx="37858" cy="38667"/>
              </a:xfrm>
              <a:custGeom>
                <a:avLst/>
                <a:gdLst>
                  <a:gd name="connsiteX0" fmla="*/ 36700 w 37858"/>
                  <a:gd name="connsiteY0" fmla="*/ 17880 h 38667"/>
                  <a:gd name="connsiteX1" fmla="*/ 1933 w 37858"/>
                  <a:gd name="connsiteY1" fmla="*/ 33977 h 38667"/>
                  <a:gd name="connsiteX2" fmla="*/ 20031 w 37858"/>
                  <a:gd name="connsiteY2" fmla="*/ 259 h 38667"/>
                  <a:gd name="connsiteX3" fmla="*/ 36700 w 37858"/>
                  <a:gd name="connsiteY3" fmla="*/ 17880 h 38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858" h="38667">
                    <a:moveTo>
                      <a:pt x="36700" y="17880"/>
                    </a:moveTo>
                    <a:cubicBezTo>
                      <a:pt x="36700" y="17880"/>
                      <a:pt x="4791" y="50551"/>
                      <a:pt x="1933" y="33977"/>
                    </a:cubicBezTo>
                    <a:cubicBezTo>
                      <a:pt x="-829" y="17404"/>
                      <a:pt x="-4258" y="-2504"/>
                      <a:pt x="20031" y="259"/>
                    </a:cubicBezTo>
                    <a:cubicBezTo>
                      <a:pt x="44415" y="2926"/>
                      <a:pt x="36700" y="17880"/>
                      <a:pt x="36700" y="17880"/>
                    </a:cubicBezTo>
                    <a:close/>
                  </a:path>
                </a:pathLst>
              </a:custGeom>
              <a:solidFill>
                <a:srgbClr val="F8D3AC">
                  <a:alpha val="49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pic>
            <p:nvPicPr>
              <p:cNvPr id="427" name="图片 426">
                <a:extLst>
                  <a:ext uri="{FF2B5EF4-FFF2-40B4-BE49-F238E27FC236}">
                    <a16:creationId xmlns:a16="http://schemas.microsoft.com/office/drawing/2014/main" id="{78F1AFD4-7073-FD6C-7CD7-D67E336D188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295525" y="561154"/>
                <a:ext cx="942975" cy="809625"/>
              </a:xfrm>
              <a:custGeom>
                <a:avLst/>
                <a:gdLst>
                  <a:gd name="connsiteX0" fmla="*/ 241 w 942975"/>
                  <a:gd name="connsiteY0" fmla="*/ 59 h 809625"/>
                  <a:gd name="connsiteX1" fmla="*/ 943216 w 942975"/>
                  <a:gd name="connsiteY1" fmla="*/ 59 h 809625"/>
                  <a:gd name="connsiteX2" fmla="*/ 943216 w 942975"/>
                  <a:gd name="connsiteY2" fmla="*/ 809684 h 809625"/>
                  <a:gd name="connsiteX3" fmla="*/ 241 w 942975"/>
                  <a:gd name="connsiteY3" fmla="*/ 809684 h 809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42975" h="809625">
                    <a:moveTo>
                      <a:pt x="241" y="59"/>
                    </a:moveTo>
                    <a:lnTo>
                      <a:pt x="943216" y="59"/>
                    </a:lnTo>
                    <a:lnTo>
                      <a:pt x="943216" y="809684"/>
                    </a:lnTo>
                    <a:lnTo>
                      <a:pt x="241" y="809684"/>
                    </a:lnTo>
                    <a:close/>
                  </a:path>
                </a:pathLst>
              </a:custGeom>
            </p:spPr>
          </p:pic>
          <p:pic>
            <p:nvPicPr>
              <p:cNvPr id="429" name="图片 428">
                <a:extLst>
                  <a:ext uri="{FF2B5EF4-FFF2-40B4-BE49-F238E27FC236}">
                    <a16:creationId xmlns:a16="http://schemas.microsoft.com/office/drawing/2014/main" id="{7F570633-B708-21D9-43FE-AC87CAC6F1D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628775" y="570679"/>
                <a:ext cx="876300" cy="800100"/>
              </a:xfrm>
              <a:custGeom>
                <a:avLst/>
                <a:gdLst>
                  <a:gd name="connsiteX0" fmla="*/ 171 w 876300"/>
                  <a:gd name="connsiteY0" fmla="*/ 60 h 800100"/>
                  <a:gd name="connsiteX1" fmla="*/ 876471 w 876300"/>
                  <a:gd name="connsiteY1" fmla="*/ 60 h 800100"/>
                  <a:gd name="connsiteX2" fmla="*/ 876471 w 876300"/>
                  <a:gd name="connsiteY2" fmla="*/ 800160 h 800100"/>
                  <a:gd name="connsiteX3" fmla="*/ 171 w 876300"/>
                  <a:gd name="connsiteY3" fmla="*/ 800160 h 800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76300" h="800100">
                    <a:moveTo>
                      <a:pt x="171" y="60"/>
                    </a:moveTo>
                    <a:lnTo>
                      <a:pt x="876471" y="60"/>
                    </a:lnTo>
                    <a:lnTo>
                      <a:pt x="876471" y="800160"/>
                    </a:lnTo>
                    <a:lnTo>
                      <a:pt x="171" y="800160"/>
                    </a:lnTo>
                    <a:close/>
                  </a:path>
                </a:pathLst>
              </a:custGeom>
            </p:spPr>
          </p:pic>
          <p:sp>
            <p:nvSpPr>
              <p:cNvPr id="430" name="任意多边形: 形状 429">
                <a:extLst>
                  <a:ext uri="{FF2B5EF4-FFF2-40B4-BE49-F238E27FC236}">
                    <a16:creationId xmlns:a16="http://schemas.microsoft.com/office/drawing/2014/main" id="{BF9C1731-A1E7-55C4-0DE5-F16E56E80BED}"/>
                  </a:ext>
                </a:extLst>
              </p:cNvPr>
              <p:cNvSpPr/>
              <p:nvPr/>
            </p:nvSpPr>
            <p:spPr>
              <a:xfrm>
                <a:off x="2254281" y="1751742"/>
                <a:ext cx="412718" cy="482631"/>
              </a:xfrm>
              <a:custGeom>
                <a:avLst/>
                <a:gdLst>
                  <a:gd name="connsiteX0" fmla="*/ 126968 w 412718"/>
                  <a:gd name="connsiteY0" fmla="*/ 482632 h 482631"/>
                  <a:gd name="connsiteX1" fmla="*/ 0 w 412718"/>
                  <a:gd name="connsiteY1" fmla="*/ 0 h 482631"/>
                  <a:gd name="connsiteX2" fmla="*/ 412718 w 412718"/>
                  <a:gd name="connsiteY2" fmla="*/ 31813 h 482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12718" h="482631">
                    <a:moveTo>
                      <a:pt x="126968" y="482632"/>
                    </a:moveTo>
                    <a:lnTo>
                      <a:pt x="0" y="0"/>
                    </a:lnTo>
                    <a:lnTo>
                      <a:pt x="412718" y="31813"/>
                    </a:lnTo>
                    <a:close/>
                  </a:path>
                </a:pathLst>
              </a:custGeom>
              <a:solidFill>
                <a:srgbClr val="A9D8C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1" name="任意多边形: 形状 430">
                <a:extLst>
                  <a:ext uri="{FF2B5EF4-FFF2-40B4-BE49-F238E27FC236}">
                    <a16:creationId xmlns:a16="http://schemas.microsoft.com/office/drawing/2014/main" id="{715BBAEB-1BD9-AE13-4E61-0700B31FDC8C}"/>
                  </a:ext>
                </a:extLst>
              </p:cNvPr>
              <p:cNvSpPr/>
              <p:nvPr/>
            </p:nvSpPr>
            <p:spPr>
              <a:xfrm>
                <a:off x="863631" y="1500733"/>
                <a:ext cx="2533650" cy="1732557"/>
              </a:xfrm>
              <a:custGeom>
                <a:avLst/>
                <a:gdLst>
                  <a:gd name="connsiteX0" fmla="*/ 50768 w 2533650"/>
                  <a:gd name="connsiteY0" fmla="*/ 651059 h 1732557"/>
                  <a:gd name="connsiteX1" fmla="*/ 0 w 2533650"/>
                  <a:gd name="connsiteY1" fmla="*/ 873278 h 1732557"/>
                  <a:gd name="connsiteX2" fmla="*/ 863632 w 2533650"/>
                  <a:gd name="connsiteY2" fmla="*/ 1120928 h 1732557"/>
                  <a:gd name="connsiteX3" fmla="*/ 1123950 w 2533650"/>
                  <a:gd name="connsiteY3" fmla="*/ 651059 h 1732557"/>
                  <a:gd name="connsiteX4" fmla="*/ 1130332 w 2533650"/>
                  <a:gd name="connsiteY4" fmla="*/ 1101878 h 1732557"/>
                  <a:gd name="connsiteX5" fmla="*/ 914400 w 2533650"/>
                  <a:gd name="connsiteY5" fmla="*/ 1692428 h 1732557"/>
                  <a:gd name="connsiteX6" fmla="*/ 2241518 w 2533650"/>
                  <a:gd name="connsiteY6" fmla="*/ 1730528 h 1732557"/>
                  <a:gd name="connsiteX7" fmla="*/ 2044636 w 2533650"/>
                  <a:gd name="connsiteY7" fmla="*/ 962146 h 1732557"/>
                  <a:gd name="connsiteX8" fmla="*/ 2089118 w 2533650"/>
                  <a:gd name="connsiteY8" fmla="*/ 530378 h 1732557"/>
                  <a:gd name="connsiteX9" fmla="*/ 2279618 w 2533650"/>
                  <a:gd name="connsiteY9" fmla="*/ 943096 h 1732557"/>
                  <a:gd name="connsiteX10" fmla="*/ 2165318 w 2533650"/>
                  <a:gd name="connsiteY10" fmla="*/ 1514596 h 1732557"/>
                  <a:gd name="connsiteX11" fmla="*/ 2355818 w 2533650"/>
                  <a:gd name="connsiteY11" fmla="*/ 1520978 h 1732557"/>
                  <a:gd name="connsiteX12" fmla="*/ 2533650 w 2533650"/>
                  <a:gd name="connsiteY12" fmla="*/ 885946 h 1732557"/>
                  <a:gd name="connsiteX13" fmla="*/ 2108168 w 2533650"/>
                  <a:gd name="connsiteY13" fmla="*/ 60414 h 1732557"/>
                  <a:gd name="connsiteX14" fmla="*/ 1796986 w 2533650"/>
                  <a:gd name="connsiteY14" fmla="*/ 9646 h 1732557"/>
                  <a:gd name="connsiteX15" fmla="*/ 1523905 w 2533650"/>
                  <a:gd name="connsiteY15" fmla="*/ 593814 h 1732557"/>
                  <a:gd name="connsiteX16" fmla="*/ 1396937 w 2533650"/>
                  <a:gd name="connsiteY16" fmla="*/ 9646 h 1732557"/>
                  <a:gd name="connsiteX17" fmla="*/ 1054037 w 2533650"/>
                  <a:gd name="connsiteY17" fmla="*/ 54128 h 1732557"/>
                  <a:gd name="connsiteX18" fmla="*/ 800100 w 2533650"/>
                  <a:gd name="connsiteY18" fmla="*/ 670109 h 1732557"/>
                  <a:gd name="connsiteX19" fmla="*/ 781050 w 2533650"/>
                  <a:gd name="connsiteY19" fmla="*/ 733641 h 1732557"/>
                  <a:gd name="connsiteX20" fmla="*/ 50768 w 2533650"/>
                  <a:gd name="connsiteY20" fmla="*/ 651059 h 1732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533650" h="1732557">
                    <a:moveTo>
                      <a:pt x="50768" y="651059"/>
                    </a:moveTo>
                    <a:lnTo>
                      <a:pt x="0" y="873278"/>
                    </a:lnTo>
                    <a:cubicBezTo>
                      <a:pt x="0" y="873278"/>
                      <a:pt x="806482" y="1146359"/>
                      <a:pt x="863632" y="1120928"/>
                    </a:cubicBezTo>
                    <a:cubicBezTo>
                      <a:pt x="920782" y="1095496"/>
                      <a:pt x="1123950" y="651059"/>
                      <a:pt x="1123950" y="651059"/>
                    </a:cubicBezTo>
                    <a:lnTo>
                      <a:pt x="1130332" y="1101878"/>
                    </a:lnTo>
                    <a:lnTo>
                      <a:pt x="914400" y="1692428"/>
                    </a:lnTo>
                    <a:cubicBezTo>
                      <a:pt x="914400" y="1692428"/>
                      <a:pt x="2209800" y="1743196"/>
                      <a:pt x="2241518" y="1730528"/>
                    </a:cubicBezTo>
                    <a:cubicBezTo>
                      <a:pt x="2273237" y="1717859"/>
                      <a:pt x="2044636" y="962146"/>
                      <a:pt x="2044636" y="962146"/>
                    </a:cubicBezTo>
                    <a:lnTo>
                      <a:pt x="2089118" y="530378"/>
                    </a:lnTo>
                    <a:lnTo>
                      <a:pt x="2279618" y="943096"/>
                    </a:lnTo>
                    <a:lnTo>
                      <a:pt x="2165318" y="1514596"/>
                    </a:lnTo>
                    <a:lnTo>
                      <a:pt x="2355818" y="1520978"/>
                    </a:lnTo>
                    <a:cubicBezTo>
                      <a:pt x="2355818" y="1520978"/>
                      <a:pt x="2533650" y="949477"/>
                      <a:pt x="2533650" y="885946"/>
                    </a:cubicBezTo>
                    <a:cubicBezTo>
                      <a:pt x="2533650" y="822414"/>
                      <a:pt x="2139982" y="73178"/>
                      <a:pt x="2108168" y="60414"/>
                    </a:cubicBezTo>
                    <a:cubicBezTo>
                      <a:pt x="2076450" y="47746"/>
                      <a:pt x="1796986" y="9646"/>
                      <a:pt x="1796986" y="9646"/>
                    </a:cubicBezTo>
                    <a:cubicBezTo>
                      <a:pt x="1796986" y="9646"/>
                      <a:pt x="1568387" y="682778"/>
                      <a:pt x="1523905" y="593814"/>
                    </a:cubicBezTo>
                    <a:cubicBezTo>
                      <a:pt x="1479423" y="504946"/>
                      <a:pt x="1435037" y="28696"/>
                      <a:pt x="1396937" y="9646"/>
                    </a:cubicBezTo>
                    <a:cubicBezTo>
                      <a:pt x="1358837" y="-9404"/>
                      <a:pt x="1060323" y="-3022"/>
                      <a:pt x="1054037" y="54128"/>
                    </a:cubicBezTo>
                    <a:cubicBezTo>
                      <a:pt x="1047655" y="111278"/>
                      <a:pt x="800100" y="670109"/>
                      <a:pt x="800100" y="670109"/>
                    </a:cubicBezTo>
                    <a:lnTo>
                      <a:pt x="781050" y="733641"/>
                    </a:lnTo>
                    <a:lnTo>
                      <a:pt x="50768" y="651059"/>
                    </a:lnTo>
                    <a:close/>
                  </a:path>
                </a:pathLst>
              </a:custGeom>
              <a:solidFill>
                <a:srgbClr val="4BBEC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2" name="任意多边形: 形状 431">
                <a:extLst>
                  <a:ext uri="{FF2B5EF4-FFF2-40B4-BE49-F238E27FC236}">
                    <a16:creationId xmlns:a16="http://schemas.microsoft.com/office/drawing/2014/main" id="{01D7431E-13A3-9A5A-4D06-25FAC764FCE9}"/>
                  </a:ext>
                </a:extLst>
              </p:cNvPr>
              <p:cNvSpPr/>
              <p:nvPr/>
            </p:nvSpPr>
            <p:spPr>
              <a:xfrm>
                <a:off x="863631" y="1500733"/>
                <a:ext cx="2533650" cy="1732557"/>
              </a:xfrm>
              <a:custGeom>
                <a:avLst/>
                <a:gdLst>
                  <a:gd name="connsiteX0" fmla="*/ 50768 w 2533650"/>
                  <a:gd name="connsiteY0" fmla="*/ 651059 h 1732557"/>
                  <a:gd name="connsiteX1" fmla="*/ 0 w 2533650"/>
                  <a:gd name="connsiteY1" fmla="*/ 873278 h 1732557"/>
                  <a:gd name="connsiteX2" fmla="*/ 863632 w 2533650"/>
                  <a:gd name="connsiteY2" fmla="*/ 1120928 h 1732557"/>
                  <a:gd name="connsiteX3" fmla="*/ 1123950 w 2533650"/>
                  <a:gd name="connsiteY3" fmla="*/ 651059 h 1732557"/>
                  <a:gd name="connsiteX4" fmla="*/ 1130332 w 2533650"/>
                  <a:gd name="connsiteY4" fmla="*/ 1101878 h 1732557"/>
                  <a:gd name="connsiteX5" fmla="*/ 914400 w 2533650"/>
                  <a:gd name="connsiteY5" fmla="*/ 1692428 h 1732557"/>
                  <a:gd name="connsiteX6" fmla="*/ 2241518 w 2533650"/>
                  <a:gd name="connsiteY6" fmla="*/ 1730528 h 1732557"/>
                  <a:gd name="connsiteX7" fmla="*/ 2044636 w 2533650"/>
                  <a:gd name="connsiteY7" fmla="*/ 962146 h 1732557"/>
                  <a:gd name="connsiteX8" fmla="*/ 2089118 w 2533650"/>
                  <a:gd name="connsiteY8" fmla="*/ 530378 h 1732557"/>
                  <a:gd name="connsiteX9" fmla="*/ 2279618 w 2533650"/>
                  <a:gd name="connsiteY9" fmla="*/ 943096 h 1732557"/>
                  <a:gd name="connsiteX10" fmla="*/ 2165318 w 2533650"/>
                  <a:gd name="connsiteY10" fmla="*/ 1514596 h 1732557"/>
                  <a:gd name="connsiteX11" fmla="*/ 2355818 w 2533650"/>
                  <a:gd name="connsiteY11" fmla="*/ 1520978 h 1732557"/>
                  <a:gd name="connsiteX12" fmla="*/ 2533650 w 2533650"/>
                  <a:gd name="connsiteY12" fmla="*/ 885946 h 1732557"/>
                  <a:gd name="connsiteX13" fmla="*/ 2108168 w 2533650"/>
                  <a:gd name="connsiteY13" fmla="*/ 60414 h 1732557"/>
                  <a:gd name="connsiteX14" fmla="*/ 1796986 w 2533650"/>
                  <a:gd name="connsiteY14" fmla="*/ 9646 h 1732557"/>
                  <a:gd name="connsiteX15" fmla="*/ 1523905 w 2533650"/>
                  <a:gd name="connsiteY15" fmla="*/ 593814 h 1732557"/>
                  <a:gd name="connsiteX16" fmla="*/ 1396937 w 2533650"/>
                  <a:gd name="connsiteY16" fmla="*/ 9646 h 1732557"/>
                  <a:gd name="connsiteX17" fmla="*/ 1054037 w 2533650"/>
                  <a:gd name="connsiteY17" fmla="*/ 54128 h 1732557"/>
                  <a:gd name="connsiteX18" fmla="*/ 800100 w 2533650"/>
                  <a:gd name="connsiteY18" fmla="*/ 670109 h 1732557"/>
                  <a:gd name="connsiteX19" fmla="*/ 781050 w 2533650"/>
                  <a:gd name="connsiteY19" fmla="*/ 733641 h 1732557"/>
                  <a:gd name="connsiteX20" fmla="*/ 50768 w 2533650"/>
                  <a:gd name="connsiteY20" fmla="*/ 651059 h 1732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533650" h="1732557">
                    <a:moveTo>
                      <a:pt x="50768" y="651059"/>
                    </a:moveTo>
                    <a:lnTo>
                      <a:pt x="0" y="873278"/>
                    </a:lnTo>
                    <a:cubicBezTo>
                      <a:pt x="0" y="873278"/>
                      <a:pt x="806482" y="1146359"/>
                      <a:pt x="863632" y="1120928"/>
                    </a:cubicBezTo>
                    <a:cubicBezTo>
                      <a:pt x="920782" y="1095496"/>
                      <a:pt x="1123950" y="651059"/>
                      <a:pt x="1123950" y="651059"/>
                    </a:cubicBezTo>
                    <a:lnTo>
                      <a:pt x="1130332" y="1101878"/>
                    </a:lnTo>
                    <a:lnTo>
                      <a:pt x="914400" y="1692428"/>
                    </a:lnTo>
                    <a:cubicBezTo>
                      <a:pt x="914400" y="1692428"/>
                      <a:pt x="2209800" y="1743196"/>
                      <a:pt x="2241518" y="1730528"/>
                    </a:cubicBezTo>
                    <a:cubicBezTo>
                      <a:pt x="2273237" y="1717859"/>
                      <a:pt x="2044636" y="962146"/>
                      <a:pt x="2044636" y="962146"/>
                    </a:cubicBezTo>
                    <a:lnTo>
                      <a:pt x="2089118" y="530378"/>
                    </a:lnTo>
                    <a:lnTo>
                      <a:pt x="2279618" y="943096"/>
                    </a:lnTo>
                    <a:lnTo>
                      <a:pt x="2165318" y="1514596"/>
                    </a:lnTo>
                    <a:lnTo>
                      <a:pt x="2355818" y="1520978"/>
                    </a:lnTo>
                    <a:cubicBezTo>
                      <a:pt x="2355818" y="1520978"/>
                      <a:pt x="2533650" y="949477"/>
                      <a:pt x="2533650" y="885946"/>
                    </a:cubicBezTo>
                    <a:cubicBezTo>
                      <a:pt x="2533650" y="822414"/>
                      <a:pt x="2139982" y="73178"/>
                      <a:pt x="2108168" y="60414"/>
                    </a:cubicBezTo>
                    <a:cubicBezTo>
                      <a:pt x="2076450" y="47746"/>
                      <a:pt x="1796986" y="9646"/>
                      <a:pt x="1796986" y="9646"/>
                    </a:cubicBezTo>
                    <a:cubicBezTo>
                      <a:pt x="1796986" y="9646"/>
                      <a:pt x="1568387" y="682778"/>
                      <a:pt x="1523905" y="593814"/>
                    </a:cubicBezTo>
                    <a:cubicBezTo>
                      <a:pt x="1479423" y="504946"/>
                      <a:pt x="1435037" y="28696"/>
                      <a:pt x="1396937" y="9646"/>
                    </a:cubicBezTo>
                    <a:cubicBezTo>
                      <a:pt x="1358837" y="-9404"/>
                      <a:pt x="1060323" y="-3022"/>
                      <a:pt x="1054037" y="54128"/>
                    </a:cubicBezTo>
                    <a:cubicBezTo>
                      <a:pt x="1047655" y="111278"/>
                      <a:pt x="800100" y="670109"/>
                      <a:pt x="800100" y="670109"/>
                    </a:cubicBezTo>
                    <a:lnTo>
                      <a:pt x="781050" y="733641"/>
                    </a:lnTo>
                    <a:lnTo>
                      <a:pt x="50768" y="651059"/>
                    </a:lnTo>
                    <a:close/>
                  </a:path>
                </a:pathLst>
              </a:custGeom>
              <a:solidFill>
                <a:srgbClr val="4BBEC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3" name="任意多边形: 形状 432">
                <a:extLst>
                  <a:ext uri="{FF2B5EF4-FFF2-40B4-BE49-F238E27FC236}">
                    <a16:creationId xmlns:a16="http://schemas.microsoft.com/office/drawing/2014/main" id="{D2948B57-F3C9-8A6C-A5C3-1E99E29E90EE}"/>
                  </a:ext>
                </a:extLst>
              </p:cNvPr>
              <p:cNvSpPr/>
              <p:nvPr/>
            </p:nvSpPr>
            <p:spPr>
              <a:xfrm>
                <a:off x="2195581" y="5580792"/>
                <a:ext cx="272184" cy="467399"/>
              </a:xfrm>
              <a:custGeom>
                <a:avLst/>
                <a:gdLst>
                  <a:gd name="connsiteX0" fmla="*/ 81847 w 272184"/>
                  <a:gd name="connsiteY0" fmla="*/ 95250 h 467399"/>
                  <a:gd name="connsiteX1" fmla="*/ 12885 w 272184"/>
                  <a:gd name="connsiteY1" fmla="*/ 466725 h 467399"/>
                  <a:gd name="connsiteX2" fmla="*/ 237009 w 272184"/>
                  <a:gd name="connsiteY2" fmla="*/ 257175 h 467399"/>
                  <a:gd name="connsiteX3" fmla="*/ 271489 w 272184"/>
                  <a:gd name="connsiteY3" fmla="*/ 85725 h 467399"/>
                  <a:gd name="connsiteX4" fmla="*/ 262822 w 272184"/>
                  <a:gd name="connsiteY4" fmla="*/ 0 h 467399"/>
                  <a:gd name="connsiteX5" fmla="*/ 99087 w 272184"/>
                  <a:gd name="connsiteY5" fmla="*/ 285750 h 467399"/>
                  <a:gd name="connsiteX6" fmla="*/ 81847 w 272184"/>
                  <a:gd name="connsiteY6" fmla="*/ 95250 h 467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2184" h="467399">
                    <a:moveTo>
                      <a:pt x="81847" y="95250"/>
                    </a:moveTo>
                    <a:cubicBezTo>
                      <a:pt x="81847" y="95250"/>
                      <a:pt x="-38835" y="485775"/>
                      <a:pt x="12885" y="466725"/>
                    </a:cubicBezTo>
                    <a:cubicBezTo>
                      <a:pt x="64606" y="447675"/>
                      <a:pt x="193956" y="371475"/>
                      <a:pt x="237009" y="257175"/>
                    </a:cubicBezTo>
                    <a:cubicBezTo>
                      <a:pt x="280062" y="142875"/>
                      <a:pt x="271489" y="85725"/>
                      <a:pt x="271489" y="85725"/>
                    </a:cubicBezTo>
                    <a:lnTo>
                      <a:pt x="262822" y="0"/>
                    </a:lnTo>
                    <a:cubicBezTo>
                      <a:pt x="262822" y="0"/>
                      <a:pt x="268441" y="248603"/>
                      <a:pt x="99087" y="285750"/>
                    </a:cubicBezTo>
                    <a:cubicBezTo>
                      <a:pt x="-9594" y="309563"/>
                      <a:pt x="55939" y="285750"/>
                      <a:pt x="81847" y="95250"/>
                    </a:cubicBezTo>
                    <a:close/>
                  </a:path>
                </a:pathLst>
              </a:custGeom>
              <a:solidFill>
                <a:srgbClr val="F3BEC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4" name="任意多边形: 形状 433">
                <a:extLst>
                  <a:ext uri="{FF2B5EF4-FFF2-40B4-BE49-F238E27FC236}">
                    <a16:creationId xmlns:a16="http://schemas.microsoft.com/office/drawing/2014/main" id="{62B8896B-BF92-A2F6-D72C-1B22EE40AE81}"/>
                  </a:ext>
                </a:extLst>
              </p:cNvPr>
              <p:cNvSpPr/>
              <p:nvPr/>
            </p:nvSpPr>
            <p:spPr>
              <a:xfrm>
                <a:off x="2650207" y="5679281"/>
                <a:ext cx="202841" cy="425496"/>
              </a:xfrm>
              <a:custGeom>
                <a:avLst/>
                <a:gdLst>
                  <a:gd name="connsiteX0" fmla="*/ 885 w 202841"/>
                  <a:gd name="connsiteY0" fmla="*/ 0 h 425496"/>
                  <a:gd name="connsiteX1" fmla="*/ 140617 w 202841"/>
                  <a:gd name="connsiteY1" fmla="*/ 306419 h 425496"/>
                  <a:gd name="connsiteX2" fmla="*/ 178717 w 202841"/>
                  <a:gd name="connsiteY2" fmla="*/ 63532 h 425496"/>
                  <a:gd name="connsiteX3" fmla="*/ 159667 w 202841"/>
                  <a:gd name="connsiteY3" fmla="*/ 415957 h 425496"/>
                  <a:gd name="connsiteX4" fmla="*/ 885 w 202841"/>
                  <a:gd name="connsiteY4" fmla="*/ 0 h 425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2841" h="425496">
                    <a:moveTo>
                      <a:pt x="885" y="0"/>
                    </a:moveTo>
                    <a:cubicBezTo>
                      <a:pt x="885" y="0"/>
                      <a:pt x="102517" y="392144"/>
                      <a:pt x="140617" y="306419"/>
                    </a:cubicBezTo>
                    <a:cubicBezTo>
                      <a:pt x="178717" y="220694"/>
                      <a:pt x="178717" y="63532"/>
                      <a:pt x="178717" y="63532"/>
                    </a:cubicBezTo>
                    <a:cubicBezTo>
                      <a:pt x="178717" y="63532"/>
                      <a:pt x="244058" y="347663"/>
                      <a:pt x="159667" y="415957"/>
                    </a:cubicBezTo>
                    <a:cubicBezTo>
                      <a:pt x="59655" y="496824"/>
                      <a:pt x="-8640" y="38100"/>
                      <a:pt x="885" y="0"/>
                    </a:cubicBezTo>
                    <a:close/>
                  </a:path>
                </a:pathLst>
              </a:custGeom>
              <a:solidFill>
                <a:srgbClr val="F3BEC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5" name="任意多边形: 形状 434">
                <a:extLst>
                  <a:ext uri="{FF2B5EF4-FFF2-40B4-BE49-F238E27FC236}">
                    <a16:creationId xmlns:a16="http://schemas.microsoft.com/office/drawing/2014/main" id="{14C40E7C-C6C3-725D-7417-CE651F5EA363}"/>
                  </a:ext>
                </a:extLst>
              </p:cNvPr>
              <p:cNvSpPr/>
              <p:nvPr/>
            </p:nvSpPr>
            <p:spPr>
              <a:xfrm>
                <a:off x="2085975" y="1523142"/>
                <a:ext cx="638175" cy="1689163"/>
              </a:xfrm>
              <a:custGeom>
                <a:avLst/>
                <a:gdLst>
                  <a:gd name="connsiteX0" fmla="*/ 587312 w 638175"/>
                  <a:gd name="connsiteY0" fmla="*/ 0 h 1689163"/>
                  <a:gd name="connsiteX1" fmla="*/ 104775 w 638175"/>
                  <a:gd name="connsiteY1" fmla="*/ 942975 h 1689163"/>
                  <a:gd name="connsiteX2" fmla="*/ 0 w 638175"/>
                  <a:gd name="connsiteY2" fmla="*/ 1676400 h 1689163"/>
                  <a:gd name="connsiteX3" fmla="*/ 638175 w 638175"/>
                  <a:gd name="connsiteY3" fmla="*/ 1689164 h 1689163"/>
                  <a:gd name="connsiteX4" fmla="*/ 66675 w 638175"/>
                  <a:gd name="connsiteY4" fmla="*/ 1625632 h 1689163"/>
                  <a:gd name="connsiteX5" fmla="*/ 168212 w 638175"/>
                  <a:gd name="connsiteY5" fmla="*/ 952500 h 1689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38175" h="1689163">
                    <a:moveTo>
                      <a:pt x="587312" y="0"/>
                    </a:moveTo>
                    <a:lnTo>
                      <a:pt x="104775" y="942975"/>
                    </a:lnTo>
                    <a:lnTo>
                      <a:pt x="0" y="1676400"/>
                    </a:lnTo>
                    <a:lnTo>
                      <a:pt x="638175" y="1689164"/>
                    </a:lnTo>
                    <a:lnTo>
                      <a:pt x="66675" y="1625632"/>
                    </a:lnTo>
                    <a:lnTo>
                      <a:pt x="168212" y="95250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6" name="任意多边形: 形状 435">
                <a:extLst>
                  <a:ext uri="{FF2B5EF4-FFF2-40B4-BE49-F238E27FC236}">
                    <a16:creationId xmlns:a16="http://schemas.microsoft.com/office/drawing/2014/main" id="{83D79630-898E-8115-6326-161D8527B4B7}"/>
                  </a:ext>
                </a:extLst>
              </p:cNvPr>
              <p:cNvSpPr/>
              <p:nvPr/>
            </p:nvSpPr>
            <p:spPr>
              <a:xfrm>
                <a:off x="2260568" y="2659856"/>
                <a:ext cx="133350" cy="133350"/>
              </a:xfrm>
              <a:custGeom>
                <a:avLst/>
                <a:gdLst>
                  <a:gd name="connsiteX0" fmla="*/ 133350 w 133350"/>
                  <a:gd name="connsiteY0" fmla="*/ 66675 h 133350"/>
                  <a:gd name="connsiteX1" fmla="*/ 66675 w 133350"/>
                  <a:gd name="connsiteY1" fmla="*/ 133350 h 133350"/>
                  <a:gd name="connsiteX2" fmla="*/ 0 w 133350"/>
                  <a:gd name="connsiteY2" fmla="*/ 66675 h 133350"/>
                  <a:gd name="connsiteX3" fmla="*/ 66675 w 133350"/>
                  <a:gd name="connsiteY3" fmla="*/ 0 h 133350"/>
                  <a:gd name="connsiteX4" fmla="*/ 133350 w 133350"/>
                  <a:gd name="connsiteY4" fmla="*/ 66675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3350" h="133350">
                    <a:moveTo>
                      <a:pt x="133350" y="66675"/>
                    </a:moveTo>
                    <a:cubicBezTo>
                      <a:pt x="133350" y="103499"/>
                      <a:pt x="103499" y="133350"/>
                      <a:pt x="66675" y="133350"/>
                    </a:cubicBezTo>
                    <a:cubicBezTo>
                      <a:pt x="29851" y="133350"/>
                      <a:pt x="0" y="103499"/>
                      <a:pt x="0" y="66675"/>
                    </a:cubicBezTo>
                    <a:cubicBezTo>
                      <a:pt x="0" y="29851"/>
                      <a:pt x="29851" y="0"/>
                      <a:pt x="66675" y="0"/>
                    </a:cubicBezTo>
                    <a:cubicBezTo>
                      <a:pt x="103499" y="0"/>
                      <a:pt x="133350" y="29851"/>
                      <a:pt x="133350" y="66675"/>
                    </a:cubicBezTo>
                    <a:close/>
                  </a:path>
                </a:pathLst>
              </a:custGeom>
              <a:solidFill>
                <a:srgbClr val="A9D8C5"/>
              </a:solidFill>
              <a:ln w="1905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37" name="图形 2">
                <a:extLst>
                  <a:ext uri="{FF2B5EF4-FFF2-40B4-BE49-F238E27FC236}">
                    <a16:creationId xmlns:a16="http://schemas.microsoft.com/office/drawing/2014/main" id="{13586F71-9ECB-1575-EE9E-6BBF6F432963}"/>
                  </a:ext>
                </a:extLst>
              </p:cNvPr>
              <p:cNvGrpSpPr/>
              <p:nvPr/>
            </p:nvGrpSpPr>
            <p:grpSpPr>
              <a:xfrm>
                <a:off x="2966561" y="837452"/>
                <a:ext cx="155328" cy="195919"/>
                <a:chOff x="2966561" y="837452"/>
                <a:chExt cx="155328" cy="195919"/>
              </a:xfrm>
            </p:grpSpPr>
            <p:sp>
              <p:nvSpPr>
                <p:cNvPr id="447" name="任意多边形: 形状 446">
                  <a:extLst>
                    <a:ext uri="{FF2B5EF4-FFF2-40B4-BE49-F238E27FC236}">
                      <a16:creationId xmlns:a16="http://schemas.microsoft.com/office/drawing/2014/main" id="{3A66D1F4-7A89-846E-2FE7-D8A69B0829CD}"/>
                    </a:ext>
                  </a:extLst>
                </p:cNvPr>
                <p:cNvSpPr/>
                <p:nvPr/>
              </p:nvSpPr>
              <p:spPr>
                <a:xfrm>
                  <a:off x="2966561" y="837452"/>
                  <a:ext cx="155328" cy="195919"/>
                </a:xfrm>
                <a:custGeom>
                  <a:avLst/>
                  <a:gdLst>
                    <a:gd name="connsiteX0" fmla="*/ 68008 w 155328"/>
                    <a:gd name="connsiteY0" fmla="*/ 5605 h 195919"/>
                    <a:gd name="connsiteX1" fmla="*/ 146304 w 155328"/>
                    <a:gd name="connsiteY1" fmla="*/ 92282 h 195919"/>
                    <a:gd name="connsiteX2" fmla="*/ 0 w 155328"/>
                    <a:gd name="connsiteY2" fmla="*/ 194200 h 195919"/>
                    <a:gd name="connsiteX3" fmla="*/ 68008 w 155328"/>
                    <a:gd name="connsiteY3" fmla="*/ 5605 h 1959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5328" h="195919">
                      <a:moveTo>
                        <a:pt x="68008" y="5605"/>
                      </a:moveTo>
                      <a:cubicBezTo>
                        <a:pt x="68008" y="5605"/>
                        <a:pt x="188690" y="-32971"/>
                        <a:pt x="146304" y="92282"/>
                      </a:cubicBezTo>
                      <a:cubicBezTo>
                        <a:pt x="103917" y="217536"/>
                        <a:pt x="0" y="194200"/>
                        <a:pt x="0" y="194200"/>
                      </a:cubicBezTo>
                      <a:lnTo>
                        <a:pt x="68008" y="5605"/>
                      </a:lnTo>
                      <a:close/>
                    </a:path>
                  </a:pathLst>
                </a:custGeom>
                <a:solidFill>
                  <a:srgbClr val="FAEFD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8" name="任意多边形: 形状 447">
                  <a:extLst>
                    <a:ext uri="{FF2B5EF4-FFF2-40B4-BE49-F238E27FC236}">
                      <a16:creationId xmlns:a16="http://schemas.microsoft.com/office/drawing/2014/main" id="{3F550F17-2C8E-9550-DAB4-0A9493BE0159}"/>
                    </a:ext>
                  </a:extLst>
                </p:cNvPr>
                <p:cNvSpPr/>
                <p:nvPr/>
              </p:nvSpPr>
              <p:spPr>
                <a:xfrm>
                  <a:off x="2999613" y="872654"/>
                  <a:ext cx="84812" cy="112516"/>
                </a:xfrm>
                <a:custGeom>
                  <a:avLst/>
                  <a:gdLst>
                    <a:gd name="connsiteX0" fmla="*/ 20288 w 84812"/>
                    <a:gd name="connsiteY0" fmla="*/ 17838 h 112516"/>
                    <a:gd name="connsiteX1" fmla="*/ 83534 w 84812"/>
                    <a:gd name="connsiteY1" fmla="*/ 15838 h 112516"/>
                    <a:gd name="connsiteX2" fmla="*/ 0 w 84812"/>
                    <a:gd name="connsiteY2" fmla="*/ 112517 h 112516"/>
                    <a:gd name="connsiteX3" fmla="*/ 20288 w 84812"/>
                    <a:gd name="connsiteY3" fmla="*/ 17838 h 1125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4812" h="112516">
                      <a:moveTo>
                        <a:pt x="20288" y="17838"/>
                      </a:moveTo>
                      <a:cubicBezTo>
                        <a:pt x="20288" y="17838"/>
                        <a:pt x="95440" y="-20929"/>
                        <a:pt x="83534" y="15838"/>
                      </a:cubicBezTo>
                      <a:cubicBezTo>
                        <a:pt x="71628" y="52604"/>
                        <a:pt x="0" y="112517"/>
                        <a:pt x="0" y="112517"/>
                      </a:cubicBezTo>
                      <a:lnTo>
                        <a:pt x="20288" y="17838"/>
                      </a:lnTo>
                      <a:close/>
                    </a:path>
                  </a:pathLst>
                </a:custGeom>
                <a:solidFill>
                  <a:srgbClr val="F8D3AC">
                    <a:alpha val="4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38" name="图形 2">
                <a:extLst>
                  <a:ext uri="{FF2B5EF4-FFF2-40B4-BE49-F238E27FC236}">
                    <a16:creationId xmlns:a16="http://schemas.microsoft.com/office/drawing/2014/main" id="{25736DAF-2F1A-C46E-C591-2666CEE07C35}"/>
                  </a:ext>
                </a:extLst>
              </p:cNvPr>
              <p:cNvGrpSpPr/>
              <p:nvPr/>
            </p:nvGrpSpPr>
            <p:grpSpPr>
              <a:xfrm>
                <a:off x="1788266" y="739565"/>
                <a:ext cx="117590" cy="216553"/>
                <a:chOff x="1788266" y="739565"/>
                <a:chExt cx="117590" cy="216553"/>
              </a:xfrm>
            </p:grpSpPr>
            <p:sp>
              <p:nvSpPr>
                <p:cNvPr id="445" name="任意多边形: 形状 444">
                  <a:extLst>
                    <a:ext uri="{FF2B5EF4-FFF2-40B4-BE49-F238E27FC236}">
                      <a16:creationId xmlns:a16="http://schemas.microsoft.com/office/drawing/2014/main" id="{747DC313-B40A-9D23-D4E9-AB135001591C}"/>
                    </a:ext>
                  </a:extLst>
                </p:cNvPr>
                <p:cNvSpPr/>
                <p:nvPr/>
              </p:nvSpPr>
              <p:spPr>
                <a:xfrm>
                  <a:off x="1788266" y="739565"/>
                  <a:ext cx="117590" cy="216553"/>
                </a:xfrm>
                <a:custGeom>
                  <a:avLst/>
                  <a:gdLst>
                    <a:gd name="connsiteX0" fmla="*/ 97778 w 117590"/>
                    <a:gd name="connsiteY0" fmla="*/ 17005 h 216553"/>
                    <a:gd name="connsiteX1" fmla="*/ 719 w 117590"/>
                    <a:gd name="connsiteY1" fmla="*/ 81870 h 216553"/>
                    <a:gd name="connsiteX2" fmla="*/ 117590 w 117590"/>
                    <a:gd name="connsiteY2" fmla="*/ 216554 h 216553"/>
                    <a:gd name="connsiteX3" fmla="*/ 97778 w 117590"/>
                    <a:gd name="connsiteY3" fmla="*/ 17005 h 2165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7590" h="216553">
                      <a:moveTo>
                        <a:pt x="97778" y="17005"/>
                      </a:moveTo>
                      <a:cubicBezTo>
                        <a:pt x="97778" y="17005"/>
                        <a:pt x="-9759" y="-49956"/>
                        <a:pt x="719" y="81870"/>
                      </a:cubicBezTo>
                      <a:cubicBezTo>
                        <a:pt x="11196" y="213697"/>
                        <a:pt x="117590" y="216554"/>
                        <a:pt x="117590" y="216554"/>
                      </a:cubicBezTo>
                      <a:lnTo>
                        <a:pt x="97778" y="17005"/>
                      </a:lnTo>
                      <a:close/>
                    </a:path>
                  </a:pathLst>
                </a:custGeom>
                <a:solidFill>
                  <a:srgbClr val="FAEFD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6" name="任意多边形: 形状 445">
                  <a:extLst>
                    <a:ext uri="{FF2B5EF4-FFF2-40B4-BE49-F238E27FC236}">
                      <a16:creationId xmlns:a16="http://schemas.microsoft.com/office/drawing/2014/main" id="{1A32B12B-E8EB-B59A-88E8-EF611F92DD43}"/>
                    </a:ext>
                  </a:extLst>
                </p:cNvPr>
                <p:cNvSpPr/>
                <p:nvPr/>
              </p:nvSpPr>
              <p:spPr>
                <a:xfrm>
                  <a:off x="1827676" y="775303"/>
                  <a:ext cx="60940" cy="127761"/>
                </a:xfrm>
                <a:custGeom>
                  <a:avLst/>
                  <a:gdLst>
                    <a:gd name="connsiteX0" fmla="*/ 60941 w 60940"/>
                    <a:gd name="connsiteY0" fmla="*/ 30988 h 127761"/>
                    <a:gd name="connsiteX1" fmla="*/ 76 w 60940"/>
                    <a:gd name="connsiteY1" fmla="*/ 13557 h 127761"/>
                    <a:gd name="connsiteX2" fmla="*/ 57417 w 60940"/>
                    <a:gd name="connsiteY2" fmla="*/ 127762 h 127761"/>
                    <a:gd name="connsiteX3" fmla="*/ 60941 w 60940"/>
                    <a:gd name="connsiteY3" fmla="*/ 30988 h 1277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0940" h="127761">
                      <a:moveTo>
                        <a:pt x="60941" y="30988"/>
                      </a:moveTo>
                      <a:cubicBezTo>
                        <a:pt x="60941" y="30988"/>
                        <a:pt x="-2496" y="-25019"/>
                        <a:pt x="76" y="13557"/>
                      </a:cubicBezTo>
                      <a:cubicBezTo>
                        <a:pt x="2648" y="52134"/>
                        <a:pt x="57417" y="127762"/>
                        <a:pt x="57417" y="127762"/>
                      </a:cubicBezTo>
                      <a:lnTo>
                        <a:pt x="60941" y="30988"/>
                      </a:lnTo>
                      <a:close/>
                    </a:path>
                  </a:pathLst>
                </a:custGeom>
                <a:solidFill>
                  <a:srgbClr val="F8D3AC">
                    <a:alpha val="4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39" name="任意多边形: 形状 438">
                <a:extLst>
                  <a:ext uri="{FF2B5EF4-FFF2-40B4-BE49-F238E27FC236}">
                    <a16:creationId xmlns:a16="http://schemas.microsoft.com/office/drawing/2014/main" id="{3B5E3FEF-1A15-4C43-0FE7-36D02B5A5E3D}"/>
                  </a:ext>
                </a:extLst>
              </p:cNvPr>
              <p:cNvSpPr/>
              <p:nvPr/>
            </p:nvSpPr>
            <p:spPr>
              <a:xfrm>
                <a:off x="1937194" y="3203352"/>
                <a:ext cx="1136340" cy="1050702"/>
              </a:xfrm>
              <a:custGeom>
                <a:avLst/>
                <a:gdLst>
                  <a:gd name="connsiteX0" fmla="*/ 0 w 1136340"/>
                  <a:gd name="connsiteY0" fmla="*/ 0 h 1050702"/>
                  <a:gd name="connsiteX1" fmla="*/ 596360 w 1136340"/>
                  <a:gd name="connsiteY1" fmla="*/ 212122 h 1050702"/>
                  <a:gd name="connsiteX2" fmla="*/ 1034510 w 1136340"/>
                  <a:gd name="connsiteY2" fmla="*/ 421672 h 1050702"/>
                  <a:gd name="connsiteX3" fmla="*/ 1077278 w 1136340"/>
                  <a:gd name="connsiteY3" fmla="*/ 1050703 h 1050702"/>
                  <a:gd name="connsiteX4" fmla="*/ 1117092 w 1136340"/>
                  <a:gd name="connsiteY4" fmla="*/ 1050227 h 1050702"/>
                  <a:gd name="connsiteX5" fmla="*/ 1116616 w 1136340"/>
                  <a:gd name="connsiteY5" fmla="*/ 34100 h 1050702"/>
                  <a:gd name="connsiteX6" fmla="*/ 0 w 1136340"/>
                  <a:gd name="connsiteY6" fmla="*/ 0 h 10507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36340" h="1050702">
                    <a:moveTo>
                      <a:pt x="0" y="0"/>
                    </a:moveTo>
                    <a:cubicBezTo>
                      <a:pt x="104489" y="85344"/>
                      <a:pt x="434911" y="260604"/>
                      <a:pt x="596360" y="212122"/>
                    </a:cubicBezTo>
                    <a:cubicBezTo>
                      <a:pt x="786860" y="154972"/>
                      <a:pt x="1034510" y="262890"/>
                      <a:pt x="1034510" y="421672"/>
                    </a:cubicBezTo>
                    <a:cubicBezTo>
                      <a:pt x="1034510" y="561975"/>
                      <a:pt x="1069181" y="960025"/>
                      <a:pt x="1077278" y="1050703"/>
                    </a:cubicBezTo>
                    <a:lnTo>
                      <a:pt x="1117092" y="1050227"/>
                    </a:lnTo>
                    <a:cubicBezTo>
                      <a:pt x="1117092" y="1050227"/>
                      <a:pt x="1160716" y="472535"/>
                      <a:pt x="1116616" y="3410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EC8AD">
                  <a:alpha val="14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0" name="任意多边形: 形状 439">
                <a:extLst>
                  <a:ext uri="{FF2B5EF4-FFF2-40B4-BE49-F238E27FC236}">
                    <a16:creationId xmlns:a16="http://schemas.microsoft.com/office/drawing/2014/main" id="{55E816BC-1F46-18D3-E41E-1A8D49BEAC2A}"/>
                  </a:ext>
                </a:extLst>
              </p:cNvPr>
              <p:cNvSpPr/>
              <p:nvPr/>
            </p:nvSpPr>
            <p:spPr>
              <a:xfrm>
                <a:off x="2648331" y="1510474"/>
                <a:ext cx="748760" cy="1511331"/>
              </a:xfrm>
              <a:custGeom>
                <a:avLst/>
                <a:gdLst>
                  <a:gd name="connsiteX0" fmla="*/ 323469 w 748760"/>
                  <a:gd name="connsiteY0" fmla="*/ 50768 h 1511331"/>
                  <a:gd name="connsiteX1" fmla="*/ 12287 w 748760"/>
                  <a:gd name="connsiteY1" fmla="*/ 0 h 1511331"/>
                  <a:gd name="connsiteX2" fmla="*/ 0 w 748760"/>
                  <a:gd name="connsiteY2" fmla="*/ 35528 h 1511331"/>
                  <a:gd name="connsiteX3" fmla="*/ 94964 w 748760"/>
                  <a:gd name="connsiteY3" fmla="*/ 73342 h 1511331"/>
                  <a:gd name="connsiteX4" fmla="*/ 263462 w 748760"/>
                  <a:gd name="connsiteY4" fmla="*/ 317945 h 1511331"/>
                  <a:gd name="connsiteX5" fmla="*/ 381095 w 748760"/>
                  <a:gd name="connsiteY5" fmla="*/ 551497 h 1511331"/>
                  <a:gd name="connsiteX6" fmla="*/ 501015 w 748760"/>
                  <a:gd name="connsiteY6" fmla="*/ 659416 h 1511331"/>
                  <a:gd name="connsiteX7" fmla="*/ 604075 w 748760"/>
                  <a:gd name="connsiteY7" fmla="*/ 859346 h 1511331"/>
                  <a:gd name="connsiteX8" fmla="*/ 569023 w 748760"/>
                  <a:gd name="connsiteY8" fmla="*/ 1243870 h 1511331"/>
                  <a:gd name="connsiteX9" fmla="*/ 457486 w 748760"/>
                  <a:gd name="connsiteY9" fmla="*/ 1507522 h 1511331"/>
                  <a:gd name="connsiteX10" fmla="*/ 570929 w 748760"/>
                  <a:gd name="connsiteY10" fmla="*/ 1511332 h 1511331"/>
                  <a:gd name="connsiteX11" fmla="*/ 748760 w 748760"/>
                  <a:gd name="connsiteY11" fmla="*/ 876300 h 1511331"/>
                  <a:gd name="connsiteX12" fmla="*/ 323469 w 748760"/>
                  <a:gd name="connsiteY12" fmla="*/ 50768 h 15113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48760" h="1511331">
                    <a:moveTo>
                      <a:pt x="323469" y="50768"/>
                    </a:moveTo>
                    <a:cubicBezTo>
                      <a:pt x="291751" y="38100"/>
                      <a:pt x="12287" y="0"/>
                      <a:pt x="12287" y="0"/>
                    </a:cubicBezTo>
                    <a:cubicBezTo>
                      <a:pt x="12287" y="0"/>
                      <a:pt x="7810" y="13145"/>
                      <a:pt x="0" y="35528"/>
                    </a:cubicBezTo>
                    <a:cubicBezTo>
                      <a:pt x="32099" y="47149"/>
                      <a:pt x="64770" y="56293"/>
                      <a:pt x="94964" y="73342"/>
                    </a:cubicBezTo>
                    <a:cubicBezTo>
                      <a:pt x="185738" y="124682"/>
                      <a:pt x="228505" y="224980"/>
                      <a:pt x="263462" y="317945"/>
                    </a:cubicBezTo>
                    <a:cubicBezTo>
                      <a:pt x="294608" y="400431"/>
                      <a:pt x="322516" y="483775"/>
                      <a:pt x="381095" y="551497"/>
                    </a:cubicBezTo>
                    <a:cubicBezTo>
                      <a:pt x="416242" y="592169"/>
                      <a:pt x="462248" y="622363"/>
                      <a:pt x="501015" y="659416"/>
                    </a:cubicBezTo>
                    <a:cubicBezTo>
                      <a:pt x="556450" y="712375"/>
                      <a:pt x="585121" y="786575"/>
                      <a:pt x="604075" y="859346"/>
                    </a:cubicBezTo>
                    <a:cubicBezTo>
                      <a:pt x="638080" y="989838"/>
                      <a:pt x="619601" y="1120902"/>
                      <a:pt x="569023" y="1243870"/>
                    </a:cubicBezTo>
                    <a:cubicBezTo>
                      <a:pt x="532543" y="1332643"/>
                      <a:pt x="485489" y="1416177"/>
                      <a:pt x="457486" y="1507522"/>
                    </a:cubicBezTo>
                    <a:lnTo>
                      <a:pt x="570929" y="1511332"/>
                    </a:lnTo>
                    <a:cubicBezTo>
                      <a:pt x="570929" y="1511332"/>
                      <a:pt x="748760" y="939832"/>
                      <a:pt x="748760" y="876300"/>
                    </a:cubicBezTo>
                    <a:cubicBezTo>
                      <a:pt x="748951" y="812768"/>
                      <a:pt x="355187" y="63532"/>
                      <a:pt x="323469" y="50768"/>
                    </a:cubicBezTo>
                    <a:close/>
                  </a:path>
                </a:pathLst>
              </a:custGeom>
              <a:solidFill>
                <a:srgbClr val="009FA2">
                  <a:alpha val="15000"/>
                </a:srgbClr>
              </a:solidFill>
              <a:ln w="9525" cap="flat">
                <a:solidFill>
                  <a:srgbClr val="009FA2">
                    <a:alpha val="15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1" name="任意多边形: 形状 440">
                <a:extLst>
                  <a:ext uri="{FF2B5EF4-FFF2-40B4-BE49-F238E27FC236}">
                    <a16:creationId xmlns:a16="http://schemas.microsoft.com/office/drawing/2014/main" id="{DBAB9108-0AE6-07EB-BFC1-E5B6C67CA082}"/>
                  </a:ext>
                </a:extLst>
              </p:cNvPr>
              <p:cNvSpPr/>
              <p:nvPr/>
            </p:nvSpPr>
            <p:spPr>
              <a:xfrm>
                <a:off x="1898427" y="469380"/>
                <a:ext cx="1153477" cy="950974"/>
              </a:xfrm>
              <a:custGeom>
                <a:avLst/>
                <a:gdLst>
                  <a:gd name="connsiteX0" fmla="*/ 1153478 w 1153477"/>
                  <a:gd name="connsiteY0" fmla="*/ 207371 h 950974"/>
                  <a:gd name="connsiteX1" fmla="*/ 18383 w 1153477"/>
                  <a:gd name="connsiteY1" fmla="*/ 89070 h 950974"/>
                  <a:gd name="connsiteX2" fmla="*/ 0 w 1153477"/>
                  <a:gd name="connsiteY2" fmla="*/ 189273 h 950974"/>
                  <a:gd name="connsiteX3" fmla="*/ 340805 w 1153477"/>
                  <a:gd name="connsiteY3" fmla="*/ 140029 h 950974"/>
                  <a:gd name="connsiteX4" fmla="*/ 473107 w 1153477"/>
                  <a:gd name="connsiteY4" fmla="*/ 144125 h 950974"/>
                  <a:gd name="connsiteX5" fmla="*/ 565976 w 1153477"/>
                  <a:gd name="connsiteY5" fmla="*/ 163270 h 950974"/>
                  <a:gd name="connsiteX6" fmla="*/ 580072 w 1153477"/>
                  <a:gd name="connsiteY6" fmla="*/ 162032 h 950974"/>
                  <a:gd name="connsiteX7" fmla="*/ 682276 w 1153477"/>
                  <a:gd name="connsiteY7" fmla="*/ 170604 h 950974"/>
                  <a:gd name="connsiteX8" fmla="*/ 771906 w 1153477"/>
                  <a:gd name="connsiteY8" fmla="*/ 204894 h 950974"/>
                  <a:gd name="connsiteX9" fmla="*/ 982218 w 1153477"/>
                  <a:gd name="connsiteY9" fmla="*/ 263092 h 950974"/>
                  <a:gd name="connsiteX10" fmla="*/ 991457 w 1153477"/>
                  <a:gd name="connsiteY10" fmla="*/ 518076 h 950974"/>
                  <a:gd name="connsiteX11" fmla="*/ 836676 w 1153477"/>
                  <a:gd name="connsiteY11" fmla="*/ 723150 h 950974"/>
                  <a:gd name="connsiteX12" fmla="*/ 642271 w 1153477"/>
                  <a:gd name="connsiteY12" fmla="*/ 848689 h 950974"/>
                  <a:gd name="connsiteX13" fmla="*/ 558832 w 1153477"/>
                  <a:gd name="connsiteY13" fmla="*/ 918031 h 950974"/>
                  <a:gd name="connsiteX14" fmla="*/ 644366 w 1153477"/>
                  <a:gd name="connsiteY14" fmla="*/ 949273 h 950974"/>
                  <a:gd name="connsiteX15" fmla="*/ 1153478 w 1153477"/>
                  <a:gd name="connsiteY15" fmla="*/ 207371 h 9509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153477" h="950974">
                    <a:moveTo>
                      <a:pt x="1153478" y="207371"/>
                    </a:moveTo>
                    <a:cubicBezTo>
                      <a:pt x="1153478" y="207371"/>
                      <a:pt x="545306" y="-165819"/>
                      <a:pt x="18383" y="89070"/>
                    </a:cubicBezTo>
                    <a:cubicBezTo>
                      <a:pt x="18383" y="89070"/>
                      <a:pt x="7906" y="127837"/>
                      <a:pt x="0" y="189273"/>
                    </a:cubicBezTo>
                    <a:cubicBezTo>
                      <a:pt x="113538" y="160032"/>
                      <a:pt x="223171" y="139362"/>
                      <a:pt x="340805" y="140029"/>
                    </a:cubicBezTo>
                    <a:cubicBezTo>
                      <a:pt x="384905" y="140315"/>
                      <a:pt x="429101" y="141077"/>
                      <a:pt x="473107" y="144125"/>
                    </a:cubicBezTo>
                    <a:cubicBezTo>
                      <a:pt x="497777" y="145839"/>
                      <a:pt x="547021" y="144030"/>
                      <a:pt x="565976" y="163270"/>
                    </a:cubicBezTo>
                    <a:cubicBezTo>
                      <a:pt x="569786" y="167175"/>
                      <a:pt x="576834" y="165937"/>
                      <a:pt x="580072" y="162032"/>
                    </a:cubicBezTo>
                    <a:cubicBezTo>
                      <a:pt x="605600" y="131076"/>
                      <a:pt x="653605" y="157460"/>
                      <a:pt x="682276" y="170604"/>
                    </a:cubicBezTo>
                    <a:cubicBezTo>
                      <a:pt x="711803" y="184035"/>
                      <a:pt x="739997" y="198132"/>
                      <a:pt x="771906" y="204894"/>
                    </a:cubicBezTo>
                    <a:cubicBezTo>
                      <a:pt x="840105" y="219468"/>
                      <a:pt x="931164" y="205942"/>
                      <a:pt x="982218" y="263092"/>
                    </a:cubicBezTo>
                    <a:cubicBezTo>
                      <a:pt x="1046417" y="334911"/>
                      <a:pt x="1026605" y="438162"/>
                      <a:pt x="991457" y="518076"/>
                    </a:cubicBezTo>
                    <a:cubicBezTo>
                      <a:pt x="956120" y="598277"/>
                      <a:pt x="898874" y="662856"/>
                      <a:pt x="836676" y="723150"/>
                    </a:cubicBezTo>
                    <a:cubicBezTo>
                      <a:pt x="779431" y="778585"/>
                      <a:pt x="718376" y="824686"/>
                      <a:pt x="642271" y="848689"/>
                    </a:cubicBezTo>
                    <a:cubicBezTo>
                      <a:pt x="617030" y="856690"/>
                      <a:pt x="543497" y="876788"/>
                      <a:pt x="558832" y="918031"/>
                    </a:cubicBezTo>
                    <a:cubicBezTo>
                      <a:pt x="571405" y="951940"/>
                      <a:pt x="610934" y="953559"/>
                      <a:pt x="644366" y="949273"/>
                    </a:cubicBezTo>
                    <a:cubicBezTo>
                      <a:pt x="814006" y="887265"/>
                      <a:pt x="1131570" y="705147"/>
                      <a:pt x="1153478" y="207371"/>
                    </a:cubicBezTo>
                    <a:close/>
                  </a:path>
                </a:pathLst>
              </a:custGeom>
              <a:solidFill>
                <a:srgbClr val="EBC9A4">
                  <a:alpha val="15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2" name="任意多边形: 形状 441">
                <a:extLst>
                  <a:ext uri="{FF2B5EF4-FFF2-40B4-BE49-F238E27FC236}">
                    <a16:creationId xmlns:a16="http://schemas.microsoft.com/office/drawing/2014/main" id="{8FE6D552-C122-97D7-1B08-B02063812359}"/>
                  </a:ext>
                </a:extLst>
              </p:cNvPr>
              <p:cNvSpPr/>
              <p:nvPr/>
            </p:nvSpPr>
            <p:spPr>
              <a:xfrm>
                <a:off x="1783774" y="112936"/>
                <a:ext cx="1372007" cy="698410"/>
              </a:xfrm>
              <a:custGeom>
                <a:avLst/>
                <a:gdLst>
                  <a:gd name="connsiteX0" fmla="*/ 209999 w 1372007"/>
                  <a:gd name="connsiteY0" fmla="*/ 85755 h 698410"/>
                  <a:gd name="connsiteX1" fmla="*/ 17879 w 1372007"/>
                  <a:gd name="connsiteY1" fmla="*/ 317213 h 698410"/>
                  <a:gd name="connsiteX2" fmla="*/ 2449 w 1372007"/>
                  <a:gd name="connsiteY2" fmla="*/ 545718 h 698410"/>
                  <a:gd name="connsiteX3" fmla="*/ 390212 w 1372007"/>
                  <a:gd name="connsiteY3" fmla="*/ 453230 h 698410"/>
                  <a:gd name="connsiteX4" fmla="*/ 435932 w 1372007"/>
                  <a:gd name="connsiteY4" fmla="*/ 316451 h 698410"/>
                  <a:gd name="connsiteX5" fmla="*/ 418882 w 1372007"/>
                  <a:gd name="connsiteY5" fmla="*/ 448372 h 698410"/>
                  <a:gd name="connsiteX6" fmla="*/ 850079 w 1372007"/>
                  <a:gd name="connsiteY6" fmla="*/ 466851 h 698410"/>
                  <a:gd name="connsiteX7" fmla="*/ 850841 w 1372007"/>
                  <a:gd name="connsiteY7" fmla="*/ 412939 h 698410"/>
                  <a:gd name="connsiteX8" fmla="*/ 883226 w 1372007"/>
                  <a:gd name="connsiteY8" fmla="*/ 488091 h 698410"/>
                  <a:gd name="connsiteX9" fmla="*/ 1176215 w 1372007"/>
                  <a:gd name="connsiteY9" fmla="*/ 562196 h 698410"/>
                  <a:gd name="connsiteX10" fmla="*/ 1171071 w 1372007"/>
                  <a:gd name="connsiteY10" fmla="*/ 444753 h 698410"/>
                  <a:gd name="connsiteX11" fmla="*/ 1226792 w 1372007"/>
                  <a:gd name="connsiteY11" fmla="*/ 628966 h 698410"/>
                  <a:gd name="connsiteX12" fmla="*/ 1344426 w 1372007"/>
                  <a:gd name="connsiteY12" fmla="*/ 684402 h 698410"/>
                  <a:gd name="connsiteX13" fmla="*/ 1257558 w 1372007"/>
                  <a:gd name="connsiteY13" fmla="*/ 258158 h 698410"/>
                  <a:gd name="connsiteX14" fmla="*/ 209999 w 1372007"/>
                  <a:gd name="connsiteY14" fmla="*/ 85755 h 698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372007" h="698410">
                    <a:moveTo>
                      <a:pt x="209999" y="85755"/>
                    </a:moveTo>
                    <a:cubicBezTo>
                      <a:pt x="209999" y="85755"/>
                      <a:pt x="44835" y="156717"/>
                      <a:pt x="17879" y="317213"/>
                    </a:cubicBezTo>
                    <a:cubicBezTo>
                      <a:pt x="-9076" y="477709"/>
                      <a:pt x="2449" y="545718"/>
                      <a:pt x="2449" y="545718"/>
                    </a:cubicBezTo>
                    <a:cubicBezTo>
                      <a:pt x="2449" y="545718"/>
                      <a:pt x="193044" y="422083"/>
                      <a:pt x="390212" y="453230"/>
                    </a:cubicBezTo>
                    <a:lnTo>
                      <a:pt x="435932" y="316451"/>
                    </a:lnTo>
                    <a:lnTo>
                      <a:pt x="418882" y="448372"/>
                    </a:lnTo>
                    <a:cubicBezTo>
                      <a:pt x="418882" y="448372"/>
                      <a:pt x="717586" y="381697"/>
                      <a:pt x="850079" y="466851"/>
                    </a:cubicBezTo>
                    <a:lnTo>
                      <a:pt x="850841" y="412939"/>
                    </a:lnTo>
                    <a:lnTo>
                      <a:pt x="883226" y="488091"/>
                    </a:lnTo>
                    <a:cubicBezTo>
                      <a:pt x="883226" y="488091"/>
                      <a:pt x="1125542" y="495521"/>
                      <a:pt x="1176215" y="562196"/>
                    </a:cubicBezTo>
                    <a:cubicBezTo>
                      <a:pt x="1226888" y="628871"/>
                      <a:pt x="1171071" y="444753"/>
                      <a:pt x="1171071" y="444753"/>
                    </a:cubicBezTo>
                    <a:lnTo>
                      <a:pt x="1226792" y="628966"/>
                    </a:lnTo>
                    <a:cubicBezTo>
                      <a:pt x="1226792" y="628966"/>
                      <a:pt x="1290229" y="596772"/>
                      <a:pt x="1344426" y="684402"/>
                    </a:cubicBezTo>
                    <a:cubicBezTo>
                      <a:pt x="1398623" y="772032"/>
                      <a:pt x="1374620" y="426560"/>
                      <a:pt x="1257558" y="258158"/>
                    </a:cubicBezTo>
                    <a:cubicBezTo>
                      <a:pt x="1140496" y="89756"/>
                      <a:pt x="1050770" y="-120937"/>
                      <a:pt x="209999" y="85755"/>
                    </a:cubicBezTo>
                    <a:close/>
                  </a:path>
                </a:pathLst>
              </a:custGeom>
              <a:solidFill>
                <a:srgbClr val="5C320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3" name="任意多边形: 形状 442">
                <a:extLst>
                  <a:ext uri="{FF2B5EF4-FFF2-40B4-BE49-F238E27FC236}">
                    <a16:creationId xmlns:a16="http://schemas.microsoft.com/office/drawing/2014/main" id="{E2692B49-1D16-302A-3B66-65FC911D5B58}"/>
                  </a:ext>
                </a:extLst>
              </p:cNvPr>
              <p:cNvSpPr/>
              <p:nvPr/>
            </p:nvSpPr>
            <p:spPr>
              <a:xfrm>
                <a:off x="2211990" y="68493"/>
                <a:ext cx="858321" cy="250802"/>
              </a:xfrm>
              <a:custGeom>
                <a:avLst/>
                <a:gdLst>
                  <a:gd name="connsiteX0" fmla="*/ 383476 w 858321"/>
                  <a:gd name="connsiteY0" fmla="*/ 31233 h 250802"/>
                  <a:gd name="connsiteX1" fmla="*/ 192691 w 858321"/>
                  <a:gd name="connsiteY1" fmla="*/ 4468 h 250802"/>
                  <a:gd name="connsiteX2" fmla="*/ 353282 w 858321"/>
                  <a:gd name="connsiteY2" fmla="*/ 40854 h 250802"/>
                  <a:gd name="connsiteX3" fmla="*/ 0 w 858321"/>
                  <a:gd name="connsiteY3" fmla="*/ 100575 h 250802"/>
                  <a:gd name="connsiteX4" fmla="*/ 366522 w 858321"/>
                  <a:gd name="connsiteY4" fmla="*/ 65809 h 250802"/>
                  <a:gd name="connsiteX5" fmla="*/ 377000 w 858321"/>
                  <a:gd name="connsiteY5" fmla="*/ 127626 h 250802"/>
                  <a:gd name="connsiteX6" fmla="*/ 393097 w 858321"/>
                  <a:gd name="connsiteY6" fmla="*/ 88574 h 250802"/>
                  <a:gd name="connsiteX7" fmla="*/ 611410 w 858321"/>
                  <a:gd name="connsiteY7" fmla="*/ 224210 h 250802"/>
                  <a:gd name="connsiteX8" fmla="*/ 443198 w 858321"/>
                  <a:gd name="connsiteY8" fmla="*/ 61999 h 250802"/>
                  <a:gd name="connsiteX9" fmla="*/ 737426 w 858321"/>
                  <a:gd name="connsiteY9" fmla="*/ 243927 h 250802"/>
                  <a:gd name="connsiteX10" fmla="*/ 487394 w 858321"/>
                  <a:gd name="connsiteY10" fmla="*/ 54570 h 250802"/>
                  <a:gd name="connsiteX11" fmla="*/ 842677 w 858321"/>
                  <a:gd name="connsiteY11" fmla="*/ 219162 h 250802"/>
                  <a:gd name="connsiteX12" fmla="*/ 848582 w 858321"/>
                  <a:gd name="connsiteY12" fmla="*/ 229734 h 250802"/>
                  <a:gd name="connsiteX13" fmla="*/ 446818 w 858321"/>
                  <a:gd name="connsiteY13" fmla="*/ 29709 h 250802"/>
                  <a:gd name="connsiteX14" fmla="*/ 383476 w 858321"/>
                  <a:gd name="connsiteY14" fmla="*/ 31233 h 250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858321" h="250802">
                    <a:moveTo>
                      <a:pt x="383476" y="31233"/>
                    </a:moveTo>
                    <a:cubicBezTo>
                      <a:pt x="383476" y="31233"/>
                      <a:pt x="248602" y="-14106"/>
                      <a:pt x="192691" y="4468"/>
                    </a:cubicBezTo>
                    <a:cubicBezTo>
                      <a:pt x="136779" y="23042"/>
                      <a:pt x="353282" y="40854"/>
                      <a:pt x="353282" y="40854"/>
                    </a:cubicBezTo>
                    <a:lnTo>
                      <a:pt x="0" y="100575"/>
                    </a:lnTo>
                    <a:lnTo>
                      <a:pt x="366522" y="65809"/>
                    </a:lnTo>
                    <a:lnTo>
                      <a:pt x="377000" y="127626"/>
                    </a:lnTo>
                    <a:lnTo>
                      <a:pt x="393097" y="88574"/>
                    </a:lnTo>
                    <a:cubicBezTo>
                      <a:pt x="393097" y="88574"/>
                      <a:pt x="596456" y="163155"/>
                      <a:pt x="611410" y="224210"/>
                    </a:cubicBezTo>
                    <a:lnTo>
                      <a:pt x="443198" y="61999"/>
                    </a:lnTo>
                    <a:cubicBezTo>
                      <a:pt x="443198" y="61999"/>
                      <a:pt x="704850" y="158583"/>
                      <a:pt x="737426" y="243927"/>
                    </a:cubicBezTo>
                    <a:cubicBezTo>
                      <a:pt x="737426" y="243927"/>
                      <a:pt x="535305" y="69143"/>
                      <a:pt x="487394" y="54570"/>
                    </a:cubicBezTo>
                    <a:cubicBezTo>
                      <a:pt x="441389" y="40568"/>
                      <a:pt x="782288" y="132960"/>
                      <a:pt x="842677" y="219162"/>
                    </a:cubicBezTo>
                    <a:cubicBezTo>
                      <a:pt x="845153" y="222686"/>
                      <a:pt x="847154" y="226210"/>
                      <a:pt x="848582" y="229734"/>
                    </a:cubicBezTo>
                    <a:cubicBezTo>
                      <a:pt x="886301" y="318698"/>
                      <a:pt x="826960" y="101623"/>
                      <a:pt x="446818" y="29709"/>
                    </a:cubicBezTo>
                    <a:lnTo>
                      <a:pt x="383476" y="31233"/>
                    </a:lnTo>
                    <a:close/>
                  </a:path>
                </a:pathLst>
              </a:custGeom>
              <a:solidFill>
                <a:srgbClr val="FFFFFF">
                  <a:alpha val="14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4" name="任意多边形: 形状 443">
                <a:extLst>
                  <a:ext uri="{FF2B5EF4-FFF2-40B4-BE49-F238E27FC236}">
                    <a16:creationId xmlns:a16="http://schemas.microsoft.com/office/drawing/2014/main" id="{1AE459BB-B727-0AC6-613F-6002D54019A1}"/>
                  </a:ext>
                </a:extLst>
              </p:cNvPr>
              <p:cNvSpPr/>
              <p:nvPr/>
            </p:nvSpPr>
            <p:spPr>
              <a:xfrm>
                <a:off x="874204" y="2016858"/>
                <a:ext cx="1206068" cy="1183065"/>
              </a:xfrm>
              <a:custGeom>
                <a:avLst/>
                <a:gdLst>
                  <a:gd name="connsiteX0" fmla="*/ 1077659 w 1206068"/>
                  <a:gd name="connsiteY0" fmla="*/ 1183066 h 1183065"/>
                  <a:gd name="connsiteX1" fmla="*/ 1187101 w 1206068"/>
                  <a:gd name="connsiteY1" fmla="*/ 847976 h 1183065"/>
                  <a:gd name="connsiteX2" fmla="*/ 1205103 w 1206068"/>
                  <a:gd name="connsiteY2" fmla="*/ 394967 h 1183065"/>
                  <a:gd name="connsiteX3" fmla="*/ 1197388 w 1206068"/>
                  <a:gd name="connsiteY3" fmla="*/ 154366 h 1183065"/>
                  <a:gd name="connsiteX4" fmla="*/ 1134142 w 1206068"/>
                  <a:gd name="connsiteY4" fmla="*/ 2632 h 1183065"/>
                  <a:gd name="connsiteX5" fmla="*/ 1114330 w 1206068"/>
                  <a:gd name="connsiteY5" fmla="*/ 6157 h 1183065"/>
                  <a:gd name="connsiteX6" fmla="*/ 935450 w 1206068"/>
                  <a:gd name="connsiteY6" fmla="*/ 247520 h 1183065"/>
                  <a:gd name="connsiteX7" fmla="*/ 855155 w 1206068"/>
                  <a:gd name="connsiteY7" fmla="*/ 362963 h 1183065"/>
                  <a:gd name="connsiteX8" fmla="*/ 711232 w 1206068"/>
                  <a:gd name="connsiteY8" fmla="*/ 435925 h 1183065"/>
                  <a:gd name="connsiteX9" fmla="*/ 343471 w 1206068"/>
                  <a:gd name="connsiteY9" fmla="*/ 394586 h 1183065"/>
                  <a:gd name="connsiteX10" fmla="*/ 90297 w 1206068"/>
                  <a:gd name="connsiteY10" fmla="*/ 369821 h 1183065"/>
                  <a:gd name="connsiteX11" fmla="*/ 83058 w 1206068"/>
                  <a:gd name="connsiteY11" fmla="*/ 350200 h 1183065"/>
                  <a:gd name="connsiteX12" fmla="*/ 0 w 1206068"/>
                  <a:gd name="connsiteY12" fmla="*/ 360868 h 1183065"/>
                  <a:gd name="connsiteX13" fmla="*/ 852773 w 1206068"/>
                  <a:gd name="connsiteY13" fmla="*/ 604898 h 1183065"/>
                  <a:gd name="connsiteX14" fmla="*/ 1113092 w 1206068"/>
                  <a:gd name="connsiteY14" fmla="*/ 135030 h 1183065"/>
                  <a:gd name="connsiteX15" fmla="*/ 1119473 w 1206068"/>
                  <a:gd name="connsiteY15" fmla="*/ 585848 h 1183065"/>
                  <a:gd name="connsiteX16" fmla="*/ 903542 w 1206068"/>
                  <a:gd name="connsiteY16" fmla="*/ 1176398 h 1183065"/>
                  <a:gd name="connsiteX17" fmla="*/ 1077659 w 1206068"/>
                  <a:gd name="connsiteY17" fmla="*/ 1183066 h 1183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206068" h="1183065">
                    <a:moveTo>
                      <a:pt x="1077659" y="1183066"/>
                    </a:moveTo>
                    <a:cubicBezTo>
                      <a:pt x="1144143" y="1086387"/>
                      <a:pt x="1171670" y="950179"/>
                      <a:pt x="1187101" y="847976"/>
                    </a:cubicBezTo>
                    <a:cubicBezTo>
                      <a:pt x="1209770" y="697672"/>
                      <a:pt x="1201865" y="546319"/>
                      <a:pt x="1205103" y="394967"/>
                    </a:cubicBezTo>
                    <a:cubicBezTo>
                      <a:pt x="1206818" y="314767"/>
                      <a:pt x="1207294" y="234090"/>
                      <a:pt x="1197388" y="154366"/>
                    </a:cubicBezTo>
                    <a:cubicBezTo>
                      <a:pt x="1190720" y="101216"/>
                      <a:pt x="1178243" y="37970"/>
                      <a:pt x="1134142" y="2632"/>
                    </a:cubicBezTo>
                    <a:cubicBezTo>
                      <a:pt x="1127760" y="-2511"/>
                      <a:pt x="1119092" y="537"/>
                      <a:pt x="1114330" y="6157"/>
                    </a:cubicBezTo>
                    <a:cubicBezTo>
                      <a:pt x="1049084" y="83881"/>
                      <a:pt x="984218" y="157890"/>
                      <a:pt x="935450" y="247520"/>
                    </a:cubicBezTo>
                    <a:cubicBezTo>
                      <a:pt x="912971" y="288954"/>
                      <a:pt x="888301" y="329149"/>
                      <a:pt x="855155" y="362963"/>
                    </a:cubicBezTo>
                    <a:cubicBezTo>
                      <a:pt x="816578" y="402301"/>
                      <a:pt x="763143" y="421447"/>
                      <a:pt x="711232" y="435925"/>
                    </a:cubicBezTo>
                    <a:cubicBezTo>
                      <a:pt x="589693" y="469834"/>
                      <a:pt x="459772" y="429829"/>
                      <a:pt x="343471" y="394586"/>
                    </a:cubicBezTo>
                    <a:cubicBezTo>
                      <a:pt x="260699" y="369535"/>
                      <a:pt x="175546" y="371631"/>
                      <a:pt x="90297" y="369821"/>
                    </a:cubicBezTo>
                    <a:cubicBezTo>
                      <a:pt x="92869" y="363058"/>
                      <a:pt x="91345" y="354200"/>
                      <a:pt x="83058" y="350200"/>
                    </a:cubicBezTo>
                    <a:cubicBezTo>
                      <a:pt x="34766" y="326482"/>
                      <a:pt x="10192" y="335817"/>
                      <a:pt x="0" y="360868"/>
                    </a:cubicBezTo>
                    <a:cubicBezTo>
                      <a:pt x="95441" y="392967"/>
                      <a:pt x="799529" y="628520"/>
                      <a:pt x="852773" y="604898"/>
                    </a:cubicBezTo>
                    <a:cubicBezTo>
                      <a:pt x="909923" y="579466"/>
                      <a:pt x="1113092" y="135030"/>
                      <a:pt x="1113092" y="135030"/>
                    </a:cubicBezTo>
                    <a:lnTo>
                      <a:pt x="1119473" y="585848"/>
                    </a:lnTo>
                    <a:lnTo>
                      <a:pt x="903542" y="1176398"/>
                    </a:lnTo>
                    <a:cubicBezTo>
                      <a:pt x="903827" y="1176398"/>
                      <a:pt x="972122" y="1179065"/>
                      <a:pt x="1077659" y="1183066"/>
                    </a:cubicBezTo>
                    <a:close/>
                  </a:path>
                </a:pathLst>
              </a:custGeom>
              <a:solidFill>
                <a:srgbClr val="009FA2">
                  <a:alpha val="8000"/>
                </a:srgbClr>
              </a:solidFill>
              <a:ln w="9525" cap="flat">
                <a:solidFill>
                  <a:srgbClr val="009FA2">
                    <a:alpha val="8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517" name="文本框 516">
            <a:extLst>
              <a:ext uri="{FF2B5EF4-FFF2-40B4-BE49-F238E27FC236}">
                <a16:creationId xmlns:a16="http://schemas.microsoft.com/office/drawing/2014/main" id="{850C74E1-6044-056F-CFB1-654E04C4E1B6}"/>
              </a:ext>
            </a:extLst>
          </p:cNvPr>
          <p:cNvSpPr txBox="1"/>
          <p:nvPr/>
        </p:nvSpPr>
        <p:spPr>
          <a:xfrm>
            <a:off x="1399436" y="2892828"/>
            <a:ext cx="4539982" cy="6121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Your content to play here, or through paste in this box, and select only the text. Your content to play here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35" name="任意多边形: 形状 534">
            <a:extLst>
              <a:ext uri="{FF2B5EF4-FFF2-40B4-BE49-F238E27FC236}">
                <a16:creationId xmlns:a16="http://schemas.microsoft.com/office/drawing/2014/main" id="{9024FCDB-BF02-2BA7-B17B-B108EF8598FC}"/>
              </a:ext>
            </a:extLst>
          </p:cNvPr>
          <p:cNvSpPr/>
          <p:nvPr/>
        </p:nvSpPr>
        <p:spPr>
          <a:xfrm rot="1731467">
            <a:off x="7774027" y="2064506"/>
            <a:ext cx="678518" cy="648075"/>
          </a:xfrm>
          <a:custGeom>
            <a:avLst/>
            <a:gdLst>
              <a:gd name="connsiteX0" fmla="*/ 427940 w 1277866"/>
              <a:gd name="connsiteY0" fmla="*/ 1147860 h 1220531"/>
              <a:gd name="connsiteX1" fmla="*/ 301450 w 1277866"/>
              <a:gd name="connsiteY1" fmla="*/ 1214322 h 1220531"/>
              <a:gd name="connsiteX2" fmla="*/ 224562 w 1277866"/>
              <a:gd name="connsiteY2" fmla="*/ 1158448 h 1220531"/>
              <a:gd name="connsiteX3" fmla="*/ 248752 w 1277866"/>
              <a:gd name="connsiteY3" fmla="*/ 1017623 h 1220531"/>
              <a:gd name="connsiteX4" fmla="*/ 118352 w 1277866"/>
              <a:gd name="connsiteY4" fmla="*/ 616324 h 1220531"/>
              <a:gd name="connsiteX5" fmla="*/ 16053 w 1277866"/>
              <a:gd name="connsiteY5" fmla="*/ 516631 h 1220531"/>
              <a:gd name="connsiteX6" fmla="*/ 45456 w 1277866"/>
              <a:gd name="connsiteY6" fmla="*/ 426222 h 1220531"/>
              <a:gd name="connsiteX7" fmla="*/ 186851 w 1277866"/>
              <a:gd name="connsiteY7" fmla="*/ 405697 h 1220531"/>
              <a:gd name="connsiteX8" fmla="*/ 528203 w 1277866"/>
              <a:gd name="connsiteY8" fmla="*/ 157685 h 1220531"/>
              <a:gd name="connsiteX9" fmla="*/ 591408 w 1277866"/>
              <a:gd name="connsiteY9" fmla="*/ 29566 h 1220531"/>
              <a:gd name="connsiteX10" fmla="*/ 686459 w 1277866"/>
              <a:gd name="connsiteY10" fmla="*/ 29566 h 1220531"/>
              <a:gd name="connsiteX11" fmla="*/ 749663 w 1277866"/>
              <a:gd name="connsiteY11" fmla="*/ 157685 h 1220531"/>
              <a:gd name="connsiteX12" fmla="*/ 1091015 w 1277866"/>
              <a:gd name="connsiteY12" fmla="*/ 405697 h 1220531"/>
              <a:gd name="connsiteX13" fmla="*/ 1232411 w 1277866"/>
              <a:gd name="connsiteY13" fmla="*/ 426222 h 1220531"/>
              <a:gd name="connsiteX14" fmla="*/ 1261814 w 1277866"/>
              <a:gd name="connsiteY14" fmla="*/ 516631 h 1220531"/>
              <a:gd name="connsiteX15" fmla="*/ 1159514 w 1277866"/>
              <a:gd name="connsiteY15" fmla="*/ 616324 h 1220531"/>
              <a:gd name="connsiteX16" fmla="*/ 1029114 w 1277866"/>
              <a:gd name="connsiteY16" fmla="*/ 1017623 h 1220531"/>
              <a:gd name="connsiteX17" fmla="*/ 1053304 w 1277866"/>
              <a:gd name="connsiteY17" fmla="*/ 1158448 h 1220531"/>
              <a:gd name="connsiteX18" fmla="*/ 976417 w 1277866"/>
              <a:gd name="connsiteY18" fmla="*/ 1214322 h 1220531"/>
              <a:gd name="connsiteX19" fmla="*/ 849927 w 1277866"/>
              <a:gd name="connsiteY19" fmla="*/ 1147860 h 1220531"/>
              <a:gd name="connsiteX20" fmla="*/ 427940 w 1277866"/>
              <a:gd name="connsiteY20" fmla="*/ 1147860 h 1220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77866" h="1220531">
                <a:moveTo>
                  <a:pt x="427940" y="1147860"/>
                </a:moveTo>
                <a:lnTo>
                  <a:pt x="301450" y="1214322"/>
                </a:lnTo>
                <a:cubicBezTo>
                  <a:pt x="262517" y="1234766"/>
                  <a:pt x="217068" y="1201779"/>
                  <a:pt x="224562" y="1158448"/>
                </a:cubicBezTo>
                <a:lnTo>
                  <a:pt x="248752" y="1017623"/>
                </a:lnTo>
                <a:cubicBezTo>
                  <a:pt x="274001" y="870526"/>
                  <a:pt x="225213" y="720497"/>
                  <a:pt x="118352" y="616324"/>
                </a:cubicBezTo>
                <a:lnTo>
                  <a:pt x="16053" y="516631"/>
                </a:lnTo>
                <a:cubicBezTo>
                  <a:pt x="-15387" y="485924"/>
                  <a:pt x="1962" y="432494"/>
                  <a:pt x="45456" y="426222"/>
                </a:cubicBezTo>
                <a:lnTo>
                  <a:pt x="186851" y="405697"/>
                </a:lnTo>
                <a:cubicBezTo>
                  <a:pt x="334518" y="384276"/>
                  <a:pt x="462148" y="291506"/>
                  <a:pt x="528203" y="157685"/>
                </a:cubicBezTo>
                <a:lnTo>
                  <a:pt x="591408" y="29566"/>
                </a:lnTo>
                <a:cubicBezTo>
                  <a:pt x="610874" y="-9855"/>
                  <a:pt x="667074" y="-9855"/>
                  <a:pt x="686459" y="29566"/>
                </a:cubicBezTo>
                <a:lnTo>
                  <a:pt x="749663" y="157685"/>
                </a:lnTo>
                <a:cubicBezTo>
                  <a:pt x="815718" y="291506"/>
                  <a:pt x="943348" y="384195"/>
                  <a:pt x="1091015" y="405697"/>
                </a:cubicBezTo>
                <a:lnTo>
                  <a:pt x="1232411" y="426222"/>
                </a:lnTo>
                <a:cubicBezTo>
                  <a:pt x="1275905" y="432575"/>
                  <a:pt x="1293253" y="486006"/>
                  <a:pt x="1261814" y="516631"/>
                </a:cubicBezTo>
                <a:lnTo>
                  <a:pt x="1159514" y="616324"/>
                </a:lnTo>
                <a:cubicBezTo>
                  <a:pt x="1052653" y="720497"/>
                  <a:pt x="1003946" y="870526"/>
                  <a:pt x="1029114" y="1017623"/>
                </a:cubicBezTo>
                <a:lnTo>
                  <a:pt x="1053304" y="1158448"/>
                </a:lnTo>
                <a:cubicBezTo>
                  <a:pt x="1060717" y="1201779"/>
                  <a:pt x="1015268" y="1234766"/>
                  <a:pt x="976417" y="1214322"/>
                </a:cubicBezTo>
                <a:lnTo>
                  <a:pt x="849927" y="1147860"/>
                </a:lnTo>
                <a:cubicBezTo>
                  <a:pt x="717817" y="1078465"/>
                  <a:pt x="560050" y="1078465"/>
                  <a:pt x="427940" y="1147860"/>
                </a:cubicBezTo>
                <a:close/>
              </a:path>
            </a:pathLst>
          </a:custGeom>
          <a:noFill/>
          <a:ln w="25400" cap="rnd">
            <a:gradFill>
              <a:gsLst>
                <a:gs pos="0">
                  <a:srgbClr val="58BC46"/>
                </a:gs>
                <a:gs pos="100000">
                  <a:srgbClr val="BCE8D7">
                    <a:alpha val="0"/>
                  </a:srgbClr>
                </a:gs>
              </a:gsLst>
              <a:lin ang="5400000" scaled="1"/>
            </a:gra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37" name="任意多边形: 形状 536">
            <a:extLst>
              <a:ext uri="{FF2B5EF4-FFF2-40B4-BE49-F238E27FC236}">
                <a16:creationId xmlns:a16="http://schemas.microsoft.com/office/drawing/2014/main" id="{BDF9F81C-FD07-975A-CF88-2372F109E650}"/>
              </a:ext>
            </a:extLst>
          </p:cNvPr>
          <p:cNvSpPr/>
          <p:nvPr/>
        </p:nvSpPr>
        <p:spPr>
          <a:xfrm rot="1731467" flipV="1">
            <a:off x="8436525" y="1622907"/>
            <a:ext cx="366444" cy="350003"/>
          </a:xfrm>
          <a:custGeom>
            <a:avLst/>
            <a:gdLst>
              <a:gd name="connsiteX0" fmla="*/ 427940 w 1277866"/>
              <a:gd name="connsiteY0" fmla="*/ 1147860 h 1220531"/>
              <a:gd name="connsiteX1" fmla="*/ 301450 w 1277866"/>
              <a:gd name="connsiteY1" fmla="*/ 1214322 h 1220531"/>
              <a:gd name="connsiteX2" fmla="*/ 224562 w 1277866"/>
              <a:gd name="connsiteY2" fmla="*/ 1158448 h 1220531"/>
              <a:gd name="connsiteX3" fmla="*/ 248752 w 1277866"/>
              <a:gd name="connsiteY3" fmla="*/ 1017623 h 1220531"/>
              <a:gd name="connsiteX4" fmla="*/ 118352 w 1277866"/>
              <a:gd name="connsiteY4" fmla="*/ 616324 h 1220531"/>
              <a:gd name="connsiteX5" fmla="*/ 16053 w 1277866"/>
              <a:gd name="connsiteY5" fmla="*/ 516631 h 1220531"/>
              <a:gd name="connsiteX6" fmla="*/ 45456 w 1277866"/>
              <a:gd name="connsiteY6" fmla="*/ 426222 h 1220531"/>
              <a:gd name="connsiteX7" fmla="*/ 186851 w 1277866"/>
              <a:gd name="connsiteY7" fmla="*/ 405697 h 1220531"/>
              <a:gd name="connsiteX8" fmla="*/ 528203 w 1277866"/>
              <a:gd name="connsiteY8" fmla="*/ 157685 h 1220531"/>
              <a:gd name="connsiteX9" fmla="*/ 591408 w 1277866"/>
              <a:gd name="connsiteY9" fmla="*/ 29566 h 1220531"/>
              <a:gd name="connsiteX10" fmla="*/ 686459 w 1277866"/>
              <a:gd name="connsiteY10" fmla="*/ 29566 h 1220531"/>
              <a:gd name="connsiteX11" fmla="*/ 749663 w 1277866"/>
              <a:gd name="connsiteY11" fmla="*/ 157685 h 1220531"/>
              <a:gd name="connsiteX12" fmla="*/ 1091015 w 1277866"/>
              <a:gd name="connsiteY12" fmla="*/ 405697 h 1220531"/>
              <a:gd name="connsiteX13" fmla="*/ 1232411 w 1277866"/>
              <a:gd name="connsiteY13" fmla="*/ 426222 h 1220531"/>
              <a:gd name="connsiteX14" fmla="*/ 1261814 w 1277866"/>
              <a:gd name="connsiteY14" fmla="*/ 516631 h 1220531"/>
              <a:gd name="connsiteX15" fmla="*/ 1159514 w 1277866"/>
              <a:gd name="connsiteY15" fmla="*/ 616324 h 1220531"/>
              <a:gd name="connsiteX16" fmla="*/ 1029114 w 1277866"/>
              <a:gd name="connsiteY16" fmla="*/ 1017623 h 1220531"/>
              <a:gd name="connsiteX17" fmla="*/ 1053304 w 1277866"/>
              <a:gd name="connsiteY17" fmla="*/ 1158448 h 1220531"/>
              <a:gd name="connsiteX18" fmla="*/ 976417 w 1277866"/>
              <a:gd name="connsiteY18" fmla="*/ 1214322 h 1220531"/>
              <a:gd name="connsiteX19" fmla="*/ 849927 w 1277866"/>
              <a:gd name="connsiteY19" fmla="*/ 1147860 h 1220531"/>
              <a:gd name="connsiteX20" fmla="*/ 427940 w 1277866"/>
              <a:gd name="connsiteY20" fmla="*/ 1147860 h 1220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77866" h="1220531">
                <a:moveTo>
                  <a:pt x="427940" y="1147860"/>
                </a:moveTo>
                <a:lnTo>
                  <a:pt x="301450" y="1214322"/>
                </a:lnTo>
                <a:cubicBezTo>
                  <a:pt x="262517" y="1234766"/>
                  <a:pt x="217068" y="1201779"/>
                  <a:pt x="224562" y="1158448"/>
                </a:cubicBezTo>
                <a:lnTo>
                  <a:pt x="248752" y="1017623"/>
                </a:lnTo>
                <a:cubicBezTo>
                  <a:pt x="274001" y="870526"/>
                  <a:pt x="225213" y="720497"/>
                  <a:pt x="118352" y="616324"/>
                </a:cubicBezTo>
                <a:lnTo>
                  <a:pt x="16053" y="516631"/>
                </a:lnTo>
                <a:cubicBezTo>
                  <a:pt x="-15387" y="485924"/>
                  <a:pt x="1962" y="432494"/>
                  <a:pt x="45456" y="426222"/>
                </a:cubicBezTo>
                <a:lnTo>
                  <a:pt x="186851" y="405697"/>
                </a:lnTo>
                <a:cubicBezTo>
                  <a:pt x="334518" y="384276"/>
                  <a:pt x="462148" y="291506"/>
                  <a:pt x="528203" y="157685"/>
                </a:cubicBezTo>
                <a:lnTo>
                  <a:pt x="591408" y="29566"/>
                </a:lnTo>
                <a:cubicBezTo>
                  <a:pt x="610874" y="-9855"/>
                  <a:pt x="667074" y="-9855"/>
                  <a:pt x="686459" y="29566"/>
                </a:cubicBezTo>
                <a:lnTo>
                  <a:pt x="749663" y="157685"/>
                </a:lnTo>
                <a:cubicBezTo>
                  <a:pt x="815718" y="291506"/>
                  <a:pt x="943348" y="384195"/>
                  <a:pt x="1091015" y="405697"/>
                </a:cubicBezTo>
                <a:lnTo>
                  <a:pt x="1232411" y="426222"/>
                </a:lnTo>
                <a:cubicBezTo>
                  <a:pt x="1275905" y="432575"/>
                  <a:pt x="1293253" y="486006"/>
                  <a:pt x="1261814" y="516631"/>
                </a:cubicBezTo>
                <a:lnTo>
                  <a:pt x="1159514" y="616324"/>
                </a:lnTo>
                <a:cubicBezTo>
                  <a:pt x="1052653" y="720497"/>
                  <a:pt x="1003946" y="870526"/>
                  <a:pt x="1029114" y="1017623"/>
                </a:cubicBezTo>
                <a:lnTo>
                  <a:pt x="1053304" y="1158448"/>
                </a:lnTo>
                <a:cubicBezTo>
                  <a:pt x="1060717" y="1201779"/>
                  <a:pt x="1015268" y="1234766"/>
                  <a:pt x="976417" y="1214322"/>
                </a:cubicBezTo>
                <a:lnTo>
                  <a:pt x="849927" y="1147860"/>
                </a:lnTo>
                <a:cubicBezTo>
                  <a:pt x="717817" y="1078465"/>
                  <a:pt x="560050" y="1078465"/>
                  <a:pt x="427940" y="1147860"/>
                </a:cubicBezTo>
                <a:close/>
              </a:path>
            </a:pathLst>
          </a:custGeom>
          <a:noFill/>
          <a:ln w="25400" cap="rnd">
            <a:gradFill>
              <a:gsLst>
                <a:gs pos="0">
                  <a:srgbClr val="58BC46"/>
                </a:gs>
                <a:gs pos="100000">
                  <a:srgbClr val="BCE8D7">
                    <a:alpha val="0"/>
                  </a:srgbClr>
                </a:gs>
              </a:gsLst>
              <a:lin ang="5400000" scaled="1"/>
            </a:gradFill>
            <a:prstDash val="solid"/>
            <a:round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540" name="组合 539">
            <a:extLst>
              <a:ext uri="{FF2B5EF4-FFF2-40B4-BE49-F238E27FC236}">
                <a16:creationId xmlns:a16="http://schemas.microsoft.com/office/drawing/2014/main" id="{18CE0B1C-40E6-46F8-5192-4773148B230B}"/>
              </a:ext>
            </a:extLst>
          </p:cNvPr>
          <p:cNvGrpSpPr/>
          <p:nvPr/>
        </p:nvGrpSpPr>
        <p:grpSpPr>
          <a:xfrm>
            <a:off x="1480102" y="2298930"/>
            <a:ext cx="1440490" cy="403777"/>
            <a:chOff x="1390310" y="2314254"/>
            <a:chExt cx="1294131" cy="294577"/>
          </a:xfrm>
        </p:grpSpPr>
        <p:sp>
          <p:nvSpPr>
            <p:cNvPr id="538" name="矩形: 圆角 537">
              <a:extLst>
                <a:ext uri="{FF2B5EF4-FFF2-40B4-BE49-F238E27FC236}">
                  <a16:creationId xmlns:a16="http://schemas.microsoft.com/office/drawing/2014/main" id="{7DA6E68C-DCD1-B393-5546-1BF8BAFE06D7}"/>
                </a:ext>
              </a:extLst>
            </p:cNvPr>
            <p:cNvSpPr/>
            <p:nvPr/>
          </p:nvSpPr>
          <p:spPr>
            <a:xfrm>
              <a:off x="1390310" y="2314254"/>
              <a:ext cx="1294131" cy="294577"/>
            </a:xfrm>
            <a:prstGeom prst="roundRect">
              <a:avLst>
                <a:gd name="adj" fmla="val 50000"/>
              </a:avLst>
            </a:prstGeom>
            <a:solidFill>
              <a:srgbClr val="05755F"/>
            </a:solidFill>
            <a:ln>
              <a:solidFill>
                <a:srgbClr val="05755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39" name="文本框 538">
              <a:extLst>
                <a:ext uri="{FF2B5EF4-FFF2-40B4-BE49-F238E27FC236}">
                  <a16:creationId xmlns:a16="http://schemas.microsoft.com/office/drawing/2014/main" id="{1F909557-4112-8DD0-BCFF-8778D8B10154}"/>
                </a:ext>
              </a:extLst>
            </p:cNvPr>
            <p:cNvSpPr txBox="1"/>
            <p:nvPr/>
          </p:nvSpPr>
          <p:spPr>
            <a:xfrm>
              <a:off x="1511484" y="2343274"/>
              <a:ext cx="1097360" cy="2469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</a:rPr>
                <a:t>小学课件</a:t>
              </a:r>
            </a:p>
          </p:txBody>
        </p:sp>
      </p:grpSp>
      <p:grpSp>
        <p:nvGrpSpPr>
          <p:cNvPr id="541" name="组合 540">
            <a:extLst>
              <a:ext uri="{FF2B5EF4-FFF2-40B4-BE49-F238E27FC236}">
                <a16:creationId xmlns:a16="http://schemas.microsoft.com/office/drawing/2014/main" id="{44F59CC0-EA39-1A99-FD11-2538375AF82B}"/>
              </a:ext>
            </a:extLst>
          </p:cNvPr>
          <p:cNvGrpSpPr/>
          <p:nvPr/>
        </p:nvGrpSpPr>
        <p:grpSpPr>
          <a:xfrm>
            <a:off x="3023282" y="2298930"/>
            <a:ext cx="1440490" cy="403777"/>
            <a:chOff x="1390310" y="2314254"/>
            <a:chExt cx="1294131" cy="294577"/>
          </a:xfrm>
        </p:grpSpPr>
        <p:sp>
          <p:nvSpPr>
            <p:cNvPr id="542" name="矩形: 圆角 541">
              <a:extLst>
                <a:ext uri="{FF2B5EF4-FFF2-40B4-BE49-F238E27FC236}">
                  <a16:creationId xmlns:a16="http://schemas.microsoft.com/office/drawing/2014/main" id="{331F47B1-0FB4-2F4F-D202-5012C28EB3C6}"/>
                </a:ext>
              </a:extLst>
            </p:cNvPr>
            <p:cNvSpPr/>
            <p:nvPr/>
          </p:nvSpPr>
          <p:spPr>
            <a:xfrm>
              <a:off x="1390310" y="2314254"/>
              <a:ext cx="1294131" cy="294577"/>
            </a:xfrm>
            <a:prstGeom prst="roundRect">
              <a:avLst>
                <a:gd name="adj" fmla="val 50000"/>
              </a:avLst>
            </a:prstGeom>
            <a:solidFill>
              <a:srgbClr val="BCE8D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43" name="文本框 542">
              <a:extLst>
                <a:ext uri="{FF2B5EF4-FFF2-40B4-BE49-F238E27FC236}">
                  <a16:creationId xmlns:a16="http://schemas.microsoft.com/office/drawing/2014/main" id="{1BD606A6-1AB7-C2D7-407A-598DBD9523CA}"/>
                </a:ext>
              </a:extLst>
            </p:cNvPr>
            <p:cNvSpPr txBox="1"/>
            <p:nvPr/>
          </p:nvSpPr>
          <p:spPr>
            <a:xfrm>
              <a:off x="1511484" y="2343274"/>
              <a:ext cx="1097360" cy="2469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工作汇报</a:t>
              </a:r>
            </a:p>
          </p:txBody>
        </p:sp>
      </p:grpSp>
      <p:grpSp>
        <p:nvGrpSpPr>
          <p:cNvPr id="544" name="组合 543">
            <a:extLst>
              <a:ext uri="{FF2B5EF4-FFF2-40B4-BE49-F238E27FC236}">
                <a16:creationId xmlns:a16="http://schemas.microsoft.com/office/drawing/2014/main" id="{3C730544-33DC-8F41-30D6-482B179310CA}"/>
              </a:ext>
            </a:extLst>
          </p:cNvPr>
          <p:cNvGrpSpPr/>
          <p:nvPr/>
        </p:nvGrpSpPr>
        <p:grpSpPr>
          <a:xfrm>
            <a:off x="4566462" y="2298930"/>
            <a:ext cx="1440490" cy="403777"/>
            <a:chOff x="1390310" y="2314254"/>
            <a:chExt cx="1294131" cy="294577"/>
          </a:xfrm>
        </p:grpSpPr>
        <p:sp>
          <p:nvSpPr>
            <p:cNvPr id="545" name="矩形: 圆角 544">
              <a:extLst>
                <a:ext uri="{FF2B5EF4-FFF2-40B4-BE49-F238E27FC236}">
                  <a16:creationId xmlns:a16="http://schemas.microsoft.com/office/drawing/2014/main" id="{268B1BA2-4C6B-2126-4866-2370DCB5CE71}"/>
                </a:ext>
              </a:extLst>
            </p:cNvPr>
            <p:cNvSpPr/>
            <p:nvPr/>
          </p:nvSpPr>
          <p:spPr>
            <a:xfrm>
              <a:off x="1390310" y="2314254"/>
              <a:ext cx="1294131" cy="294577"/>
            </a:xfrm>
            <a:prstGeom prst="roundRect">
              <a:avLst>
                <a:gd name="adj" fmla="val 50000"/>
              </a:avLst>
            </a:prstGeom>
            <a:solidFill>
              <a:srgbClr val="05755F"/>
            </a:solidFill>
            <a:ln>
              <a:solidFill>
                <a:srgbClr val="05755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46" name="文本框 545">
              <a:extLst>
                <a:ext uri="{FF2B5EF4-FFF2-40B4-BE49-F238E27FC236}">
                  <a16:creationId xmlns:a16="http://schemas.microsoft.com/office/drawing/2014/main" id="{ED208C18-C3DF-29AA-CDC5-4734719CE34D}"/>
                </a:ext>
              </a:extLst>
            </p:cNvPr>
            <p:cNvSpPr txBox="1"/>
            <p:nvPr/>
          </p:nvSpPr>
          <p:spPr>
            <a:xfrm>
              <a:off x="1511484" y="2343274"/>
              <a:ext cx="1097360" cy="2469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</a:rPr>
                <a:t>赛教演讲</a:t>
              </a:r>
            </a:p>
          </p:txBody>
        </p:sp>
      </p:grpSp>
      <p:grpSp>
        <p:nvGrpSpPr>
          <p:cNvPr id="547" name="组合 546">
            <a:extLst>
              <a:ext uri="{FF2B5EF4-FFF2-40B4-BE49-F238E27FC236}">
                <a16:creationId xmlns:a16="http://schemas.microsoft.com/office/drawing/2014/main" id="{00E6BAC8-4603-79AE-8D34-3A56DA5C1967}"/>
              </a:ext>
            </a:extLst>
          </p:cNvPr>
          <p:cNvGrpSpPr/>
          <p:nvPr/>
        </p:nvGrpSpPr>
        <p:grpSpPr>
          <a:xfrm>
            <a:off x="6109642" y="2298930"/>
            <a:ext cx="1440490" cy="403777"/>
            <a:chOff x="1390310" y="2314254"/>
            <a:chExt cx="1294131" cy="294577"/>
          </a:xfrm>
        </p:grpSpPr>
        <p:sp>
          <p:nvSpPr>
            <p:cNvPr id="548" name="矩形: 圆角 547">
              <a:extLst>
                <a:ext uri="{FF2B5EF4-FFF2-40B4-BE49-F238E27FC236}">
                  <a16:creationId xmlns:a16="http://schemas.microsoft.com/office/drawing/2014/main" id="{738F5D7C-F807-EC7C-C060-48A96ADB52CD}"/>
                </a:ext>
              </a:extLst>
            </p:cNvPr>
            <p:cNvSpPr/>
            <p:nvPr/>
          </p:nvSpPr>
          <p:spPr>
            <a:xfrm>
              <a:off x="1390310" y="2314254"/>
              <a:ext cx="1294131" cy="294577"/>
            </a:xfrm>
            <a:prstGeom prst="roundRect">
              <a:avLst>
                <a:gd name="adj" fmla="val 50000"/>
              </a:avLst>
            </a:prstGeom>
            <a:solidFill>
              <a:srgbClr val="BCE8D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49" name="文本框 548">
              <a:extLst>
                <a:ext uri="{FF2B5EF4-FFF2-40B4-BE49-F238E27FC236}">
                  <a16:creationId xmlns:a16="http://schemas.microsoft.com/office/drawing/2014/main" id="{8A53B2FA-FD2C-6E8C-7FF2-BAA9BD8E0EA7}"/>
                </a:ext>
              </a:extLst>
            </p:cNvPr>
            <p:cNvSpPr txBox="1"/>
            <p:nvPr/>
          </p:nvSpPr>
          <p:spPr>
            <a:xfrm>
              <a:off x="1511484" y="2343274"/>
              <a:ext cx="1097360" cy="2469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教师说课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6574981E-CD41-C539-5484-A1A52A0A9221}"/>
              </a:ext>
            </a:extLst>
          </p:cNvPr>
          <p:cNvGrpSpPr/>
          <p:nvPr/>
        </p:nvGrpSpPr>
        <p:grpSpPr>
          <a:xfrm>
            <a:off x="1399436" y="3671772"/>
            <a:ext cx="4584134" cy="307778"/>
            <a:chOff x="4289813" y="5868700"/>
            <a:chExt cx="2474661" cy="307778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5A2C8F59-131D-0EF2-7B2F-45525DE98811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204" name="文本框 203">
              <a:extLst>
                <a:ext uri="{FF2B5EF4-FFF2-40B4-BE49-F238E27FC236}">
                  <a16:creationId xmlns:a16="http://schemas.microsoft.com/office/drawing/2014/main" id="{C1AB1F3F-47A7-03A1-D361-A698A06E0E2B}"/>
                </a:ext>
              </a:extLst>
            </p:cNvPr>
            <p:cNvSpPr txBox="1"/>
            <p:nvPr/>
          </p:nvSpPr>
          <p:spPr>
            <a:xfrm>
              <a:off x="5428760" y="5868700"/>
              <a:ext cx="13357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2023.09.01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25859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>
            <a:extLst>
              <a:ext uri="{FF2B5EF4-FFF2-40B4-BE49-F238E27FC236}">
                <a16:creationId xmlns:a16="http://schemas.microsoft.com/office/drawing/2014/main" id="{BC89895F-B7CE-E167-DC57-1800A83F3302}"/>
              </a:ext>
            </a:extLst>
          </p:cNvPr>
          <p:cNvSpPr txBox="1"/>
          <p:nvPr/>
        </p:nvSpPr>
        <p:spPr>
          <a:xfrm>
            <a:off x="1349957" y="339444"/>
            <a:ext cx="456475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单击此处添加标题文本</a:t>
            </a: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0E48E344-1F95-7A98-FB12-0516672124A0}"/>
              </a:ext>
            </a:extLst>
          </p:cNvPr>
          <p:cNvSpPr/>
          <p:nvPr/>
        </p:nvSpPr>
        <p:spPr>
          <a:xfrm rot="2300262">
            <a:off x="589704" y="271324"/>
            <a:ext cx="782646" cy="747532"/>
          </a:xfrm>
          <a:custGeom>
            <a:avLst/>
            <a:gdLst>
              <a:gd name="connsiteX0" fmla="*/ 427940 w 1277866"/>
              <a:gd name="connsiteY0" fmla="*/ 1147860 h 1220531"/>
              <a:gd name="connsiteX1" fmla="*/ 301450 w 1277866"/>
              <a:gd name="connsiteY1" fmla="*/ 1214322 h 1220531"/>
              <a:gd name="connsiteX2" fmla="*/ 224562 w 1277866"/>
              <a:gd name="connsiteY2" fmla="*/ 1158448 h 1220531"/>
              <a:gd name="connsiteX3" fmla="*/ 248752 w 1277866"/>
              <a:gd name="connsiteY3" fmla="*/ 1017623 h 1220531"/>
              <a:gd name="connsiteX4" fmla="*/ 118352 w 1277866"/>
              <a:gd name="connsiteY4" fmla="*/ 616324 h 1220531"/>
              <a:gd name="connsiteX5" fmla="*/ 16053 w 1277866"/>
              <a:gd name="connsiteY5" fmla="*/ 516631 h 1220531"/>
              <a:gd name="connsiteX6" fmla="*/ 45456 w 1277866"/>
              <a:gd name="connsiteY6" fmla="*/ 426222 h 1220531"/>
              <a:gd name="connsiteX7" fmla="*/ 186851 w 1277866"/>
              <a:gd name="connsiteY7" fmla="*/ 405697 h 1220531"/>
              <a:gd name="connsiteX8" fmla="*/ 528203 w 1277866"/>
              <a:gd name="connsiteY8" fmla="*/ 157685 h 1220531"/>
              <a:gd name="connsiteX9" fmla="*/ 591408 w 1277866"/>
              <a:gd name="connsiteY9" fmla="*/ 29566 h 1220531"/>
              <a:gd name="connsiteX10" fmla="*/ 686459 w 1277866"/>
              <a:gd name="connsiteY10" fmla="*/ 29566 h 1220531"/>
              <a:gd name="connsiteX11" fmla="*/ 749663 w 1277866"/>
              <a:gd name="connsiteY11" fmla="*/ 157685 h 1220531"/>
              <a:gd name="connsiteX12" fmla="*/ 1091015 w 1277866"/>
              <a:gd name="connsiteY12" fmla="*/ 405697 h 1220531"/>
              <a:gd name="connsiteX13" fmla="*/ 1232411 w 1277866"/>
              <a:gd name="connsiteY13" fmla="*/ 426222 h 1220531"/>
              <a:gd name="connsiteX14" fmla="*/ 1261814 w 1277866"/>
              <a:gd name="connsiteY14" fmla="*/ 516631 h 1220531"/>
              <a:gd name="connsiteX15" fmla="*/ 1159514 w 1277866"/>
              <a:gd name="connsiteY15" fmla="*/ 616324 h 1220531"/>
              <a:gd name="connsiteX16" fmla="*/ 1029114 w 1277866"/>
              <a:gd name="connsiteY16" fmla="*/ 1017623 h 1220531"/>
              <a:gd name="connsiteX17" fmla="*/ 1053304 w 1277866"/>
              <a:gd name="connsiteY17" fmla="*/ 1158448 h 1220531"/>
              <a:gd name="connsiteX18" fmla="*/ 976417 w 1277866"/>
              <a:gd name="connsiteY18" fmla="*/ 1214322 h 1220531"/>
              <a:gd name="connsiteX19" fmla="*/ 849927 w 1277866"/>
              <a:gd name="connsiteY19" fmla="*/ 1147860 h 1220531"/>
              <a:gd name="connsiteX20" fmla="*/ 427940 w 1277866"/>
              <a:gd name="connsiteY20" fmla="*/ 1147860 h 1220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77866" h="1220531">
                <a:moveTo>
                  <a:pt x="427940" y="1147860"/>
                </a:moveTo>
                <a:lnTo>
                  <a:pt x="301450" y="1214322"/>
                </a:lnTo>
                <a:cubicBezTo>
                  <a:pt x="262517" y="1234766"/>
                  <a:pt x="217068" y="1201779"/>
                  <a:pt x="224562" y="1158448"/>
                </a:cubicBezTo>
                <a:lnTo>
                  <a:pt x="248752" y="1017623"/>
                </a:lnTo>
                <a:cubicBezTo>
                  <a:pt x="274001" y="870526"/>
                  <a:pt x="225213" y="720497"/>
                  <a:pt x="118352" y="616324"/>
                </a:cubicBezTo>
                <a:lnTo>
                  <a:pt x="16053" y="516631"/>
                </a:lnTo>
                <a:cubicBezTo>
                  <a:pt x="-15387" y="485924"/>
                  <a:pt x="1962" y="432494"/>
                  <a:pt x="45456" y="426222"/>
                </a:cubicBezTo>
                <a:lnTo>
                  <a:pt x="186851" y="405697"/>
                </a:lnTo>
                <a:cubicBezTo>
                  <a:pt x="334518" y="384276"/>
                  <a:pt x="462148" y="291506"/>
                  <a:pt x="528203" y="157685"/>
                </a:cubicBezTo>
                <a:lnTo>
                  <a:pt x="591408" y="29566"/>
                </a:lnTo>
                <a:cubicBezTo>
                  <a:pt x="610874" y="-9855"/>
                  <a:pt x="667074" y="-9855"/>
                  <a:pt x="686459" y="29566"/>
                </a:cubicBezTo>
                <a:lnTo>
                  <a:pt x="749663" y="157685"/>
                </a:lnTo>
                <a:cubicBezTo>
                  <a:pt x="815718" y="291506"/>
                  <a:pt x="943348" y="384195"/>
                  <a:pt x="1091015" y="405697"/>
                </a:cubicBezTo>
                <a:lnTo>
                  <a:pt x="1232411" y="426222"/>
                </a:lnTo>
                <a:cubicBezTo>
                  <a:pt x="1275905" y="432575"/>
                  <a:pt x="1293253" y="486006"/>
                  <a:pt x="1261814" y="516631"/>
                </a:cubicBezTo>
                <a:lnTo>
                  <a:pt x="1159514" y="616324"/>
                </a:lnTo>
                <a:cubicBezTo>
                  <a:pt x="1052653" y="720497"/>
                  <a:pt x="1003946" y="870526"/>
                  <a:pt x="1029114" y="1017623"/>
                </a:cubicBezTo>
                <a:lnTo>
                  <a:pt x="1053304" y="1158448"/>
                </a:lnTo>
                <a:cubicBezTo>
                  <a:pt x="1060717" y="1201779"/>
                  <a:pt x="1015268" y="1234766"/>
                  <a:pt x="976417" y="1214322"/>
                </a:cubicBezTo>
                <a:lnTo>
                  <a:pt x="849927" y="1147860"/>
                </a:lnTo>
                <a:cubicBezTo>
                  <a:pt x="717817" y="1078465"/>
                  <a:pt x="560050" y="1078465"/>
                  <a:pt x="427940" y="1147860"/>
                </a:cubicBezTo>
                <a:close/>
              </a:path>
            </a:pathLst>
          </a:custGeom>
          <a:solidFill>
            <a:srgbClr val="58BC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5FC2C10B-D06F-3FDC-0EF6-0EB5657A01D6}"/>
              </a:ext>
            </a:extLst>
          </p:cNvPr>
          <p:cNvSpPr/>
          <p:nvPr/>
        </p:nvSpPr>
        <p:spPr>
          <a:xfrm rot="2300262">
            <a:off x="420809" y="372790"/>
            <a:ext cx="160959" cy="153737"/>
          </a:xfrm>
          <a:custGeom>
            <a:avLst/>
            <a:gdLst>
              <a:gd name="connsiteX0" fmla="*/ 427940 w 1277866"/>
              <a:gd name="connsiteY0" fmla="*/ 1147860 h 1220531"/>
              <a:gd name="connsiteX1" fmla="*/ 301450 w 1277866"/>
              <a:gd name="connsiteY1" fmla="*/ 1214322 h 1220531"/>
              <a:gd name="connsiteX2" fmla="*/ 224562 w 1277866"/>
              <a:gd name="connsiteY2" fmla="*/ 1158448 h 1220531"/>
              <a:gd name="connsiteX3" fmla="*/ 248752 w 1277866"/>
              <a:gd name="connsiteY3" fmla="*/ 1017623 h 1220531"/>
              <a:gd name="connsiteX4" fmla="*/ 118352 w 1277866"/>
              <a:gd name="connsiteY4" fmla="*/ 616324 h 1220531"/>
              <a:gd name="connsiteX5" fmla="*/ 16053 w 1277866"/>
              <a:gd name="connsiteY5" fmla="*/ 516631 h 1220531"/>
              <a:gd name="connsiteX6" fmla="*/ 45456 w 1277866"/>
              <a:gd name="connsiteY6" fmla="*/ 426222 h 1220531"/>
              <a:gd name="connsiteX7" fmla="*/ 186851 w 1277866"/>
              <a:gd name="connsiteY7" fmla="*/ 405697 h 1220531"/>
              <a:gd name="connsiteX8" fmla="*/ 528203 w 1277866"/>
              <a:gd name="connsiteY8" fmla="*/ 157685 h 1220531"/>
              <a:gd name="connsiteX9" fmla="*/ 591408 w 1277866"/>
              <a:gd name="connsiteY9" fmla="*/ 29566 h 1220531"/>
              <a:gd name="connsiteX10" fmla="*/ 686459 w 1277866"/>
              <a:gd name="connsiteY10" fmla="*/ 29566 h 1220531"/>
              <a:gd name="connsiteX11" fmla="*/ 749663 w 1277866"/>
              <a:gd name="connsiteY11" fmla="*/ 157685 h 1220531"/>
              <a:gd name="connsiteX12" fmla="*/ 1091015 w 1277866"/>
              <a:gd name="connsiteY12" fmla="*/ 405697 h 1220531"/>
              <a:gd name="connsiteX13" fmla="*/ 1232411 w 1277866"/>
              <a:gd name="connsiteY13" fmla="*/ 426222 h 1220531"/>
              <a:gd name="connsiteX14" fmla="*/ 1261814 w 1277866"/>
              <a:gd name="connsiteY14" fmla="*/ 516631 h 1220531"/>
              <a:gd name="connsiteX15" fmla="*/ 1159514 w 1277866"/>
              <a:gd name="connsiteY15" fmla="*/ 616324 h 1220531"/>
              <a:gd name="connsiteX16" fmla="*/ 1029114 w 1277866"/>
              <a:gd name="connsiteY16" fmla="*/ 1017623 h 1220531"/>
              <a:gd name="connsiteX17" fmla="*/ 1053304 w 1277866"/>
              <a:gd name="connsiteY17" fmla="*/ 1158448 h 1220531"/>
              <a:gd name="connsiteX18" fmla="*/ 976417 w 1277866"/>
              <a:gd name="connsiteY18" fmla="*/ 1214322 h 1220531"/>
              <a:gd name="connsiteX19" fmla="*/ 849927 w 1277866"/>
              <a:gd name="connsiteY19" fmla="*/ 1147860 h 1220531"/>
              <a:gd name="connsiteX20" fmla="*/ 427940 w 1277866"/>
              <a:gd name="connsiteY20" fmla="*/ 1147860 h 1220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77866" h="1220531">
                <a:moveTo>
                  <a:pt x="427940" y="1147860"/>
                </a:moveTo>
                <a:lnTo>
                  <a:pt x="301450" y="1214322"/>
                </a:lnTo>
                <a:cubicBezTo>
                  <a:pt x="262517" y="1234766"/>
                  <a:pt x="217068" y="1201779"/>
                  <a:pt x="224562" y="1158448"/>
                </a:cubicBezTo>
                <a:lnTo>
                  <a:pt x="248752" y="1017623"/>
                </a:lnTo>
                <a:cubicBezTo>
                  <a:pt x="274001" y="870526"/>
                  <a:pt x="225213" y="720497"/>
                  <a:pt x="118352" y="616324"/>
                </a:cubicBezTo>
                <a:lnTo>
                  <a:pt x="16053" y="516631"/>
                </a:lnTo>
                <a:cubicBezTo>
                  <a:pt x="-15387" y="485924"/>
                  <a:pt x="1962" y="432494"/>
                  <a:pt x="45456" y="426222"/>
                </a:cubicBezTo>
                <a:lnTo>
                  <a:pt x="186851" y="405697"/>
                </a:lnTo>
                <a:cubicBezTo>
                  <a:pt x="334518" y="384276"/>
                  <a:pt x="462148" y="291506"/>
                  <a:pt x="528203" y="157685"/>
                </a:cubicBezTo>
                <a:lnTo>
                  <a:pt x="591408" y="29566"/>
                </a:lnTo>
                <a:cubicBezTo>
                  <a:pt x="610874" y="-9855"/>
                  <a:pt x="667074" y="-9855"/>
                  <a:pt x="686459" y="29566"/>
                </a:cubicBezTo>
                <a:lnTo>
                  <a:pt x="749663" y="157685"/>
                </a:lnTo>
                <a:cubicBezTo>
                  <a:pt x="815718" y="291506"/>
                  <a:pt x="943348" y="384195"/>
                  <a:pt x="1091015" y="405697"/>
                </a:cubicBezTo>
                <a:lnTo>
                  <a:pt x="1232411" y="426222"/>
                </a:lnTo>
                <a:cubicBezTo>
                  <a:pt x="1275905" y="432575"/>
                  <a:pt x="1293253" y="486006"/>
                  <a:pt x="1261814" y="516631"/>
                </a:cubicBezTo>
                <a:lnTo>
                  <a:pt x="1159514" y="616324"/>
                </a:lnTo>
                <a:cubicBezTo>
                  <a:pt x="1052653" y="720497"/>
                  <a:pt x="1003946" y="870526"/>
                  <a:pt x="1029114" y="1017623"/>
                </a:cubicBezTo>
                <a:lnTo>
                  <a:pt x="1053304" y="1158448"/>
                </a:lnTo>
                <a:cubicBezTo>
                  <a:pt x="1060717" y="1201779"/>
                  <a:pt x="1015268" y="1234766"/>
                  <a:pt x="976417" y="1214322"/>
                </a:cubicBezTo>
                <a:lnTo>
                  <a:pt x="849927" y="1147860"/>
                </a:lnTo>
                <a:cubicBezTo>
                  <a:pt x="717817" y="1078465"/>
                  <a:pt x="560050" y="1078465"/>
                  <a:pt x="427940" y="1147860"/>
                </a:cubicBezTo>
                <a:close/>
              </a:path>
            </a:pathLst>
          </a:custGeom>
          <a:solidFill>
            <a:srgbClr val="58BC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5680B08-D955-5C30-5AE4-13F450B4A041}"/>
              </a:ext>
            </a:extLst>
          </p:cNvPr>
          <p:cNvSpPr txBox="1"/>
          <p:nvPr/>
        </p:nvSpPr>
        <p:spPr>
          <a:xfrm>
            <a:off x="607601" y="422388"/>
            <a:ext cx="7136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02</a:t>
            </a:r>
            <a:endParaRPr lang="zh-CN" altLang="en-US" sz="28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BAC8CD8F-B823-16A4-FA55-854B7FE81656}"/>
              </a:ext>
            </a:extLst>
          </p:cNvPr>
          <p:cNvSpPr/>
          <p:nvPr/>
        </p:nvSpPr>
        <p:spPr>
          <a:xfrm>
            <a:off x="1055688" y="1258813"/>
            <a:ext cx="10080626" cy="2697594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reflection blurRad="6350" stA="52000" endA="300" endPos="1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079AA5D9-951C-A34D-A9F3-8B378081DDA8}"/>
              </a:ext>
            </a:extLst>
          </p:cNvPr>
          <p:cNvGrpSpPr/>
          <p:nvPr/>
        </p:nvGrpSpPr>
        <p:grpSpPr>
          <a:xfrm>
            <a:off x="2560689" y="4255502"/>
            <a:ext cx="485570" cy="404969"/>
            <a:chOff x="1062089" y="4315287"/>
            <a:chExt cx="485570" cy="404969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A44519EF-7A2E-2B77-A1B4-DE2EE71F0E1C}"/>
                </a:ext>
              </a:extLst>
            </p:cNvPr>
            <p:cNvSpPr/>
            <p:nvPr/>
          </p:nvSpPr>
          <p:spPr>
            <a:xfrm>
              <a:off x="1062089" y="4315287"/>
              <a:ext cx="197702" cy="404969"/>
            </a:xfrm>
            <a:prstGeom prst="roundRect">
              <a:avLst/>
            </a:prstGeom>
            <a:solidFill>
              <a:srgbClr val="58BC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800">
                <a:cs typeface="+mn-ea"/>
                <a:sym typeface="inpin heiti" panose="00000500000000000000" pitchFamily="2" charset="-122"/>
              </a:endParaRPr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0B676A60-6956-6342-A330-120BABEC631F}"/>
                </a:ext>
              </a:extLst>
            </p:cNvPr>
            <p:cNvSpPr/>
            <p:nvPr/>
          </p:nvSpPr>
          <p:spPr>
            <a:xfrm>
              <a:off x="1349957" y="4414111"/>
              <a:ext cx="197702" cy="303056"/>
            </a:xfrm>
            <a:prstGeom prst="roundRect">
              <a:avLst/>
            </a:prstGeom>
            <a:solidFill>
              <a:srgbClr val="0575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EDCA0C65-BC38-8075-FB20-62C20A0E1A27}"/>
              </a:ext>
            </a:extLst>
          </p:cNvPr>
          <p:cNvSpPr txBox="1"/>
          <p:nvPr/>
        </p:nvSpPr>
        <p:spPr>
          <a:xfrm>
            <a:off x="3436281" y="4255502"/>
            <a:ext cx="20828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添加标题文本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AD524ED-6477-8CC7-EC3D-067A41D39F34}"/>
              </a:ext>
            </a:extLst>
          </p:cNvPr>
          <p:cNvSpPr txBox="1"/>
          <p:nvPr/>
        </p:nvSpPr>
        <p:spPr>
          <a:xfrm>
            <a:off x="3474381" y="4701762"/>
            <a:ext cx="7367662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F887A778-D85A-353D-C55A-C9270C78ECF0}"/>
              </a:ext>
            </a:extLst>
          </p:cNvPr>
          <p:cNvSpPr/>
          <p:nvPr/>
        </p:nvSpPr>
        <p:spPr>
          <a:xfrm rot="1731467">
            <a:off x="414518" y="2652701"/>
            <a:ext cx="3076669" cy="2938628"/>
          </a:xfrm>
          <a:custGeom>
            <a:avLst/>
            <a:gdLst>
              <a:gd name="connsiteX0" fmla="*/ 427940 w 1277866"/>
              <a:gd name="connsiteY0" fmla="*/ 1147860 h 1220531"/>
              <a:gd name="connsiteX1" fmla="*/ 301450 w 1277866"/>
              <a:gd name="connsiteY1" fmla="*/ 1214322 h 1220531"/>
              <a:gd name="connsiteX2" fmla="*/ 224562 w 1277866"/>
              <a:gd name="connsiteY2" fmla="*/ 1158448 h 1220531"/>
              <a:gd name="connsiteX3" fmla="*/ 248752 w 1277866"/>
              <a:gd name="connsiteY3" fmla="*/ 1017623 h 1220531"/>
              <a:gd name="connsiteX4" fmla="*/ 118352 w 1277866"/>
              <a:gd name="connsiteY4" fmla="*/ 616324 h 1220531"/>
              <a:gd name="connsiteX5" fmla="*/ 16053 w 1277866"/>
              <a:gd name="connsiteY5" fmla="*/ 516631 h 1220531"/>
              <a:gd name="connsiteX6" fmla="*/ 45456 w 1277866"/>
              <a:gd name="connsiteY6" fmla="*/ 426222 h 1220531"/>
              <a:gd name="connsiteX7" fmla="*/ 186851 w 1277866"/>
              <a:gd name="connsiteY7" fmla="*/ 405697 h 1220531"/>
              <a:gd name="connsiteX8" fmla="*/ 528203 w 1277866"/>
              <a:gd name="connsiteY8" fmla="*/ 157685 h 1220531"/>
              <a:gd name="connsiteX9" fmla="*/ 591408 w 1277866"/>
              <a:gd name="connsiteY9" fmla="*/ 29566 h 1220531"/>
              <a:gd name="connsiteX10" fmla="*/ 686459 w 1277866"/>
              <a:gd name="connsiteY10" fmla="*/ 29566 h 1220531"/>
              <a:gd name="connsiteX11" fmla="*/ 749663 w 1277866"/>
              <a:gd name="connsiteY11" fmla="*/ 157685 h 1220531"/>
              <a:gd name="connsiteX12" fmla="*/ 1091015 w 1277866"/>
              <a:gd name="connsiteY12" fmla="*/ 405697 h 1220531"/>
              <a:gd name="connsiteX13" fmla="*/ 1232411 w 1277866"/>
              <a:gd name="connsiteY13" fmla="*/ 426222 h 1220531"/>
              <a:gd name="connsiteX14" fmla="*/ 1261814 w 1277866"/>
              <a:gd name="connsiteY14" fmla="*/ 516631 h 1220531"/>
              <a:gd name="connsiteX15" fmla="*/ 1159514 w 1277866"/>
              <a:gd name="connsiteY15" fmla="*/ 616324 h 1220531"/>
              <a:gd name="connsiteX16" fmla="*/ 1029114 w 1277866"/>
              <a:gd name="connsiteY16" fmla="*/ 1017623 h 1220531"/>
              <a:gd name="connsiteX17" fmla="*/ 1053304 w 1277866"/>
              <a:gd name="connsiteY17" fmla="*/ 1158448 h 1220531"/>
              <a:gd name="connsiteX18" fmla="*/ 976417 w 1277866"/>
              <a:gd name="connsiteY18" fmla="*/ 1214322 h 1220531"/>
              <a:gd name="connsiteX19" fmla="*/ 849927 w 1277866"/>
              <a:gd name="connsiteY19" fmla="*/ 1147860 h 1220531"/>
              <a:gd name="connsiteX20" fmla="*/ 427940 w 1277866"/>
              <a:gd name="connsiteY20" fmla="*/ 1147860 h 1220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77866" h="1220531">
                <a:moveTo>
                  <a:pt x="427940" y="1147860"/>
                </a:moveTo>
                <a:lnTo>
                  <a:pt x="301450" y="1214322"/>
                </a:lnTo>
                <a:cubicBezTo>
                  <a:pt x="262517" y="1234766"/>
                  <a:pt x="217068" y="1201779"/>
                  <a:pt x="224562" y="1158448"/>
                </a:cubicBezTo>
                <a:lnTo>
                  <a:pt x="248752" y="1017623"/>
                </a:lnTo>
                <a:cubicBezTo>
                  <a:pt x="274001" y="870526"/>
                  <a:pt x="225213" y="720497"/>
                  <a:pt x="118352" y="616324"/>
                </a:cubicBezTo>
                <a:lnTo>
                  <a:pt x="16053" y="516631"/>
                </a:lnTo>
                <a:cubicBezTo>
                  <a:pt x="-15387" y="485924"/>
                  <a:pt x="1962" y="432494"/>
                  <a:pt x="45456" y="426222"/>
                </a:cubicBezTo>
                <a:lnTo>
                  <a:pt x="186851" y="405697"/>
                </a:lnTo>
                <a:cubicBezTo>
                  <a:pt x="334518" y="384276"/>
                  <a:pt x="462148" y="291506"/>
                  <a:pt x="528203" y="157685"/>
                </a:cubicBezTo>
                <a:lnTo>
                  <a:pt x="591408" y="29566"/>
                </a:lnTo>
                <a:cubicBezTo>
                  <a:pt x="610874" y="-9855"/>
                  <a:pt x="667074" y="-9855"/>
                  <a:pt x="686459" y="29566"/>
                </a:cubicBezTo>
                <a:lnTo>
                  <a:pt x="749663" y="157685"/>
                </a:lnTo>
                <a:cubicBezTo>
                  <a:pt x="815718" y="291506"/>
                  <a:pt x="943348" y="384195"/>
                  <a:pt x="1091015" y="405697"/>
                </a:cubicBezTo>
                <a:lnTo>
                  <a:pt x="1232411" y="426222"/>
                </a:lnTo>
                <a:cubicBezTo>
                  <a:pt x="1275905" y="432575"/>
                  <a:pt x="1293253" y="486006"/>
                  <a:pt x="1261814" y="516631"/>
                </a:cubicBezTo>
                <a:lnTo>
                  <a:pt x="1159514" y="616324"/>
                </a:lnTo>
                <a:cubicBezTo>
                  <a:pt x="1052653" y="720497"/>
                  <a:pt x="1003946" y="870526"/>
                  <a:pt x="1029114" y="1017623"/>
                </a:cubicBezTo>
                <a:lnTo>
                  <a:pt x="1053304" y="1158448"/>
                </a:lnTo>
                <a:cubicBezTo>
                  <a:pt x="1060717" y="1201779"/>
                  <a:pt x="1015268" y="1234766"/>
                  <a:pt x="976417" y="1214322"/>
                </a:cubicBezTo>
                <a:lnTo>
                  <a:pt x="849927" y="1147860"/>
                </a:lnTo>
                <a:cubicBezTo>
                  <a:pt x="717817" y="1078465"/>
                  <a:pt x="560050" y="1078465"/>
                  <a:pt x="427940" y="1147860"/>
                </a:cubicBezTo>
                <a:close/>
              </a:path>
            </a:pathLst>
          </a:custGeom>
          <a:noFill/>
          <a:ln w="25400" cap="rnd">
            <a:gradFill>
              <a:gsLst>
                <a:gs pos="0">
                  <a:srgbClr val="58BC46"/>
                </a:gs>
                <a:gs pos="100000">
                  <a:srgbClr val="BCE8D7">
                    <a:alpha val="0"/>
                  </a:srgbClr>
                </a:gs>
              </a:gsLst>
              <a:lin ang="5400000" scaled="1"/>
            </a:gradFill>
            <a:prstDash val="solid"/>
            <a:round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1197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>
            <a:extLst>
              <a:ext uri="{FF2B5EF4-FFF2-40B4-BE49-F238E27FC236}">
                <a16:creationId xmlns:a16="http://schemas.microsoft.com/office/drawing/2014/main" id="{BC89895F-B7CE-E167-DC57-1800A83F3302}"/>
              </a:ext>
            </a:extLst>
          </p:cNvPr>
          <p:cNvSpPr txBox="1"/>
          <p:nvPr/>
        </p:nvSpPr>
        <p:spPr>
          <a:xfrm>
            <a:off x="1349957" y="339444"/>
            <a:ext cx="456475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单击此处添加标题文本</a:t>
            </a: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0E48E344-1F95-7A98-FB12-0516672124A0}"/>
              </a:ext>
            </a:extLst>
          </p:cNvPr>
          <p:cNvSpPr/>
          <p:nvPr/>
        </p:nvSpPr>
        <p:spPr>
          <a:xfrm rot="2300262">
            <a:off x="589704" y="271324"/>
            <a:ext cx="782646" cy="747532"/>
          </a:xfrm>
          <a:custGeom>
            <a:avLst/>
            <a:gdLst>
              <a:gd name="connsiteX0" fmla="*/ 427940 w 1277866"/>
              <a:gd name="connsiteY0" fmla="*/ 1147860 h 1220531"/>
              <a:gd name="connsiteX1" fmla="*/ 301450 w 1277866"/>
              <a:gd name="connsiteY1" fmla="*/ 1214322 h 1220531"/>
              <a:gd name="connsiteX2" fmla="*/ 224562 w 1277866"/>
              <a:gd name="connsiteY2" fmla="*/ 1158448 h 1220531"/>
              <a:gd name="connsiteX3" fmla="*/ 248752 w 1277866"/>
              <a:gd name="connsiteY3" fmla="*/ 1017623 h 1220531"/>
              <a:gd name="connsiteX4" fmla="*/ 118352 w 1277866"/>
              <a:gd name="connsiteY4" fmla="*/ 616324 h 1220531"/>
              <a:gd name="connsiteX5" fmla="*/ 16053 w 1277866"/>
              <a:gd name="connsiteY5" fmla="*/ 516631 h 1220531"/>
              <a:gd name="connsiteX6" fmla="*/ 45456 w 1277866"/>
              <a:gd name="connsiteY6" fmla="*/ 426222 h 1220531"/>
              <a:gd name="connsiteX7" fmla="*/ 186851 w 1277866"/>
              <a:gd name="connsiteY7" fmla="*/ 405697 h 1220531"/>
              <a:gd name="connsiteX8" fmla="*/ 528203 w 1277866"/>
              <a:gd name="connsiteY8" fmla="*/ 157685 h 1220531"/>
              <a:gd name="connsiteX9" fmla="*/ 591408 w 1277866"/>
              <a:gd name="connsiteY9" fmla="*/ 29566 h 1220531"/>
              <a:gd name="connsiteX10" fmla="*/ 686459 w 1277866"/>
              <a:gd name="connsiteY10" fmla="*/ 29566 h 1220531"/>
              <a:gd name="connsiteX11" fmla="*/ 749663 w 1277866"/>
              <a:gd name="connsiteY11" fmla="*/ 157685 h 1220531"/>
              <a:gd name="connsiteX12" fmla="*/ 1091015 w 1277866"/>
              <a:gd name="connsiteY12" fmla="*/ 405697 h 1220531"/>
              <a:gd name="connsiteX13" fmla="*/ 1232411 w 1277866"/>
              <a:gd name="connsiteY13" fmla="*/ 426222 h 1220531"/>
              <a:gd name="connsiteX14" fmla="*/ 1261814 w 1277866"/>
              <a:gd name="connsiteY14" fmla="*/ 516631 h 1220531"/>
              <a:gd name="connsiteX15" fmla="*/ 1159514 w 1277866"/>
              <a:gd name="connsiteY15" fmla="*/ 616324 h 1220531"/>
              <a:gd name="connsiteX16" fmla="*/ 1029114 w 1277866"/>
              <a:gd name="connsiteY16" fmla="*/ 1017623 h 1220531"/>
              <a:gd name="connsiteX17" fmla="*/ 1053304 w 1277866"/>
              <a:gd name="connsiteY17" fmla="*/ 1158448 h 1220531"/>
              <a:gd name="connsiteX18" fmla="*/ 976417 w 1277866"/>
              <a:gd name="connsiteY18" fmla="*/ 1214322 h 1220531"/>
              <a:gd name="connsiteX19" fmla="*/ 849927 w 1277866"/>
              <a:gd name="connsiteY19" fmla="*/ 1147860 h 1220531"/>
              <a:gd name="connsiteX20" fmla="*/ 427940 w 1277866"/>
              <a:gd name="connsiteY20" fmla="*/ 1147860 h 1220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77866" h="1220531">
                <a:moveTo>
                  <a:pt x="427940" y="1147860"/>
                </a:moveTo>
                <a:lnTo>
                  <a:pt x="301450" y="1214322"/>
                </a:lnTo>
                <a:cubicBezTo>
                  <a:pt x="262517" y="1234766"/>
                  <a:pt x="217068" y="1201779"/>
                  <a:pt x="224562" y="1158448"/>
                </a:cubicBezTo>
                <a:lnTo>
                  <a:pt x="248752" y="1017623"/>
                </a:lnTo>
                <a:cubicBezTo>
                  <a:pt x="274001" y="870526"/>
                  <a:pt x="225213" y="720497"/>
                  <a:pt x="118352" y="616324"/>
                </a:cubicBezTo>
                <a:lnTo>
                  <a:pt x="16053" y="516631"/>
                </a:lnTo>
                <a:cubicBezTo>
                  <a:pt x="-15387" y="485924"/>
                  <a:pt x="1962" y="432494"/>
                  <a:pt x="45456" y="426222"/>
                </a:cubicBezTo>
                <a:lnTo>
                  <a:pt x="186851" y="405697"/>
                </a:lnTo>
                <a:cubicBezTo>
                  <a:pt x="334518" y="384276"/>
                  <a:pt x="462148" y="291506"/>
                  <a:pt x="528203" y="157685"/>
                </a:cubicBezTo>
                <a:lnTo>
                  <a:pt x="591408" y="29566"/>
                </a:lnTo>
                <a:cubicBezTo>
                  <a:pt x="610874" y="-9855"/>
                  <a:pt x="667074" y="-9855"/>
                  <a:pt x="686459" y="29566"/>
                </a:cubicBezTo>
                <a:lnTo>
                  <a:pt x="749663" y="157685"/>
                </a:lnTo>
                <a:cubicBezTo>
                  <a:pt x="815718" y="291506"/>
                  <a:pt x="943348" y="384195"/>
                  <a:pt x="1091015" y="405697"/>
                </a:cubicBezTo>
                <a:lnTo>
                  <a:pt x="1232411" y="426222"/>
                </a:lnTo>
                <a:cubicBezTo>
                  <a:pt x="1275905" y="432575"/>
                  <a:pt x="1293253" y="486006"/>
                  <a:pt x="1261814" y="516631"/>
                </a:cubicBezTo>
                <a:lnTo>
                  <a:pt x="1159514" y="616324"/>
                </a:lnTo>
                <a:cubicBezTo>
                  <a:pt x="1052653" y="720497"/>
                  <a:pt x="1003946" y="870526"/>
                  <a:pt x="1029114" y="1017623"/>
                </a:cubicBezTo>
                <a:lnTo>
                  <a:pt x="1053304" y="1158448"/>
                </a:lnTo>
                <a:cubicBezTo>
                  <a:pt x="1060717" y="1201779"/>
                  <a:pt x="1015268" y="1234766"/>
                  <a:pt x="976417" y="1214322"/>
                </a:cubicBezTo>
                <a:lnTo>
                  <a:pt x="849927" y="1147860"/>
                </a:lnTo>
                <a:cubicBezTo>
                  <a:pt x="717817" y="1078465"/>
                  <a:pt x="560050" y="1078465"/>
                  <a:pt x="427940" y="1147860"/>
                </a:cubicBezTo>
                <a:close/>
              </a:path>
            </a:pathLst>
          </a:custGeom>
          <a:solidFill>
            <a:srgbClr val="58BC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5FC2C10B-D06F-3FDC-0EF6-0EB5657A01D6}"/>
              </a:ext>
            </a:extLst>
          </p:cNvPr>
          <p:cNvSpPr/>
          <p:nvPr/>
        </p:nvSpPr>
        <p:spPr>
          <a:xfrm rot="2300262">
            <a:off x="420809" y="372790"/>
            <a:ext cx="160959" cy="153737"/>
          </a:xfrm>
          <a:custGeom>
            <a:avLst/>
            <a:gdLst>
              <a:gd name="connsiteX0" fmla="*/ 427940 w 1277866"/>
              <a:gd name="connsiteY0" fmla="*/ 1147860 h 1220531"/>
              <a:gd name="connsiteX1" fmla="*/ 301450 w 1277866"/>
              <a:gd name="connsiteY1" fmla="*/ 1214322 h 1220531"/>
              <a:gd name="connsiteX2" fmla="*/ 224562 w 1277866"/>
              <a:gd name="connsiteY2" fmla="*/ 1158448 h 1220531"/>
              <a:gd name="connsiteX3" fmla="*/ 248752 w 1277866"/>
              <a:gd name="connsiteY3" fmla="*/ 1017623 h 1220531"/>
              <a:gd name="connsiteX4" fmla="*/ 118352 w 1277866"/>
              <a:gd name="connsiteY4" fmla="*/ 616324 h 1220531"/>
              <a:gd name="connsiteX5" fmla="*/ 16053 w 1277866"/>
              <a:gd name="connsiteY5" fmla="*/ 516631 h 1220531"/>
              <a:gd name="connsiteX6" fmla="*/ 45456 w 1277866"/>
              <a:gd name="connsiteY6" fmla="*/ 426222 h 1220531"/>
              <a:gd name="connsiteX7" fmla="*/ 186851 w 1277866"/>
              <a:gd name="connsiteY7" fmla="*/ 405697 h 1220531"/>
              <a:gd name="connsiteX8" fmla="*/ 528203 w 1277866"/>
              <a:gd name="connsiteY8" fmla="*/ 157685 h 1220531"/>
              <a:gd name="connsiteX9" fmla="*/ 591408 w 1277866"/>
              <a:gd name="connsiteY9" fmla="*/ 29566 h 1220531"/>
              <a:gd name="connsiteX10" fmla="*/ 686459 w 1277866"/>
              <a:gd name="connsiteY10" fmla="*/ 29566 h 1220531"/>
              <a:gd name="connsiteX11" fmla="*/ 749663 w 1277866"/>
              <a:gd name="connsiteY11" fmla="*/ 157685 h 1220531"/>
              <a:gd name="connsiteX12" fmla="*/ 1091015 w 1277866"/>
              <a:gd name="connsiteY12" fmla="*/ 405697 h 1220531"/>
              <a:gd name="connsiteX13" fmla="*/ 1232411 w 1277866"/>
              <a:gd name="connsiteY13" fmla="*/ 426222 h 1220531"/>
              <a:gd name="connsiteX14" fmla="*/ 1261814 w 1277866"/>
              <a:gd name="connsiteY14" fmla="*/ 516631 h 1220531"/>
              <a:gd name="connsiteX15" fmla="*/ 1159514 w 1277866"/>
              <a:gd name="connsiteY15" fmla="*/ 616324 h 1220531"/>
              <a:gd name="connsiteX16" fmla="*/ 1029114 w 1277866"/>
              <a:gd name="connsiteY16" fmla="*/ 1017623 h 1220531"/>
              <a:gd name="connsiteX17" fmla="*/ 1053304 w 1277866"/>
              <a:gd name="connsiteY17" fmla="*/ 1158448 h 1220531"/>
              <a:gd name="connsiteX18" fmla="*/ 976417 w 1277866"/>
              <a:gd name="connsiteY18" fmla="*/ 1214322 h 1220531"/>
              <a:gd name="connsiteX19" fmla="*/ 849927 w 1277866"/>
              <a:gd name="connsiteY19" fmla="*/ 1147860 h 1220531"/>
              <a:gd name="connsiteX20" fmla="*/ 427940 w 1277866"/>
              <a:gd name="connsiteY20" fmla="*/ 1147860 h 1220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77866" h="1220531">
                <a:moveTo>
                  <a:pt x="427940" y="1147860"/>
                </a:moveTo>
                <a:lnTo>
                  <a:pt x="301450" y="1214322"/>
                </a:lnTo>
                <a:cubicBezTo>
                  <a:pt x="262517" y="1234766"/>
                  <a:pt x="217068" y="1201779"/>
                  <a:pt x="224562" y="1158448"/>
                </a:cubicBezTo>
                <a:lnTo>
                  <a:pt x="248752" y="1017623"/>
                </a:lnTo>
                <a:cubicBezTo>
                  <a:pt x="274001" y="870526"/>
                  <a:pt x="225213" y="720497"/>
                  <a:pt x="118352" y="616324"/>
                </a:cubicBezTo>
                <a:lnTo>
                  <a:pt x="16053" y="516631"/>
                </a:lnTo>
                <a:cubicBezTo>
                  <a:pt x="-15387" y="485924"/>
                  <a:pt x="1962" y="432494"/>
                  <a:pt x="45456" y="426222"/>
                </a:cubicBezTo>
                <a:lnTo>
                  <a:pt x="186851" y="405697"/>
                </a:lnTo>
                <a:cubicBezTo>
                  <a:pt x="334518" y="384276"/>
                  <a:pt x="462148" y="291506"/>
                  <a:pt x="528203" y="157685"/>
                </a:cubicBezTo>
                <a:lnTo>
                  <a:pt x="591408" y="29566"/>
                </a:lnTo>
                <a:cubicBezTo>
                  <a:pt x="610874" y="-9855"/>
                  <a:pt x="667074" y="-9855"/>
                  <a:pt x="686459" y="29566"/>
                </a:cubicBezTo>
                <a:lnTo>
                  <a:pt x="749663" y="157685"/>
                </a:lnTo>
                <a:cubicBezTo>
                  <a:pt x="815718" y="291506"/>
                  <a:pt x="943348" y="384195"/>
                  <a:pt x="1091015" y="405697"/>
                </a:cubicBezTo>
                <a:lnTo>
                  <a:pt x="1232411" y="426222"/>
                </a:lnTo>
                <a:cubicBezTo>
                  <a:pt x="1275905" y="432575"/>
                  <a:pt x="1293253" y="486006"/>
                  <a:pt x="1261814" y="516631"/>
                </a:cubicBezTo>
                <a:lnTo>
                  <a:pt x="1159514" y="616324"/>
                </a:lnTo>
                <a:cubicBezTo>
                  <a:pt x="1052653" y="720497"/>
                  <a:pt x="1003946" y="870526"/>
                  <a:pt x="1029114" y="1017623"/>
                </a:cubicBezTo>
                <a:lnTo>
                  <a:pt x="1053304" y="1158448"/>
                </a:lnTo>
                <a:cubicBezTo>
                  <a:pt x="1060717" y="1201779"/>
                  <a:pt x="1015268" y="1234766"/>
                  <a:pt x="976417" y="1214322"/>
                </a:cubicBezTo>
                <a:lnTo>
                  <a:pt x="849927" y="1147860"/>
                </a:lnTo>
                <a:cubicBezTo>
                  <a:pt x="717817" y="1078465"/>
                  <a:pt x="560050" y="1078465"/>
                  <a:pt x="427940" y="1147860"/>
                </a:cubicBezTo>
                <a:close/>
              </a:path>
            </a:pathLst>
          </a:custGeom>
          <a:solidFill>
            <a:srgbClr val="58BC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5680B08-D955-5C30-5AE4-13F450B4A041}"/>
              </a:ext>
            </a:extLst>
          </p:cNvPr>
          <p:cNvSpPr txBox="1"/>
          <p:nvPr/>
        </p:nvSpPr>
        <p:spPr>
          <a:xfrm>
            <a:off x="607601" y="422388"/>
            <a:ext cx="7136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02</a:t>
            </a:r>
            <a:endParaRPr lang="zh-CN" altLang="en-US" sz="28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8" name="Freeform 5">
            <a:extLst>
              <a:ext uri="{FF2B5EF4-FFF2-40B4-BE49-F238E27FC236}">
                <a16:creationId xmlns:a16="http://schemas.microsoft.com/office/drawing/2014/main" id="{B670BA54-F576-61C5-E1E9-F88AEE71C25B}"/>
              </a:ext>
            </a:extLst>
          </p:cNvPr>
          <p:cNvSpPr>
            <a:spLocks/>
          </p:cNvSpPr>
          <p:nvPr/>
        </p:nvSpPr>
        <p:spPr bwMode="auto">
          <a:xfrm>
            <a:off x="5468611" y="1238306"/>
            <a:ext cx="1753448" cy="1341435"/>
          </a:xfrm>
          <a:custGeom>
            <a:avLst/>
            <a:gdLst>
              <a:gd name="T0" fmla="*/ 179 w 486"/>
              <a:gd name="T1" fmla="*/ 194 h 372"/>
              <a:gd name="T2" fmla="*/ 13 w 486"/>
              <a:gd name="T3" fmla="*/ 363 h 372"/>
              <a:gd name="T4" fmla="*/ 7 w 486"/>
              <a:gd name="T5" fmla="*/ 362 h 372"/>
              <a:gd name="T6" fmla="*/ 7 w 486"/>
              <a:gd name="T7" fmla="*/ 328 h 372"/>
              <a:gd name="T8" fmla="*/ 11 w 486"/>
              <a:gd name="T9" fmla="*/ 241 h 372"/>
              <a:gd name="T10" fmla="*/ 70 w 486"/>
              <a:gd name="T11" fmla="*/ 177 h 372"/>
              <a:gd name="T12" fmla="*/ 119 w 486"/>
              <a:gd name="T13" fmla="*/ 131 h 372"/>
              <a:gd name="T14" fmla="*/ 110 w 486"/>
              <a:gd name="T15" fmla="*/ 114 h 372"/>
              <a:gd name="T16" fmla="*/ 130 w 486"/>
              <a:gd name="T17" fmla="*/ 22 h 372"/>
              <a:gd name="T18" fmla="*/ 223 w 486"/>
              <a:gd name="T19" fmla="*/ 20 h 372"/>
              <a:gd name="T20" fmla="*/ 247 w 486"/>
              <a:gd name="T21" fmla="*/ 110 h 372"/>
              <a:gd name="T22" fmla="*/ 252 w 486"/>
              <a:gd name="T23" fmla="*/ 138 h 372"/>
              <a:gd name="T24" fmla="*/ 466 w 486"/>
              <a:gd name="T25" fmla="*/ 351 h 372"/>
              <a:gd name="T26" fmla="*/ 486 w 486"/>
              <a:gd name="T27" fmla="*/ 361 h 372"/>
              <a:gd name="T28" fmla="*/ 479 w 486"/>
              <a:gd name="T29" fmla="*/ 371 h 372"/>
              <a:gd name="T30" fmla="*/ 361 w 486"/>
              <a:gd name="T31" fmla="*/ 370 h 372"/>
              <a:gd name="T32" fmla="*/ 342 w 486"/>
              <a:gd name="T33" fmla="*/ 357 h 372"/>
              <a:gd name="T34" fmla="*/ 179 w 486"/>
              <a:gd name="T35" fmla="*/ 194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86" h="372">
                <a:moveTo>
                  <a:pt x="179" y="194"/>
                </a:moveTo>
                <a:cubicBezTo>
                  <a:pt x="122" y="251"/>
                  <a:pt x="68" y="307"/>
                  <a:pt x="13" y="363"/>
                </a:cubicBezTo>
                <a:cubicBezTo>
                  <a:pt x="11" y="362"/>
                  <a:pt x="9" y="362"/>
                  <a:pt x="7" y="362"/>
                </a:cubicBezTo>
                <a:cubicBezTo>
                  <a:pt x="7" y="351"/>
                  <a:pt x="7" y="339"/>
                  <a:pt x="7" y="328"/>
                </a:cubicBezTo>
                <a:cubicBezTo>
                  <a:pt x="8" y="299"/>
                  <a:pt x="0" y="266"/>
                  <a:pt x="11" y="241"/>
                </a:cubicBezTo>
                <a:cubicBezTo>
                  <a:pt x="21" y="216"/>
                  <a:pt x="49" y="198"/>
                  <a:pt x="70" y="177"/>
                </a:cubicBezTo>
                <a:cubicBezTo>
                  <a:pt x="86" y="162"/>
                  <a:pt x="103" y="146"/>
                  <a:pt x="119" y="131"/>
                </a:cubicBezTo>
                <a:cubicBezTo>
                  <a:pt x="115" y="124"/>
                  <a:pt x="112" y="119"/>
                  <a:pt x="110" y="114"/>
                </a:cubicBezTo>
                <a:cubicBezTo>
                  <a:pt x="95" y="82"/>
                  <a:pt x="103" y="45"/>
                  <a:pt x="130" y="22"/>
                </a:cubicBezTo>
                <a:cubicBezTo>
                  <a:pt x="156" y="1"/>
                  <a:pt x="195" y="0"/>
                  <a:pt x="223" y="20"/>
                </a:cubicBezTo>
                <a:cubicBezTo>
                  <a:pt x="250" y="41"/>
                  <a:pt x="261" y="78"/>
                  <a:pt x="247" y="110"/>
                </a:cubicBezTo>
                <a:cubicBezTo>
                  <a:pt x="241" y="122"/>
                  <a:pt x="243" y="129"/>
                  <a:pt x="252" y="138"/>
                </a:cubicBezTo>
                <a:cubicBezTo>
                  <a:pt x="324" y="209"/>
                  <a:pt x="395" y="280"/>
                  <a:pt x="466" y="351"/>
                </a:cubicBezTo>
                <a:cubicBezTo>
                  <a:pt x="471" y="356"/>
                  <a:pt x="479" y="358"/>
                  <a:pt x="486" y="361"/>
                </a:cubicBezTo>
                <a:cubicBezTo>
                  <a:pt x="484" y="365"/>
                  <a:pt x="481" y="368"/>
                  <a:pt x="479" y="371"/>
                </a:cubicBezTo>
                <a:cubicBezTo>
                  <a:pt x="440" y="371"/>
                  <a:pt x="400" y="372"/>
                  <a:pt x="361" y="370"/>
                </a:cubicBezTo>
                <a:cubicBezTo>
                  <a:pt x="354" y="370"/>
                  <a:pt x="348" y="362"/>
                  <a:pt x="342" y="357"/>
                </a:cubicBezTo>
                <a:cubicBezTo>
                  <a:pt x="289" y="304"/>
                  <a:pt x="236" y="251"/>
                  <a:pt x="179" y="194"/>
                </a:cubicBezTo>
                <a:close/>
              </a:path>
            </a:pathLst>
          </a:custGeom>
          <a:solidFill>
            <a:srgbClr val="0575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9" name="Freeform 6">
            <a:extLst>
              <a:ext uri="{FF2B5EF4-FFF2-40B4-BE49-F238E27FC236}">
                <a16:creationId xmlns:a16="http://schemas.microsoft.com/office/drawing/2014/main" id="{0D7E3491-0F01-E57F-5525-825B33F01FAC}"/>
              </a:ext>
            </a:extLst>
          </p:cNvPr>
          <p:cNvSpPr>
            <a:spLocks/>
          </p:cNvSpPr>
          <p:nvPr/>
        </p:nvSpPr>
        <p:spPr bwMode="auto">
          <a:xfrm>
            <a:off x="4232575" y="2158147"/>
            <a:ext cx="1255201" cy="1665297"/>
          </a:xfrm>
          <a:custGeom>
            <a:avLst/>
            <a:gdLst>
              <a:gd name="T0" fmla="*/ 338 w 348"/>
              <a:gd name="T1" fmla="*/ 6 h 462"/>
              <a:gd name="T2" fmla="*/ 338 w 348"/>
              <a:gd name="T3" fmla="*/ 116 h 462"/>
              <a:gd name="T4" fmla="*/ 325 w 348"/>
              <a:gd name="T5" fmla="*/ 137 h 462"/>
              <a:gd name="T6" fmla="*/ 191 w 348"/>
              <a:gd name="T7" fmla="*/ 270 h 462"/>
              <a:gd name="T8" fmla="*/ 174 w 348"/>
              <a:gd name="T9" fmla="*/ 288 h 462"/>
              <a:gd name="T10" fmla="*/ 348 w 348"/>
              <a:gd name="T11" fmla="*/ 455 h 462"/>
              <a:gd name="T12" fmla="*/ 344 w 348"/>
              <a:gd name="T13" fmla="*/ 462 h 462"/>
              <a:gd name="T14" fmla="*/ 229 w 348"/>
              <a:gd name="T15" fmla="*/ 461 h 462"/>
              <a:gd name="T16" fmla="*/ 213 w 348"/>
              <a:gd name="T17" fmla="*/ 451 h 462"/>
              <a:gd name="T18" fmla="*/ 126 w 348"/>
              <a:gd name="T19" fmla="*/ 365 h 462"/>
              <a:gd name="T20" fmla="*/ 93 w 348"/>
              <a:gd name="T21" fmla="*/ 354 h 462"/>
              <a:gd name="T22" fmla="*/ 15 w 348"/>
              <a:gd name="T23" fmla="*/ 319 h 462"/>
              <a:gd name="T24" fmla="*/ 20 w 348"/>
              <a:gd name="T25" fmla="*/ 236 h 462"/>
              <a:gd name="T26" fmla="*/ 103 w 348"/>
              <a:gd name="T27" fmla="*/ 212 h 462"/>
              <a:gd name="T28" fmla="*/ 132 w 348"/>
              <a:gd name="T29" fmla="*/ 205 h 462"/>
              <a:gd name="T30" fmla="*/ 313 w 348"/>
              <a:gd name="T31" fmla="*/ 23 h 462"/>
              <a:gd name="T32" fmla="*/ 330 w 348"/>
              <a:gd name="T33" fmla="*/ 0 h 462"/>
              <a:gd name="T34" fmla="*/ 338 w 348"/>
              <a:gd name="T35" fmla="*/ 6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48" h="462">
                <a:moveTo>
                  <a:pt x="338" y="6"/>
                </a:moveTo>
                <a:cubicBezTo>
                  <a:pt x="338" y="42"/>
                  <a:pt x="339" y="79"/>
                  <a:pt x="338" y="116"/>
                </a:cubicBezTo>
                <a:cubicBezTo>
                  <a:pt x="337" y="123"/>
                  <a:pt x="331" y="131"/>
                  <a:pt x="325" y="137"/>
                </a:cubicBezTo>
                <a:cubicBezTo>
                  <a:pt x="281" y="182"/>
                  <a:pt x="236" y="226"/>
                  <a:pt x="191" y="270"/>
                </a:cubicBezTo>
                <a:cubicBezTo>
                  <a:pt x="186" y="275"/>
                  <a:pt x="182" y="280"/>
                  <a:pt x="174" y="288"/>
                </a:cubicBezTo>
                <a:cubicBezTo>
                  <a:pt x="232" y="344"/>
                  <a:pt x="290" y="400"/>
                  <a:pt x="348" y="455"/>
                </a:cubicBezTo>
                <a:cubicBezTo>
                  <a:pt x="347" y="457"/>
                  <a:pt x="345" y="459"/>
                  <a:pt x="344" y="462"/>
                </a:cubicBezTo>
                <a:cubicBezTo>
                  <a:pt x="305" y="462"/>
                  <a:pt x="267" y="462"/>
                  <a:pt x="229" y="461"/>
                </a:cubicBezTo>
                <a:cubicBezTo>
                  <a:pt x="223" y="461"/>
                  <a:pt x="217" y="455"/>
                  <a:pt x="213" y="451"/>
                </a:cubicBezTo>
                <a:cubicBezTo>
                  <a:pt x="184" y="422"/>
                  <a:pt x="155" y="394"/>
                  <a:pt x="126" y="365"/>
                </a:cubicBezTo>
                <a:cubicBezTo>
                  <a:pt x="117" y="355"/>
                  <a:pt x="108" y="351"/>
                  <a:pt x="93" y="354"/>
                </a:cubicBezTo>
                <a:cubicBezTo>
                  <a:pt x="61" y="361"/>
                  <a:pt x="31" y="347"/>
                  <a:pt x="15" y="319"/>
                </a:cubicBezTo>
                <a:cubicBezTo>
                  <a:pt x="0" y="294"/>
                  <a:pt x="2" y="260"/>
                  <a:pt x="20" y="236"/>
                </a:cubicBezTo>
                <a:cubicBezTo>
                  <a:pt x="39" y="212"/>
                  <a:pt x="72" y="202"/>
                  <a:pt x="103" y="212"/>
                </a:cubicBezTo>
                <a:cubicBezTo>
                  <a:pt x="116" y="217"/>
                  <a:pt x="123" y="214"/>
                  <a:pt x="132" y="205"/>
                </a:cubicBezTo>
                <a:cubicBezTo>
                  <a:pt x="192" y="144"/>
                  <a:pt x="253" y="84"/>
                  <a:pt x="313" y="23"/>
                </a:cubicBezTo>
                <a:cubicBezTo>
                  <a:pt x="320" y="16"/>
                  <a:pt x="324" y="7"/>
                  <a:pt x="330" y="0"/>
                </a:cubicBezTo>
                <a:cubicBezTo>
                  <a:pt x="333" y="2"/>
                  <a:pt x="336" y="4"/>
                  <a:pt x="338" y="6"/>
                </a:cubicBezTo>
                <a:close/>
              </a:path>
            </a:pathLst>
          </a:custGeom>
          <a:solidFill>
            <a:srgbClr val="58BC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Freeform 7">
            <a:extLst>
              <a:ext uri="{FF2B5EF4-FFF2-40B4-BE49-F238E27FC236}">
                <a16:creationId xmlns:a16="http://schemas.microsoft.com/office/drawing/2014/main" id="{EAD65AE4-E687-220B-BE4C-CA5D674D5BDF}"/>
              </a:ext>
            </a:extLst>
          </p:cNvPr>
          <p:cNvSpPr>
            <a:spLocks/>
          </p:cNvSpPr>
          <p:nvPr/>
        </p:nvSpPr>
        <p:spPr bwMode="auto">
          <a:xfrm>
            <a:off x="6756389" y="2616151"/>
            <a:ext cx="1259034" cy="1653799"/>
          </a:xfrm>
          <a:custGeom>
            <a:avLst/>
            <a:gdLst>
              <a:gd name="T0" fmla="*/ 18 w 349"/>
              <a:gd name="T1" fmla="*/ 0 h 459"/>
              <a:gd name="T2" fmla="*/ 133 w 349"/>
              <a:gd name="T3" fmla="*/ 0 h 459"/>
              <a:gd name="T4" fmla="*/ 149 w 349"/>
              <a:gd name="T5" fmla="*/ 10 h 459"/>
              <a:gd name="T6" fmla="*/ 218 w 349"/>
              <a:gd name="T7" fmla="*/ 79 h 459"/>
              <a:gd name="T8" fmla="*/ 243 w 349"/>
              <a:gd name="T9" fmla="*/ 85 h 459"/>
              <a:gd name="T10" fmla="*/ 327 w 349"/>
              <a:gd name="T11" fmla="*/ 108 h 459"/>
              <a:gd name="T12" fmla="*/ 333 w 349"/>
              <a:gd name="T13" fmla="*/ 194 h 459"/>
              <a:gd name="T14" fmla="*/ 252 w 349"/>
              <a:gd name="T15" fmla="*/ 228 h 459"/>
              <a:gd name="T16" fmla="*/ 222 w 349"/>
              <a:gd name="T17" fmla="*/ 238 h 459"/>
              <a:gd name="T18" fmla="*/ 18 w 349"/>
              <a:gd name="T19" fmla="*/ 443 h 459"/>
              <a:gd name="T20" fmla="*/ 1 w 349"/>
              <a:gd name="T21" fmla="*/ 459 h 459"/>
              <a:gd name="T22" fmla="*/ 1 w 349"/>
              <a:gd name="T23" fmla="*/ 338 h 459"/>
              <a:gd name="T24" fmla="*/ 15 w 349"/>
              <a:gd name="T25" fmla="*/ 319 h 459"/>
              <a:gd name="T26" fmla="*/ 173 w 349"/>
              <a:gd name="T27" fmla="*/ 163 h 459"/>
              <a:gd name="T28" fmla="*/ 13 w 349"/>
              <a:gd name="T29" fmla="*/ 8 h 459"/>
              <a:gd name="T30" fmla="*/ 18 w 349"/>
              <a:gd name="T31" fmla="*/ 0 h 4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49" h="459">
                <a:moveTo>
                  <a:pt x="18" y="0"/>
                </a:moveTo>
                <a:cubicBezTo>
                  <a:pt x="56" y="0"/>
                  <a:pt x="94" y="0"/>
                  <a:pt x="133" y="0"/>
                </a:cubicBezTo>
                <a:cubicBezTo>
                  <a:pt x="138" y="0"/>
                  <a:pt x="145" y="6"/>
                  <a:pt x="149" y="10"/>
                </a:cubicBezTo>
                <a:cubicBezTo>
                  <a:pt x="173" y="33"/>
                  <a:pt x="196" y="56"/>
                  <a:pt x="218" y="79"/>
                </a:cubicBezTo>
                <a:cubicBezTo>
                  <a:pt x="226" y="87"/>
                  <a:pt x="232" y="88"/>
                  <a:pt x="243" y="85"/>
                </a:cubicBezTo>
                <a:cubicBezTo>
                  <a:pt x="275" y="73"/>
                  <a:pt x="307" y="83"/>
                  <a:pt x="327" y="108"/>
                </a:cubicBezTo>
                <a:cubicBezTo>
                  <a:pt x="347" y="132"/>
                  <a:pt x="349" y="168"/>
                  <a:pt x="333" y="194"/>
                </a:cubicBezTo>
                <a:cubicBezTo>
                  <a:pt x="316" y="221"/>
                  <a:pt x="284" y="236"/>
                  <a:pt x="252" y="228"/>
                </a:cubicBezTo>
                <a:cubicBezTo>
                  <a:pt x="238" y="225"/>
                  <a:pt x="231" y="229"/>
                  <a:pt x="222" y="238"/>
                </a:cubicBezTo>
                <a:cubicBezTo>
                  <a:pt x="154" y="306"/>
                  <a:pt x="86" y="375"/>
                  <a:pt x="18" y="443"/>
                </a:cubicBezTo>
                <a:cubicBezTo>
                  <a:pt x="13" y="447"/>
                  <a:pt x="9" y="451"/>
                  <a:pt x="1" y="459"/>
                </a:cubicBezTo>
                <a:cubicBezTo>
                  <a:pt x="1" y="416"/>
                  <a:pt x="0" y="377"/>
                  <a:pt x="1" y="338"/>
                </a:cubicBezTo>
                <a:cubicBezTo>
                  <a:pt x="1" y="331"/>
                  <a:pt x="9" y="324"/>
                  <a:pt x="15" y="319"/>
                </a:cubicBezTo>
                <a:cubicBezTo>
                  <a:pt x="67" y="268"/>
                  <a:pt x="119" y="216"/>
                  <a:pt x="173" y="163"/>
                </a:cubicBezTo>
                <a:cubicBezTo>
                  <a:pt x="118" y="110"/>
                  <a:pt x="65" y="59"/>
                  <a:pt x="13" y="8"/>
                </a:cubicBezTo>
                <a:cubicBezTo>
                  <a:pt x="14" y="5"/>
                  <a:pt x="16" y="3"/>
                  <a:pt x="18" y="0"/>
                </a:cubicBezTo>
                <a:close/>
              </a:path>
            </a:pathLst>
          </a:custGeom>
          <a:solidFill>
            <a:srgbClr val="58BC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Freeform 8">
            <a:extLst>
              <a:ext uri="{FF2B5EF4-FFF2-40B4-BE49-F238E27FC236}">
                <a16:creationId xmlns:a16="http://schemas.microsoft.com/office/drawing/2014/main" id="{B4B8E128-805C-2511-F392-D74E9EE52FBB}"/>
              </a:ext>
            </a:extLst>
          </p:cNvPr>
          <p:cNvSpPr>
            <a:spLocks/>
          </p:cNvSpPr>
          <p:nvPr/>
        </p:nvSpPr>
        <p:spPr bwMode="auto">
          <a:xfrm>
            <a:off x="5087261" y="3869435"/>
            <a:ext cx="1634636" cy="1184296"/>
          </a:xfrm>
          <a:custGeom>
            <a:avLst/>
            <a:gdLst>
              <a:gd name="T0" fmla="*/ 285 w 453"/>
              <a:gd name="T1" fmla="*/ 163 h 328"/>
              <a:gd name="T2" fmla="*/ 447 w 453"/>
              <a:gd name="T3" fmla="*/ 5 h 328"/>
              <a:gd name="T4" fmla="*/ 452 w 453"/>
              <a:gd name="T5" fmla="*/ 7 h 328"/>
              <a:gd name="T6" fmla="*/ 452 w 453"/>
              <a:gd name="T7" fmla="*/ 120 h 328"/>
              <a:gd name="T8" fmla="*/ 440 w 453"/>
              <a:gd name="T9" fmla="*/ 136 h 328"/>
              <a:gd name="T10" fmla="*/ 360 w 453"/>
              <a:gd name="T11" fmla="*/ 217 h 328"/>
              <a:gd name="T12" fmla="*/ 352 w 453"/>
              <a:gd name="T13" fmla="*/ 241 h 328"/>
              <a:gd name="T14" fmla="*/ 312 w 453"/>
              <a:gd name="T15" fmla="*/ 313 h 328"/>
              <a:gd name="T16" fmla="*/ 231 w 453"/>
              <a:gd name="T17" fmla="*/ 307 h 328"/>
              <a:gd name="T18" fmla="*/ 204 w 453"/>
              <a:gd name="T19" fmla="*/ 231 h 328"/>
              <a:gd name="T20" fmla="*/ 194 w 453"/>
              <a:gd name="T21" fmla="*/ 200 h 328"/>
              <a:gd name="T22" fmla="*/ 15 w 453"/>
              <a:gd name="T23" fmla="*/ 17 h 328"/>
              <a:gd name="T24" fmla="*/ 0 w 453"/>
              <a:gd name="T25" fmla="*/ 0 h 328"/>
              <a:gd name="T26" fmla="*/ 119 w 453"/>
              <a:gd name="T27" fmla="*/ 1 h 328"/>
              <a:gd name="T28" fmla="*/ 134 w 453"/>
              <a:gd name="T29" fmla="*/ 12 h 328"/>
              <a:gd name="T30" fmla="*/ 285 w 453"/>
              <a:gd name="T31" fmla="*/ 163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53" h="328">
                <a:moveTo>
                  <a:pt x="285" y="163"/>
                </a:moveTo>
                <a:cubicBezTo>
                  <a:pt x="340" y="109"/>
                  <a:pt x="394" y="57"/>
                  <a:pt x="447" y="5"/>
                </a:cubicBezTo>
                <a:cubicBezTo>
                  <a:pt x="449" y="6"/>
                  <a:pt x="451" y="7"/>
                  <a:pt x="452" y="7"/>
                </a:cubicBezTo>
                <a:cubicBezTo>
                  <a:pt x="452" y="45"/>
                  <a:pt x="453" y="83"/>
                  <a:pt x="452" y="120"/>
                </a:cubicBezTo>
                <a:cubicBezTo>
                  <a:pt x="452" y="125"/>
                  <a:pt x="445" y="131"/>
                  <a:pt x="440" y="136"/>
                </a:cubicBezTo>
                <a:cubicBezTo>
                  <a:pt x="414" y="163"/>
                  <a:pt x="386" y="189"/>
                  <a:pt x="360" y="217"/>
                </a:cubicBezTo>
                <a:cubicBezTo>
                  <a:pt x="355" y="223"/>
                  <a:pt x="351" y="233"/>
                  <a:pt x="352" y="241"/>
                </a:cubicBezTo>
                <a:cubicBezTo>
                  <a:pt x="352" y="273"/>
                  <a:pt x="340" y="298"/>
                  <a:pt x="312" y="313"/>
                </a:cubicBezTo>
                <a:cubicBezTo>
                  <a:pt x="284" y="328"/>
                  <a:pt x="256" y="326"/>
                  <a:pt x="231" y="307"/>
                </a:cubicBezTo>
                <a:cubicBezTo>
                  <a:pt x="206" y="288"/>
                  <a:pt x="195" y="261"/>
                  <a:pt x="204" y="231"/>
                </a:cubicBezTo>
                <a:cubicBezTo>
                  <a:pt x="207" y="217"/>
                  <a:pt x="203" y="209"/>
                  <a:pt x="194" y="200"/>
                </a:cubicBezTo>
                <a:cubicBezTo>
                  <a:pt x="134" y="139"/>
                  <a:pt x="74" y="78"/>
                  <a:pt x="15" y="17"/>
                </a:cubicBezTo>
                <a:cubicBezTo>
                  <a:pt x="11" y="13"/>
                  <a:pt x="7" y="9"/>
                  <a:pt x="0" y="0"/>
                </a:cubicBezTo>
                <a:cubicBezTo>
                  <a:pt x="42" y="0"/>
                  <a:pt x="81" y="0"/>
                  <a:pt x="119" y="1"/>
                </a:cubicBezTo>
                <a:cubicBezTo>
                  <a:pt x="124" y="1"/>
                  <a:pt x="130" y="8"/>
                  <a:pt x="134" y="12"/>
                </a:cubicBezTo>
                <a:cubicBezTo>
                  <a:pt x="184" y="62"/>
                  <a:pt x="233" y="111"/>
                  <a:pt x="285" y="163"/>
                </a:cubicBezTo>
                <a:close/>
              </a:path>
            </a:pathLst>
          </a:custGeom>
          <a:solidFill>
            <a:srgbClr val="0575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094DBC1-B7DE-4B61-4B57-F6BE36E72C11}"/>
              </a:ext>
            </a:extLst>
          </p:cNvPr>
          <p:cNvGrpSpPr>
            <a:grpSpLocks noChangeAspect="1"/>
          </p:cNvGrpSpPr>
          <p:nvPr/>
        </p:nvGrpSpPr>
        <p:grpSpPr>
          <a:xfrm>
            <a:off x="5686116" y="2830641"/>
            <a:ext cx="871932" cy="741903"/>
            <a:chOff x="7909299" y="3772690"/>
            <a:chExt cx="667095" cy="56761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" name="Freeform 16">
              <a:extLst>
                <a:ext uri="{FF2B5EF4-FFF2-40B4-BE49-F238E27FC236}">
                  <a16:creationId xmlns:a16="http://schemas.microsoft.com/office/drawing/2014/main" id="{28BA49C4-D4F6-A1F0-1F4C-3237462F34C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09299" y="3772690"/>
              <a:ext cx="623207" cy="567616"/>
            </a:xfrm>
            <a:custGeom>
              <a:avLst/>
              <a:gdLst>
                <a:gd name="T0" fmla="*/ 499 w 721"/>
                <a:gd name="T1" fmla="*/ 196 h 657"/>
                <a:gd name="T2" fmla="*/ 637 w 721"/>
                <a:gd name="T3" fmla="*/ 322 h 657"/>
                <a:gd name="T4" fmla="*/ 646 w 721"/>
                <a:gd name="T5" fmla="*/ 329 h 657"/>
                <a:gd name="T6" fmla="*/ 672 w 721"/>
                <a:gd name="T7" fmla="*/ 353 h 657"/>
                <a:gd name="T8" fmla="*/ 686 w 721"/>
                <a:gd name="T9" fmla="*/ 367 h 657"/>
                <a:gd name="T10" fmla="*/ 669 w 721"/>
                <a:gd name="T11" fmla="*/ 472 h 657"/>
                <a:gd name="T12" fmla="*/ 611 w 721"/>
                <a:gd name="T13" fmla="*/ 550 h 657"/>
                <a:gd name="T14" fmla="*/ 539 w 721"/>
                <a:gd name="T15" fmla="*/ 598 h 657"/>
                <a:gd name="T16" fmla="*/ 439 w 721"/>
                <a:gd name="T17" fmla="*/ 633 h 657"/>
                <a:gd name="T18" fmla="*/ 433 w 721"/>
                <a:gd name="T19" fmla="*/ 629 h 657"/>
                <a:gd name="T20" fmla="*/ 449 w 721"/>
                <a:gd name="T21" fmla="*/ 594 h 657"/>
                <a:gd name="T22" fmla="*/ 481 w 721"/>
                <a:gd name="T23" fmla="*/ 606 h 657"/>
                <a:gd name="T24" fmla="*/ 501 w 721"/>
                <a:gd name="T25" fmla="*/ 591 h 657"/>
                <a:gd name="T26" fmla="*/ 501 w 721"/>
                <a:gd name="T27" fmla="*/ 577 h 657"/>
                <a:gd name="T28" fmla="*/ 452 w 721"/>
                <a:gd name="T29" fmla="*/ 538 h 657"/>
                <a:gd name="T30" fmla="*/ 449 w 721"/>
                <a:gd name="T31" fmla="*/ 511 h 657"/>
                <a:gd name="T32" fmla="*/ 475 w 721"/>
                <a:gd name="T33" fmla="*/ 508 h 657"/>
                <a:gd name="T34" fmla="*/ 530 w 721"/>
                <a:gd name="T35" fmla="*/ 551 h 657"/>
                <a:gd name="T36" fmla="*/ 567 w 721"/>
                <a:gd name="T37" fmla="*/ 557 h 657"/>
                <a:gd name="T38" fmla="*/ 572 w 721"/>
                <a:gd name="T39" fmla="*/ 549 h 657"/>
                <a:gd name="T40" fmla="*/ 570 w 721"/>
                <a:gd name="T41" fmla="*/ 532 h 657"/>
                <a:gd name="T42" fmla="*/ 506 w 721"/>
                <a:gd name="T43" fmla="*/ 481 h 657"/>
                <a:gd name="T44" fmla="*/ 503 w 721"/>
                <a:gd name="T45" fmla="*/ 455 h 657"/>
                <a:gd name="T46" fmla="*/ 529 w 721"/>
                <a:gd name="T47" fmla="*/ 451 h 657"/>
                <a:gd name="T48" fmla="*/ 596 w 721"/>
                <a:gd name="T49" fmla="*/ 504 h 657"/>
                <a:gd name="T50" fmla="*/ 598 w 721"/>
                <a:gd name="T51" fmla="*/ 505 h 657"/>
                <a:gd name="T52" fmla="*/ 620 w 721"/>
                <a:gd name="T53" fmla="*/ 467 h 657"/>
                <a:gd name="T54" fmla="*/ 549 w 721"/>
                <a:gd name="T55" fmla="*/ 414 h 657"/>
                <a:gd name="T56" fmla="*/ 546 w 721"/>
                <a:gd name="T57" fmla="*/ 388 h 657"/>
                <a:gd name="T58" fmla="*/ 572 w 721"/>
                <a:gd name="T59" fmla="*/ 384 h 657"/>
                <a:gd name="T60" fmla="*/ 642 w 721"/>
                <a:gd name="T61" fmla="*/ 437 h 657"/>
                <a:gd name="T62" fmla="*/ 663 w 721"/>
                <a:gd name="T63" fmla="*/ 429 h 657"/>
                <a:gd name="T64" fmla="*/ 659 w 721"/>
                <a:gd name="T65" fmla="*/ 394 h 657"/>
                <a:gd name="T66" fmla="*/ 645 w 721"/>
                <a:gd name="T67" fmla="*/ 379 h 657"/>
                <a:gd name="T68" fmla="*/ 457 w 721"/>
                <a:gd name="T69" fmla="*/ 209 h 657"/>
                <a:gd name="T70" fmla="*/ 462 w 721"/>
                <a:gd name="T71" fmla="*/ 198 h 657"/>
                <a:gd name="T72" fmla="*/ 496 w 721"/>
                <a:gd name="T73" fmla="*/ 196 h 657"/>
                <a:gd name="T74" fmla="*/ 499 w 721"/>
                <a:gd name="T75" fmla="*/ 196 h 657"/>
                <a:gd name="T76" fmla="*/ 86 w 721"/>
                <a:gd name="T77" fmla="*/ 355 h 657"/>
                <a:gd name="T78" fmla="*/ 59 w 721"/>
                <a:gd name="T79" fmla="*/ 262 h 657"/>
                <a:gd name="T80" fmla="*/ 35 w 721"/>
                <a:gd name="T81" fmla="*/ 239 h 657"/>
                <a:gd name="T82" fmla="*/ 0 w 721"/>
                <a:gd name="T83" fmla="*/ 176 h 657"/>
                <a:gd name="T84" fmla="*/ 16 w 721"/>
                <a:gd name="T85" fmla="*/ 135 h 657"/>
                <a:gd name="T86" fmla="*/ 116 w 721"/>
                <a:gd name="T87" fmla="*/ 27 h 657"/>
                <a:gd name="T88" fmla="*/ 199 w 721"/>
                <a:gd name="T89" fmla="*/ 20 h 657"/>
                <a:gd name="T90" fmla="*/ 242 w 721"/>
                <a:gd name="T91" fmla="*/ 46 h 657"/>
                <a:gd name="T92" fmla="*/ 254 w 721"/>
                <a:gd name="T93" fmla="*/ 50 h 657"/>
                <a:gd name="T94" fmla="*/ 350 w 721"/>
                <a:gd name="T95" fmla="*/ 33 h 657"/>
                <a:gd name="T96" fmla="*/ 284 w 721"/>
                <a:gd name="T97" fmla="*/ 82 h 657"/>
                <a:gd name="T98" fmla="*/ 260 w 721"/>
                <a:gd name="T99" fmla="*/ 87 h 657"/>
                <a:gd name="T100" fmla="*/ 195 w 721"/>
                <a:gd name="T101" fmla="*/ 64 h 657"/>
                <a:gd name="T102" fmla="*/ 176 w 721"/>
                <a:gd name="T103" fmla="*/ 50 h 657"/>
                <a:gd name="T104" fmla="*/ 144 w 721"/>
                <a:gd name="T105" fmla="*/ 53 h 657"/>
                <a:gd name="T106" fmla="*/ 44 w 721"/>
                <a:gd name="T107" fmla="*/ 161 h 657"/>
                <a:gd name="T108" fmla="*/ 44 w 721"/>
                <a:gd name="T109" fmla="*/ 193 h 657"/>
                <a:gd name="T110" fmla="*/ 69 w 721"/>
                <a:gd name="T111" fmla="*/ 220 h 657"/>
                <a:gd name="T112" fmla="*/ 97 w 721"/>
                <a:gd name="T113" fmla="*/ 257 h 657"/>
                <a:gd name="T114" fmla="*/ 115 w 721"/>
                <a:gd name="T115" fmla="*/ 330 h 657"/>
                <a:gd name="T116" fmla="*/ 86 w 721"/>
                <a:gd name="T117" fmla="*/ 355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21" h="657">
                  <a:moveTo>
                    <a:pt x="499" y="196"/>
                  </a:moveTo>
                  <a:cubicBezTo>
                    <a:pt x="545" y="237"/>
                    <a:pt x="592" y="279"/>
                    <a:pt x="637" y="322"/>
                  </a:cubicBezTo>
                  <a:cubicBezTo>
                    <a:pt x="640" y="325"/>
                    <a:pt x="643" y="327"/>
                    <a:pt x="646" y="329"/>
                  </a:cubicBezTo>
                  <a:cubicBezTo>
                    <a:pt x="672" y="353"/>
                    <a:pt x="672" y="353"/>
                    <a:pt x="672" y="353"/>
                  </a:cubicBezTo>
                  <a:cubicBezTo>
                    <a:pt x="686" y="367"/>
                    <a:pt x="686" y="367"/>
                    <a:pt x="686" y="367"/>
                  </a:cubicBezTo>
                  <a:cubicBezTo>
                    <a:pt x="721" y="403"/>
                    <a:pt x="707" y="456"/>
                    <a:pt x="669" y="472"/>
                  </a:cubicBezTo>
                  <a:cubicBezTo>
                    <a:pt x="685" y="513"/>
                    <a:pt x="652" y="552"/>
                    <a:pt x="611" y="550"/>
                  </a:cubicBezTo>
                  <a:cubicBezTo>
                    <a:pt x="606" y="584"/>
                    <a:pt x="574" y="607"/>
                    <a:pt x="539" y="598"/>
                  </a:cubicBezTo>
                  <a:cubicBezTo>
                    <a:pt x="529" y="641"/>
                    <a:pt x="479" y="657"/>
                    <a:pt x="439" y="633"/>
                  </a:cubicBezTo>
                  <a:cubicBezTo>
                    <a:pt x="433" y="629"/>
                    <a:pt x="433" y="629"/>
                    <a:pt x="433" y="629"/>
                  </a:cubicBezTo>
                  <a:cubicBezTo>
                    <a:pt x="441" y="619"/>
                    <a:pt x="446" y="607"/>
                    <a:pt x="449" y="594"/>
                  </a:cubicBezTo>
                  <a:cubicBezTo>
                    <a:pt x="460" y="601"/>
                    <a:pt x="468" y="607"/>
                    <a:pt x="481" y="606"/>
                  </a:cubicBezTo>
                  <a:cubicBezTo>
                    <a:pt x="490" y="605"/>
                    <a:pt x="499" y="600"/>
                    <a:pt x="501" y="591"/>
                  </a:cubicBezTo>
                  <a:cubicBezTo>
                    <a:pt x="502" y="587"/>
                    <a:pt x="502" y="583"/>
                    <a:pt x="501" y="577"/>
                  </a:cubicBezTo>
                  <a:cubicBezTo>
                    <a:pt x="452" y="538"/>
                    <a:pt x="452" y="538"/>
                    <a:pt x="452" y="538"/>
                  </a:cubicBezTo>
                  <a:cubicBezTo>
                    <a:pt x="444" y="531"/>
                    <a:pt x="442" y="519"/>
                    <a:pt x="449" y="511"/>
                  </a:cubicBezTo>
                  <a:cubicBezTo>
                    <a:pt x="455" y="503"/>
                    <a:pt x="467" y="502"/>
                    <a:pt x="475" y="508"/>
                  </a:cubicBezTo>
                  <a:cubicBezTo>
                    <a:pt x="530" y="551"/>
                    <a:pt x="530" y="551"/>
                    <a:pt x="530" y="551"/>
                  </a:cubicBezTo>
                  <a:cubicBezTo>
                    <a:pt x="543" y="562"/>
                    <a:pt x="556" y="566"/>
                    <a:pt x="567" y="557"/>
                  </a:cubicBezTo>
                  <a:cubicBezTo>
                    <a:pt x="569" y="555"/>
                    <a:pt x="571" y="552"/>
                    <a:pt x="572" y="549"/>
                  </a:cubicBezTo>
                  <a:cubicBezTo>
                    <a:pt x="574" y="544"/>
                    <a:pt x="576" y="536"/>
                    <a:pt x="570" y="532"/>
                  </a:cubicBezTo>
                  <a:cubicBezTo>
                    <a:pt x="506" y="481"/>
                    <a:pt x="506" y="481"/>
                    <a:pt x="506" y="481"/>
                  </a:cubicBezTo>
                  <a:cubicBezTo>
                    <a:pt x="498" y="475"/>
                    <a:pt x="496" y="463"/>
                    <a:pt x="503" y="455"/>
                  </a:cubicBezTo>
                  <a:cubicBezTo>
                    <a:pt x="509" y="446"/>
                    <a:pt x="521" y="445"/>
                    <a:pt x="529" y="451"/>
                  </a:cubicBezTo>
                  <a:cubicBezTo>
                    <a:pt x="596" y="504"/>
                    <a:pt x="596" y="504"/>
                    <a:pt x="596" y="504"/>
                  </a:cubicBezTo>
                  <a:cubicBezTo>
                    <a:pt x="597" y="504"/>
                    <a:pt x="597" y="505"/>
                    <a:pt x="598" y="505"/>
                  </a:cubicBezTo>
                  <a:cubicBezTo>
                    <a:pt x="620" y="525"/>
                    <a:pt x="656" y="496"/>
                    <a:pt x="620" y="467"/>
                  </a:cubicBezTo>
                  <a:cubicBezTo>
                    <a:pt x="549" y="414"/>
                    <a:pt x="549" y="414"/>
                    <a:pt x="549" y="414"/>
                  </a:cubicBezTo>
                  <a:cubicBezTo>
                    <a:pt x="541" y="408"/>
                    <a:pt x="539" y="396"/>
                    <a:pt x="546" y="388"/>
                  </a:cubicBezTo>
                  <a:cubicBezTo>
                    <a:pt x="552" y="379"/>
                    <a:pt x="564" y="378"/>
                    <a:pt x="572" y="384"/>
                  </a:cubicBezTo>
                  <a:cubicBezTo>
                    <a:pt x="642" y="437"/>
                    <a:pt x="642" y="437"/>
                    <a:pt x="642" y="437"/>
                  </a:cubicBezTo>
                  <a:cubicBezTo>
                    <a:pt x="649" y="441"/>
                    <a:pt x="659" y="436"/>
                    <a:pt x="663" y="429"/>
                  </a:cubicBezTo>
                  <a:cubicBezTo>
                    <a:pt x="671" y="419"/>
                    <a:pt x="670" y="405"/>
                    <a:pt x="659" y="394"/>
                  </a:cubicBezTo>
                  <a:cubicBezTo>
                    <a:pt x="645" y="379"/>
                    <a:pt x="645" y="379"/>
                    <a:pt x="645" y="379"/>
                  </a:cubicBezTo>
                  <a:cubicBezTo>
                    <a:pt x="457" y="209"/>
                    <a:pt x="457" y="209"/>
                    <a:pt x="457" y="209"/>
                  </a:cubicBezTo>
                  <a:cubicBezTo>
                    <a:pt x="453" y="205"/>
                    <a:pt x="456" y="198"/>
                    <a:pt x="462" y="198"/>
                  </a:cubicBezTo>
                  <a:cubicBezTo>
                    <a:pt x="473" y="198"/>
                    <a:pt x="485" y="198"/>
                    <a:pt x="496" y="196"/>
                  </a:cubicBezTo>
                  <a:cubicBezTo>
                    <a:pt x="497" y="196"/>
                    <a:pt x="498" y="196"/>
                    <a:pt x="499" y="196"/>
                  </a:cubicBezTo>
                  <a:close/>
                  <a:moveTo>
                    <a:pt x="86" y="355"/>
                  </a:moveTo>
                  <a:cubicBezTo>
                    <a:pt x="66" y="330"/>
                    <a:pt x="64" y="295"/>
                    <a:pt x="59" y="262"/>
                  </a:cubicBezTo>
                  <a:cubicBezTo>
                    <a:pt x="35" y="239"/>
                    <a:pt x="35" y="239"/>
                    <a:pt x="35" y="239"/>
                  </a:cubicBezTo>
                  <a:cubicBezTo>
                    <a:pt x="17" y="219"/>
                    <a:pt x="0" y="205"/>
                    <a:pt x="0" y="176"/>
                  </a:cubicBezTo>
                  <a:cubicBezTo>
                    <a:pt x="0" y="161"/>
                    <a:pt x="6" y="147"/>
                    <a:pt x="16" y="135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38" y="3"/>
                    <a:pt x="174" y="0"/>
                    <a:pt x="199" y="20"/>
                  </a:cubicBezTo>
                  <a:cubicBezTo>
                    <a:pt x="215" y="31"/>
                    <a:pt x="221" y="38"/>
                    <a:pt x="242" y="46"/>
                  </a:cubicBezTo>
                  <a:cubicBezTo>
                    <a:pt x="248" y="48"/>
                    <a:pt x="253" y="50"/>
                    <a:pt x="254" y="50"/>
                  </a:cubicBezTo>
                  <a:cubicBezTo>
                    <a:pt x="284" y="46"/>
                    <a:pt x="316" y="32"/>
                    <a:pt x="350" y="33"/>
                  </a:cubicBezTo>
                  <a:cubicBezTo>
                    <a:pt x="337" y="42"/>
                    <a:pt x="286" y="82"/>
                    <a:pt x="284" y="82"/>
                  </a:cubicBezTo>
                  <a:cubicBezTo>
                    <a:pt x="276" y="84"/>
                    <a:pt x="268" y="86"/>
                    <a:pt x="260" y="87"/>
                  </a:cubicBezTo>
                  <a:cubicBezTo>
                    <a:pt x="241" y="90"/>
                    <a:pt x="208" y="74"/>
                    <a:pt x="195" y="64"/>
                  </a:cubicBezTo>
                  <a:cubicBezTo>
                    <a:pt x="176" y="50"/>
                    <a:pt x="176" y="50"/>
                    <a:pt x="176" y="50"/>
                  </a:cubicBezTo>
                  <a:cubicBezTo>
                    <a:pt x="166" y="42"/>
                    <a:pt x="152" y="44"/>
                    <a:pt x="144" y="53"/>
                  </a:cubicBezTo>
                  <a:cubicBezTo>
                    <a:pt x="44" y="161"/>
                    <a:pt x="44" y="161"/>
                    <a:pt x="44" y="161"/>
                  </a:cubicBezTo>
                  <a:cubicBezTo>
                    <a:pt x="36" y="170"/>
                    <a:pt x="36" y="184"/>
                    <a:pt x="44" y="193"/>
                  </a:cubicBezTo>
                  <a:cubicBezTo>
                    <a:pt x="53" y="203"/>
                    <a:pt x="59" y="210"/>
                    <a:pt x="69" y="220"/>
                  </a:cubicBezTo>
                  <a:cubicBezTo>
                    <a:pt x="80" y="230"/>
                    <a:pt x="95" y="244"/>
                    <a:pt x="97" y="257"/>
                  </a:cubicBezTo>
                  <a:cubicBezTo>
                    <a:pt x="100" y="280"/>
                    <a:pt x="102" y="313"/>
                    <a:pt x="115" y="330"/>
                  </a:cubicBezTo>
                  <a:cubicBezTo>
                    <a:pt x="102" y="337"/>
                    <a:pt x="95" y="344"/>
                    <a:pt x="86" y="355"/>
                  </a:cubicBezTo>
                  <a:close/>
                </a:path>
              </a:pathLst>
            </a:cu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17">
              <a:extLst>
                <a:ext uri="{FF2B5EF4-FFF2-40B4-BE49-F238E27FC236}">
                  <a16:creationId xmlns:a16="http://schemas.microsoft.com/office/drawing/2014/main" id="{4B030553-FAA2-86AA-5704-6B86EE7915C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80982" y="3772690"/>
              <a:ext cx="595412" cy="551158"/>
            </a:xfrm>
            <a:custGeom>
              <a:avLst/>
              <a:gdLst>
                <a:gd name="T0" fmla="*/ 319 w 689"/>
                <a:gd name="T1" fmla="*/ 543 h 638"/>
                <a:gd name="T2" fmla="*/ 262 w 689"/>
                <a:gd name="T3" fmla="*/ 538 h 638"/>
                <a:gd name="T4" fmla="*/ 258 w 689"/>
                <a:gd name="T5" fmla="*/ 538 h 638"/>
                <a:gd name="T6" fmla="*/ 257 w 689"/>
                <a:gd name="T7" fmla="*/ 535 h 638"/>
                <a:gd name="T8" fmla="*/ 241 w 689"/>
                <a:gd name="T9" fmla="*/ 489 h 638"/>
                <a:gd name="T10" fmla="*/ 241 w 689"/>
                <a:gd name="T11" fmla="*/ 489 h 638"/>
                <a:gd name="T12" fmla="*/ 185 w 689"/>
                <a:gd name="T13" fmla="*/ 484 h 638"/>
                <a:gd name="T14" fmla="*/ 181 w 689"/>
                <a:gd name="T15" fmla="*/ 484 h 638"/>
                <a:gd name="T16" fmla="*/ 180 w 689"/>
                <a:gd name="T17" fmla="*/ 481 h 638"/>
                <a:gd name="T18" fmla="*/ 164 w 689"/>
                <a:gd name="T19" fmla="*/ 435 h 638"/>
                <a:gd name="T20" fmla="*/ 164 w 689"/>
                <a:gd name="T21" fmla="*/ 435 h 638"/>
                <a:gd name="T22" fmla="*/ 117 w 689"/>
                <a:gd name="T23" fmla="*/ 425 h 638"/>
                <a:gd name="T24" fmla="*/ 113 w 689"/>
                <a:gd name="T25" fmla="*/ 425 h 638"/>
                <a:gd name="T26" fmla="*/ 113 w 689"/>
                <a:gd name="T27" fmla="*/ 421 h 638"/>
                <a:gd name="T28" fmla="*/ 100 w 689"/>
                <a:gd name="T29" fmla="*/ 365 h 638"/>
                <a:gd name="T30" fmla="*/ 100 w 689"/>
                <a:gd name="T31" fmla="*/ 365 h 638"/>
                <a:gd name="T32" fmla="*/ 32 w 689"/>
                <a:gd name="T33" fmla="*/ 370 h 638"/>
                <a:gd name="T34" fmla="*/ 18 w 689"/>
                <a:gd name="T35" fmla="*/ 386 h 638"/>
                <a:gd name="T36" fmla="*/ 23 w 689"/>
                <a:gd name="T37" fmla="*/ 455 h 638"/>
                <a:gd name="T38" fmla="*/ 23 w 689"/>
                <a:gd name="T39" fmla="*/ 455 h 638"/>
                <a:gd name="T40" fmla="*/ 66 w 689"/>
                <a:gd name="T41" fmla="*/ 465 h 638"/>
                <a:gd name="T42" fmla="*/ 70 w 689"/>
                <a:gd name="T43" fmla="*/ 466 h 638"/>
                <a:gd name="T44" fmla="*/ 69 w 689"/>
                <a:gd name="T45" fmla="*/ 470 h 638"/>
                <a:gd name="T46" fmla="*/ 76 w 689"/>
                <a:gd name="T47" fmla="*/ 536 h 638"/>
                <a:gd name="T48" fmla="*/ 76 w 689"/>
                <a:gd name="T49" fmla="*/ 536 h 638"/>
                <a:gd name="T50" fmla="*/ 142 w 689"/>
                <a:gd name="T51" fmla="*/ 534 h 638"/>
                <a:gd name="T52" fmla="*/ 145 w 689"/>
                <a:gd name="T53" fmla="*/ 534 h 638"/>
                <a:gd name="T54" fmla="*/ 147 w 689"/>
                <a:gd name="T55" fmla="*/ 537 h 638"/>
                <a:gd name="T56" fmla="*/ 164 w 689"/>
                <a:gd name="T57" fmla="*/ 578 h 638"/>
                <a:gd name="T58" fmla="*/ 164 w 689"/>
                <a:gd name="T59" fmla="*/ 578 h 638"/>
                <a:gd name="T60" fmla="*/ 230 w 689"/>
                <a:gd name="T61" fmla="*/ 576 h 638"/>
                <a:gd name="T62" fmla="*/ 233 w 689"/>
                <a:gd name="T63" fmla="*/ 576 h 638"/>
                <a:gd name="T64" fmla="*/ 235 w 689"/>
                <a:gd name="T65" fmla="*/ 579 h 638"/>
                <a:gd name="T66" fmla="*/ 252 w 689"/>
                <a:gd name="T67" fmla="*/ 621 h 638"/>
                <a:gd name="T68" fmla="*/ 320 w 689"/>
                <a:gd name="T69" fmla="*/ 615 h 638"/>
                <a:gd name="T70" fmla="*/ 324 w 689"/>
                <a:gd name="T71" fmla="*/ 611 h 638"/>
                <a:gd name="T72" fmla="*/ 319 w 689"/>
                <a:gd name="T73" fmla="*/ 543 h 638"/>
                <a:gd name="T74" fmla="*/ 449 w 689"/>
                <a:gd name="T75" fmla="*/ 177 h 638"/>
                <a:gd name="T76" fmla="*/ 576 w 689"/>
                <a:gd name="T77" fmla="*/ 299 h 638"/>
                <a:gd name="T78" fmla="*/ 597 w 689"/>
                <a:gd name="T79" fmla="*/ 306 h 638"/>
                <a:gd name="T80" fmla="*/ 616 w 689"/>
                <a:gd name="T81" fmla="*/ 293 h 638"/>
                <a:gd name="T82" fmla="*/ 636 w 689"/>
                <a:gd name="T83" fmla="*/ 234 h 638"/>
                <a:gd name="T84" fmla="*/ 649 w 689"/>
                <a:gd name="T85" fmla="*/ 209 h 638"/>
                <a:gd name="T86" fmla="*/ 671 w 689"/>
                <a:gd name="T87" fmla="*/ 186 h 638"/>
                <a:gd name="T88" fmla="*/ 672 w 689"/>
                <a:gd name="T89" fmla="*/ 121 h 638"/>
                <a:gd name="T90" fmla="*/ 580 w 689"/>
                <a:gd name="T91" fmla="*/ 21 h 638"/>
                <a:gd name="T92" fmla="*/ 515 w 689"/>
                <a:gd name="T93" fmla="*/ 16 h 638"/>
                <a:gd name="T94" fmla="*/ 493 w 689"/>
                <a:gd name="T95" fmla="*/ 34 h 638"/>
                <a:gd name="T96" fmla="*/ 457 w 689"/>
                <a:gd name="T97" fmla="*/ 44 h 638"/>
                <a:gd name="T98" fmla="*/ 390 w 689"/>
                <a:gd name="T99" fmla="*/ 36 h 638"/>
                <a:gd name="T100" fmla="*/ 274 w 689"/>
                <a:gd name="T101" fmla="*/ 67 h 638"/>
                <a:gd name="T102" fmla="*/ 139 w 689"/>
                <a:gd name="T103" fmla="*/ 171 h 638"/>
                <a:gd name="T104" fmla="*/ 203 w 689"/>
                <a:gd name="T105" fmla="*/ 222 h 638"/>
                <a:gd name="T106" fmla="*/ 301 w 689"/>
                <a:gd name="T107" fmla="*/ 161 h 638"/>
                <a:gd name="T108" fmla="*/ 346 w 689"/>
                <a:gd name="T109" fmla="*/ 158 h 638"/>
                <a:gd name="T110" fmla="*/ 408 w 689"/>
                <a:gd name="T111" fmla="*/ 165 h 638"/>
                <a:gd name="T112" fmla="*/ 449 w 689"/>
                <a:gd name="T113" fmla="*/ 177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89" h="638">
                  <a:moveTo>
                    <a:pt x="319" y="543"/>
                  </a:moveTo>
                  <a:cubicBezTo>
                    <a:pt x="302" y="529"/>
                    <a:pt x="279" y="528"/>
                    <a:pt x="262" y="538"/>
                  </a:cubicBezTo>
                  <a:cubicBezTo>
                    <a:pt x="261" y="539"/>
                    <a:pt x="259" y="539"/>
                    <a:pt x="258" y="538"/>
                  </a:cubicBezTo>
                  <a:cubicBezTo>
                    <a:pt x="257" y="537"/>
                    <a:pt x="257" y="536"/>
                    <a:pt x="257" y="535"/>
                  </a:cubicBezTo>
                  <a:cubicBezTo>
                    <a:pt x="260" y="518"/>
                    <a:pt x="255" y="500"/>
                    <a:pt x="241" y="489"/>
                  </a:cubicBezTo>
                  <a:cubicBezTo>
                    <a:pt x="241" y="489"/>
                    <a:pt x="241" y="489"/>
                    <a:pt x="241" y="489"/>
                  </a:cubicBezTo>
                  <a:cubicBezTo>
                    <a:pt x="225" y="475"/>
                    <a:pt x="202" y="473"/>
                    <a:pt x="185" y="484"/>
                  </a:cubicBezTo>
                  <a:cubicBezTo>
                    <a:pt x="183" y="485"/>
                    <a:pt x="182" y="484"/>
                    <a:pt x="181" y="484"/>
                  </a:cubicBezTo>
                  <a:cubicBezTo>
                    <a:pt x="180" y="483"/>
                    <a:pt x="180" y="482"/>
                    <a:pt x="180" y="481"/>
                  </a:cubicBezTo>
                  <a:cubicBezTo>
                    <a:pt x="183" y="464"/>
                    <a:pt x="177" y="446"/>
                    <a:pt x="164" y="435"/>
                  </a:cubicBezTo>
                  <a:cubicBezTo>
                    <a:pt x="164" y="435"/>
                    <a:pt x="164" y="435"/>
                    <a:pt x="164" y="435"/>
                  </a:cubicBezTo>
                  <a:cubicBezTo>
                    <a:pt x="150" y="423"/>
                    <a:pt x="132" y="420"/>
                    <a:pt x="117" y="425"/>
                  </a:cubicBezTo>
                  <a:cubicBezTo>
                    <a:pt x="115" y="426"/>
                    <a:pt x="114" y="425"/>
                    <a:pt x="113" y="425"/>
                  </a:cubicBezTo>
                  <a:cubicBezTo>
                    <a:pt x="112" y="424"/>
                    <a:pt x="112" y="422"/>
                    <a:pt x="113" y="421"/>
                  </a:cubicBezTo>
                  <a:cubicBezTo>
                    <a:pt x="121" y="402"/>
                    <a:pt x="116" y="379"/>
                    <a:pt x="100" y="365"/>
                  </a:cubicBezTo>
                  <a:cubicBezTo>
                    <a:pt x="100" y="365"/>
                    <a:pt x="100" y="365"/>
                    <a:pt x="100" y="365"/>
                  </a:cubicBezTo>
                  <a:cubicBezTo>
                    <a:pt x="80" y="347"/>
                    <a:pt x="49" y="350"/>
                    <a:pt x="32" y="370"/>
                  </a:cubicBezTo>
                  <a:cubicBezTo>
                    <a:pt x="18" y="386"/>
                    <a:pt x="18" y="386"/>
                    <a:pt x="18" y="386"/>
                  </a:cubicBezTo>
                  <a:cubicBezTo>
                    <a:pt x="0" y="406"/>
                    <a:pt x="2" y="437"/>
                    <a:pt x="23" y="455"/>
                  </a:cubicBezTo>
                  <a:cubicBezTo>
                    <a:pt x="23" y="455"/>
                    <a:pt x="23" y="455"/>
                    <a:pt x="23" y="455"/>
                  </a:cubicBezTo>
                  <a:cubicBezTo>
                    <a:pt x="35" y="465"/>
                    <a:pt x="51" y="469"/>
                    <a:pt x="66" y="465"/>
                  </a:cubicBezTo>
                  <a:cubicBezTo>
                    <a:pt x="68" y="465"/>
                    <a:pt x="69" y="465"/>
                    <a:pt x="70" y="466"/>
                  </a:cubicBezTo>
                  <a:cubicBezTo>
                    <a:pt x="70" y="467"/>
                    <a:pt x="70" y="469"/>
                    <a:pt x="69" y="470"/>
                  </a:cubicBezTo>
                  <a:cubicBezTo>
                    <a:pt x="54" y="490"/>
                    <a:pt x="57" y="519"/>
                    <a:pt x="76" y="536"/>
                  </a:cubicBezTo>
                  <a:cubicBezTo>
                    <a:pt x="76" y="536"/>
                    <a:pt x="76" y="536"/>
                    <a:pt x="76" y="536"/>
                  </a:cubicBezTo>
                  <a:cubicBezTo>
                    <a:pt x="95" y="553"/>
                    <a:pt x="124" y="552"/>
                    <a:pt x="142" y="534"/>
                  </a:cubicBezTo>
                  <a:cubicBezTo>
                    <a:pt x="143" y="533"/>
                    <a:pt x="144" y="533"/>
                    <a:pt x="145" y="534"/>
                  </a:cubicBezTo>
                  <a:cubicBezTo>
                    <a:pt x="147" y="534"/>
                    <a:pt x="147" y="535"/>
                    <a:pt x="147" y="537"/>
                  </a:cubicBezTo>
                  <a:cubicBezTo>
                    <a:pt x="146" y="552"/>
                    <a:pt x="151" y="568"/>
                    <a:pt x="164" y="578"/>
                  </a:cubicBezTo>
                  <a:cubicBezTo>
                    <a:pt x="164" y="578"/>
                    <a:pt x="164" y="578"/>
                    <a:pt x="164" y="578"/>
                  </a:cubicBezTo>
                  <a:cubicBezTo>
                    <a:pt x="183" y="595"/>
                    <a:pt x="212" y="594"/>
                    <a:pt x="230" y="576"/>
                  </a:cubicBezTo>
                  <a:cubicBezTo>
                    <a:pt x="231" y="575"/>
                    <a:pt x="232" y="575"/>
                    <a:pt x="233" y="576"/>
                  </a:cubicBezTo>
                  <a:cubicBezTo>
                    <a:pt x="234" y="576"/>
                    <a:pt x="235" y="577"/>
                    <a:pt x="235" y="579"/>
                  </a:cubicBezTo>
                  <a:cubicBezTo>
                    <a:pt x="233" y="594"/>
                    <a:pt x="239" y="610"/>
                    <a:pt x="252" y="621"/>
                  </a:cubicBezTo>
                  <a:cubicBezTo>
                    <a:pt x="272" y="638"/>
                    <a:pt x="303" y="636"/>
                    <a:pt x="320" y="615"/>
                  </a:cubicBezTo>
                  <a:cubicBezTo>
                    <a:pt x="324" y="611"/>
                    <a:pt x="324" y="611"/>
                    <a:pt x="324" y="611"/>
                  </a:cubicBezTo>
                  <a:cubicBezTo>
                    <a:pt x="341" y="591"/>
                    <a:pt x="339" y="560"/>
                    <a:pt x="319" y="543"/>
                  </a:cubicBezTo>
                  <a:close/>
                  <a:moveTo>
                    <a:pt x="449" y="177"/>
                  </a:moveTo>
                  <a:cubicBezTo>
                    <a:pt x="489" y="216"/>
                    <a:pt x="535" y="260"/>
                    <a:pt x="576" y="299"/>
                  </a:cubicBezTo>
                  <a:cubicBezTo>
                    <a:pt x="582" y="305"/>
                    <a:pt x="589" y="307"/>
                    <a:pt x="597" y="306"/>
                  </a:cubicBezTo>
                  <a:cubicBezTo>
                    <a:pt x="605" y="305"/>
                    <a:pt x="612" y="300"/>
                    <a:pt x="616" y="293"/>
                  </a:cubicBezTo>
                  <a:cubicBezTo>
                    <a:pt x="626" y="275"/>
                    <a:pt x="632" y="256"/>
                    <a:pt x="636" y="234"/>
                  </a:cubicBezTo>
                  <a:cubicBezTo>
                    <a:pt x="638" y="224"/>
                    <a:pt x="642" y="216"/>
                    <a:pt x="649" y="209"/>
                  </a:cubicBezTo>
                  <a:cubicBezTo>
                    <a:pt x="671" y="186"/>
                    <a:pt x="671" y="186"/>
                    <a:pt x="671" y="186"/>
                  </a:cubicBezTo>
                  <a:cubicBezTo>
                    <a:pt x="688" y="168"/>
                    <a:pt x="689" y="139"/>
                    <a:pt x="672" y="121"/>
                  </a:cubicBezTo>
                  <a:cubicBezTo>
                    <a:pt x="580" y="21"/>
                    <a:pt x="580" y="21"/>
                    <a:pt x="580" y="21"/>
                  </a:cubicBezTo>
                  <a:cubicBezTo>
                    <a:pt x="563" y="3"/>
                    <a:pt x="534" y="0"/>
                    <a:pt x="515" y="16"/>
                  </a:cubicBezTo>
                  <a:cubicBezTo>
                    <a:pt x="493" y="34"/>
                    <a:pt x="493" y="34"/>
                    <a:pt x="493" y="34"/>
                  </a:cubicBezTo>
                  <a:cubicBezTo>
                    <a:pt x="483" y="42"/>
                    <a:pt x="471" y="45"/>
                    <a:pt x="457" y="44"/>
                  </a:cubicBezTo>
                  <a:cubicBezTo>
                    <a:pt x="435" y="41"/>
                    <a:pt x="412" y="38"/>
                    <a:pt x="390" y="36"/>
                  </a:cubicBezTo>
                  <a:cubicBezTo>
                    <a:pt x="347" y="30"/>
                    <a:pt x="308" y="41"/>
                    <a:pt x="274" y="67"/>
                  </a:cubicBezTo>
                  <a:cubicBezTo>
                    <a:pt x="229" y="101"/>
                    <a:pt x="184" y="136"/>
                    <a:pt x="139" y="171"/>
                  </a:cubicBezTo>
                  <a:cubicBezTo>
                    <a:pt x="95" y="207"/>
                    <a:pt x="151" y="255"/>
                    <a:pt x="203" y="222"/>
                  </a:cubicBezTo>
                  <a:cubicBezTo>
                    <a:pt x="301" y="161"/>
                    <a:pt x="301" y="161"/>
                    <a:pt x="301" y="161"/>
                  </a:cubicBezTo>
                  <a:cubicBezTo>
                    <a:pt x="315" y="153"/>
                    <a:pt x="331" y="152"/>
                    <a:pt x="346" y="158"/>
                  </a:cubicBezTo>
                  <a:cubicBezTo>
                    <a:pt x="364" y="167"/>
                    <a:pt x="388" y="168"/>
                    <a:pt x="408" y="165"/>
                  </a:cubicBezTo>
                  <a:cubicBezTo>
                    <a:pt x="423" y="162"/>
                    <a:pt x="437" y="166"/>
                    <a:pt x="449" y="177"/>
                  </a:cubicBezTo>
                  <a:close/>
                </a:path>
              </a:pathLst>
            </a:cu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A49EC47C-5EFC-A825-EBF7-B3F53BFC8592}"/>
              </a:ext>
            </a:extLst>
          </p:cNvPr>
          <p:cNvGrpSpPr/>
          <p:nvPr/>
        </p:nvGrpSpPr>
        <p:grpSpPr>
          <a:xfrm>
            <a:off x="6558048" y="1076788"/>
            <a:ext cx="2859096" cy="791122"/>
            <a:chOff x="-94764" y="1931934"/>
            <a:chExt cx="2859096" cy="791122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6F10F398-FD17-DC4C-C2CA-D5AFEB4E1C21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6900420C-CE61-643D-5FC7-9F694C7EB0E2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A0BA2F9B-CABB-F991-485C-CEEC32C7B441}"/>
              </a:ext>
            </a:extLst>
          </p:cNvPr>
          <p:cNvGrpSpPr/>
          <p:nvPr/>
        </p:nvGrpSpPr>
        <p:grpSpPr>
          <a:xfrm>
            <a:off x="1224459" y="2830641"/>
            <a:ext cx="2880264" cy="791122"/>
            <a:chOff x="-94764" y="1931934"/>
            <a:chExt cx="2880264" cy="791122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9FA3A004-F12A-88C9-D2C1-5B377E0A4D27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5EF8E6C4-EEC9-D239-7E83-55D121FE1088}"/>
                </a:ext>
              </a:extLst>
            </p:cNvPr>
            <p:cNvSpPr txBox="1"/>
            <p:nvPr/>
          </p:nvSpPr>
          <p:spPr>
            <a:xfrm>
              <a:off x="549933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2C5A2E37-E399-79E7-A61C-BC81EE2B8639}"/>
              </a:ext>
            </a:extLst>
          </p:cNvPr>
          <p:cNvGrpSpPr/>
          <p:nvPr/>
        </p:nvGrpSpPr>
        <p:grpSpPr>
          <a:xfrm>
            <a:off x="8193194" y="2795276"/>
            <a:ext cx="2859096" cy="791122"/>
            <a:chOff x="-94764" y="1931934"/>
            <a:chExt cx="2859096" cy="79112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B49C9F35-0429-1A74-94A0-A1FA8C2654A0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8BFCA8B9-E2BB-A4B3-A5C6-A5817681E012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4B54B7C9-E1E4-54A7-7299-E41945869679}"/>
              </a:ext>
            </a:extLst>
          </p:cNvPr>
          <p:cNvGrpSpPr/>
          <p:nvPr/>
        </p:nvGrpSpPr>
        <p:grpSpPr>
          <a:xfrm>
            <a:off x="2737510" y="4590363"/>
            <a:ext cx="2880264" cy="791122"/>
            <a:chOff x="-94764" y="1931934"/>
            <a:chExt cx="2880264" cy="7911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09D3AF03-EF66-8FD4-7C40-766424B30CDB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D7D4BD6F-D1EC-D176-DF25-768DEE453B13}"/>
                </a:ext>
              </a:extLst>
            </p:cNvPr>
            <p:cNvSpPr txBox="1"/>
            <p:nvPr/>
          </p:nvSpPr>
          <p:spPr>
            <a:xfrm>
              <a:off x="549933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37310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: 圆角 36">
            <a:extLst>
              <a:ext uri="{FF2B5EF4-FFF2-40B4-BE49-F238E27FC236}">
                <a16:creationId xmlns:a16="http://schemas.microsoft.com/office/drawing/2014/main" id="{1F335AC4-06D7-B04F-4F89-7B7C4C7A26B1}"/>
              </a:ext>
            </a:extLst>
          </p:cNvPr>
          <p:cNvSpPr/>
          <p:nvPr/>
        </p:nvSpPr>
        <p:spPr>
          <a:xfrm>
            <a:off x="3727855" y="1041400"/>
            <a:ext cx="4728113" cy="4114903"/>
          </a:xfrm>
          <a:prstGeom prst="roundRect">
            <a:avLst>
              <a:gd name="adj" fmla="val 27778"/>
            </a:avLst>
          </a:prstGeom>
          <a:blipFill dpi="0" rotWithShape="1">
            <a:blip r:embed="rId4"/>
            <a:srcRect/>
            <a:tile tx="1352550" ty="0" sx="100000" sy="100000" flip="none" algn="br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BC89895F-B7CE-E167-DC57-1800A83F3302}"/>
              </a:ext>
            </a:extLst>
          </p:cNvPr>
          <p:cNvSpPr txBox="1"/>
          <p:nvPr/>
        </p:nvSpPr>
        <p:spPr>
          <a:xfrm>
            <a:off x="1349957" y="339444"/>
            <a:ext cx="33363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单击此处添加标题文本</a:t>
            </a: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0E48E344-1F95-7A98-FB12-0516672124A0}"/>
              </a:ext>
            </a:extLst>
          </p:cNvPr>
          <p:cNvSpPr/>
          <p:nvPr/>
        </p:nvSpPr>
        <p:spPr>
          <a:xfrm rot="2300262">
            <a:off x="589704" y="271324"/>
            <a:ext cx="782646" cy="747532"/>
          </a:xfrm>
          <a:custGeom>
            <a:avLst/>
            <a:gdLst>
              <a:gd name="connsiteX0" fmla="*/ 427940 w 1277866"/>
              <a:gd name="connsiteY0" fmla="*/ 1147860 h 1220531"/>
              <a:gd name="connsiteX1" fmla="*/ 301450 w 1277866"/>
              <a:gd name="connsiteY1" fmla="*/ 1214322 h 1220531"/>
              <a:gd name="connsiteX2" fmla="*/ 224562 w 1277866"/>
              <a:gd name="connsiteY2" fmla="*/ 1158448 h 1220531"/>
              <a:gd name="connsiteX3" fmla="*/ 248752 w 1277866"/>
              <a:gd name="connsiteY3" fmla="*/ 1017623 h 1220531"/>
              <a:gd name="connsiteX4" fmla="*/ 118352 w 1277866"/>
              <a:gd name="connsiteY4" fmla="*/ 616324 h 1220531"/>
              <a:gd name="connsiteX5" fmla="*/ 16053 w 1277866"/>
              <a:gd name="connsiteY5" fmla="*/ 516631 h 1220531"/>
              <a:gd name="connsiteX6" fmla="*/ 45456 w 1277866"/>
              <a:gd name="connsiteY6" fmla="*/ 426222 h 1220531"/>
              <a:gd name="connsiteX7" fmla="*/ 186851 w 1277866"/>
              <a:gd name="connsiteY7" fmla="*/ 405697 h 1220531"/>
              <a:gd name="connsiteX8" fmla="*/ 528203 w 1277866"/>
              <a:gd name="connsiteY8" fmla="*/ 157685 h 1220531"/>
              <a:gd name="connsiteX9" fmla="*/ 591408 w 1277866"/>
              <a:gd name="connsiteY9" fmla="*/ 29566 h 1220531"/>
              <a:gd name="connsiteX10" fmla="*/ 686459 w 1277866"/>
              <a:gd name="connsiteY10" fmla="*/ 29566 h 1220531"/>
              <a:gd name="connsiteX11" fmla="*/ 749663 w 1277866"/>
              <a:gd name="connsiteY11" fmla="*/ 157685 h 1220531"/>
              <a:gd name="connsiteX12" fmla="*/ 1091015 w 1277866"/>
              <a:gd name="connsiteY12" fmla="*/ 405697 h 1220531"/>
              <a:gd name="connsiteX13" fmla="*/ 1232411 w 1277866"/>
              <a:gd name="connsiteY13" fmla="*/ 426222 h 1220531"/>
              <a:gd name="connsiteX14" fmla="*/ 1261814 w 1277866"/>
              <a:gd name="connsiteY14" fmla="*/ 516631 h 1220531"/>
              <a:gd name="connsiteX15" fmla="*/ 1159514 w 1277866"/>
              <a:gd name="connsiteY15" fmla="*/ 616324 h 1220531"/>
              <a:gd name="connsiteX16" fmla="*/ 1029114 w 1277866"/>
              <a:gd name="connsiteY16" fmla="*/ 1017623 h 1220531"/>
              <a:gd name="connsiteX17" fmla="*/ 1053304 w 1277866"/>
              <a:gd name="connsiteY17" fmla="*/ 1158448 h 1220531"/>
              <a:gd name="connsiteX18" fmla="*/ 976417 w 1277866"/>
              <a:gd name="connsiteY18" fmla="*/ 1214322 h 1220531"/>
              <a:gd name="connsiteX19" fmla="*/ 849927 w 1277866"/>
              <a:gd name="connsiteY19" fmla="*/ 1147860 h 1220531"/>
              <a:gd name="connsiteX20" fmla="*/ 427940 w 1277866"/>
              <a:gd name="connsiteY20" fmla="*/ 1147860 h 1220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77866" h="1220531">
                <a:moveTo>
                  <a:pt x="427940" y="1147860"/>
                </a:moveTo>
                <a:lnTo>
                  <a:pt x="301450" y="1214322"/>
                </a:lnTo>
                <a:cubicBezTo>
                  <a:pt x="262517" y="1234766"/>
                  <a:pt x="217068" y="1201779"/>
                  <a:pt x="224562" y="1158448"/>
                </a:cubicBezTo>
                <a:lnTo>
                  <a:pt x="248752" y="1017623"/>
                </a:lnTo>
                <a:cubicBezTo>
                  <a:pt x="274001" y="870526"/>
                  <a:pt x="225213" y="720497"/>
                  <a:pt x="118352" y="616324"/>
                </a:cubicBezTo>
                <a:lnTo>
                  <a:pt x="16053" y="516631"/>
                </a:lnTo>
                <a:cubicBezTo>
                  <a:pt x="-15387" y="485924"/>
                  <a:pt x="1962" y="432494"/>
                  <a:pt x="45456" y="426222"/>
                </a:cubicBezTo>
                <a:lnTo>
                  <a:pt x="186851" y="405697"/>
                </a:lnTo>
                <a:cubicBezTo>
                  <a:pt x="334518" y="384276"/>
                  <a:pt x="462148" y="291506"/>
                  <a:pt x="528203" y="157685"/>
                </a:cubicBezTo>
                <a:lnTo>
                  <a:pt x="591408" y="29566"/>
                </a:lnTo>
                <a:cubicBezTo>
                  <a:pt x="610874" y="-9855"/>
                  <a:pt x="667074" y="-9855"/>
                  <a:pt x="686459" y="29566"/>
                </a:cubicBezTo>
                <a:lnTo>
                  <a:pt x="749663" y="157685"/>
                </a:lnTo>
                <a:cubicBezTo>
                  <a:pt x="815718" y="291506"/>
                  <a:pt x="943348" y="384195"/>
                  <a:pt x="1091015" y="405697"/>
                </a:cubicBezTo>
                <a:lnTo>
                  <a:pt x="1232411" y="426222"/>
                </a:lnTo>
                <a:cubicBezTo>
                  <a:pt x="1275905" y="432575"/>
                  <a:pt x="1293253" y="486006"/>
                  <a:pt x="1261814" y="516631"/>
                </a:cubicBezTo>
                <a:lnTo>
                  <a:pt x="1159514" y="616324"/>
                </a:lnTo>
                <a:cubicBezTo>
                  <a:pt x="1052653" y="720497"/>
                  <a:pt x="1003946" y="870526"/>
                  <a:pt x="1029114" y="1017623"/>
                </a:cubicBezTo>
                <a:lnTo>
                  <a:pt x="1053304" y="1158448"/>
                </a:lnTo>
                <a:cubicBezTo>
                  <a:pt x="1060717" y="1201779"/>
                  <a:pt x="1015268" y="1234766"/>
                  <a:pt x="976417" y="1214322"/>
                </a:cubicBezTo>
                <a:lnTo>
                  <a:pt x="849927" y="1147860"/>
                </a:lnTo>
                <a:cubicBezTo>
                  <a:pt x="717817" y="1078465"/>
                  <a:pt x="560050" y="1078465"/>
                  <a:pt x="427940" y="1147860"/>
                </a:cubicBezTo>
                <a:close/>
              </a:path>
            </a:pathLst>
          </a:custGeom>
          <a:solidFill>
            <a:srgbClr val="58BC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5FC2C10B-D06F-3FDC-0EF6-0EB5657A01D6}"/>
              </a:ext>
            </a:extLst>
          </p:cNvPr>
          <p:cNvSpPr/>
          <p:nvPr/>
        </p:nvSpPr>
        <p:spPr>
          <a:xfrm rot="2300262">
            <a:off x="420809" y="372790"/>
            <a:ext cx="160959" cy="153737"/>
          </a:xfrm>
          <a:custGeom>
            <a:avLst/>
            <a:gdLst>
              <a:gd name="connsiteX0" fmla="*/ 427940 w 1277866"/>
              <a:gd name="connsiteY0" fmla="*/ 1147860 h 1220531"/>
              <a:gd name="connsiteX1" fmla="*/ 301450 w 1277866"/>
              <a:gd name="connsiteY1" fmla="*/ 1214322 h 1220531"/>
              <a:gd name="connsiteX2" fmla="*/ 224562 w 1277866"/>
              <a:gd name="connsiteY2" fmla="*/ 1158448 h 1220531"/>
              <a:gd name="connsiteX3" fmla="*/ 248752 w 1277866"/>
              <a:gd name="connsiteY3" fmla="*/ 1017623 h 1220531"/>
              <a:gd name="connsiteX4" fmla="*/ 118352 w 1277866"/>
              <a:gd name="connsiteY4" fmla="*/ 616324 h 1220531"/>
              <a:gd name="connsiteX5" fmla="*/ 16053 w 1277866"/>
              <a:gd name="connsiteY5" fmla="*/ 516631 h 1220531"/>
              <a:gd name="connsiteX6" fmla="*/ 45456 w 1277866"/>
              <a:gd name="connsiteY6" fmla="*/ 426222 h 1220531"/>
              <a:gd name="connsiteX7" fmla="*/ 186851 w 1277866"/>
              <a:gd name="connsiteY7" fmla="*/ 405697 h 1220531"/>
              <a:gd name="connsiteX8" fmla="*/ 528203 w 1277866"/>
              <a:gd name="connsiteY8" fmla="*/ 157685 h 1220531"/>
              <a:gd name="connsiteX9" fmla="*/ 591408 w 1277866"/>
              <a:gd name="connsiteY9" fmla="*/ 29566 h 1220531"/>
              <a:gd name="connsiteX10" fmla="*/ 686459 w 1277866"/>
              <a:gd name="connsiteY10" fmla="*/ 29566 h 1220531"/>
              <a:gd name="connsiteX11" fmla="*/ 749663 w 1277866"/>
              <a:gd name="connsiteY11" fmla="*/ 157685 h 1220531"/>
              <a:gd name="connsiteX12" fmla="*/ 1091015 w 1277866"/>
              <a:gd name="connsiteY12" fmla="*/ 405697 h 1220531"/>
              <a:gd name="connsiteX13" fmla="*/ 1232411 w 1277866"/>
              <a:gd name="connsiteY13" fmla="*/ 426222 h 1220531"/>
              <a:gd name="connsiteX14" fmla="*/ 1261814 w 1277866"/>
              <a:gd name="connsiteY14" fmla="*/ 516631 h 1220531"/>
              <a:gd name="connsiteX15" fmla="*/ 1159514 w 1277866"/>
              <a:gd name="connsiteY15" fmla="*/ 616324 h 1220531"/>
              <a:gd name="connsiteX16" fmla="*/ 1029114 w 1277866"/>
              <a:gd name="connsiteY16" fmla="*/ 1017623 h 1220531"/>
              <a:gd name="connsiteX17" fmla="*/ 1053304 w 1277866"/>
              <a:gd name="connsiteY17" fmla="*/ 1158448 h 1220531"/>
              <a:gd name="connsiteX18" fmla="*/ 976417 w 1277866"/>
              <a:gd name="connsiteY18" fmla="*/ 1214322 h 1220531"/>
              <a:gd name="connsiteX19" fmla="*/ 849927 w 1277866"/>
              <a:gd name="connsiteY19" fmla="*/ 1147860 h 1220531"/>
              <a:gd name="connsiteX20" fmla="*/ 427940 w 1277866"/>
              <a:gd name="connsiteY20" fmla="*/ 1147860 h 1220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77866" h="1220531">
                <a:moveTo>
                  <a:pt x="427940" y="1147860"/>
                </a:moveTo>
                <a:lnTo>
                  <a:pt x="301450" y="1214322"/>
                </a:lnTo>
                <a:cubicBezTo>
                  <a:pt x="262517" y="1234766"/>
                  <a:pt x="217068" y="1201779"/>
                  <a:pt x="224562" y="1158448"/>
                </a:cubicBezTo>
                <a:lnTo>
                  <a:pt x="248752" y="1017623"/>
                </a:lnTo>
                <a:cubicBezTo>
                  <a:pt x="274001" y="870526"/>
                  <a:pt x="225213" y="720497"/>
                  <a:pt x="118352" y="616324"/>
                </a:cubicBezTo>
                <a:lnTo>
                  <a:pt x="16053" y="516631"/>
                </a:lnTo>
                <a:cubicBezTo>
                  <a:pt x="-15387" y="485924"/>
                  <a:pt x="1962" y="432494"/>
                  <a:pt x="45456" y="426222"/>
                </a:cubicBezTo>
                <a:lnTo>
                  <a:pt x="186851" y="405697"/>
                </a:lnTo>
                <a:cubicBezTo>
                  <a:pt x="334518" y="384276"/>
                  <a:pt x="462148" y="291506"/>
                  <a:pt x="528203" y="157685"/>
                </a:cubicBezTo>
                <a:lnTo>
                  <a:pt x="591408" y="29566"/>
                </a:lnTo>
                <a:cubicBezTo>
                  <a:pt x="610874" y="-9855"/>
                  <a:pt x="667074" y="-9855"/>
                  <a:pt x="686459" y="29566"/>
                </a:cubicBezTo>
                <a:lnTo>
                  <a:pt x="749663" y="157685"/>
                </a:lnTo>
                <a:cubicBezTo>
                  <a:pt x="815718" y="291506"/>
                  <a:pt x="943348" y="384195"/>
                  <a:pt x="1091015" y="405697"/>
                </a:cubicBezTo>
                <a:lnTo>
                  <a:pt x="1232411" y="426222"/>
                </a:lnTo>
                <a:cubicBezTo>
                  <a:pt x="1275905" y="432575"/>
                  <a:pt x="1293253" y="486006"/>
                  <a:pt x="1261814" y="516631"/>
                </a:cubicBezTo>
                <a:lnTo>
                  <a:pt x="1159514" y="616324"/>
                </a:lnTo>
                <a:cubicBezTo>
                  <a:pt x="1052653" y="720497"/>
                  <a:pt x="1003946" y="870526"/>
                  <a:pt x="1029114" y="1017623"/>
                </a:cubicBezTo>
                <a:lnTo>
                  <a:pt x="1053304" y="1158448"/>
                </a:lnTo>
                <a:cubicBezTo>
                  <a:pt x="1060717" y="1201779"/>
                  <a:pt x="1015268" y="1234766"/>
                  <a:pt x="976417" y="1214322"/>
                </a:cubicBezTo>
                <a:lnTo>
                  <a:pt x="849927" y="1147860"/>
                </a:lnTo>
                <a:cubicBezTo>
                  <a:pt x="717817" y="1078465"/>
                  <a:pt x="560050" y="1078465"/>
                  <a:pt x="427940" y="1147860"/>
                </a:cubicBezTo>
                <a:close/>
              </a:path>
            </a:pathLst>
          </a:custGeom>
          <a:solidFill>
            <a:srgbClr val="58BC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5680B08-D955-5C30-5AE4-13F450B4A041}"/>
              </a:ext>
            </a:extLst>
          </p:cNvPr>
          <p:cNvSpPr txBox="1"/>
          <p:nvPr/>
        </p:nvSpPr>
        <p:spPr>
          <a:xfrm>
            <a:off x="607601" y="422388"/>
            <a:ext cx="7136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02</a:t>
            </a:r>
            <a:endParaRPr lang="zh-CN" altLang="en-US" sz="28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63EC115B-B89F-7EAD-3477-08D6067C7EDF}"/>
              </a:ext>
            </a:extLst>
          </p:cNvPr>
          <p:cNvSpPr/>
          <p:nvPr/>
        </p:nvSpPr>
        <p:spPr>
          <a:xfrm>
            <a:off x="1055688" y="1701697"/>
            <a:ext cx="3198812" cy="918898"/>
          </a:xfrm>
          <a:prstGeom prst="rect">
            <a:avLst/>
          </a:prstGeom>
          <a:solidFill>
            <a:srgbClr val="58BC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>
              <a:cs typeface="+mn-ea"/>
              <a:sym typeface="+mn-lt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D7D3859-3A20-8154-46F5-5B7E23F7942B}"/>
              </a:ext>
            </a:extLst>
          </p:cNvPr>
          <p:cNvSpPr/>
          <p:nvPr/>
        </p:nvSpPr>
        <p:spPr>
          <a:xfrm>
            <a:off x="1055688" y="2719501"/>
            <a:ext cx="3198812" cy="918898"/>
          </a:xfrm>
          <a:prstGeom prst="rect">
            <a:avLst/>
          </a:prstGeom>
          <a:solidFill>
            <a:srgbClr val="0575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>
              <a:cs typeface="+mn-ea"/>
              <a:sym typeface="+mn-lt"/>
            </a:endParaRP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7FBEBC6-412C-DEB8-82D8-E505120C28DC}"/>
              </a:ext>
            </a:extLst>
          </p:cNvPr>
          <p:cNvSpPr/>
          <p:nvPr/>
        </p:nvSpPr>
        <p:spPr>
          <a:xfrm>
            <a:off x="1055688" y="3763510"/>
            <a:ext cx="3198812" cy="918898"/>
          </a:xfrm>
          <a:prstGeom prst="rect">
            <a:avLst/>
          </a:prstGeom>
          <a:solidFill>
            <a:srgbClr val="58BC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>
              <a:cs typeface="+mn-ea"/>
              <a:sym typeface="+mn-lt"/>
            </a:endParaRPr>
          </a:p>
        </p:txBody>
      </p:sp>
      <p:grpSp>
        <p:nvGrpSpPr>
          <p:cNvPr id="9" name="Group 9">
            <a:extLst>
              <a:ext uri="{FF2B5EF4-FFF2-40B4-BE49-F238E27FC236}">
                <a16:creationId xmlns:a16="http://schemas.microsoft.com/office/drawing/2014/main" id="{E864602F-82B7-F3B1-1D0D-3C5C028925BD}"/>
              </a:ext>
            </a:extLst>
          </p:cNvPr>
          <p:cNvGrpSpPr/>
          <p:nvPr/>
        </p:nvGrpSpPr>
        <p:grpSpPr>
          <a:xfrm>
            <a:off x="3400865" y="2976572"/>
            <a:ext cx="617783" cy="458101"/>
            <a:chOff x="4572000" y="3414713"/>
            <a:chExt cx="374651" cy="277813"/>
          </a:xfrm>
          <a:solidFill>
            <a:schemeClr val="bg1"/>
          </a:solidFill>
        </p:grpSpPr>
        <p:sp>
          <p:nvSpPr>
            <p:cNvPr id="21" name="Freeform 17">
              <a:extLst>
                <a:ext uri="{FF2B5EF4-FFF2-40B4-BE49-F238E27FC236}">
                  <a16:creationId xmlns:a16="http://schemas.microsoft.com/office/drawing/2014/main" id="{EB992EC3-422C-591C-3A85-FCC0B2E851C7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3288" y="3481388"/>
              <a:ext cx="233363" cy="211138"/>
            </a:xfrm>
            <a:custGeom>
              <a:avLst/>
              <a:gdLst>
                <a:gd name="T0" fmla="*/ 89 w 89"/>
                <a:gd name="T1" fmla="*/ 33 h 81"/>
                <a:gd name="T2" fmla="*/ 43 w 89"/>
                <a:gd name="T3" fmla="*/ 0 h 81"/>
                <a:gd name="T4" fmla="*/ 40 w 89"/>
                <a:gd name="T5" fmla="*/ 1 h 81"/>
                <a:gd name="T6" fmla="*/ 43 w 89"/>
                <a:gd name="T7" fmla="*/ 11 h 81"/>
                <a:gd name="T8" fmla="*/ 0 w 89"/>
                <a:gd name="T9" fmla="*/ 44 h 81"/>
                <a:gd name="T10" fmla="*/ 0 w 89"/>
                <a:gd name="T11" fmla="*/ 44 h 81"/>
                <a:gd name="T12" fmla="*/ 40 w 89"/>
                <a:gd name="T13" fmla="*/ 65 h 81"/>
                <a:gd name="T14" fmla="*/ 74 w 89"/>
                <a:gd name="T15" fmla="*/ 81 h 81"/>
                <a:gd name="T16" fmla="*/ 64 w 89"/>
                <a:gd name="T17" fmla="*/ 62 h 81"/>
                <a:gd name="T18" fmla="*/ 89 w 89"/>
                <a:gd name="T19" fmla="*/ 3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" h="81">
                  <a:moveTo>
                    <a:pt x="89" y="33"/>
                  </a:moveTo>
                  <a:cubicBezTo>
                    <a:pt x="89" y="15"/>
                    <a:pt x="68" y="0"/>
                    <a:pt x="43" y="0"/>
                  </a:cubicBezTo>
                  <a:cubicBezTo>
                    <a:pt x="42" y="0"/>
                    <a:pt x="41" y="1"/>
                    <a:pt x="40" y="1"/>
                  </a:cubicBezTo>
                  <a:cubicBezTo>
                    <a:pt x="42" y="4"/>
                    <a:pt x="43" y="8"/>
                    <a:pt x="43" y="11"/>
                  </a:cubicBezTo>
                  <a:cubicBezTo>
                    <a:pt x="43" y="29"/>
                    <a:pt x="24" y="43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" y="56"/>
                    <a:pt x="21" y="64"/>
                    <a:pt x="40" y="65"/>
                  </a:cubicBezTo>
                  <a:cubicBezTo>
                    <a:pt x="53" y="75"/>
                    <a:pt x="74" y="81"/>
                    <a:pt x="74" y="81"/>
                  </a:cubicBezTo>
                  <a:cubicBezTo>
                    <a:pt x="64" y="72"/>
                    <a:pt x="63" y="65"/>
                    <a:pt x="64" y="62"/>
                  </a:cubicBezTo>
                  <a:cubicBezTo>
                    <a:pt x="79" y="56"/>
                    <a:pt x="89" y="46"/>
                    <a:pt x="89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 sz="2000">
                <a:cs typeface="+mn-ea"/>
                <a:sym typeface="+mn-lt"/>
              </a:endParaRPr>
            </a:p>
          </p:txBody>
        </p:sp>
        <p:sp>
          <p:nvSpPr>
            <p:cNvPr id="22" name="Freeform 18">
              <a:extLst>
                <a:ext uri="{FF2B5EF4-FFF2-40B4-BE49-F238E27FC236}">
                  <a16:creationId xmlns:a16="http://schemas.microsoft.com/office/drawing/2014/main" id="{F4D733C2-D2C3-21BF-86B9-AAEEDC9BD92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2000" y="3414713"/>
              <a:ext cx="241300" cy="209550"/>
            </a:xfrm>
            <a:custGeom>
              <a:avLst/>
              <a:gdLst>
                <a:gd name="T0" fmla="*/ 89 w 92"/>
                <a:gd name="T1" fmla="*/ 21 h 80"/>
                <a:gd name="T2" fmla="*/ 46 w 92"/>
                <a:gd name="T3" fmla="*/ 0 h 80"/>
                <a:gd name="T4" fmla="*/ 0 w 92"/>
                <a:gd name="T5" fmla="*/ 32 h 80"/>
                <a:gd name="T6" fmla="*/ 25 w 92"/>
                <a:gd name="T7" fmla="*/ 61 h 80"/>
                <a:gd name="T8" fmla="*/ 14 w 92"/>
                <a:gd name="T9" fmla="*/ 80 h 80"/>
                <a:gd name="T10" fmla="*/ 48 w 92"/>
                <a:gd name="T11" fmla="*/ 65 h 80"/>
                <a:gd name="T12" fmla="*/ 49 w 92"/>
                <a:gd name="T13" fmla="*/ 64 h 80"/>
                <a:gd name="T14" fmla="*/ 92 w 92"/>
                <a:gd name="T15" fmla="*/ 32 h 80"/>
                <a:gd name="T16" fmla="*/ 89 w 92"/>
                <a:gd name="T17" fmla="*/ 2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80">
                  <a:moveTo>
                    <a:pt x="89" y="21"/>
                  </a:moveTo>
                  <a:cubicBezTo>
                    <a:pt x="83" y="9"/>
                    <a:pt x="66" y="0"/>
                    <a:pt x="46" y="0"/>
                  </a:cubicBezTo>
                  <a:cubicBezTo>
                    <a:pt x="20" y="0"/>
                    <a:pt x="0" y="14"/>
                    <a:pt x="0" y="32"/>
                  </a:cubicBezTo>
                  <a:cubicBezTo>
                    <a:pt x="0" y="45"/>
                    <a:pt x="10" y="56"/>
                    <a:pt x="25" y="61"/>
                  </a:cubicBezTo>
                  <a:cubicBezTo>
                    <a:pt x="26" y="65"/>
                    <a:pt x="25" y="71"/>
                    <a:pt x="14" y="80"/>
                  </a:cubicBezTo>
                  <a:cubicBezTo>
                    <a:pt x="14" y="80"/>
                    <a:pt x="36" y="75"/>
                    <a:pt x="48" y="65"/>
                  </a:cubicBezTo>
                  <a:cubicBezTo>
                    <a:pt x="49" y="64"/>
                    <a:pt x="49" y="64"/>
                    <a:pt x="49" y="64"/>
                  </a:cubicBezTo>
                  <a:cubicBezTo>
                    <a:pt x="73" y="63"/>
                    <a:pt x="92" y="49"/>
                    <a:pt x="92" y="32"/>
                  </a:cubicBezTo>
                  <a:cubicBezTo>
                    <a:pt x="92" y="28"/>
                    <a:pt x="91" y="25"/>
                    <a:pt x="8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 sz="2000">
                <a:cs typeface="+mn-ea"/>
                <a:sym typeface="+mn-lt"/>
              </a:endParaRPr>
            </a:p>
          </p:txBody>
        </p:sp>
      </p:grpSp>
      <p:grpSp>
        <p:nvGrpSpPr>
          <p:cNvPr id="10" name="Group 12">
            <a:extLst>
              <a:ext uri="{FF2B5EF4-FFF2-40B4-BE49-F238E27FC236}">
                <a16:creationId xmlns:a16="http://schemas.microsoft.com/office/drawing/2014/main" id="{8EB8E54A-908F-EE1D-7A60-D1D5395744F4}"/>
              </a:ext>
            </a:extLst>
          </p:cNvPr>
          <p:cNvGrpSpPr/>
          <p:nvPr/>
        </p:nvGrpSpPr>
        <p:grpSpPr>
          <a:xfrm>
            <a:off x="3468165" y="3968232"/>
            <a:ext cx="519379" cy="509453"/>
            <a:chOff x="2905125" y="4002088"/>
            <a:chExt cx="249238" cy="244475"/>
          </a:xfrm>
          <a:solidFill>
            <a:schemeClr val="bg1"/>
          </a:solidFill>
        </p:grpSpPr>
        <p:sp>
          <p:nvSpPr>
            <p:cNvPr id="19" name="Freeform 50">
              <a:extLst>
                <a:ext uri="{FF2B5EF4-FFF2-40B4-BE49-F238E27FC236}">
                  <a16:creationId xmlns:a16="http://schemas.microsoft.com/office/drawing/2014/main" id="{F9C402D6-FAAF-23C4-E3F8-7BE190D2223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05125" y="4002088"/>
              <a:ext cx="249238" cy="244475"/>
            </a:xfrm>
            <a:custGeom>
              <a:avLst/>
              <a:gdLst>
                <a:gd name="T0" fmla="*/ 82 w 95"/>
                <a:gd name="T1" fmla="*/ 58 h 93"/>
                <a:gd name="T2" fmla="*/ 95 w 95"/>
                <a:gd name="T3" fmla="*/ 52 h 93"/>
                <a:gd name="T4" fmla="*/ 95 w 95"/>
                <a:gd name="T5" fmla="*/ 42 h 93"/>
                <a:gd name="T6" fmla="*/ 82 w 95"/>
                <a:gd name="T7" fmla="*/ 36 h 93"/>
                <a:gd name="T8" fmla="*/ 79 w 95"/>
                <a:gd name="T9" fmla="*/ 31 h 93"/>
                <a:gd name="T10" fmla="*/ 84 w 95"/>
                <a:gd name="T11" fmla="*/ 18 h 93"/>
                <a:gd name="T12" fmla="*/ 77 w 95"/>
                <a:gd name="T13" fmla="*/ 10 h 93"/>
                <a:gd name="T14" fmla="*/ 64 w 95"/>
                <a:gd name="T15" fmla="*/ 16 h 93"/>
                <a:gd name="T16" fmla="*/ 58 w 95"/>
                <a:gd name="T17" fmla="*/ 13 h 93"/>
                <a:gd name="T18" fmla="*/ 52 w 95"/>
                <a:gd name="T19" fmla="*/ 0 h 93"/>
                <a:gd name="T20" fmla="*/ 42 w 95"/>
                <a:gd name="T21" fmla="*/ 0 h 93"/>
                <a:gd name="T22" fmla="*/ 36 w 95"/>
                <a:gd name="T23" fmla="*/ 13 h 93"/>
                <a:gd name="T24" fmla="*/ 31 w 95"/>
                <a:gd name="T25" fmla="*/ 16 h 93"/>
                <a:gd name="T26" fmla="*/ 17 w 95"/>
                <a:gd name="T27" fmla="*/ 11 h 93"/>
                <a:gd name="T28" fmla="*/ 10 w 95"/>
                <a:gd name="T29" fmla="*/ 18 h 93"/>
                <a:gd name="T30" fmla="*/ 15 w 95"/>
                <a:gd name="T31" fmla="*/ 31 h 93"/>
                <a:gd name="T32" fmla="*/ 13 w 95"/>
                <a:gd name="T33" fmla="*/ 36 h 93"/>
                <a:gd name="T34" fmla="*/ 0 w 95"/>
                <a:gd name="T35" fmla="*/ 42 h 93"/>
                <a:gd name="T36" fmla="*/ 0 w 95"/>
                <a:gd name="T37" fmla="*/ 52 h 93"/>
                <a:gd name="T38" fmla="*/ 13 w 95"/>
                <a:gd name="T39" fmla="*/ 58 h 93"/>
                <a:gd name="T40" fmla="*/ 15 w 95"/>
                <a:gd name="T41" fmla="*/ 63 h 93"/>
                <a:gd name="T42" fmla="*/ 10 w 95"/>
                <a:gd name="T43" fmla="*/ 76 h 93"/>
                <a:gd name="T44" fmla="*/ 18 w 95"/>
                <a:gd name="T45" fmla="*/ 84 h 93"/>
                <a:gd name="T46" fmla="*/ 31 w 95"/>
                <a:gd name="T47" fmla="*/ 78 h 93"/>
                <a:gd name="T48" fmla="*/ 37 w 95"/>
                <a:gd name="T49" fmla="*/ 81 h 93"/>
                <a:gd name="T50" fmla="*/ 42 w 95"/>
                <a:gd name="T51" fmla="*/ 93 h 93"/>
                <a:gd name="T52" fmla="*/ 53 w 95"/>
                <a:gd name="T53" fmla="*/ 93 h 93"/>
                <a:gd name="T54" fmla="*/ 58 w 95"/>
                <a:gd name="T55" fmla="*/ 81 h 93"/>
                <a:gd name="T56" fmla="*/ 64 w 95"/>
                <a:gd name="T57" fmla="*/ 78 h 93"/>
                <a:gd name="T58" fmla="*/ 77 w 95"/>
                <a:gd name="T59" fmla="*/ 83 h 93"/>
                <a:gd name="T60" fmla="*/ 85 w 95"/>
                <a:gd name="T61" fmla="*/ 76 h 93"/>
                <a:gd name="T62" fmla="*/ 79 w 95"/>
                <a:gd name="T63" fmla="*/ 63 h 93"/>
                <a:gd name="T64" fmla="*/ 82 w 95"/>
                <a:gd name="T65" fmla="*/ 58 h 93"/>
                <a:gd name="T66" fmla="*/ 47 w 95"/>
                <a:gd name="T67" fmla="*/ 62 h 93"/>
                <a:gd name="T68" fmla="*/ 32 w 95"/>
                <a:gd name="T69" fmla="*/ 47 h 93"/>
                <a:gd name="T70" fmla="*/ 47 w 95"/>
                <a:gd name="T71" fmla="*/ 32 h 93"/>
                <a:gd name="T72" fmla="*/ 63 w 95"/>
                <a:gd name="T73" fmla="*/ 47 h 93"/>
                <a:gd name="T74" fmla="*/ 47 w 95"/>
                <a:gd name="T75" fmla="*/ 6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5" h="93">
                  <a:moveTo>
                    <a:pt x="82" y="58"/>
                  </a:moveTo>
                  <a:cubicBezTo>
                    <a:pt x="82" y="58"/>
                    <a:pt x="95" y="53"/>
                    <a:pt x="95" y="5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1"/>
                    <a:pt x="82" y="36"/>
                    <a:pt x="82" y="36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9" y="31"/>
                    <a:pt x="85" y="18"/>
                    <a:pt x="84" y="18"/>
                  </a:cubicBezTo>
                  <a:cubicBezTo>
                    <a:pt x="77" y="10"/>
                    <a:pt x="77" y="10"/>
                    <a:pt x="77" y="10"/>
                  </a:cubicBezTo>
                  <a:cubicBezTo>
                    <a:pt x="77" y="10"/>
                    <a:pt x="64" y="16"/>
                    <a:pt x="64" y="16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13"/>
                    <a:pt x="53" y="0"/>
                    <a:pt x="5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36" y="13"/>
                    <a:pt x="36" y="13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16"/>
                    <a:pt x="18" y="10"/>
                    <a:pt x="17" y="11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9" y="18"/>
                    <a:pt x="15" y="31"/>
                    <a:pt x="15" y="31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6"/>
                    <a:pt x="0" y="41"/>
                    <a:pt x="0" y="4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3"/>
                    <a:pt x="13" y="58"/>
                    <a:pt x="13" y="58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5" y="63"/>
                    <a:pt x="10" y="76"/>
                    <a:pt x="10" y="76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31" y="78"/>
                    <a:pt x="31" y="78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7" y="81"/>
                    <a:pt x="42" y="93"/>
                    <a:pt x="42" y="9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3" y="93"/>
                    <a:pt x="58" y="81"/>
                    <a:pt x="58" y="81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4" y="78"/>
                    <a:pt x="77" y="84"/>
                    <a:pt x="77" y="83"/>
                  </a:cubicBezTo>
                  <a:cubicBezTo>
                    <a:pt x="85" y="76"/>
                    <a:pt x="85" y="76"/>
                    <a:pt x="85" y="76"/>
                  </a:cubicBezTo>
                  <a:cubicBezTo>
                    <a:pt x="85" y="76"/>
                    <a:pt x="79" y="63"/>
                    <a:pt x="79" y="63"/>
                  </a:cubicBezTo>
                  <a:lnTo>
                    <a:pt x="82" y="58"/>
                  </a:lnTo>
                  <a:close/>
                  <a:moveTo>
                    <a:pt x="47" y="62"/>
                  </a:moveTo>
                  <a:cubicBezTo>
                    <a:pt x="39" y="62"/>
                    <a:pt x="32" y="55"/>
                    <a:pt x="32" y="47"/>
                  </a:cubicBezTo>
                  <a:cubicBezTo>
                    <a:pt x="32" y="39"/>
                    <a:pt x="39" y="32"/>
                    <a:pt x="47" y="32"/>
                  </a:cubicBezTo>
                  <a:cubicBezTo>
                    <a:pt x="56" y="32"/>
                    <a:pt x="63" y="39"/>
                    <a:pt x="63" y="47"/>
                  </a:cubicBezTo>
                  <a:cubicBezTo>
                    <a:pt x="63" y="55"/>
                    <a:pt x="56" y="62"/>
                    <a:pt x="47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 sz="2000">
                <a:cs typeface="+mn-ea"/>
                <a:sym typeface="+mn-lt"/>
              </a:endParaRPr>
            </a:p>
          </p:txBody>
        </p:sp>
        <p:sp>
          <p:nvSpPr>
            <p:cNvPr id="20" name="Oval 51">
              <a:extLst>
                <a:ext uri="{FF2B5EF4-FFF2-40B4-BE49-F238E27FC236}">
                  <a16:creationId xmlns:a16="http://schemas.microsoft.com/office/drawing/2014/main" id="{85B9F413-A10E-B960-0372-CF1CF979A4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05138" y="4102100"/>
              <a:ext cx="49213" cy="476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 sz="2000">
                <a:cs typeface="+mn-ea"/>
                <a:sym typeface="+mn-lt"/>
              </a:endParaRPr>
            </a:p>
          </p:txBody>
        </p:sp>
      </p:grpSp>
      <p:grpSp>
        <p:nvGrpSpPr>
          <p:cNvPr id="11" name="Group 15">
            <a:extLst>
              <a:ext uri="{FF2B5EF4-FFF2-40B4-BE49-F238E27FC236}">
                <a16:creationId xmlns:a16="http://schemas.microsoft.com/office/drawing/2014/main" id="{0F0234E3-49A1-9941-6006-B1703B748FCB}"/>
              </a:ext>
            </a:extLst>
          </p:cNvPr>
          <p:cNvGrpSpPr/>
          <p:nvPr/>
        </p:nvGrpSpPr>
        <p:grpSpPr>
          <a:xfrm>
            <a:off x="3441182" y="1940141"/>
            <a:ext cx="617265" cy="455871"/>
            <a:chOff x="3052763" y="2647950"/>
            <a:chExt cx="346075" cy="255588"/>
          </a:xfrm>
          <a:solidFill>
            <a:schemeClr val="bg1"/>
          </a:solidFill>
        </p:grpSpPr>
        <p:sp>
          <p:nvSpPr>
            <p:cNvPr id="12" name="Freeform 108">
              <a:extLst>
                <a:ext uri="{FF2B5EF4-FFF2-40B4-BE49-F238E27FC236}">
                  <a16:creationId xmlns:a16="http://schemas.microsoft.com/office/drawing/2014/main" id="{0CDC1394-80A8-1C25-5610-200F29F3577A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5000" y="2825750"/>
              <a:ext cx="100013" cy="77788"/>
            </a:xfrm>
            <a:custGeom>
              <a:avLst/>
              <a:gdLst>
                <a:gd name="T0" fmla="*/ 36 w 38"/>
                <a:gd name="T1" fmla="*/ 11 h 30"/>
                <a:gd name="T2" fmla="*/ 1 w 38"/>
                <a:gd name="T3" fmla="*/ 11 h 30"/>
                <a:gd name="T4" fmla="*/ 1 w 38"/>
                <a:gd name="T5" fmla="*/ 13 h 30"/>
                <a:gd name="T6" fmla="*/ 19 w 38"/>
                <a:gd name="T7" fmla="*/ 30 h 30"/>
                <a:gd name="T8" fmla="*/ 36 w 38"/>
                <a:gd name="T9" fmla="*/ 13 h 30"/>
                <a:gd name="T10" fmla="*/ 36 w 38"/>
                <a:gd name="T11" fmla="*/ 1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0">
                  <a:moveTo>
                    <a:pt x="36" y="11"/>
                  </a:moveTo>
                  <a:cubicBezTo>
                    <a:pt x="26" y="1"/>
                    <a:pt x="12" y="0"/>
                    <a:pt x="1" y="11"/>
                  </a:cubicBezTo>
                  <a:cubicBezTo>
                    <a:pt x="0" y="11"/>
                    <a:pt x="0" y="12"/>
                    <a:pt x="1" y="13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8" y="12"/>
                    <a:pt x="37" y="11"/>
                    <a:pt x="3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 sz="2000">
                <a:cs typeface="+mn-ea"/>
                <a:sym typeface="+mn-lt"/>
              </a:endParaRPr>
            </a:p>
          </p:txBody>
        </p:sp>
        <p:sp>
          <p:nvSpPr>
            <p:cNvPr id="13" name="Freeform 109">
              <a:extLst>
                <a:ext uri="{FF2B5EF4-FFF2-40B4-BE49-F238E27FC236}">
                  <a16:creationId xmlns:a16="http://schemas.microsoft.com/office/drawing/2014/main" id="{B06658E5-FB8E-E64E-F096-7B83531C0977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9913" y="2736850"/>
              <a:ext cx="230188" cy="101600"/>
            </a:xfrm>
            <a:custGeom>
              <a:avLst/>
              <a:gdLst>
                <a:gd name="T0" fmla="*/ 87 w 88"/>
                <a:gd name="T1" fmla="*/ 24 h 39"/>
                <a:gd name="T2" fmla="*/ 0 w 88"/>
                <a:gd name="T3" fmla="*/ 24 h 39"/>
                <a:gd name="T4" fmla="*/ 0 w 88"/>
                <a:gd name="T5" fmla="*/ 26 h 39"/>
                <a:gd name="T6" fmla="*/ 13 w 88"/>
                <a:gd name="T7" fmla="*/ 38 h 39"/>
                <a:gd name="T8" fmla="*/ 15 w 88"/>
                <a:gd name="T9" fmla="*/ 38 h 39"/>
                <a:gd name="T10" fmla="*/ 73 w 88"/>
                <a:gd name="T11" fmla="*/ 38 h 39"/>
                <a:gd name="T12" fmla="*/ 75 w 88"/>
                <a:gd name="T13" fmla="*/ 38 h 39"/>
                <a:gd name="T14" fmla="*/ 87 w 88"/>
                <a:gd name="T15" fmla="*/ 26 h 39"/>
                <a:gd name="T16" fmla="*/ 87 w 88"/>
                <a:gd name="T17" fmla="*/ 26 h 39"/>
                <a:gd name="T18" fmla="*/ 87 w 88"/>
                <a:gd name="T19" fmla="*/ 2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" h="39">
                  <a:moveTo>
                    <a:pt x="87" y="24"/>
                  </a:moveTo>
                  <a:cubicBezTo>
                    <a:pt x="63" y="0"/>
                    <a:pt x="24" y="0"/>
                    <a:pt x="0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9"/>
                    <a:pt x="14" y="39"/>
                    <a:pt x="15" y="38"/>
                  </a:cubicBezTo>
                  <a:cubicBezTo>
                    <a:pt x="31" y="22"/>
                    <a:pt x="57" y="22"/>
                    <a:pt x="73" y="38"/>
                  </a:cubicBezTo>
                  <a:cubicBezTo>
                    <a:pt x="73" y="39"/>
                    <a:pt x="74" y="39"/>
                    <a:pt x="75" y="38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8" y="25"/>
                    <a:pt x="88" y="24"/>
                    <a:pt x="87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 sz="2000">
                <a:cs typeface="+mn-ea"/>
                <a:sym typeface="+mn-lt"/>
              </a:endParaRPr>
            </a:p>
          </p:txBody>
        </p:sp>
        <p:sp>
          <p:nvSpPr>
            <p:cNvPr id="14" name="Freeform 110">
              <a:extLst>
                <a:ext uri="{FF2B5EF4-FFF2-40B4-BE49-F238E27FC236}">
                  <a16:creationId xmlns:a16="http://schemas.microsoft.com/office/drawing/2014/main" id="{BECDC0AA-5D85-FDE2-C2C0-672DBBEFC28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2763" y="2647950"/>
              <a:ext cx="346075" cy="134938"/>
            </a:xfrm>
            <a:custGeom>
              <a:avLst/>
              <a:gdLst>
                <a:gd name="T0" fmla="*/ 131 w 132"/>
                <a:gd name="T1" fmla="*/ 36 h 52"/>
                <a:gd name="T2" fmla="*/ 131 w 132"/>
                <a:gd name="T3" fmla="*/ 36 h 52"/>
                <a:gd name="T4" fmla="*/ 1 w 132"/>
                <a:gd name="T5" fmla="*/ 36 h 52"/>
                <a:gd name="T6" fmla="*/ 1 w 132"/>
                <a:gd name="T7" fmla="*/ 38 h 52"/>
                <a:gd name="T8" fmla="*/ 13 w 132"/>
                <a:gd name="T9" fmla="*/ 51 h 52"/>
                <a:gd name="T10" fmla="*/ 16 w 132"/>
                <a:gd name="T11" fmla="*/ 51 h 52"/>
                <a:gd name="T12" fmla="*/ 116 w 132"/>
                <a:gd name="T13" fmla="*/ 51 h 52"/>
                <a:gd name="T14" fmla="*/ 118 w 132"/>
                <a:gd name="T15" fmla="*/ 51 h 52"/>
                <a:gd name="T16" fmla="*/ 131 w 132"/>
                <a:gd name="T17" fmla="*/ 38 h 52"/>
                <a:gd name="T18" fmla="*/ 131 w 132"/>
                <a:gd name="T19" fmla="*/ 38 h 52"/>
                <a:gd name="T20" fmla="*/ 131 w 132"/>
                <a:gd name="T21" fmla="*/ 3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52">
                  <a:moveTo>
                    <a:pt x="131" y="36"/>
                  </a:moveTo>
                  <a:cubicBezTo>
                    <a:pt x="131" y="36"/>
                    <a:pt x="131" y="36"/>
                    <a:pt x="131" y="36"/>
                  </a:cubicBezTo>
                  <a:cubicBezTo>
                    <a:pt x="95" y="0"/>
                    <a:pt x="36" y="0"/>
                    <a:pt x="1" y="36"/>
                  </a:cubicBezTo>
                  <a:cubicBezTo>
                    <a:pt x="0" y="37"/>
                    <a:pt x="0" y="38"/>
                    <a:pt x="1" y="38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4" y="52"/>
                    <a:pt x="15" y="52"/>
                    <a:pt x="16" y="51"/>
                  </a:cubicBezTo>
                  <a:cubicBezTo>
                    <a:pt x="43" y="23"/>
                    <a:pt x="88" y="23"/>
                    <a:pt x="116" y="51"/>
                  </a:cubicBezTo>
                  <a:cubicBezTo>
                    <a:pt x="117" y="52"/>
                    <a:pt x="118" y="52"/>
                    <a:pt x="118" y="51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2" y="38"/>
                    <a:pt x="132" y="37"/>
                    <a:pt x="131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 sz="2000">
                <a:cs typeface="+mn-ea"/>
                <a:sym typeface="+mn-lt"/>
              </a:endParaRPr>
            </a:p>
          </p:txBody>
        </p:sp>
      </p:grpSp>
      <p:sp>
        <p:nvSpPr>
          <p:cNvPr id="24" name="Rectangle 3">
            <a:extLst>
              <a:ext uri="{FF2B5EF4-FFF2-40B4-BE49-F238E27FC236}">
                <a16:creationId xmlns:a16="http://schemas.microsoft.com/office/drawing/2014/main" id="{B137E09B-6224-D67E-6B89-8B881B7D8BE1}"/>
              </a:ext>
            </a:extLst>
          </p:cNvPr>
          <p:cNvSpPr/>
          <p:nvPr/>
        </p:nvSpPr>
        <p:spPr>
          <a:xfrm>
            <a:off x="7937500" y="1701697"/>
            <a:ext cx="3198812" cy="918898"/>
          </a:xfrm>
          <a:prstGeom prst="rect">
            <a:avLst/>
          </a:prstGeom>
          <a:solidFill>
            <a:srgbClr val="58BC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>
              <a:cs typeface="+mn-ea"/>
              <a:sym typeface="+mn-lt"/>
            </a:endParaRPr>
          </a:p>
        </p:txBody>
      </p:sp>
      <p:sp>
        <p:nvSpPr>
          <p:cNvPr id="25" name="Rectangle 4">
            <a:extLst>
              <a:ext uri="{FF2B5EF4-FFF2-40B4-BE49-F238E27FC236}">
                <a16:creationId xmlns:a16="http://schemas.microsoft.com/office/drawing/2014/main" id="{196C013D-8526-7CB7-0EF3-5572DCA3BA39}"/>
              </a:ext>
            </a:extLst>
          </p:cNvPr>
          <p:cNvSpPr/>
          <p:nvPr/>
        </p:nvSpPr>
        <p:spPr>
          <a:xfrm>
            <a:off x="7937500" y="2719501"/>
            <a:ext cx="3198812" cy="918898"/>
          </a:xfrm>
          <a:prstGeom prst="rect">
            <a:avLst/>
          </a:prstGeom>
          <a:solidFill>
            <a:srgbClr val="0575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>
              <a:cs typeface="+mn-ea"/>
              <a:sym typeface="+mn-lt"/>
            </a:endParaRPr>
          </a:p>
        </p:txBody>
      </p:sp>
      <p:sp>
        <p:nvSpPr>
          <p:cNvPr id="26" name="Rectangle 5">
            <a:extLst>
              <a:ext uri="{FF2B5EF4-FFF2-40B4-BE49-F238E27FC236}">
                <a16:creationId xmlns:a16="http://schemas.microsoft.com/office/drawing/2014/main" id="{9E620F88-2C24-85F0-319F-52963A2A010B}"/>
              </a:ext>
            </a:extLst>
          </p:cNvPr>
          <p:cNvSpPr/>
          <p:nvPr/>
        </p:nvSpPr>
        <p:spPr>
          <a:xfrm>
            <a:off x="7937500" y="3763510"/>
            <a:ext cx="3198812" cy="918898"/>
          </a:xfrm>
          <a:prstGeom prst="rect">
            <a:avLst/>
          </a:prstGeom>
          <a:solidFill>
            <a:srgbClr val="58BC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>
              <a:cs typeface="+mn-ea"/>
              <a:sym typeface="+mn-lt"/>
            </a:endParaRPr>
          </a:p>
        </p:txBody>
      </p:sp>
      <p:sp>
        <p:nvSpPr>
          <p:cNvPr id="44" name="Freeform 18">
            <a:extLst>
              <a:ext uri="{FF2B5EF4-FFF2-40B4-BE49-F238E27FC236}">
                <a16:creationId xmlns:a16="http://schemas.microsoft.com/office/drawing/2014/main" id="{AC512010-7C0B-2AED-692D-8178D51E1378}"/>
              </a:ext>
            </a:extLst>
          </p:cNvPr>
          <p:cNvSpPr>
            <a:spLocks/>
          </p:cNvSpPr>
          <p:nvPr/>
        </p:nvSpPr>
        <p:spPr bwMode="auto">
          <a:xfrm>
            <a:off x="8127640" y="2923723"/>
            <a:ext cx="526917" cy="505277"/>
          </a:xfrm>
          <a:custGeom>
            <a:avLst/>
            <a:gdLst>
              <a:gd name="T0" fmla="*/ 5592 w 11263"/>
              <a:gd name="T1" fmla="*/ 9130 h 10799"/>
              <a:gd name="T2" fmla="*/ 2612 w 11263"/>
              <a:gd name="T3" fmla="*/ 10697 h 10799"/>
              <a:gd name="T4" fmla="*/ 2072 w 11263"/>
              <a:gd name="T5" fmla="*/ 10529 h 10799"/>
              <a:gd name="T6" fmla="*/ 2032 w 11263"/>
              <a:gd name="T7" fmla="*/ 10275 h 10799"/>
              <a:gd name="T8" fmla="*/ 2601 w 11263"/>
              <a:gd name="T9" fmla="*/ 6957 h 10799"/>
              <a:gd name="T10" fmla="*/ 2572 w 11263"/>
              <a:gd name="T11" fmla="*/ 6869 h 10799"/>
              <a:gd name="T12" fmla="*/ 162 w 11263"/>
              <a:gd name="T13" fmla="*/ 4519 h 10799"/>
              <a:gd name="T14" fmla="*/ 154 w 11263"/>
              <a:gd name="T15" fmla="*/ 3953 h 10799"/>
              <a:gd name="T16" fmla="*/ 383 w 11263"/>
              <a:gd name="T17" fmla="*/ 3837 h 10799"/>
              <a:gd name="T18" fmla="*/ 3715 w 11263"/>
              <a:gd name="T19" fmla="*/ 3353 h 10799"/>
              <a:gd name="T20" fmla="*/ 3790 w 11263"/>
              <a:gd name="T21" fmla="*/ 3298 h 10799"/>
              <a:gd name="T22" fmla="*/ 5280 w 11263"/>
              <a:gd name="T23" fmla="*/ 279 h 10799"/>
              <a:gd name="T24" fmla="*/ 5815 w 11263"/>
              <a:gd name="T25" fmla="*/ 98 h 10799"/>
              <a:gd name="T26" fmla="*/ 5997 w 11263"/>
              <a:gd name="T27" fmla="*/ 279 h 10799"/>
              <a:gd name="T28" fmla="*/ 7487 w 11263"/>
              <a:gd name="T29" fmla="*/ 3298 h 10799"/>
              <a:gd name="T30" fmla="*/ 7562 w 11263"/>
              <a:gd name="T31" fmla="*/ 3353 h 10799"/>
              <a:gd name="T32" fmla="*/ 10893 w 11263"/>
              <a:gd name="T33" fmla="*/ 3837 h 10799"/>
              <a:gd name="T34" fmla="*/ 11232 w 11263"/>
              <a:gd name="T35" fmla="*/ 4290 h 10799"/>
              <a:gd name="T36" fmla="*/ 11115 w 11263"/>
              <a:gd name="T37" fmla="*/ 4519 h 10799"/>
              <a:gd name="T38" fmla="*/ 8704 w 11263"/>
              <a:gd name="T39" fmla="*/ 6869 h 10799"/>
              <a:gd name="T40" fmla="*/ 8676 w 11263"/>
              <a:gd name="T41" fmla="*/ 6957 h 10799"/>
              <a:gd name="T42" fmla="*/ 9245 w 11263"/>
              <a:gd name="T43" fmla="*/ 10275 h 10799"/>
              <a:gd name="T44" fmla="*/ 8918 w 11263"/>
              <a:gd name="T45" fmla="*/ 10737 h 10799"/>
              <a:gd name="T46" fmla="*/ 8664 w 11263"/>
              <a:gd name="T47" fmla="*/ 10697 h 10799"/>
              <a:gd name="T48" fmla="*/ 5685 w 11263"/>
              <a:gd name="T49" fmla="*/ 9130 h 10799"/>
              <a:gd name="T50" fmla="*/ 5592 w 11263"/>
              <a:gd name="T51" fmla="*/ 9130 h 10799"/>
              <a:gd name="T52" fmla="*/ 5592 w 11263"/>
              <a:gd name="T53" fmla="*/ 8243 h 10799"/>
              <a:gd name="T54" fmla="*/ 5685 w 11263"/>
              <a:gd name="T55" fmla="*/ 8243 h 10799"/>
              <a:gd name="T56" fmla="*/ 8159 w 11263"/>
              <a:gd name="T57" fmla="*/ 9543 h 10799"/>
              <a:gd name="T58" fmla="*/ 8304 w 11263"/>
              <a:gd name="T59" fmla="*/ 9438 h 10799"/>
              <a:gd name="T60" fmla="*/ 7832 w 11263"/>
              <a:gd name="T61" fmla="*/ 6683 h 10799"/>
              <a:gd name="T62" fmla="*/ 7860 w 11263"/>
              <a:gd name="T63" fmla="*/ 6594 h 10799"/>
              <a:gd name="T64" fmla="*/ 9862 w 11263"/>
              <a:gd name="T65" fmla="*/ 4643 h 10799"/>
              <a:gd name="T66" fmla="*/ 9807 w 11263"/>
              <a:gd name="T67" fmla="*/ 4473 h 10799"/>
              <a:gd name="T68" fmla="*/ 7040 w 11263"/>
              <a:gd name="T69" fmla="*/ 4071 h 10799"/>
              <a:gd name="T70" fmla="*/ 6965 w 11263"/>
              <a:gd name="T71" fmla="*/ 4016 h 10799"/>
              <a:gd name="T72" fmla="*/ 5728 w 11263"/>
              <a:gd name="T73" fmla="*/ 1509 h 10799"/>
              <a:gd name="T74" fmla="*/ 5549 w 11263"/>
              <a:gd name="T75" fmla="*/ 1509 h 10799"/>
              <a:gd name="T76" fmla="*/ 4311 w 11263"/>
              <a:gd name="T77" fmla="*/ 4016 h 10799"/>
              <a:gd name="T78" fmla="*/ 4236 w 11263"/>
              <a:gd name="T79" fmla="*/ 4071 h 10799"/>
              <a:gd name="T80" fmla="*/ 1470 w 11263"/>
              <a:gd name="T81" fmla="*/ 4473 h 10799"/>
              <a:gd name="T82" fmla="*/ 1414 w 11263"/>
              <a:gd name="T83" fmla="*/ 4643 h 10799"/>
              <a:gd name="T84" fmla="*/ 3416 w 11263"/>
              <a:gd name="T85" fmla="*/ 6594 h 10799"/>
              <a:gd name="T86" fmla="*/ 3445 w 11263"/>
              <a:gd name="T87" fmla="*/ 6683 h 10799"/>
              <a:gd name="T88" fmla="*/ 2972 w 11263"/>
              <a:gd name="T89" fmla="*/ 9438 h 10799"/>
              <a:gd name="T90" fmla="*/ 3117 w 11263"/>
              <a:gd name="T91" fmla="*/ 9543 h 10799"/>
              <a:gd name="T92" fmla="*/ 5592 w 11263"/>
              <a:gd name="T93" fmla="*/ 8243 h 107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1263" h="10799">
                <a:moveTo>
                  <a:pt x="5592" y="9130"/>
                </a:moveTo>
                <a:lnTo>
                  <a:pt x="2612" y="10697"/>
                </a:lnTo>
                <a:cubicBezTo>
                  <a:pt x="2417" y="10799"/>
                  <a:pt x="2175" y="10724"/>
                  <a:pt x="2072" y="10529"/>
                </a:cubicBezTo>
                <a:cubicBezTo>
                  <a:pt x="2031" y="10451"/>
                  <a:pt x="2017" y="10362"/>
                  <a:pt x="2032" y="10275"/>
                </a:cubicBezTo>
                <a:lnTo>
                  <a:pt x="2601" y="6957"/>
                </a:lnTo>
                <a:cubicBezTo>
                  <a:pt x="2606" y="6925"/>
                  <a:pt x="2596" y="6892"/>
                  <a:pt x="2572" y="6869"/>
                </a:cubicBezTo>
                <a:lnTo>
                  <a:pt x="162" y="4519"/>
                </a:lnTo>
                <a:cubicBezTo>
                  <a:pt x="3" y="4365"/>
                  <a:pt x="0" y="4111"/>
                  <a:pt x="154" y="3953"/>
                </a:cubicBezTo>
                <a:cubicBezTo>
                  <a:pt x="216" y="3890"/>
                  <a:pt x="296" y="3849"/>
                  <a:pt x="383" y="3837"/>
                </a:cubicBezTo>
                <a:lnTo>
                  <a:pt x="3715" y="3353"/>
                </a:lnTo>
                <a:cubicBezTo>
                  <a:pt x="3747" y="3348"/>
                  <a:pt x="3775" y="3327"/>
                  <a:pt x="3790" y="3298"/>
                </a:cubicBezTo>
                <a:lnTo>
                  <a:pt x="5280" y="279"/>
                </a:lnTo>
                <a:cubicBezTo>
                  <a:pt x="5377" y="81"/>
                  <a:pt x="5617" y="0"/>
                  <a:pt x="5815" y="98"/>
                </a:cubicBezTo>
                <a:cubicBezTo>
                  <a:pt x="5894" y="137"/>
                  <a:pt x="5958" y="200"/>
                  <a:pt x="5997" y="279"/>
                </a:cubicBezTo>
                <a:lnTo>
                  <a:pt x="7487" y="3298"/>
                </a:lnTo>
                <a:cubicBezTo>
                  <a:pt x="7501" y="3327"/>
                  <a:pt x="7529" y="3348"/>
                  <a:pt x="7562" y="3353"/>
                </a:cubicBezTo>
                <a:lnTo>
                  <a:pt x="10893" y="3837"/>
                </a:lnTo>
                <a:cubicBezTo>
                  <a:pt x="11112" y="3868"/>
                  <a:pt x="11263" y="4071"/>
                  <a:pt x="11232" y="4290"/>
                </a:cubicBezTo>
                <a:cubicBezTo>
                  <a:pt x="11219" y="4377"/>
                  <a:pt x="11178" y="4458"/>
                  <a:pt x="11115" y="4519"/>
                </a:cubicBezTo>
                <a:lnTo>
                  <a:pt x="8704" y="6869"/>
                </a:lnTo>
                <a:cubicBezTo>
                  <a:pt x="8681" y="6892"/>
                  <a:pt x="8670" y="6925"/>
                  <a:pt x="8676" y="6957"/>
                </a:cubicBezTo>
                <a:lnTo>
                  <a:pt x="9245" y="10275"/>
                </a:lnTo>
                <a:cubicBezTo>
                  <a:pt x="9282" y="10493"/>
                  <a:pt x="9136" y="10699"/>
                  <a:pt x="8918" y="10737"/>
                </a:cubicBezTo>
                <a:cubicBezTo>
                  <a:pt x="8831" y="10752"/>
                  <a:pt x="8742" y="10737"/>
                  <a:pt x="8664" y="10697"/>
                </a:cubicBezTo>
                <a:lnTo>
                  <a:pt x="5685" y="9130"/>
                </a:lnTo>
                <a:cubicBezTo>
                  <a:pt x="5656" y="9115"/>
                  <a:pt x="5621" y="9115"/>
                  <a:pt x="5592" y="9130"/>
                </a:cubicBezTo>
                <a:close/>
                <a:moveTo>
                  <a:pt x="5592" y="8243"/>
                </a:moveTo>
                <a:cubicBezTo>
                  <a:pt x="5621" y="8227"/>
                  <a:pt x="5656" y="8227"/>
                  <a:pt x="5685" y="8243"/>
                </a:cubicBezTo>
                <a:lnTo>
                  <a:pt x="8159" y="9543"/>
                </a:lnTo>
                <a:cubicBezTo>
                  <a:pt x="8232" y="9582"/>
                  <a:pt x="8318" y="9520"/>
                  <a:pt x="8304" y="9438"/>
                </a:cubicBezTo>
                <a:lnTo>
                  <a:pt x="7832" y="6683"/>
                </a:lnTo>
                <a:cubicBezTo>
                  <a:pt x="7826" y="6650"/>
                  <a:pt x="7837" y="6617"/>
                  <a:pt x="7860" y="6594"/>
                </a:cubicBezTo>
                <a:lnTo>
                  <a:pt x="9862" y="4643"/>
                </a:lnTo>
                <a:cubicBezTo>
                  <a:pt x="9921" y="4585"/>
                  <a:pt x="9889" y="4484"/>
                  <a:pt x="9807" y="4473"/>
                </a:cubicBezTo>
                <a:lnTo>
                  <a:pt x="7040" y="4071"/>
                </a:lnTo>
                <a:cubicBezTo>
                  <a:pt x="7008" y="4066"/>
                  <a:pt x="6980" y="4045"/>
                  <a:pt x="6965" y="4016"/>
                </a:cubicBezTo>
                <a:lnTo>
                  <a:pt x="5728" y="1509"/>
                </a:lnTo>
                <a:cubicBezTo>
                  <a:pt x="5691" y="1435"/>
                  <a:pt x="5585" y="1435"/>
                  <a:pt x="5549" y="1509"/>
                </a:cubicBezTo>
                <a:lnTo>
                  <a:pt x="4311" y="4016"/>
                </a:lnTo>
                <a:cubicBezTo>
                  <a:pt x="4297" y="4045"/>
                  <a:pt x="4269" y="4066"/>
                  <a:pt x="4236" y="4071"/>
                </a:cubicBezTo>
                <a:lnTo>
                  <a:pt x="1470" y="4473"/>
                </a:lnTo>
                <a:cubicBezTo>
                  <a:pt x="1388" y="4484"/>
                  <a:pt x="1355" y="4585"/>
                  <a:pt x="1414" y="4643"/>
                </a:cubicBezTo>
                <a:lnTo>
                  <a:pt x="3416" y="6594"/>
                </a:lnTo>
                <a:cubicBezTo>
                  <a:pt x="3440" y="6617"/>
                  <a:pt x="3450" y="6650"/>
                  <a:pt x="3445" y="6683"/>
                </a:cubicBezTo>
                <a:lnTo>
                  <a:pt x="2972" y="9438"/>
                </a:lnTo>
                <a:cubicBezTo>
                  <a:pt x="2958" y="9520"/>
                  <a:pt x="3044" y="9582"/>
                  <a:pt x="3117" y="9543"/>
                </a:cubicBezTo>
                <a:lnTo>
                  <a:pt x="5592" y="82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000">
              <a:cs typeface="+mn-ea"/>
              <a:sym typeface="+mn-lt"/>
            </a:endParaRPr>
          </a:p>
        </p:txBody>
      </p:sp>
      <p:sp>
        <p:nvSpPr>
          <p:cNvPr id="45" name="Freeform 50">
            <a:extLst>
              <a:ext uri="{FF2B5EF4-FFF2-40B4-BE49-F238E27FC236}">
                <a16:creationId xmlns:a16="http://schemas.microsoft.com/office/drawing/2014/main" id="{A7BCF21D-AC8F-A5BB-B3D7-79423688205D}"/>
              </a:ext>
            </a:extLst>
          </p:cNvPr>
          <p:cNvSpPr>
            <a:spLocks noEditPoints="1"/>
          </p:cNvSpPr>
          <p:nvPr/>
        </p:nvSpPr>
        <p:spPr bwMode="auto">
          <a:xfrm>
            <a:off x="8138697" y="3916954"/>
            <a:ext cx="519379" cy="519379"/>
          </a:xfrm>
          <a:custGeom>
            <a:avLst/>
            <a:gdLst>
              <a:gd name="T0" fmla="*/ 5807 w 11200"/>
              <a:gd name="T1" fmla="*/ 4827 h 11200"/>
              <a:gd name="T2" fmla="*/ 10363 w 11200"/>
              <a:gd name="T3" fmla="*/ 270 h 11200"/>
              <a:gd name="T4" fmla="*/ 10929 w 11200"/>
              <a:gd name="T5" fmla="*/ 270 h 11200"/>
              <a:gd name="T6" fmla="*/ 10929 w 11200"/>
              <a:gd name="T7" fmla="*/ 836 h 11200"/>
              <a:gd name="T8" fmla="*/ 6373 w 11200"/>
              <a:gd name="T9" fmla="*/ 5392 h 11200"/>
              <a:gd name="T10" fmla="*/ 6400 w 11200"/>
              <a:gd name="T11" fmla="*/ 5600 h 11200"/>
              <a:gd name="T12" fmla="*/ 5600 w 11200"/>
              <a:gd name="T13" fmla="*/ 6400 h 11200"/>
              <a:gd name="T14" fmla="*/ 4800 w 11200"/>
              <a:gd name="T15" fmla="*/ 5600 h 11200"/>
              <a:gd name="T16" fmla="*/ 5600 w 11200"/>
              <a:gd name="T17" fmla="*/ 4800 h 11200"/>
              <a:gd name="T18" fmla="*/ 5807 w 11200"/>
              <a:gd name="T19" fmla="*/ 4827 h 11200"/>
              <a:gd name="T20" fmla="*/ 8013 w 11200"/>
              <a:gd name="T21" fmla="*/ 1463 h 11200"/>
              <a:gd name="T22" fmla="*/ 5600 w 11200"/>
              <a:gd name="T23" fmla="*/ 800 h 11200"/>
              <a:gd name="T24" fmla="*/ 800 w 11200"/>
              <a:gd name="T25" fmla="*/ 5600 h 11200"/>
              <a:gd name="T26" fmla="*/ 5600 w 11200"/>
              <a:gd name="T27" fmla="*/ 10400 h 11200"/>
              <a:gd name="T28" fmla="*/ 10400 w 11200"/>
              <a:gd name="T29" fmla="*/ 5600 h 11200"/>
              <a:gd name="T30" fmla="*/ 9678 w 11200"/>
              <a:gd name="T31" fmla="*/ 3066 h 11200"/>
              <a:gd name="T32" fmla="*/ 9850 w 11200"/>
              <a:gd name="T33" fmla="*/ 2613 h 11200"/>
              <a:gd name="T34" fmla="*/ 10325 w 11200"/>
              <a:gd name="T35" fmla="*/ 2663 h 11200"/>
              <a:gd name="T36" fmla="*/ 11200 w 11200"/>
              <a:gd name="T37" fmla="*/ 5600 h 11200"/>
              <a:gd name="T38" fmla="*/ 5600 w 11200"/>
              <a:gd name="T39" fmla="*/ 11200 h 11200"/>
              <a:gd name="T40" fmla="*/ 0 w 11200"/>
              <a:gd name="T41" fmla="*/ 5600 h 11200"/>
              <a:gd name="T42" fmla="*/ 5600 w 11200"/>
              <a:gd name="T43" fmla="*/ 0 h 11200"/>
              <a:gd name="T44" fmla="*/ 8450 w 11200"/>
              <a:gd name="T45" fmla="*/ 800 h 11200"/>
              <a:gd name="T46" fmla="*/ 8528 w 11200"/>
              <a:gd name="T47" fmla="*/ 1316 h 11200"/>
              <a:gd name="T48" fmla="*/ 8013 w 11200"/>
              <a:gd name="T49" fmla="*/ 1463 h 11200"/>
              <a:gd name="T50" fmla="*/ 6625 w 11200"/>
              <a:gd name="T51" fmla="*/ 3220 h 11200"/>
              <a:gd name="T52" fmla="*/ 5606 w 11200"/>
              <a:gd name="T53" fmla="*/ 3013 h 11200"/>
              <a:gd name="T54" fmla="*/ 3013 w 11200"/>
              <a:gd name="T55" fmla="*/ 5606 h 11200"/>
              <a:gd name="T56" fmla="*/ 5606 w 11200"/>
              <a:gd name="T57" fmla="*/ 8200 h 11200"/>
              <a:gd name="T58" fmla="*/ 8200 w 11200"/>
              <a:gd name="T59" fmla="*/ 5606 h 11200"/>
              <a:gd name="T60" fmla="*/ 8039 w 11200"/>
              <a:gd name="T61" fmla="*/ 4705 h 11200"/>
              <a:gd name="T62" fmla="*/ 8195 w 11200"/>
              <a:gd name="T63" fmla="*/ 4157 h 11200"/>
              <a:gd name="T64" fmla="*/ 8763 w 11200"/>
              <a:gd name="T65" fmla="*/ 4363 h 11200"/>
              <a:gd name="T66" fmla="*/ 9000 w 11200"/>
              <a:gd name="T67" fmla="*/ 5606 h 11200"/>
              <a:gd name="T68" fmla="*/ 5606 w 11200"/>
              <a:gd name="T69" fmla="*/ 9000 h 11200"/>
              <a:gd name="T70" fmla="*/ 2213 w 11200"/>
              <a:gd name="T71" fmla="*/ 5606 h 11200"/>
              <a:gd name="T72" fmla="*/ 5606 w 11200"/>
              <a:gd name="T73" fmla="*/ 2213 h 11200"/>
              <a:gd name="T74" fmla="*/ 7038 w 11200"/>
              <a:gd name="T75" fmla="*/ 2550 h 11200"/>
              <a:gd name="T76" fmla="*/ 7125 w 11200"/>
              <a:gd name="T77" fmla="*/ 3125 h 11200"/>
              <a:gd name="T78" fmla="*/ 6625 w 11200"/>
              <a:gd name="T79" fmla="*/ 3220 h 11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1200" h="11200">
                <a:moveTo>
                  <a:pt x="5807" y="4827"/>
                </a:moveTo>
                <a:lnTo>
                  <a:pt x="10363" y="270"/>
                </a:lnTo>
                <a:cubicBezTo>
                  <a:pt x="10519" y="114"/>
                  <a:pt x="10773" y="114"/>
                  <a:pt x="10929" y="270"/>
                </a:cubicBezTo>
                <a:cubicBezTo>
                  <a:pt x="11085" y="427"/>
                  <a:pt x="11085" y="680"/>
                  <a:pt x="10929" y="836"/>
                </a:cubicBezTo>
                <a:lnTo>
                  <a:pt x="6373" y="5392"/>
                </a:lnTo>
                <a:cubicBezTo>
                  <a:pt x="6391" y="5460"/>
                  <a:pt x="6400" y="5530"/>
                  <a:pt x="6400" y="5600"/>
                </a:cubicBezTo>
                <a:cubicBezTo>
                  <a:pt x="6400" y="6042"/>
                  <a:pt x="6042" y="6400"/>
                  <a:pt x="5600" y="6400"/>
                </a:cubicBezTo>
                <a:cubicBezTo>
                  <a:pt x="5158" y="6400"/>
                  <a:pt x="4800" y="6042"/>
                  <a:pt x="4800" y="5600"/>
                </a:cubicBezTo>
                <a:cubicBezTo>
                  <a:pt x="4800" y="5158"/>
                  <a:pt x="5158" y="4800"/>
                  <a:pt x="5600" y="4800"/>
                </a:cubicBezTo>
                <a:cubicBezTo>
                  <a:pt x="5671" y="4800"/>
                  <a:pt x="5741" y="4809"/>
                  <a:pt x="5807" y="4827"/>
                </a:cubicBezTo>
                <a:close/>
                <a:moveTo>
                  <a:pt x="8013" y="1463"/>
                </a:moveTo>
                <a:cubicBezTo>
                  <a:pt x="7253" y="959"/>
                  <a:pt x="6579" y="800"/>
                  <a:pt x="5600" y="800"/>
                </a:cubicBezTo>
                <a:cubicBezTo>
                  <a:pt x="2949" y="800"/>
                  <a:pt x="800" y="2949"/>
                  <a:pt x="800" y="5600"/>
                </a:cubicBezTo>
                <a:cubicBezTo>
                  <a:pt x="800" y="8251"/>
                  <a:pt x="2949" y="10400"/>
                  <a:pt x="5600" y="10400"/>
                </a:cubicBezTo>
                <a:cubicBezTo>
                  <a:pt x="8251" y="10400"/>
                  <a:pt x="10400" y="8251"/>
                  <a:pt x="10400" y="5600"/>
                </a:cubicBezTo>
                <a:cubicBezTo>
                  <a:pt x="10400" y="4670"/>
                  <a:pt x="10135" y="3802"/>
                  <a:pt x="9678" y="3066"/>
                </a:cubicBezTo>
                <a:cubicBezTo>
                  <a:pt x="9638" y="2875"/>
                  <a:pt x="9725" y="2710"/>
                  <a:pt x="9850" y="2613"/>
                </a:cubicBezTo>
                <a:cubicBezTo>
                  <a:pt x="9975" y="2515"/>
                  <a:pt x="10238" y="2540"/>
                  <a:pt x="10325" y="2663"/>
                </a:cubicBezTo>
                <a:cubicBezTo>
                  <a:pt x="10921" y="3553"/>
                  <a:pt x="11200" y="4448"/>
                  <a:pt x="11200" y="5600"/>
                </a:cubicBezTo>
                <a:cubicBezTo>
                  <a:pt x="11200" y="8693"/>
                  <a:pt x="8693" y="11200"/>
                  <a:pt x="5600" y="11200"/>
                </a:cubicBezTo>
                <a:cubicBezTo>
                  <a:pt x="2507" y="11200"/>
                  <a:pt x="0" y="8693"/>
                  <a:pt x="0" y="5600"/>
                </a:cubicBezTo>
                <a:cubicBezTo>
                  <a:pt x="0" y="2507"/>
                  <a:pt x="2507" y="0"/>
                  <a:pt x="5600" y="0"/>
                </a:cubicBezTo>
                <a:cubicBezTo>
                  <a:pt x="6800" y="0"/>
                  <a:pt x="7538" y="157"/>
                  <a:pt x="8450" y="800"/>
                </a:cubicBezTo>
                <a:cubicBezTo>
                  <a:pt x="8688" y="967"/>
                  <a:pt x="8669" y="1170"/>
                  <a:pt x="8528" y="1316"/>
                </a:cubicBezTo>
                <a:cubicBezTo>
                  <a:pt x="8388" y="1463"/>
                  <a:pt x="8114" y="1529"/>
                  <a:pt x="8013" y="1463"/>
                </a:cubicBezTo>
                <a:close/>
                <a:moveTo>
                  <a:pt x="6625" y="3220"/>
                </a:moveTo>
                <a:cubicBezTo>
                  <a:pt x="6312" y="3086"/>
                  <a:pt x="5968" y="3013"/>
                  <a:pt x="5606" y="3013"/>
                </a:cubicBezTo>
                <a:cubicBezTo>
                  <a:pt x="4174" y="3013"/>
                  <a:pt x="3013" y="4174"/>
                  <a:pt x="3013" y="5606"/>
                </a:cubicBezTo>
                <a:cubicBezTo>
                  <a:pt x="3013" y="7039"/>
                  <a:pt x="4174" y="8200"/>
                  <a:pt x="5606" y="8200"/>
                </a:cubicBezTo>
                <a:cubicBezTo>
                  <a:pt x="7039" y="8200"/>
                  <a:pt x="8200" y="7039"/>
                  <a:pt x="8200" y="5606"/>
                </a:cubicBezTo>
                <a:cubicBezTo>
                  <a:pt x="8200" y="5289"/>
                  <a:pt x="8143" y="4986"/>
                  <a:pt x="8039" y="4705"/>
                </a:cubicBezTo>
                <a:cubicBezTo>
                  <a:pt x="7990" y="4573"/>
                  <a:pt x="7965" y="4264"/>
                  <a:pt x="8195" y="4157"/>
                </a:cubicBezTo>
                <a:cubicBezTo>
                  <a:pt x="8425" y="4050"/>
                  <a:pt x="8643" y="4122"/>
                  <a:pt x="8763" y="4363"/>
                </a:cubicBezTo>
                <a:cubicBezTo>
                  <a:pt x="8989" y="4817"/>
                  <a:pt x="9000" y="5064"/>
                  <a:pt x="9000" y="5606"/>
                </a:cubicBezTo>
                <a:cubicBezTo>
                  <a:pt x="9000" y="7481"/>
                  <a:pt x="7481" y="9000"/>
                  <a:pt x="5606" y="9000"/>
                </a:cubicBezTo>
                <a:cubicBezTo>
                  <a:pt x="3732" y="9000"/>
                  <a:pt x="2213" y="7481"/>
                  <a:pt x="2213" y="5606"/>
                </a:cubicBezTo>
                <a:cubicBezTo>
                  <a:pt x="2213" y="3732"/>
                  <a:pt x="3732" y="2213"/>
                  <a:pt x="5606" y="2213"/>
                </a:cubicBezTo>
                <a:cubicBezTo>
                  <a:pt x="6192" y="2213"/>
                  <a:pt x="6557" y="2289"/>
                  <a:pt x="7038" y="2550"/>
                </a:cubicBezTo>
                <a:cubicBezTo>
                  <a:pt x="7300" y="2675"/>
                  <a:pt x="7263" y="2950"/>
                  <a:pt x="7125" y="3125"/>
                </a:cubicBezTo>
                <a:cubicBezTo>
                  <a:pt x="6988" y="3300"/>
                  <a:pt x="6775" y="3275"/>
                  <a:pt x="6625" y="32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000">
              <a:cs typeface="+mn-ea"/>
              <a:sym typeface="+mn-lt"/>
            </a:endParaRPr>
          </a:p>
        </p:txBody>
      </p:sp>
      <p:sp>
        <p:nvSpPr>
          <p:cNvPr id="42" name="Freeform 109">
            <a:extLst>
              <a:ext uri="{FF2B5EF4-FFF2-40B4-BE49-F238E27FC236}">
                <a16:creationId xmlns:a16="http://schemas.microsoft.com/office/drawing/2014/main" id="{F2E47C54-9E39-A822-0ADD-136E17AB8E70}"/>
              </a:ext>
            </a:extLst>
          </p:cNvPr>
          <p:cNvSpPr>
            <a:spLocks/>
          </p:cNvSpPr>
          <p:nvPr/>
        </p:nvSpPr>
        <p:spPr bwMode="auto">
          <a:xfrm>
            <a:off x="8127640" y="1868907"/>
            <a:ext cx="435944" cy="600125"/>
          </a:xfrm>
          <a:custGeom>
            <a:avLst/>
            <a:gdLst>
              <a:gd name="T0" fmla="*/ 3037 w 8137"/>
              <a:gd name="T1" fmla="*/ 7813 h 11200"/>
              <a:gd name="T2" fmla="*/ 5087 w 8137"/>
              <a:gd name="T3" fmla="*/ 7813 h 11200"/>
              <a:gd name="T4" fmla="*/ 5087 w 8137"/>
              <a:gd name="T5" fmla="*/ 7302 h 11200"/>
              <a:gd name="T6" fmla="*/ 5216 w 8137"/>
              <a:gd name="T7" fmla="*/ 7115 h 11200"/>
              <a:gd name="T8" fmla="*/ 5264 w 8137"/>
              <a:gd name="T9" fmla="*/ 7096 h 11200"/>
              <a:gd name="T10" fmla="*/ 7337 w 8137"/>
              <a:gd name="T11" fmla="*/ 4069 h 11200"/>
              <a:gd name="T12" fmla="*/ 4068 w 8137"/>
              <a:gd name="T13" fmla="*/ 800 h 11200"/>
              <a:gd name="T14" fmla="*/ 800 w 8137"/>
              <a:gd name="T15" fmla="*/ 4069 h 11200"/>
              <a:gd name="T16" fmla="*/ 2854 w 8137"/>
              <a:gd name="T17" fmla="*/ 7094 h 11200"/>
              <a:gd name="T18" fmla="*/ 2908 w 8137"/>
              <a:gd name="T19" fmla="*/ 7115 h 11200"/>
              <a:gd name="T20" fmla="*/ 3037 w 8137"/>
              <a:gd name="T21" fmla="*/ 7302 h 11200"/>
              <a:gd name="T22" fmla="*/ 3037 w 8137"/>
              <a:gd name="T23" fmla="*/ 7813 h 11200"/>
              <a:gd name="T24" fmla="*/ 3037 w 8137"/>
              <a:gd name="T25" fmla="*/ 8613 h 11200"/>
              <a:gd name="T26" fmla="*/ 3037 w 8137"/>
              <a:gd name="T27" fmla="*/ 8975 h 11200"/>
              <a:gd name="T28" fmla="*/ 3137 w 8137"/>
              <a:gd name="T29" fmla="*/ 9075 h 11200"/>
              <a:gd name="T30" fmla="*/ 4987 w 8137"/>
              <a:gd name="T31" fmla="*/ 9075 h 11200"/>
              <a:gd name="T32" fmla="*/ 5087 w 8137"/>
              <a:gd name="T33" fmla="*/ 8975 h 11200"/>
              <a:gd name="T34" fmla="*/ 5087 w 8137"/>
              <a:gd name="T35" fmla="*/ 8613 h 11200"/>
              <a:gd name="T36" fmla="*/ 3037 w 8137"/>
              <a:gd name="T37" fmla="*/ 8613 h 11200"/>
              <a:gd name="T38" fmla="*/ 5900 w 8137"/>
              <a:gd name="T39" fmla="*/ 9500 h 11200"/>
              <a:gd name="T40" fmla="*/ 5500 w 8137"/>
              <a:gd name="T41" fmla="*/ 9900 h 11200"/>
              <a:gd name="T42" fmla="*/ 2650 w 8137"/>
              <a:gd name="T43" fmla="*/ 9900 h 11200"/>
              <a:gd name="T44" fmla="*/ 2250 w 8137"/>
              <a:gd name="T45" fmla="*/ 9500 h 11200"/>
              <a:gd name="T46" fmla="*/ 2250 w 8137"/>
              <a:gd name="T47" fmla="*/ 7709 h 11200"/>
              <a:gd name="T48" fmla="*/ 0 w 8137"/>
              <a:gd name="T49" fmla="*/ 4069 h 11200"/>
              <a:gd name="T50" fmla="*/ 4068 w 8137"/>
              <a:gd name="T51" fmla="*/ 0 h 11200"/>
              <a:gd name="T52" fmla="*/ 8137 w 8137"/>
              <a:gd name="T53" fmla="*/ 4069 h 11200"/>
              <a:gd name="T54" fmla="*/ 5900 w 8137"/>
              <a:gd name="T55" fmla="*/ 7703 h 11200"/>
              <a:gd name="T56" fmla="*/ 5900 w 8137"/>
              <a:gd name="T57" fmla="*/ 9500 h 11200"/>
              <a:gd name="T58" fmla="*/ 2912 w 8137"/>
              <a:gd name="T59" fmla="*/ 10400 h 11200"/>
              <a:gd name="T60" fmla="*/ 5225 w 8137"/>
              <a:gd name="T61" fmla="*/ 10400 h 11200"/>
              <a:gd name="T62" fmla="*/ 5625 w 8137"/>
              <a:gd name="T63" fmla="*/ 10800 h 11200"/>
              <a:gd name="T64" fmla="*/ 5225 w 8137"/>
              <a:gd name="T65" fmla="*/ 11200 h 11200"/>
              <a:gd name="T66" fmla="*/ 2912 w 8137"/>
              <a:gd name="T67" fmla="*/ 11200 h 11200"/>
              <a:gd name="T68" fmla="*/ 2512 w 8137"/>
              <a:gd name="T69" fmla="*/ 10800 h 11200"/>
              <a:gd name="T70" fmla="*/ 2912 w 8137"/>
              <a:gd name="T71" fmla="*/ 10400 h 11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8137" h="11200">
                <a:moveTo>
                  <a:pt x="3037" y="7813"/>
                </a:moveTo>
                <a:lnTo>
                  <a:pt x="5087" y="7813"/>
                </a:lnTo>
                <a:lnTo>
                  <a:pt x="5087" y="7302"/>
                </a:lnTo>
                <a:cubicBezTo>
                  <a:pt x="5087" y="7219"/>
                  <a:pt x="5138" y="7145"/>
                  <a:pt x="5216" y="7115"/>
                </a:cubicBezTo>
                <a:cubicBezTo>
                  <a:pt x="5232" y="7109"/>
                  <a:pt x="5248" y="7103"/>
                  <a:pt x="5264" y="7096"/>
                </a:cubicBezTo>
                <a:cubicBezTo>
                  <a:pt x="6461" y="6609"/>
                  <a:pt x="7337" y="5437"/>
                  <a:pt x="7337" y="4069"/>
                </a:cubicBezTo>
                <a:cubicBezTo>
                  <a:pt x="7337" y="2263"/>
                  <a:pt x="5874" y="800"/>
                  <a:pt x="4068" y="800"/>
                </a:cubicBezTo>
                <a:cubicBezTo>
                  <a:pt x="2263" y="800"/>
                  <a:pt x="800" y="2263"/>
                  <a:pt x="800" y="4069"/>
                </a:cubicBezTo>
                <a:cubicBezTo>
                  <a:pt x="800" y="5435"/>
                  <a:pt x="1662" y="6605"/>
                  <a:pt x="2854" y="7094"/>
                </a:cubicBezTo>
                <a:cubicBezTo>
                  <a:pt x="2869" y="7100"/>
                  <a:pt x="2887" y="7107"/>
                  <a:pt x="2908" y="7115"/>
                </a:cubicBezTo>
                <a:cubicBezTo>
                  <a:pt x="2986" y="7145"/>
                  <a:pt x="3037" y="7219"/>
                  <a:pt x="3037" y="7302"/>
                </a:cubicBezTo>
                <a:lnTo>
                  <a:pt x="3037" y="7813"/>
                </a:lnTo>
                <a:close/>
                <a:moveTo>
                  <a:pt x="3037" y="8613"/>
                </a:moveTo>
                <a:lnTo>
                  <a:pt x="3037" y="8975"/>
                </a:lnTo>
                <a:cubicBezTo>
                  <a:pt x="3037" y="9030"/>
                  <a:pt x="3082" y="9075"/>
                  <a:pt x="3137" y="9075"/>
                </a:cubicBezTo>
                <a:lnTo>
                  <a:pt x="4987" y="9075"/>
                </a:lnTo>
                <a:cubicBezTo>
                  <a:pt x="5042" y="9075"/>
                  <a:pt x="5087" y="9030"/>
                  <a:pt x="5087" y="8975"/>
                </a:cubicBezTo>
                <a:lnTo>
                  <a:pt x="5087" y="8613"/>
                </a:lnTo>
                <a:lnTo>
                  <a:pt x="3037" y="8613"/>
                </a:lnTo>
                <a:close/>
                <a:moveTo>
                  <a:pt x="5900" y="9500"/>
                </a:moveTo>
                <a:cubicBezTo>
                  <a:pt x="5900" y="9721"/>
                  <a:pt x="5720" y="9900"/>
                  <a:pt x="5500" y="9900"/>
                </a:cubicBezTo>
                <a:lnTo>
                  <a:pt x="2650" y="9900"/>
                </a:lnTo>
                <a:cubicBezTo>
                  <a:pt x="2429" y="9900"/>
                  <a:pt x="2250" y="9721"/>
                  <a:pt x="2250" y="9500"/>
                </a:cubicBezTo>
                <a:lnTo>
                  <a:pt x="2250" y="7709"/>
                </a:lnTo>
                <a:cubicBezTo>
                  <a:pt x="915" y="7042"/>
                  <a:pt x="0" y="5662"/>
                  <a:pt x="0" y="4069"/>
                </a:cubicBezTo>
                <a:cubicBezTo>
                  <a:pt x="0" y="1822"/>
                  <a:pt x="1821" y="0"/>
                  <a:pt x="4068" y="0"/>
                </a:cubicBezTo>
                <a:cubicBezTo>
                  <a:pt x="6315" y="0"/>
                  <a:pt x="8137" y="1822"/>
                  <a:pt x="8137" y="4069"/>
                </a:cubicBezTo>
                <a:cubicBezTo>
                  <a:pt x="8137" y="5657"/>
                  <a:pt x="7227" y="7033"/>
                  <a:pt x="5900" y="7703"/>
                </a:cubicBezTo>
                <a:lnTo>
                  <a:pt x="5900" y="9500"/>
                </a:lnTo>
                <a:close/>
                <a:moveTo>
                  <a:pt x="2912" y="10400"/>
                </a:moveTo>
                <a:lnTo>
                  <a:pt x="5225" y="10400"/>
                </a:lnTo>
                <a:cubicBezTo>
                  <a:pt x="5445" y="10400"/>
                  <a:pt x="5625" y="10579"/>
                  <a:pt x="5625" y="10800"/>
                </a:cubicBezTo>
                <a:cubicBezTo>
                  <a:pt x="5625" y="11021"/>
                  <a:pt x="5445" y="11200"/>
                  <a:pt x="5225" y="11200"/>
                </a:cubicBezTo>
                <a:lnTo>
                  <a:pt x="2912" y="11200"/>
                </a:lnTo>
                <a:cubicBezTo>
                  <a:pt x="2691" y="11200"/>
                  <a:pt x="2512" y="11021"/>
                  <a:pt x="2512" y="10800"/>
                </a:cubicBezTo>
                <a:cubicBezTo>
                  <a:pt x="2512" y="10579"/>
                  <a:pt x="2691" y="10400"/>
                  <a:pt x="2912" y="104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000">
              <a:cs typeface="+mn-ea"/>
              <a:sym typeface="+mn-lt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6BDD2388-F8DC-0AD2-50C2-E37937A8D06C}"/>
              </a:ext>
            </a:extLst>
          </p:cNvPr>
          <p:cNvSpPr txBox="1"/>
          <p:nvPr/>
        </p:nvSpPr>
        <p:spPr>
          <a:xfrm>
            <a:off x="8693171" y="1897697"/>
            <a:ext cx="2205937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……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171FB6D0-024D-58DA-F11A-084A71B03078}"/>
              </a:ext>
            </a:extLst>
          </p:cNvPr>
          <p:cNvSpPr txBox="1"/>
          <p:nvPr/>
        </p:nvSpPr>
        <p:spPr>
          <a:xfrm>
            <a:off x="1170451" y="1897697"/>
            <a:ext cx="2205937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……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53534912-8A94-E183-E46D-BAB5585FD953}"/>
              </a:ext>
            </a:extLst>
          </p:cNvPr>
          <p:cNvSpPr txBox="1"/>
          <p:nvPr/>
        </p:nvSpPr>
        <p:spPr>
          <a:xfrm>
            <a:off x="8693171" y="2923250"/>
            <a:ext cx="2205937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……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F2FC50BE-538E-04A3-ABBE-600F44F2EC3F}"/>
              </a:ext>
            </a:extLst>
          </p:cNvPr>
          <p:cNvSpPr txBox="1"/>
          <p:nvPr/>
        </p:nvSpPr>
        <p:spPr>
          <a:xfrm>
            <a:off x="1170451" y="2923250"/>
            <a:ext cx="2205937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……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C14DE087-3D17-9F44-DD47-C313258D878A}"/>
              </a:ext>
            </a:extLst>
          </p:cNvPr>
          <p:cNvSpPr txBox="1"/>
          <p:nvPr/>
        </p:nvSpPr>
        <p:spPr>
          <a:xfrm>
            <a:off x="8693171" y="3948803"/>
            <a:ext cx="2205937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……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079FCC99-2AC0-02FB-294B-37F687AD71E1}"/>
              </a:ext>
            </a:extLst>
          </p:cNvPr>
          <p:cNvSpPr txBox="1"/>
          <p:nvPr/>
        </p:nvSpPr>
        <p:spPr>
          <a:xfrm>
            <a:off x="1170451" y="3948803"/>
            <a:ext cx="2205937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……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47720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DBF8C021-355A-87D5-C0A1-4CC323C7715C}"/>
              </a:ext>
            </a:extLst>
          </p:cNvPr>
          <p:cNvGrpSpPr/>
          <p:nvPr/>
        </p:nvGrpSpPr>
        <p:grpSpPr>
          <a:xfrm>
            <a:off x="1170281" y="3790177"/>
            <a:ext cx="2784061" cy="1350906"/>
            <a:chOff x="1723534" y="4190963"/>
            <a:chExt cx="2784061" cy="1350906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D2C4FB25-97D8-3717-0352-6EAF85DD75B7}"/>
                </a:ext>
              </a:extLst>
            </p:cNvPr>
            <p:cNvSpPr/>
            <p:nvPr/>
          </p:nvSpPr>
          <p:spPr>
            <a:xfrm>
              <a:off x="2503331" y="4852805"/>
              <a:ext cx="577697" cy="685176"/>
            </a:xfrm>
            <a:custGeom>
              <a:avLst/>
              <a:gdLst>
                <a:gd name="connsiteX0" fmla="*/ 0 w 1120597"/>
                <a:gd name="connsiteY0" fmla="*/ 0 h 1329080"/>
                <a:gd name="connsiteX1" fmla="*/ 1120597 w 1120597"/>
                <a:gd name="connsiteY1" fmla="*/ 0 h 1329080"/>
                <a:gd name="connsiteX2" fmla="*/ 1120597 w 1120597"/>
                <a:gd name="connsiteY2" fmla="*/ 1329080 h 1329080"/>
                <a:gd name="connsiteX3" fmla="*/ 0 w 1120597"/>
                <a:gd name="connsiteY3" fmla="*/ 1329080 h 1329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0597" h="1329080">
                  <a:moveTo>
                    <a:pt x="0" y="0"/>
                  </a:moveTo>
                  <a:lnTo>
                    <a:pt x="1120597" y="0"/>
                  </a:lnTo>
                  <a:lnTo>
                    <a:pt x="1120597" y="1329080"/>
                  </a:lnTo>
                  <a:lnTo>
                    <a:pt x="0" y="1329080"/>
                  </a:lnTo>
                  <a:close/>
                </a:path>
              </a:pathLst>
            </a:custGeom>
            <a:solidFill>
              <a:srgbClr val="05755F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B9BE9040-EE77-E125-B0F9-2488EE8003B6}"/>
                </a:ext>
              </a:extLst>
            </p:cNvPr>
            <p:cNvSpPr/>
            <p:nvPr/>
          </p:nvSpPr>
          <p:spPr>
            <a:xfrm>
              <a:off x="2503331" y="4852805"/>
              <a:ext cx="577697" cy="685176"/>
            </a:xfrm>
            <a:custGeom>
              <a:avLst/>
              <a:gdLst>
                <a:gd name="connsiteX0" fmla="*/ 0 w 1120597"/>
                <a:gd name="connsiteY0" fmla="*/ 0 h 1329080"/>
                <a:gd name="connsiteX1" fmla="*/ 1120597 w 1120597"/>
                <a:gd name="connsiteY1" fmla="*/ 0 h 1329080"/>
                <a:gd name="connsiteX2" fmla="*/ 1120597 w 1120597"/>
                <a:gd name="connsiteY2" fmla="*/ 1329080 h 1329080"/>
                <a:gd name="connsiteX3" fmla="*/ 0 w 1120597"/>
                <a:gd name="connsiteY3" fmla="*/ 1329080 h 1329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0597" h="1329080">
                  <a:moveTo>
                    <a:pt x="0" y="0"/>
                  </a:moveTo>
                  <a:lnTo>
                    <a:pt x="1120597" y="0"/>
                  </a:lnTo>
                  <a:lnTo>
                    <a:pt x="1120597" y="1329080"/>
                  </a:lnTo>
                  <a:lnTo>
                    <a:pt x="0" y="1329080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427FCE00-4A12-ED57-8B5F-7F3DB46D018D}"/>
                </a:ext>
              </a:extLst>
            </p:cNvPr>
            <p:cNvSpPr/>
            <p:nvPr/>
          </p:nvSpPr>
          <p:spPr>
            <a:xfrm>
              <a:off x="2374286" y="4413698"/>
              <a:ext cx="1041552" cy="565676"/>
            </a:xfrm>
            <a:custGeom>
              <a:avLst/>
              <a:gdLst>
                <a:gd name="connsiteX0" fmla="*/ 1606144 w 2020366"/>
                <a:gd name="connsiteY0" fmla="*/ 1097280 h 1097279"/>
                <a:gd name="connsiteX1" fmla="*/ 0 w 2020366"/>
                <a:gd name="connsiteY1" fmla="*/ 1097280 h 1097279"/>
                <a:gd name="connsiteX2" fmla="*/ 413537 w 2020366"/>
                <a:gd name="connsiteY2" fmla="*/ 0 h 1097279"/>
                <a:gd name="connsiteX3" fmla="*/ 2020367 w 2020366"/>
                <a:gd name="connsiteY3" fmla="*/ 0 h 1097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0366" h="1097279">
                  <a:moveTo>
                    <a:pt x="1606144" y="1097280"/>
                  </a:moveTo>
                  <a:lnTo>
                    <a:pt x="0" y="1097280"/>
                  </a:lnTo>
                  <a:lnTo>
                    <a:pt x="413537" y="0"/>
                  </a:lnTo>
                  <a:lnTo>
                    <a:pt x="2020367" y="0"/>
                  </a:lnTo>
                  <a:close/>
                </a:path>
              </a:pathLst>
            </a:custGeom>
            <a:solidFill>
              <a:srgbClr val="BCE8D7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7B5F1682-FF53-7FCA-D688-A7CD412A9B14}"/>
                </a:ext>
              </a:extLst>
            </p:cNvPr>
            <p:cNvSpPr/>
            <p:nvPr/>
          </p:nvSpPr>
          <p:spPr>
            <a:xfrm>
              <a:off x="2374286" y="4413698"/>
              <a:ext cx="1041552" cy="565676"/>
            </a:xfrm>
            <a:custGeom>
              <a:avLst/>
              <a:gdLst>
                <a:gd name="connsiteX0" fmla="*/ 1606144 w 2020366"/>
                <a:gd name="connsiteY0" fmla="*/ 1097280 h 1097279"/>
                <a:gd name="connsiteX1" fmla="*/ 0 w 2020366"/>
                <a:gd name="connsiteY1" fmla="*/ 1097280 h 1097279"/>
                <a:gd name="connsiteX2" fmla="*/ 413537 w 2020366"/>
                <a:gd name="connsiteY2" fmla="*/ 0 h 1097279"/>
                <a:gd name="connsiteX3" fmla="*/ 2020367 w 2020366"/>
                <a:gd name="connsiteY3" fmla="*/ 0 h 1097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0366" h="1097279">
                  <a:moveTo>
                    <a:pt x="1606144" y="1097280"/>
                  </a:moveTo>
                  <a:lnTo>
                    <a:pt x="0" y="1097280"/>
                  </a:lnTo>
                  <a:lnTo>
                    <a:pt x="413537" y="0"/>
                  </a:lnTo>
                  <a:lnTo>
                    <a:pt x="2020367" y="0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D326973A-3230-94AB-9F3C-0EB2AB88CCDF}"/>
                </a:ext>
              </a:extLst>
            </p:cNvPr>
            <p:cNvSpPr/>
            <p:nvPr/>
          </p:nvSpPr>
          <p:spPr>
            <a:xfrm>
              <a:off x="2870314" y="4285360"/>
              <a:ext cx="135762" cy="128338"/>
            </a:xfrm>
            <a:custGeom>
              <a:avLst/>
              <a:gdLst>
                <a:gd name="connsiteX0" fmla="*/ 0 w 263347"/>
                <a:gd name="connsiteY0" fmla="*/ 0 h 248945"/>
                <a:gd name="connsiteX1" fmla="*/ 263347 w 263347"/>
                <a:gd name="connsiteY1" fmla="*/ 0 h 248945"/>
                <a:gd name="connsiteX2" fmla="*/ 263347 w 263347"/>
                <a:gd name="connsiteY2" fmla="*/ 248945 h 248945"/>
                <a:gd name="connsiteX3" fmla="*/ 0 w 263347"/>
                <a:gd name="connsiteY3" fmla="*/ 248945 h 248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3347" h="248945">
                  <a:moveTo>
                    <a:pt x="0" y="0"/>
                  </a:moveTo>
                  <a:lnTo>
                    <a:pt x="263347" y="0"/>
                  </a:lnTo>
                  <a:lnTo>
                    <a:pt x="263347" y="248945"/>
                  </a:lnTo>
                  <a:lnTo>
                    <a:pt x="0" y="248945"/>
                  </a:lnTo>
                  <a:close/>
                </a:path>
              </a:pathLst>
            </a:custGeom>
            <a:solidFill>
              <a:srgbClr val="1C1931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DE08E838-DC37-FF07-4006-BA4630BBDA01}"/>
                </a:ext>
              </a:extLst>
            </p:cNvPr>
            <p:cNvSpPr/>
            <p:nvPr/>
          </p:nvSpPr>
          <p:spPr>
            <a:xfrm>
              <a:off x="2870314" y="4285360"/>
              <a:ext cx="135762" cy="128338"/>
            </a:xfrm>
            <a:custGeom>
              <a:avLst/>
              <a:gdLst>
                <a:gd name="connsiteX0" fmla="*/ 0 w 263347"/>
                <a:gd name="connsiteY0" fmla="*/ 0 h 248945"/>
                <a:gd name="connsiteX1" fmla="*/ 263347 w 263347"/>
                <a:gd name="connsiteY1" fmla="*/ 0 h 248945"/>
                <a:gd name="connsiteX2" fmla="*/ 263347 w 263347"/>
                <a:gd name="connsiteY2" fmla="*/ 248945 h 248945"/>
                <a:gd name="connsiteX3" fmla="*/ 0 w 263347"/>
                <a:gd name="connsiteY3" fmla="*/ 248945 h 248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3347" h="248945">
                  <a:moveTo>
                    <a:pt x="0" y="0"/>
                  </a:moveTo>
                  <a:lnTo>
                    <a:pt x="263347" y="0"/>
                  </a:lnTo>
                  <a:lnTo>
                    <a:pt x="263347" y="248945"/>
                  </a:lnTo>
                  <a:lnTo>
                    <a:pt x="0" y="248945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278776B4-7EA5-0D8D-F038-BC3E43141CF3}"/>
                </a:ext>
              </a:extLst>
            </p:cNvPr>
            <p:cNvSpPr/>
            <p:nvPr/>
          </p:nvSpPr>
          <p:spPr>
            <a:xfrm>
              <a:off x="2836374" y="4234096"/>
              <a:ext cx="203997" cy="51264"/>
            </a:xfrm>
            <a:custGeom>
              <a:avLst/>
              <a:gdLst>
                <a:gd name="connsiteX0" fmla="*/ 0 w 395706"/>
                <a:gd name="connsiteY0" fmla="*/ 0 h 99441"/>
                <a:gd name="connsiteX1" fmla="*/ 395707 w 395706"/>
                <a:gd name="connsiteY1" fmla="*/ 0 h 99441"/>
                <a:gd name="connsiteX2" fmla="*/ 395707 w 395706"/>
                <a:gd name="connsiteY2" fmla="*/ 99441 h 99441"/>
                <a:gd name="connsiteX3" fmla="*/ 0 w 395706"/>
                <a:gd name="connsiteY3" fmla="*/ 99441 h 99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5706" h="99441">
                  <a:moveTo>
                    <a:pt x="0" y="0"/>
                  </a:moveTo>
                  <a:lnTo>
                    <a:pt x="395707" y="0"/>
                  </a:lnTo>
                  <a:lnTo>
                    <a:pt x="395707" y="99441"/>
                  </a:lnTo>
                  <a:lnTo>
                    <a:pt x="0" y="99441"/>
                  </a:lnTo>
                  <a:close/>
                </a:path>
              </a:pathLst>
            </a:custGeom>
            <a:solidFill>
              <a:srgbClr val="28264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310AC0ED-2BBE-0B70-9E22-D7ED4C04C34E}"/>
                </a:ext>
              </a:extLst>
            </p:cNvPr>
            <p:cNvSpPr/>
            <p:nvPr/>
          </p:nvSpPr>
          <p:spPr>
            <a:xfrm>
              <a:off x="2836374" y="4234096"/>
              <a:ext cx="203997" cy="51264"/>
            </a:xfrm>
            <a:custGeom>
              <a:avLst/>
              <a:gdLst>
                <a:gd name="connsiteX0" fmla="*/ 0 w 395706"/>
                <a:gd name="connsiteY0" fmla="*/ 0 h 99441"/>
                <a:gd name="connsiteX1" fmla="*/ 395707 w 395706"/>
                <a:gd name="connsiteY1" fmla="*/ 0 h 99441"/>
                <a:gd name="connsiteX2" fmla="*/ 395707 w 395706"/>
                <a:gd name="connsiteY2" fmla="*/ 99441 h 99441"/>
                <a:gd name="connsiteX3" fmla="*/ 0 w 395706"/>
                <a:gd name="connsiteY3" fmla="*/ 99441 h 99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5706" h="99441">
                  <a:moveTo>
                    <a:pt x="0" y="0"/>
                  </a:moveTo>
                  <a:lnTo>
                    <a:pt x="395707" y="0"/>
                  </a:lnTo>
                  <a:lnTo>
                    <a:pt x="395707" y="99441"/>
                  </a:lnTo>
                  <a:lnTo>
                    <a:pt x="0" y="99441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E70CB318-FE68-05A0-4F8B-87C00870274A}"/>
                </a:ext>
              </a:extLst>
            </p:cNvPr>
            <p:cNvSpPr/>
            <p:nvPr/>
          </p:nvSpPr>
          <p:spPr>
            <a:xfrm>
              <a:off x="2636619" y="5057509"/>
              <a:ext cx="311122" cy="254555"/>
            </a:xfrm>
            <a:custGeom>
              <a:avLst/>
              <a:gdLst>
                <a:gd name="connsiteX0" fmla="*/ 0 w 603504"/>
                <a:gd name="connsiteY0" fmla="*/ 0 h 493776"/>
                <a:gd name="connsiteX1" fmla="*/ 603504 w 603504"/>
                <a:gd name="connsiteY1" fmla="*/ 0 h 493776"/>
                <a:gd name="connsiteX2" fmla="*/ 603504 w 603504"/>
                <a:gd name="connsiteY2" fmla="*/ 493776 h 493776"/>
                <a:gd name="connsiteX3" fmla="*/ 0 w 603504"/>
                <a:gd name="connsiteY3" fmla="*/ 493776 h 49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3504" h="493776">
                  <a:moveTo>
                    <a:pt x="0" y="0"/>
                  </a:moveTo>
                  <a:lnTo>
                    <a:pt x="603504" y="0"/>
                  </a:lnTo>
                  <a:lnTo>
                    <a:pt x="603504" y="493776"/>
                  </a:lnTo>
                  <a:lnTo>
                    <a:pt x="0" y="493776"/>
                  </a:lnTo>
                  <a:close/>
                </a:path>
              </a:pathLst>
            </a:custGeom>
            <a:solidFill>
              <a:srgbClr val="71B8BC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ED3E2CA6-EFD4-792D-911D-C66830D4C363}"/>
                </a:ext>
              </a:extLst>
            </p:cNvPr>
            <p:cNvSpPr/>
            <p:nvPr/>
          </p:nvSpPr>
          <p:spPr>
            <a:xfrm>
              <a:off x="2636619" y="5057509"/>
              <a:ext cx="180663" cy="237938"/>
            </a:xfrm>
            <a:custGeom>
              <a:avLst/>
              <a:gdLst>
                <a:gd name="connsiteX0" fmla="*/ 0 w 350443"/>
                <a:gd name="connsiteY0" fmla="*/ 280492 h 461543"/>
                <a:gd name="connsiteX1" fmla="*/ 0 w 350443"/>
                <a:gd name="connsiteY1" fmla="*/ 461543 h 461543"/>
                <a:gd name="connsiteX2" fmla="*/ 350444 w 350443"/>
                <a:gd name="connsiteY2" fmla="*/ 0 h 461543"/>
                <a:gd name="connsiteX3" fmla="*/ 212598 w 350443"/>
                <a:gd name="connsiteY3" fmla="*/ 0 h 461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0443" h="461543">
                  <a:moveTo>
                    <a:pt x="0" y="280492"/>
                  </a:moveTo>
                  <a:lnTo>
                    <a:pt x="0" y="461543"/>
                  </a:lnTo>
                  <a:lnTo>
                    <a:pt x="350444" y="0"/>
                  </a:lnTo>
                  <a:lnTo>
                    <a:pt x="212598" y="0"/>
                  </a:lnTo>
                  <a:close/>
                </a:path>
              </a:pathLst>
            </a:custGeom>
            <a:solidFill>
              <a:srgbClr val="D0F6FB">
                <a:alpha val="62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E9486B93-D16A-3A23-3FFB-506195CAAAA3}"/>
                </a:ext>
              </a:extLst>
            </p:cNvPr>
            <p:cNvSpPr/>
            <p:nvPr/>
          </p:nvSpPr>
          <p:spPr>
            <a:xfrm>
              <a:off x="2648286" y="5057509"/>
              <a:ext cx="228745" cy="254555"/>
            </a:xfrm>
            <a:custGeom>
              <a:avLst/>
              <a:gdLst>
                <a:gd name="connsiteX0" fmla="*/ 0 w 443712"/>
                <a:gd name="connsiteY0" fmla="*/ 493776 h 493776"/>
                <a:gd name="connsiteX1" fmla="*/ 68580 w 443712"/>
                <a:gd name="connsiteY1" fmla="*/ 493776 h 493776"/>
                <a:gd name="connsiteX2" fmla="*/ 443712 w 443712"/>
                <a:gd name="connsiteY2" fmla="*/ 0 h 493776"/>
                <a:gd name="connsiteX3" fmla="*/ 375132 w 443712"/>
                <a:gd name="connsiteY3" fmla="*/ 0 h 49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3712" h="493776">
                  <a:moveTo>
                    <a:pt x="0" y="493776"/>
                  </a:moveTo>
                  <a:lnTo>
                    <a:pt x="68580" y="493776"/>
                  </a:lnTo>
                  <a:lnTo>
                    <a:pt x="443712" y="0"/>
                  </a:lnTo>
                  <a:lnTo>
                    <a:pt x="375132" y="0"/>
                  </a:lnTo>
                  <a:close/>
                </a:path>
              </a:pathLst>
            </a:custGeom>
            <a:solidFill>
              <a:srgbClr val="D0F6FB">
                <a:alpha val="62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16879300-205D-1F37-6868-914655A7339D}"/>
                </a:ext>
              </a:extLst>
            </p:cNvPr>
            <p:cNvSpPr/>
            <p:nvPr/>
          </p:nvSpPr>
          <p:spPr>
            <a:xfrm>
              <a:off x="2636619" y="5057509"/>
              <a:ext cx="311122" cy="254555"/>
            </a:xfrm>
            <a:custGeom>
              <a:avLst/>
              <a:gdLst>
                <a:gd name="connsiteX0" fmla="*/ 0 w 603504"/>
                <a:gd name="connsiteY0" fmla="*/ 0 h 493776"/>
                <a:gd name="connsiteX1" fmla="*/ 603504 w 603504"/>
                <a:gd name="connsiteY1" fmla="*/ 0 h 493776"/>
                <a:gd name="connsiteX2" fmla="*/ 603504 w 603504"/>
                <a:gd name="connsiteY2" fmla="*/ 493776 h 493776"/>
                <a:gd name="connsiteX3" fmla="*/ 0 w 603504"/>
                <a:gd name="connsiteY3" fmla="*/ 493776 h 49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3504" h="493776">
                  <a:moveTo>
                    <a:pt x="0" y="0"/>
                  </a:moveTo>
                  <a:lnTo>
                    <a:pt x="603504" y="0"/>
                  </a:lnTo>
                  <a:lnTo>
                    <a:pt x="603504" y="493776"/>
                  </a:lnTo>
                  <a:lnTo>
                    <a:pt x="0" y="493776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C4FB5D3A-2117-4445-8DFE-ADA2AD9FBDD1}"/>
                </a:ext>
              </a:extLst>
            </p:cNvPr>
            <p:cNvSpPr/>
            <p:nvPr/>
          </p:nvSpPr>
          <p:spPr>
            <a:xfrm>
              <a:off x="2618942" y="5312063"/>
              <a:ext cx="346477" cy="42426"/>
            </a:xfrm>
            <a:custGeom>
              <a:avLst/>
              <a:gdLst>
                <a:gd name="connsiteX0" fmla="*/ 0 w 672084"/>
                <a:gd name="connsiteY0" fmla="*/ 0 h 82296"/>
                <a:gd name="connsiteX1" fmla="*/ 672084 w 672084"/>
                <a:gd name="connsiteY1" fmla="*/ 0 h 82296"/>
                <a:gd name="connsiteX2" fmla="*/ 672084 w 672084"/>
                <a:gd name="connsiteY2" fmla="*/ 82296 h 82296"/>
                <a:gd name="connsiteX3" fmla="*/ 0 w 672084"/>
                <a:gd name="connsiteY3" fmla="*/ 82296 h 82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2084" h="82296">
                  <a:moveTo>
                    <a:pt x="0" y="0"/>
                  </a:moveTo>
                  <a:lnTo>
                    <a:pt x="672084" y="0"/>
                  </a:lnTo>
                  <a:lnTo>
                    <a:pt x="672084" y="82296"/>
                  </a:lnTo>
                  <a:lnTo>
                    <a:pt x="0" y="82296"/>
                  </a:lnTo>
                  <a:close/>
                </a:path>
              </a:pathLst>
            </a:custGeom>
            <a:solidFill>
              <a:srgbClr val="656B8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F163327D-49E5-876B-2543-8D3111C45D74}"/>
                </a:ext>
              </a:extLst>
            </p:cNvPr>
            <p:cNvSpPr/>
            <p:nvPr/>
          </p:nvSpPr>
          <p:spPr>
            <a:xfrm>
              <a:off x="2618942" y="5312063"/>
              <a:ext cx="346477" cy="42426"/>
            </a:xfrm>
            <a:custGeom>
              <a:avLst/>
              <a:gdLst>
                <a:gd name="connsiteX0" fmla="*/ 0 w 672084"/>
                <a:gd name="connsiteY0" fmla="*/ 0 h 82296"/>
                <a:gd name="connsiteX1" fmla="*/ 672084 w 672084"/>
                <a:gd name="connsiteY1" fmla="*/ 0 h 82296"/>
                <a:gd name="connsiteX2" fmla="*/ 672084 w 672084"/>
                <a:gd name="connsiteY2" fmla="*/ 82296 h 82296"/>
                <a:gd name="connsiteX3" fmla="*/ 0 w 672084"/>
                <a:gd name="connsiteY3" fmla="*/ 82296 h 82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2084" h="82296">
                  <a:moveTo>
                    <a:pt x="0" y="0"/>
                  </a:moveTo>
                  <a:lnTo>
                    <a:pt x="672084" y="0"/>
                  </a:lnTo>
                  <a:lnTo>
                    <a:pt x="672084" y="82296"/>
                  </a:lnTo>
                  <a:lnTo>
                    <a:pt x="0" y="82296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F9652EC6-AB72-4176-2761-F1AC6B1EDDA9}"/>
                </a:ext>
              </a:extLst>
            </p:cNvPr>
            <p:cNvSpPr/>
            <p:nvPr/>
          </p:nvSpPr>
          <p:spPr>
            <a:xfrm>
              <a:off x="4218642" y="4870128"/>
              <a:ext cx="246540" cy="442995"/>
            </a:xfrm>
            <a:custGeom>
              <a:avLst/>
              <a:gdLst>
                <a:gd name="connsiteX0" fmla="*/ 387679 w 478230"/>
                <a:gd name="connsiteY0" fmla="*/ 106299 h 859307"/>
                <a:gd name="connsiteX1" fmla="*/ 238860 w 478230"/>
                <a:gd name="connsiteY1" fmla="*/ 859307 h 859307"/>
                <a:gd name="connsiteX2" fmla="*/ 90042 w 478230"/>
                <a:gd name="connsiteY2" fmla="*/ 106299 h 859307"/>
                <a:gd name="connsiteX3" fmla="*/ 238860 w 478230"/>
                <a:gd name="connsiteY3" fmla="*/ 0 h 859307"/>
                <a:gd name="connsiteX4" fmla="*/ 387679 w 478230"/>
                <a:gd name="connsiteY4" fmla="*/ 106299 h 859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230" h="859307">
                  <a:moveTo>
                    <a:pt x="387679" y="106299"/>
                  </a:moveTo>
                  <a:cubicBezTo>
                    <a:pt x="493292" y="282550"/>
                    <a:pt x="570102" y="859307"/>
                    <a:pt x="238860" y="859307"/>
                  </a:cubicBezTo>
                  <a:cubicBezTo>
                    <a:pt x="-91695" y="859307"/>
                    <a:pt x="-14886" y="282550"/>
                    <a:pt x="90042" y="106299"/>
                  </a:cubicBezTo>
                  <a:cubicBezTo>
                    <a:pt x="133933" y="33604"/>
                    <a:pt x="191540" y="0"/>
                    <a:pt x="238860" y="0"/>
                  </a:cubicBezTo>
                  <a:cubicBezTo>
                    <a:pt x="286180" y="0"/>
                    <a:pt x="343788" y="33604"/>
                    <a:pt x="387679" y="106299"/>
                  </a:cubicBezTo>
                  <a:close/>
                </a:path>
              </a:pathLst>
            </a:custGeom>
            <a:solidFill>
              <a:srgbClr val="1FBE6A"/>
            </a:solidFill>
            <a:ln w="25400" cap="flat">
              <a:solidFill>
                <a:srgbClr val="1C1A3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9609E5A6-B9AD-860F-3BA1-5F2524D1A380}"/>
                </a:ext>
              </a:extLst>
            </p:cNvPr>
            <p:cNvSpPr/>
            <p:nvPr/>
          </p:nvSpPr>
          <p:spPr>
            <a:xfrm>
              <a:off x="4218642" y="4870128"/>
              <a:ext cx="246540" cy="442995"/>
            </a:xfrm>
            <a:custGeom>
              <a:avLst/>
              <a:gdLst>
                <a:gd name="connsiteX0" fmla="*/ 387679 w 478230"/>
                <a:gd name="connsiteY0" fmla="*/ 106299 h 859307"/>
                <a:gd name="connsiteX1" fmla="*/ 238860 w 478230"/>
                <a:gd name="connsiteY1" fmla="*/ 859307 h 859307"/>
                <a:gd name="connsiteX2" fmla="*/ 90042 w 478230"/>
                <a:gd name="connsiteY2" fmla="*/ 106299 h 859307"/>
                <a:gd name="connsiteX3" fmla="*/ 238860 w 478230"/>
                <a:gd name="connsiteY3" fmla="*/ 0 h 859307"/>
                <a:gd name="connsiteX4" fmla="*/ 387679 w 478230"/>
                <a:gd name="connsiteY4" fmla="*/ 106299 h 859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230" h="859307">
                  <a:moveTo>
                    <a:pt x="387679" y="106299"/>
                  </a:moveTo>
                  <a:cubicBezTo>
                    <a:pt x="493292" y="282550"/>
                    <a:pt x="570102" y="859307"/>
                    <a:pt x="238860" y="859307"/>
                  </a:cubicBezTo>
                  <a:cubicBezTo>
                    <a:pt x="-91695" y="859307"/>
                    <a:pt x="-14886" y="282550"/>
                    <a:pt x="90042" y="106299"/>
                  </a:cubicBezTo>
                  <a:cubicBezTo>
                    <a:pt x="133933" y="33604"/>
                    <a:pt x="191540" y="0"/>
                    <a:pt x="238860" y="0"/>
                  </a:cubicBezTo>
                  <a:cubicBezTo>
                    <a:pt x="286180" y="0"/>
                    <a:pt x="343788" y="33604"/>
                    <a:pt x="387679" y="106299"/>
                  </a:cubicBez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4A251955-43DC-A668-4E11-BC3243E64FEB}"/>
                </a:ext>
              </a:extLst>
            </p:cNvPr>
            <p:cNvSpPr/>
            <p:nvPr/>
          </p:nvSpPr>
          <p:spPr>
            <a:xfrm>
              <a:off x="4055536" y="4758407"/>
              <a:ext cx="246661" cy="517240"/>
            </a:xfrm>
            <a:custGeom>
              <a:avLst/>
              <a:gdLst>
                <a:gd name="connsiteX0" fmla="*/ 387912 w 478464"/>
                <a:gd name="connsiteY0" fmla="*/ 124130 h 1003325"/>
                <a:gd name="connsiteX1" fmla="*/ 239094 w 478464"/>
                <a:gd name="connsiteY1" fmla="*/ 1003326 h 1003325"/>
                <a:gd name="connsiteX2" fmla="*/ 90275 w 478464"/>
                <a:gd name="connsiteY2" fmla="*/ 124130 h 1003325"/>
                <a:gd name="connsiteX3" fmla="*/ 239094 w 478464"/>
                <a:gd name="connsiteY3" fmla="*/ 0 h 1003325"/>
                <a:gd name="connsiteX4" fmla="*/ 387912 w 478464"/>
                <a:gd name="connsiteY4" fmla="*/ 124130 h 1003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464" h="1003325">
                  <a:moveTo>
                    <a:pt x="387912" y="124130"/>
                  </a:moveTo>
                  <a:cubicBezTo>
                    <a:pt x="493525" y="329870"/>
                    <a:pt x="570335" y="1003326"/>
                    <a:pt x="239094" y="1003326"/>
                  </a:cubicBezTo>
                  <a:cubicBezTo>
                    <a:pt x="-92148" y="1003326"/>
                    <a:pt x="-14652" y="329870"/>
                    <a:pt x="90275" y="124130"/>
                  </a:cubicBezTo>
                  <a:cubicBezTo>
                    <a:pt x="134166" y="39090"/>
                    <a:pt x="191773" y="0"/>
                    <a:pt x="239094" y="0"/>
                  </a:cubicBezTo>
                  <a:cubicBezTo>
                    <a:pt x="286414" y="0"/>
                    <a:pt x="344021" y="39090"/>
                    <a:pt x="387912" y="124130"/>
                  </a:cubicBezTo>
                  <a:close/>
                </a:path>
              </a:pathLst>
            </a:custGeom>
            <a:solidFill>
              <a:srgbClr val="2CDF78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31241D08-944E-C068-3750-2B7C19606BF2}"/>
                </a:ext>
              </a:extLst>
            </p:cNvPr>
            <p:cNvSpPr/>
            <p:nvPr/>
          </p:nvSpPr>
          <p:spPr>
            <a:xfrm>
              <a:off x="4055536" y="4758407"/>
              <a:ext cx="246661" cy="517240"/>
            </a:xfrm>
            <a:custGeom>
              <a:avLst/>
              <a:gdLst>
                <a:gd name="connsiteX0" fmla="*/ 387912 w 478464"/>
                <a:gd name="connsiteY0" fmla="*/ 124130 h 1003325"/>
                <a:gd name="connsiteX1" fmla="*/ 239094 w 478464"/>
                <a:gd name="connsiteY1" fmla="*/ 1003326 h 1003325"/>
                <a:gd name="connsiteX2" fmla="*/ 90275 w 478464"/>
                <a:gd name="connsiteY2" fmla="*/ 124130 h 1003325"/>
                <a:gd name="connsiteX3" fmla="*/ 239094 w 478464"/>
                <a:gd name="connsiteY3" fmla="*/ 0 h 1003325"/>
                <a:gd name="connsiteX4" fmla="*/ 387912 w 478464"/>
                <a:gd name="connsiteY4" fmla="*/ 124130 h 1003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464" h="1003325">
                  <a:moveTo>
                    <a:pt x="387912" y="124130"/>
                  </a:moveTo>
                  <a:cubicBezTo>
                    <a:pt x="493525" y="329870"/>
                    <a:pt x="570335" y="1003326"/>
                    <a:pt x="239094" y="1003326"/>
                  </a:cubicBezTo>
                  <a:cubicBezTo>
                    <a:pt x="-92148" y="1003326"/>
                    <a:pt x="-14652" y="329870"/>
                    <a:pt x="90275" y="124130"/>
                  </a:cubicBezTo>
                  <a:cubicBezTo>
                    <a:pt x="134166" y="39090"/>
                    <a:pt x="191773" y="0"/>
                    <a:pt x="239094" y="0"/>
                  </a:cubicBezTo>
                  <a:cubicBezTo>
                    <a:pt x="286414" y="0"/>
                    <a:pt x="344021" y="39090"/>
                    <a:pt x="387912" y="124130"/>
                  </a:cubicBez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E7100A9C-29C4-9657-C9EF-289FEBA538FD}"/>
                </a:ext>
              </a:extLst>
            </p:cNvPr>
            <p:cNvSpPr/>
            <p:nvPr/>
          </p:nvSpPr>
          <p:spPr>
            <a:xfrm>
              <a:off x="2112599" y="4445822"/>
              <a:ext cx="261549" cy="819220"/>
            </a:xfrm>
            <a:custGeom>
              <a:avLst/>
              <a:gdLst>
                <a:gd name="connsiteX0" fmla="*/ 251807 w 507344"/>
                <a:gd name="connsiteY0" fmla="*/ 1589094 h 1589094"/>
                <a:gd name="connsiteX1" fmla="*/ 251807 w 507344"/>
                <a:gd name="connsiteY1" fmla="*/ 1589094 h 1589094"/>
                <a:gd name="connsiteX2" fmla="*/ 119 w 507344"/>
                <a:gd name="connsiteY2" fmla="*/ 1282542 h 1589094"/>
                <a:gd name="connsiteX3" fmla="*/ 268267 w 507344"/>
                <a:gd name="connsiteY3" fmla="*/ 14497 h 1589094"/>
                <a:gd name="connsiteX4" fmla="*/ 307357 w 507344"/>
                <a:gd name="connsiteY4" fmla="*/ 15869 h 1589094"/>
                <a:gd name="connsiteX5" fmla="*/ 504182 w 507344"/>
                <a:gd name="connsiteY5" fmla="*/ 1292143 h 1589094"/>
                <a:gd name="connsiteX6" fmla="*/ 251807 w 507344"/>
                <a:gd name="connsiteY6" fmla="*/ 1589094 h 1589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7344" h="1589094">
                  <a:moveTo>
                    <a:pt x="251807" y="1589094"/>
                  </a:moveTo>
                  <a:lnTo>
                    <a:pt x="251807" y="1589094"/>
                  </a:lnTo>
                  <a:cubicBezTo>
                    <a:pt x="109161" y="1589094"/>
                    <a:pt x="805" y="1442333"/>
                    <a:pt x="119" y="1282542"/>
                  </a:cubicBezTo>
                  <a:cubicBezTo>
                    <a:pt x="-3996" y="879977"/>
                    <a:pt x="98874" y="452038"/>
                    <a:pt x="268267" y="14497"/>
                  </a:cubicBezTo>
                  <a:cubicBezTo>
                    <a:pt x="275810" y="-5391"/>
                    <a:pt x="300499" y="-4705"/>
                    <a:pt x="307357" y="15869"/>
                  </a:cubicBezTo>
                  <a:cubicBezTo>
                    <a:pt x="454804" y="461639"/>
                    <a:pt x="523384" y="886149"/>
                    <a:pt x="504182" y="1292143"/>
                  </a:cubicBezTo>
                  <a:cubicBezTo>
                    <a:pt x="498010" y="1449191"/>
                    <a:pt x="391025" y="1589094"/>
                    <a:pt x="251807" y="1589094"/>
                  </a:cubicBezTo>
                  <a:close/>
                </a:path>
              </a:pathLst>
            </a:custGeom>
            <a:solidFill>
              <a:srgbClr val="2BCCA0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0A8E18CE-C9A9-9461-6A7A-F7A67FE08C63}"/>
                </a:ext>
              </a:extLst>
            </p:cNvPr>
            <p:cNvSpPr/>
            <p:nvPr/>
          </p:nvSpPr>
          <p:spPr>
            <a:xfrm>
              <a:off x="2112599" y="4445822"/>
              <a:ext cx="261549" cy="819220"/>
            </a:xfrm>
            <a:custGeom>
              <a:avLst/>
              <a:gdLst>
                <a:gd name="connsiteX0" fmla="*/ 251807 w 507344"/>
                <a:gd name="connsiteY0" fmla="*/ 1589094 h 1589094"/>
                <a:gd name="connsiteX1" fmla="*/ 251807 w 507344"/>
                <a:gd name="connsiteY1" fmla="*/ 1589094 h 1589094"/>
                <a:gd name="connsiteX2" fmla="*/ 119 w 507344"/>
                <a:gd name="connsiteY2" fmla="*/ 1282542 h 1589094"/>
                <a:gd name="connsiteX3" fmla="*/ 268267 w 507344"/>
                <a:gd name="connsiteY3" fmla="*/ 14497 h 1589094"/>
                <a:gd name="connsiteX4" fmla="*/ 307357 w 507344"/>
                <a:gd name="connsiteY4" fmla="*/ 15869 h 1589094"/>
                <a:gd name="connsiteX5" fmla="*/ 504182 w 507344"/>
                <a:gd name="connsiteY5" fmla="*/ 1292143 h 1589094"/>
                <a:gd name="connsiteX6" fmla="*/ 251807 w 507344"/>
                <a:gd name="connsiteY6" fmla="*/ 1589094 h 1589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7344" h="1589094">
                  <a:moveTo>
                    <a:pt x="251807" y="1589094"/>
                  </a:moveTo>
                  <a:lnTo>
                    <a:pt x="251807" y="1589094"/>
                  </a:lnTo>
                  <a:cubicBezTo>
                    <a:pt x="109161" y="1589094"/>
                    <a:pt x="805" y="1442333"/>
                    <a:pt x="119" y="1282542"/>
                  </a:cubicBezTo>
                  <a:cubicBezTo>
                    <a:pt x="-3996" y="879977"/>
                    <a:pt x="98874" y="452038"/>
                    <a:pt x="268267" y="14497"/>
                  </a:cubicBezTo>
                  <a:cubicBezTo>
                    <a:pt x="275810" y="-5391"/>
                    <a:pt x="300499" y="-4705"/>
                    <a:pt x="307357" y="15869"/>
                  </a:cubicBezTo>
                  <a:cubicBezTo>
                    <a:pt x="454804" y="461639"/>
                    <a:pt x="523384" y="886149"/>
                    <a:pt x="504182" y="1292143"/>
                  </a:cubicBezTo>
                  <a:cubicBezTo>
                    <a:pt x="498010" y="1449191"/>
                    <a:pt x="391025" y="1589094"/>
                    <a:pt x="251807" y="1589094"/>
                  </a:cubicBez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F79C9471-51BE-327E-A00C-A5E6FCEAE4DC}"/>
                </a:ext>
              </a:extLst>
            </p:cNvPr>
            <p:cNvSpPr/>
            <p:nvPr/>
          </p:nvSpPr>
          <p:spPr>
            <a:xfrm>
              <a:off x="1886519" y="4588351"/>
              <a:ext cx="246661" cy="596435"/>
            </a:xfrm>
            <a:custGeom>
              <a:avLst/>
              <a:gdLst>
                <a:gd name="connsiteX0" fmla="*/ 387912 w 478464"/>
                <a:gd name="connsiteY0" fmla="*/ 143332 h 1156944"/>
                <a:gd name="connsiteX1" fmla="*/ 239094 w 478464"/>
                <a:gd name="connsiteY1" fmla="*/ 1156945 h 1156944"/>
                <a:gd name="connsiteX2" fmla="*/ 90275 w 478464"/>
                <a:gd name="connsiteY2" fmla="*/ 143332 h 1156944"/>
                <a:gd name="connsiteX3" fmla="*/ 239094 w 478464"/>
                <a:gd name="connsiteY3" fmla="*/ 0 h 1156944"/>
                <a:gd name="connsiteX4" fmla="*/ 387912 w 478464"/>
                <a:gd name="connsiteY4" fmla="*/ 143332 h 1156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464" h="1156944">
                  <a:moveTo>
                    <a:pt x="387912" y="143332"/>
                  </a:moveTo>
                  <a:cubicBezTo>
                    <a:pt x="493525" y="380619"/>
                    <a:pt x="570335" y="1156945"/>
                    <a:pt x="239094" y="1156945"/>
                  </a:cubicBezTo>
                  <a:cubicBezTo>
                    <a:pt x="-92148" y="1156945"/>
                    <a:pt x="-14652" y="380619"/>
                    <a:pt x="90275" y="143332"/>
                  </a:cubicBezTo>
                  <a:cubicBezTo>
                    <a:pt x="134166" y="45263"/>
                    <a:pt x="191773" y="0"/>
                    <a:pt x="239094" y="0"/>
                  </a:cubicBezTo>
                  <a:cubicBezTo>
                    <a:pt x="286414" y="0"/>
                    <a:pt x="344707" y="45263"/>
                    <a:pt x="387912" y="143332"/>
                  </a:cubicBezTo>
                  <a:close/>
                </a:path>
              </a:pathLst>
            </a:custGeom>
            <a:solidFill>
              <a:srgbClr val="21AA7F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46BF097A-ACE5-BC61-11A3-759242BD3B89}"/>
                </a:ext>
              </a:extLst>
            </p:cNvPr>
            <p:cNvSpPr/>
            <p:nvPr/>
          </p:nvSpPr>
          <p:spPr>
            <a:xfrm>
              <a:off x="1886519" y="4588351"/>
              <a:ext cx="246661" cy="596435"/>
            </a:xfrm>
            <a:custGeom>
              <a:avLst/>
              <a:gdLst>
                <a:gd name="connsiteX0" fmla="*/ 387912 w 478464"/>
                <a:gd name="connsiteY0" fmla="*/ 143332 h 1156944"/>
                <a:gd name="connsiteX1" fmla="*/ 239094 w 478464"/>
                <a:gd name="connsiteY1" fmla="*/ 1156945 h 1156944"/>
                <a:gd name="connsiteX2" fmla="*/ 90275 w 478464"/>
                <a:gd name="connsiteY2" fmla="*/ 143332 h 1156944"/>
                <a:gd name="connsiteX3" fmla="*/ 239094 w 478464"/>
                <a:gd name="connsiteY3" fmla="*/ 0 h 1156944"/>
                <a:gd name="connsiteX4" fmla="*/ 387912 w 478464"/>
                <a:gd name="connsiteY4" fmla="*/ 143332 h 1156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464" h="1156944">
                  <a:moveTo>
                    <a:pt x="387912" y="143332"/>
                  </a:moveTo>
                  <a:cubicBezTo>
                    <a:pt x="493525" y="380619"/>
                    <a:pt x="570335" y="1156945"/>
                    <a:pt x="239094" y="1156945"/>
                  </a:cubicBezTo>
                  <a:cubicBezTo>
                    <a:pt x="-92148" y="1156945"/>
                    <a:pt x="-14652" y="380619"/>
                    <a:pt x="90275" y="143332"/>
                  </a:cubicBezTo>
                  <a:cubicBezTo>
                    <a:pt x="134166" y="45263"/>
                    <a:pt x="191773" y="0"/>
                    <a:pt x="239094" y="0"/>
                  </a:cubicBezTo>
                  <a:cubicBezTo>
                    <a:pt x="286414" y="0"/>
                    <a:pt x="344707" y="45263"/>
                    <a:pt x="387912" y="143332"/>
                  </a:cubicBez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AEE99374-0523-54C2-54C4-2BBA4F8A390C}"/>
                </a:ext>
              </a:extLst>
            </p:cNvPr>
            <p:cNvSpPr/>
            <p:nvPr/>
          </p:nvSpPr>
          <p:spPr>
            <a:xfrm>
              <a:off x="1723534" y="4758407"/>
              <a:ext cx="246661" cy="517240"/>
            </a:xfrm>
            <a:custGeom>
              <a:avLst/>
              <a:gdLst>
                <a:gd name="connsiteX0" fmla="*/ 387912 w 478464"/>
                <a:gd name="connsiteY0" fmla="*/ 124130 h 1003325"/>
                <a:gd name="connsiteX1" fmla="*/ 239094 w 478464"/>
                <a:gd name="connsiteY1" fmla="*/ 1003326 h 1003325"/>
                <a:gd name="connsiteX2" fmla="*/ 90275 w 478464"/>
                <a:gd name="connsiteY2" fmla="*/ 124130 h 1003325"/>
                <a:gd name="connsiteX3" fmla="*/ 239094 w 478464"/>
                <a:gd name="connsiteY3" fmla="*/ 0 h 1003325"/>
                <a:gd name="connsiteX4" fmla="*/ 387912 w 478464"/>
                <a:gd name="connsiteY4" fmla="*/ 124130 h 1003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464" h="1003325">
                  <a:moveTo>
                    <a:pt x="387912" y="124130"/>
                  </a:moveTo>
                  <a:cubicBezTo>
                    <a:pt x="493525" y="329870"/>
                    <a:pt x="570335" y="1003326"/>
                    <a:pt x="239094" y="1003326"/>
                  </a:cubicBezTo>
                  <a:cubicBezTo>
                    <a:pt x="-92148" y="1003326"/>
                    <a:pt x="-14652" y="329870"/>
                    <a:pt x="90275" y="124130"/>
                  </a:cubicBezTo>
                  <a:cubicBezTo>
                    <a:pt x="134166" y="39090"/>
                    <a:pt x="191773" y="0"/>
                    <a:pt x="239094" y="0"/>
                  </a:cubicBezTo>
                  <a:cubicBezTo>
                    <a:pt x="286414" y="0"/>
                    <a:pt x="344707" y="39090"/>
                    <a:pt x="387912" y="124130"/>
                  </a:cubicBezTo>
                  <a:close/>
                </a:path>
              </a:pathLst>
            </a:custGeom>
            <a:solidFill>
              <a:srgbClr val="2BCCA0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3E180D22-17EA-6707-151D-493EEB408503}"/>
                </a:ext>
              </a:extLst>
            </p:cNvPr>
            <p:cNvSpPr/>
            <p:nvPr/>
          </p:nvSpPr>
          <p:spPr>
            <a:xfrm>
              <a:off x="1723534" y="4758407"/>
              <a:ext cx="246661" cy="517240"/>
            </a:xfrm>
            <a:custGeom>
              <a:avLst/>
              <a:gdLst>
                <a:gd name="connsiteX0" fmla="*/ 387912 w 478464"/>
                <a:gd name="connsiteY0" fmla="*/ 124130 h 1003325"/>
                <a:gd name="connsiteX1" fmla="*/ 239094 w 478464"/>
                <a:gd name="connsiteY1" fmla="*/ 1003326 h 1003325"/>
                <a:gd name="connsiteX2" fmla="*/ 90275 w 478464"/>
                <a:gd name="connsiteY2" fmla="*/ 124130 h 1003325"/>
                <a:gd name="connsiteX3" fmla="*/ 239094 w 478464"/>
                <a:gd name="connsiteY3" fmla="*/ 0 h 1003325"/>
                <a:gd name="connsiteX4" fmla="*/ 387912 w 478464"/>
                <a:gd name="connsiteY4" fmla="*/ 124130 h 1003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464" h="1003325">
                  <a:moveTo>
                    <a:pt x="387912" y="124130"/>
                  </a:moveTo>
                  <a:cubicBezTo>
                    <a:pt x="493525" y="329870"/>
                    <a:pt x="570335" y="1003326"/>
                    <a:pt x="239094" y="1003326"/>
                  </a:cubicBezTo>
                  <a:cubicBezTo>
                    <a:pt x="-92148" y="1003326"/>
                    <a:pt x="-14652" y="329870"/>
                    <a:pt x="90275" y="124130"/>
                  </a:cubicBezTo>
                  <a:cubicBezTo>
                    <a:pt x="134166" y="39090"/>
                    <a:pt x="191773" y="0"/>
                    <a:pt x="239094" y="0"/>
                  </a:cubicBezTo>
                  <a:cubicBezTo>
                    <a:pt x="286414" y="0"/>
                    <a:pt x="344707" y="39090"/>
                    <a:pt x="387912" y="124130"/>
                  </a:cubicBez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B5804137-391F-B21C-1DFB-D029CB64858A}"/>
                </a:ext>
              </a:extLst>
            </p:cNvPr>
            <p:cNvSpPr/>
            <p:nvPr/>
          </p:nvSpPr>
          <p:spPr>
            <a:xfrm>
              <a:off x="3081029" y="4264855"/>
              <a:ext cx="849222" cy="1273479"/>
            </a:xfrm>
            <a:custGeom>
              <a:avLst/>
              <a:gdLst>
                <a:gd name="connsiteX0" fmla="*/ 1647292 w 1647291"/>
                <a:gd name="connsiteY0" fmla="*/ 2470252 h 2470251"/>
                <a:gd name="connsiteX1" fmla="*/ 0 w 1647291"/>
                <a:gd name="connsiteY1" fmla="*/ 2470252 h 2470251"/>
                <a:gd name="connsiteX2" fmla="*/ 0 w 1647291"/>
                <a:gd name="connsiteY2" fmla="*/ 708431 h 2470251"/>
                <a:gd name="connsiteX3" fmla="*/ 823646 w 1647291"/>
                <a:gd name="connsiteY3" fmla="*/ 0 h 2470251"/>
                <a:gd name="connsiteX4" fmla="*/ 1647292 w 1647291"/>
                <a:gd name="connsiteY4" fmla="*/ 708431 h 2470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7291" h="2470251">
                  <a:moveTo>
                    <a:pt x="1647292" y="2470252"/>
                  </a:moveTo>
                  <a:lnTo>
                    <a:pt x="0" y="2470252"/>
                  </a:lnTo>
                  <a:lnTo>
                    <a:pt x="0" y="708431"/>
                  </a:lnTo>
                  <a:lnTo>
                    <a:pt x="823646" y="0"/>
                  </a:lnTo>
                  <a:lnTo>
                    <a:pt x="1647292" y="708431"/>
                  </a:lnTo>
                  <a:close/>
                </a:path>
              </a:pathLst>
            </a:custGeom>
            <a:solidFill>
              <a:srgbClr val="05755F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F48BBD10-193A-7678-4A60-DB723927ABDC}"/>
                </a:ext>
              </a:extLst>
            </p:cNvPr>
            <p:cNvSpPr/>
            <p:nvPr/>
          </p:nvSpPr>
          <p:spPr>
            <a:xfrm>
              <a:off x="3081029" y="4264855"/>
              <a:ext cx="849222" cy="1273479"/>
            </a:xfrm>
            <a:custGeom>
              <a:avLst/>
              <a:gdLst>
                <a:gd name="connsiteX0" fmla="*/ 1647292 w 1647291"/>
                <a:gd name="connsiteY0" fmla="*/ 2470252 h 2470251"/>
                <a:gd name="connsiteX1" fmla="*/ 0 w 1647291"/>
                <a:gd name="connsiteY1" fmla="*/ 2470252 h 2470251"/>
                <a:gd name="connsiteX2" fmla="*/ 0 w 1647291"/>
                <a:gd name="connsiteY2" fmla="*/ 708431 h 2470251"/>
                <a:gd name="connsiteX3" fmla="*/ 823646 w 1647291"/>
                <a:gd name="connsiteY3" fmla="*/ 0 h 2470251"/>
                <a:gd name="connsiteX4" fmla="*/ 1647292 w 1647291"/>
                <a:gd name="connsiteY4" fmla="*/ 708431 h 2470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7291" h="2470251">
                  <a:moveTo>
                    <a:pt x="1647292" y="2470252"/>
                  </a:moveTo>
                  <a:lnTo>
                    <a:pt x="0" y="2470252"/>
                  </a:lnTo>
                  <a:lnTo>
                    <a:pt x="0" y="708431"/>
                  </a:lnTo>
                  <a:lnTo>
                    <a:pt x="823646" y="0"/>
                  </a:lnTo>
                  <a:lnTo>
                    <a:pt x="1647292" y="708431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9E10F8BA-33DA-3A8E-F48D-5D1E695A70E2}"/>
                </a:ext>
              </a:extLst>
            </p:cNvPr>
            <p:cNvSpPr/>
            <p:nvPr/>
          </p:nvSpPr>
          <p:spPr>
            <a:xfrm>
              <a:off x="3532863" y="5057509"/>
              <a:ext cx="254555" cy="480825"/>
            </a:xfrm>
            <a:custGeom>
              <a:avLst/>
              <a:gdLst>
                <a:gd name="connsiteX0" fmla="*/ 0 w 493776"/>
                <a:gd name="connsiteY0" fmla="*/ 0 h 932688"/>
                <a:gd name="connsiteX1" fmla="*/ 493776 w 493776"/>
                <a:gd name="connsiteY1" fmla="*/ 0 h 932688"/>
                <a:gd name="connsiteX2" fmla="*/ 493776 w 493776"/>
                <a:gd name="connsiteY2" fmla="*/ 932688 h 932688"/>
                <a:gd name="connsiteX3" fmla="*/ 0 w 493776"/>
                <a:gd name="connsiteY3" fmla="*/ 932688 h 93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3776" h="932688">
                  <a:moveTo>
                    <a:pt x="0" y="0"/>
                  </a:moveTo>
                  <a:lnTo>
                    <a:pt x="493776" y="0"/>
                  </a:lnTo>
                  <a:lnTo>
                    <a:pt x="493776" y="932688"/>
                  </a:lnTo>
                  <a:lnTo>
                    <a:pt x="0" y="93268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64E120B9-1953-D153-96AA-7F2EFD31DAC5}"/>
                </a:ext>
              </a:extLst>
            </p:cNvPr>
            <p:cNvSpPr/>
            <p:nvPr/>
          </p:nvSpPr>
          <p:spPr>
            <a:xfrm>
              <a:off x="3532863" y="5057509"/>
              <a:ext cx="254555" cy="480825"/>
            </a:xfrm>
            <a:custGeom>
              <a:avLst/>
              <a:gdLst>
                <a:gd name="connsiteX0" fmla="*/ 0 w 493776"/>
                <a:gd name="connsiteY0" fmla="*/ 0 h 932688"/>
                <a:gd name="connsiteX1" fmla="*/ 493776 w 493776"/>
                <a:gd name="connsiteY1" fmla="*/ 0 h 932688"/>
                <a:gd name="connsiteX2" fmla="*/ 493776 w 493776"/>
                <a:gd name="connsiteY2" fmla="*/ 932688 h 932688"/>
                <a:gd name="connsiteX3" fmla="*/ 0 w 493776"/>
                <a:gd name="connsiteY3" fmla="*/ 932688 h 93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3776" h="932688">
                  <a:moveTo>
                    <a:pt x="0" y="0"/>
                  </a:moveTo>
                  <a:lnTo>
                    <a:pt x="493776" y="0"/>
                  </a:lnTo>
                  <a:lnTo>
                    <a:pt x="493776" y="932688"/>
                  </a:lnTo>
                  <a:lnTo>
                    <a:pt x="0" y="932688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A2F6B36A-DEB5-F5D8-E658-C92E5B30F4A2}"/>
                </a:ext>
              </a:extLst>
            </p:cNvPr>
            <p:cNvSpPr/>
            <p:nvPr/>
          </p:nvSpPr>
          <p:spPr>
            <a:xfrm>
              <a:off x="3215024" y="5057509"/>
              <a:ext cx="219200" cy="254555"/>
            </a:xfrm>
            <a:custGeom>
              <a:avLst/>
              <a:gdLst>
                <a:gd name="connsiteX0" fmla="*/ 0 w 425196"/>
                <a:gd name="connsiteY0" fmla="*/ 0 h 493776"/>
                <a:gd name="connsiteX1" fmla="*/ 425196 w 425196"/>
                <a:gd name="connsiteY1" fmla="*/ 0 h 493776"/>
                <a:gd name="connsiteX2" fmla="*/ 425196 w 425196"/>
                <a:gd name="connsiteY2" fmla="*/ 493776 h 493776"/>
                <a:gd name="connsiteX3" fmla="*/ 0 w 425196"/>
                <a:gd name="connsiteY3" fmla="*/ 493776 h 49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5196" h="493776">
                  <a:moveTo>
                    <a:pt x="0" y="0"/>
                  </a:moveTo>
                  <a:lnTo>
                    <a:pt x="425196" y="0"/>
                  </a:lnTo>
                  <a:lnTo>
                    <a:pt x="425196" y="493776"/>
                  </a:lnTo>
                  <a:lnTo>
                    <a:pt x="0" y="493776"/>
                  </a:lnTo>
                  <a:close/>
                </a:path>
              </a:pathLst>
            </a:custGeom>
            <a:solidFill>
              <a:srgbClr val="89C6CC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D0A32DAF-6816-A273-66C6-618BE3E4119C}"/>
                </a:ext>
              </a:extLst>
            </p:cNvPr>
            <p:cNvSpPr/>
            <p:nvPr/>
          </p:nvSpPr>
          <p:spPr>
            <a:xfrm>
              <a:off x="3215024" y="5057509"/>
              <a:ext cx="160864" cy="211775"/>
            </a:xfrm>
            <a:custGeom>
              <a:avLst/>
              <a:gdLst>
                <a:gd name="connsiteX0" fmla="*/ 0 w 312039"/>
                <a:gd name="connsiteY0" fmla="*/ 410794 h 410793"/>
                <a:gd name="connsiteX1" fmla="*/ 312039 w 312039"/>
                <a:gd name="connsiteY1" fmla="*/ 0 h 410793"/>
                <a:gd name="connsiteX2" fmla="*/ 174193 w 312039"/>
                <a:gd name="connsiteY2" fmla="*/ 0 h 410793"/>
                <a:gd name="connsiteX3" fmla="*/ 0 w 312039"/>
                <a:gd name="connsiteY3" fmla="*/ 229743 h 410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2039" h="410793">
                  <a:moveTo>
                    <a:pt x="0" y="410794"/>
                  </a:moveTo>
                  <a:lnTo>
                    <a:pt x="312039" y="0"/>
                  </a:lnTo>
                  <a:lnTo>
                    <a:pt x="174193" y="0"/>
                  </a:lnTo>
                  <a:lnTo>
                    <a:pt x="0" y="229743"/>
                  </a:lnTo>
                  <a:close/>
                </a:path>
              </a:pathLst>
            </a:custGeom>
            <a:solidFill>
              <a:srgbClr val="D0F6FB">
                <a:alpha val="92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392E1B1E-4BD6-1562-70CD-F7306DC3D758}"/>
                </a:ext>
              </a:extLst>
            </p:cNvPr>
            <p:cNvSpPr/>
            <p:nvPr/>
          </p:nvSpPr>
          <p:spPr>
            <a:xfrm>
              <a:off x="3215024" y="5057509"/>
              <a:ext cx="219200" cy="254555"/>
            </a:xfrm>
            <a:custGeom>
              <a:avLst/>
              <a:gdLst>
                <a:gd name="connsiteX0" fmla="*/ 425196 w 425196"/>
                <a:gd name="connsiteY0" fmla="*/ 4115 h 493776"/>
                <a:gd name="connsiteX1" fmla="*/ 425196 w 425196"/>
                <a:gd name="connsiteY1" fmla="*/ 0 h 493776"/>
                <a:gd name="connsiteX2" fmla="*/ 359359 w 425196"/>
                <a:gd name="connsiteY2" fmla="*/ 0 h 493776"/>
                <a:gd name="connsiteX3" fmla="*/ 0 w 425196"/>
                <a:gd name="connsiteY3" fmla="*/ 473202 h 493776"/>
                <a:gd name="connsiteX4" fmla="*/ 0 w 425196"/>
                <a:gd name="connsiteY4" fmla="*/ 493776 h 493776"/>
                <a:gd name="connsiteX5" fmla="*/ 52806 w 425196"/>
                <a:gd name="connsiteY5" fmla="*/ 493776 h 49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5196" h="493776">
                  <a:moveTo>
                    <a:pt x="425196" y="4115"/>
                  </a:moveTo>
                  <a:lnTo>
                    <a:pt x="425196" y="0"/>
                  </a:lnTo>
                  <a:lnTo>
                    <a:pt x="359359" y="0"/>
                  </a:lnTo>
                  <a:lnTo>
                    <a:pt x="0" y="473202"/>
                  </a:lnTo>
                  <a:lnTo>
                    <a:pt x="0" y="493776"/>
                  </a:lnTo>
                  <a:lnTo>
                    <a:pt x="52806" y="493776"/>
                  </a:lnTo>
                  <a:close/>
                </a:path>
              </a:pathLst>
            </a:custGeom>
            <a:solidFill>
              <a:srgbClr val="D0F6FB">
                <a:alpha val="92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FD0F4C56-C17C-690A-4F65-BC5095AE75A8}"/>
                </a:ext>
              </a:extLst>
            </p:cNvPr>
            <p:cNvSpPr/>
            <p:nvPr/>
          </p:nvSpPr>
          <p:spPr>
            <a:xfrm>
              <a:off x="3215024" y="5057509"/>
              <a:ext cx="219200" cy="254555"/>
            </a:xfrm>
            <a:custGeom>
              <a:avLst/>
              <a:gdLst>
                <a:gd name="connsiteX0" fmla="*/ 0 w 425196"/>
                <a:gd name="connsiteY0" fmla="*/ 0 h 493776"/>
                <a:gd name="connsiteX1" fmla="*/ 425196 w 425196"/>
                <a:gd name="connsiteY1" fmla="*/ 0 h 493776"/>
                <a:gd name="connsiteX2" fmla="*/ 425196 w 425196"/>
                <a:gd name="connsiteY2" fmla="*/ 493776 h 493776"/>
                <a:gd name="connsiteX3" fmla="*/ 0 w 425196"/>
                <a:gd name="connsiteY3" fmla="*/ 493776 h 49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5196" h="493776">
                  <a:moveTo>
                    <a:pt x="0" y="0"/>
                  </a:moveTo>
                  <a:lnTo>
                    <a:pt x="425196" y="0"/>
                  </a:lnTo>
                  <a:lnTo>
                    <a:pt x="425196" y="493776"/>
                  </a:lnTo>
                  <a:lnTo>
                    <a:pt x="0" y="493776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60B2CE04-75A5-62B0-6E27-F02912648512}"/>
                </a:ext>
              </a:extLst>
            </p:cNvPr>
            <p:cNvSpPr/>
            <p:nvPr/>
          </p:nvSpPr>
          <p:spPr>
            <a:xfrm>
              <a:off x="3190275" y="5312063"/>
              <a:ext cx="268696" cy="42426"/>
            </a:xfrm>
            <a:custGeom>
              <a:avLst/>
              <a:gdLst>
                <a:gd name="connsiteX0" fmla="*/ 0 w 521208"/>
                <a:gd name="connsiteY0" fmla="*/ 0 h 82296"/>
                <a:gd name="connsiteX1" fmla="*/ 521208 w 521208"/>
                <a:gd name="connsiteY1" fmla="*/ 0 h 82296"/>
                <a:gd name="connsiteX2" fmla="*/ 521208 w 521208"/>
                <a:gd name="connsiteY2" fmla="*/ 82296 h 82296"/>
                <a:gd name="connsiteX3" fmla="*/ 0 w 521208"/>
                <a:gd name="connsiteY3" fmla="*/ 82296 h 82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1208" h="82296">
                  <a:moveTo>
                    <a:pt x="0" y="0"/>
                  </a:moveTo>
                  <a:lnTo>
                    <a:pt x="521208" y="0"/>
                  </a:lnTo>
                  <a:lnTo>
                    <a:pt x="521208" y="82296"/>
                  </a:lnTo>
                  <a:lnTo>
                    <a:pt x="0" y="82296"/>
                  </a:lnTo>
                  <a:close/>
                </a:path>
              </a:pathLst>
            </a:custGeom>
            <a:solidFill>
              <a:srgbClr val="656B8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BABA6A6C-DA6E-FC47-E745-B9D2E459FA07}"/>
                </a:ext>
              </a:extLst>
            </p:cNvPr>
            <p:cNvSpPr/>
            <p:nvPr/>
          </p:nvSpPr>
          <p:spPr>
            <a:xfrm>
              <a:off x="3190275" y="5312063"/>
              <a:ext cx="268696" cy="42426"/>
            </a:xfrm>
            <a:custGeom>
              <a:avLst/>
              <a:gdLst>
                <a:gd name="connsiteX0" fmla="*/ 0 w 521208"/>
                <a:gd name="connsiteY0" fmla="*/ 0 h 82296"/>
                <a:gd name="connsiteX1" fmla="*/ 521208 w 521208"/>
                <a:gd name="connsiteY1" fmla="*/ 0 h 82296"/>
                <a:gd name="connsiteX2" fmla="*/ 521208 w 521208"/>
                <a:gd name="connsiteY2" fmla="*/ 82296 h 82296"/>
                <a:gd name="connsiteX3" fmla="*/ 0 w 521208"/>
                <a:gd name="connsiteY3" fmla="*/ 82296 h 82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1208" h="82296">
                  <a:moveTo>
                    <a:pt x="0" y="0"/>
                  </a:moveTo>
                  <a:lnTo>
                    <a:pt x="521208" y="0"/>
                  </a:lnTo>
                  <a:lnTo>
                    <a:pt x="521208" y="82296"/>
                  </a:lnTo>
                  <a:lnTo>
                    <a:pt x="0" y="82296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2D579566-DEBF-3692-83EA-2B862057FDD8}"/>
                </a:ext>
              </a:extLst>
            </p:cNvPr>
            <p:cNvSpPr/>
            <p:nvPr/>
          </p:nvSpPr>
          <p:spPr>
            <a:xfrm>
              <a:off x="3403111" y="4562542"/>
              <a:ext cx="205058" cy="205058"/>
            </a:xfrm>
            <a:custGeom>
              <a:avLst/>
              <a:gdLst>
                <a:gd name="connsiteX0" fmla="*/ 397764 w 397764"/>
                <a:gd name="connsiteY0" fmla="*/ 198882 h 397764"/>
                <a:gd name="connsiteX1" fmla="*/ 198882 w 397764"/>
                <a:gd name="connsiteY1" fmla="*/ 397764 h 397764"/>
                <a:gd name="connsiteX2" fmla="*/ 0 w 397764"/>
                <a:gd name="connsiteY2" fmla="*/ 198882 h 397764"/>
                <a:gd name="connsiteX3" fmla="*/ 198882 w 397764"/>
                <a:gd name="connsiteY3" fmla="*/ 0 h 397764"/>
                <a:gd name="connsiteX4" fmla="*/ 397764 w 397764"/>
                <a:gd name="connsiteY4" fmla="*/ 198882 h 397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764" h="397764">
                  <a:moveTo>
                    <a:pt x="397764" y="198882"/>
                  </a:moveTo>
                  <a:cubicBezTo>
                    <a:pt x="397764" y="308722"/>
                    <a:pt x="308721" y="397764"/>
                    <a:pt x="198882" y="397764"/>
                  </a:cubicBezTo>
                  <a:cubicBezTo>
                    <a:pt x="89042" y="397764"/>
                    <a:pt x="0" y="308722"/>
                    <a:pt x="0" y="198882"/>
                  </a:cubicBezTo>
                  <a:cubicBezTo>
                    <a:pt x="0" y="89043"/>
                    <a:pt x="89042" y="0"/>
                    <a:pt x="198882" y="0"/>
                  </a:cubicBezTo>
                  <a:cubicBezTo>
                    <a:pt x="308721" y="0"/>
                    <a:pt x="397764" y="89043"/>
                    <a:pt x="397764" y="198882"/>
                  </a:cubicBezTo>
                  <a:close/>
                </a:path>
              </a:pathLst>
            </a:custGeom>
            <a:solidFill>
              <a:srgbClr val="98AAB5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C89C21D0-E88A-76E7-573A-1FE5D7F9D4FB}"/>
                </a:ext>
              </a:extLst>
            </p:cNvPr>
            <p:cNvSpPr/>
            <p:nvPr/>
          </p:nvSpPr>
          <p:spPr>
            <a:xfrm>
              <a:off x="3477356" y="4562542"/>
              <a:ext cx="130813" cy="205058"/>
            </a:xfrm>
            <a:custGeom>
              <a:avLst/>
              <a:gdLst>
                <a:gd name="connsiteX0" fmla="*/ 54864 w 253746"/>
                <a:gd name="connsiteY0" fmla="*/ 0 h 397764"/>
                <a:gd name="connsiteX1" fmla="*/ 0 w 253746"/>
                <a:gd name="connsiteY1" fmla="*/ 7544 h 397764"/>
                <a:gd name="connsiteX2" fmla="*/ 144018 w 253746"/>
                <a:gd name="connsiteY2" fmla="*/ 198882 h 397764"/>
                <a:gd name="connsiteX3" fmla="*/ 0 w 253746"/>
                <a:gd name="connsiteY3" fmla="*/ 390220 h 397764"/>
                <a:gd name="connsiteX4" fmla="*/ 54864 w 253746"/>
                <a:gd name="connsiteY4" fmla="*/ 397764 h 397764"/>
                <a:gd name="connsiteX5" fmla="*/ 253746 w 253746"/>
                <a:gd name="connsiteY5" fmla="*/ 198882 h 397764"/>
                <a:gd name="connsiteX6" fmla="*/ 54864 w 253746"/>
                <a:gd name="connsiteY6" fmla="*/ 0 h 397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3746" h="397764">
                  <a:moveTo>
                    <a:pt x="54864" y="0"/>
                  </a:moveTo>
                  <a:cubicBezTo>
                    <a:pt x="35662" y="0"/>
                    <a:pt x="17145" y="2743"/>
                    <a:pt x="0" y="7544"/>
                  </a:cubicBezTo>
                  <a:cubicBezTo>
                    <a:pt x="82982" y="31547"/>
                    <a:pt x="144018" y="107670"/>
                    <a:pt x="144018" y="198882"/>
                  </a:cubicBezTo>
                  <a:cubicBezTo>
                    <a:pt x="144018" y="289407"/>
                    <a:pt x="82982" y="366217"/>
                    <a:pt x="0" y="390220"/>
                  </a:cubicBezTo>
                  <a:cubicBezTo>
                    <a:pt x="17145" y="395021"/>
                    <a:pt x="35662" y="397764"/>
                    <a:pt x="54864" y="397764"/>
                  </a:cubicBezTo>
                  <a:cubicBezTo>
                    <a:pt x="164592" y="397764"/>
                    <a:pt x="253746" y="308610"/>
                    <a:pt x="253746" y="198882"/>
                  </a:cubicBezTo>
                  <a:cubicBezTo>
                    <a:pt x="253746" y="88468"/>
                    <a:pt x="164592" y="0"/>
                    <a:pt x="54864" y="0"/>
                  </a:cubicBezTo>
                  <a:close/>
                </a:path>
              </a:pathLst>
            </a:custGeom>
            <a:solidFill>
              <a:srgbClr val="7B929E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88C82463-B3C7-5B46-6685-0D8723570835}"/>
                </a:ext>
              </a:extLst>
            </p:cNvPr>
            <p:cNvSpPr/>
            <p:nvPr/>
          </p:nvSpPr>
          <p:spPr>
            <a:xfrm>
              <a:off x="3403111" y="4562542"/>
              <a:ext cx="205058" cy="205058"/>
            </a:xfrm>
            <a:custGeom>
              <a:avLst/>
              <a:gdLst>
                <a:gd name="connsiteX0" fmla="*/ 397764 w 397764"/>
                <a:gd name="connsiteY0" fmla="*/ 198882 h 397764"/>
                <a:gd name="connsiteX1" fmla="*/ 198882 w 397764"/>
                <a:gd name="connsiteY1" fmla="*/ 397764 h 397764"/>
                <a:gd name="connsiteX2" fmla="*/ 0 w 397764"/>
                <a:gd name="connsiteY2" fmla="*/ 198882 h 397764"/>
                <a:gd name="connsiteX3" fmla="*/ 198882 w 397764"/>
                <a:gd name="connsiteY3" fmla="*/ 0 h 397764"/>
                <a:gd name="connsiteX4" fmla="*/ 397764 w 397764"/>
                <a:gd name="connsiteY4" fmla="*/ 198882 h 397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764" h="397764">
                  <a:moveTo>
                    <a:pt x="397764" y="198882"/>
                  </a:moveTo>
                  <a:cubicBezTo>
                    <a:pt x="397764" y="308722"/>
                    <a:pt x="308721" y="397764"/>
                    <a:pt x="198882" y="397764"/>
                  </a:cubicBezTo>
                  <a:cubicBezTo>
                    <a:pt x="89042" y="397764"/>
                    <a:pt x="0" y="308722"/>
                    <a:pt x="0" y="198882"/>
                  </a:cubicBezTo>
                  <a:cubicBezTo>
                    <a:pt x="0" y="89043"/>
                    <a:pt x="89042" y="0"/>
                    <a:pt x="198882" y="0"/>
                  </a:cubicBezTo>
                  <a:cubicBezTo>
                    <a:pt x="308721" y="0"/>
                    <a:pt x="397764" y="89043"/>
                    <a:pt x="397764" y="198882"/>
                  </a:cubicBez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E79AA888-838A-B6E2-CA3B-2DDD8899BF55}"/>
                </a:ext>
              </a:extLst>
            </p:cNvPr>
            <p:cNvSpPr/>
            <p:nvPr/>
          </p:nvSpPr>
          <p:spPr>
            <a:xfrm>
              <a:off x="3490437" y="5460553"/>
              <a:ext cx="339406" cy="77781"/>
            </a:xfrm>
            <a:custGeom>
              <a:avLst/>
              <a:gdLst>
                <a:gd name="connsiteX0" fmla="*/ 658368 w 658368"/>
                <a:gd name="connsiteY0" fmla="*/ 150876 h 150876"/>
                <a:gd name="connsiteX1" fmla="*/ 0 w 658368"/>
                <a:gd name="connsiteY1" fmla="*/ 150876 h 150876"/>
                <a:gd name="connsiteX2" fmla="*/ 0 w 658368"/>
                <a:gd name="connsiteY2" fmla="*/ 96012 h 150876"/>
                <a:gd name="connsiteX3" fmla="*/ 96012 w 658368"/>
                <a:gd name="connsiteY3" fmla="*/ 0 h 150876"/>
                <a:gd name="connsiteX4" fmla="*/ 562356 w 658368"/>
                <a:gd name="connsiteY4" fmla="*/ 0 h 150876"/>
                <a:gd name="connsiteX5" fmla="*/ 658368 w 658368"/>
                <a:gd name="connsiteY5" fmla="*/ 96012 h 150876"/>
                <a:gd name="connsiteX6" fmla="*/ 658368 w 658368"/>
                <a:gd name="connsiteY6" fmla="*/ 150876 h 150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8368" h="150876">
                  <a:moveTo>
                    <a:pt x="658368" y="150876"/>
                  </a:moveTo>
                  <a:lnTo>
                    <a:pt x="0" y="150876"/>
                  </a:lnTo>
                  <a:lnTo>
                    <a:pt x="0" y="96012"/>
                  </a:lnTo>
                  <a:cubicBezTo>
                    <a:pt x="0" y="43205"/>
                    <a:pt x="43205" y="0"/>
                    <a:pt x="96012" y="0"/>
                  </a:cubicBezTo>
                  <a:lnTo>
                    <a:pt x="562356" y="0"/>
                  </a:lnTo>
                  <a:cubicBezTo>
                    <a:pt x="615163" y="0"/>
                    <a:pt x="658368" y="43205"/>
                    <a:pt x="658368" y="96012"/>
                  </a:cubicBezTo>
                  <a:lnTo>
                    <a:pt x="658368" y="150876"/>
                  </a:lnTo>
                  <a:close/>
                </a:path>
              </a:pathLst>
            </a:custGeom>
            <a:solidFill>
              <a:srgbClr val="6E818E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724B1FFA-6D65-335E-9B6A-0DE7F81555BD}"/>
                </a:ext>
              </a:extLst>
            </p:cNvPr>
            <p:cNvSpPr/>
            <p:nvPr/>
          </p:nvSpPr>
          <p:spPr>
            <a:xfrm>
              <a:off x="3490437" y="5505101"/>
              <a:ext cx="339406" cy="32880"/>
            </a:xfrm>
            <a:custGeom>
              <a:avLst/>
              <a:gdLst>
                <a:gd name="connsiteX0" fmla="*/ 0 w 658368"/>
                <a:gd name="connsiteY0" fmla="*/ 0 h 63779"/>
                <a:gd name="connsiteX1" fmla="*/ 658368 w 658368"/>
                <a:gd name="connsiteY1" fmla="*/ 0 h 63779"/>
                <a:gd name="connsiteX2" fmla="*/ 658368 w 658368"/>
                <a:gd name="connsiteY2" fmla="*/ 63779 h 63779"/>
                <a:gd name="connsiteX3" fmla="*/ 0 w 658368"/>
                <a:gd name="connsiteY3" fmla="*/ 63779 h 63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8368" h="63779">
                  <a:moveTo>
                    <a:pt x="0" y="0"/>
                  </a:moveTo>
                  <a:lnTo>
                    <a:pt x="658368" y="0"/>
                  </a:lnTo>
                  <a:lnTo>
                    <a:pt x="658368" y="63779"/>
                  </a:lnTo>
                  <a:lnTo>
                    <a:pt x="0" y="63779"/>
                  </a:lnTo>
                  <a:close/>
                </a:path>
              </a:pathLst>
            </a:custGeom>
            <a:solidFill>
              <a:srgbClr val="5C6F7A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9CF66CF2-4F95-8196-541F-C18BEC8E48B1}"/>
                </a:ext>
              </a:extLst>
            </p:cNvPr>
            <p:cNvSpPr/>
            <p:nvPr/>
          </p:nvSpPr>
          <p:spPr>
            <a:xfrm>
              <a:off x="3490437" y="5460553"/>
              <a:ext cx="339406" cy="77781"/>
            </a:xfrm>
            <a:custGeom>
              <a:avLst/>
              <a:gdLst>
                <a:gd name="connsiteX0" fmla="*/ 658368 w 658368"/>
                <a:gd name="connsiteY0" fmla="*/ 150876 h 150876"/>
                <a:gd name="connsiteX1" fmla="*/ 0 w 658368"/>
                <a:gd name="connsiteY1" fmla="*/ 150876 h 150876"/>
                <a:gd name="connsiteX2" fmla="*/ 0 w 658368"/>
                <a:gd name="connsiteY2" fmla="*/ 96012 h 150876"/>
                <a:gd name="connsiteX3" fmla="*/ 96012 w 658368"/>
                <a:gd name="connsiteY3" fmla="*/ 0 h 150876"/>
                <a:gd name="connsiteX4" fmla="*/ 562356 w 658368"/>
                <a:gd name="connsiteY4" fmla="*/ 0 h 150876"/>
                <a:gd name="connsiteX5" fmla="*/ 658368 w 658368"/>
                <a:gd name="connsiteY5" fmla="*/ 96012 h 150876"/>
                <a:gd name="connsiteX6" fmla="*/ 658368 w 658368"/>
                <a:gd name="connsiteY6" fmla="*/ 150876 h 150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8368" h="150876">
                  <a:moveTo>
                    <a:pt x="658368" y="150876"/>
                  </a:moveTo>
                  <a:lnTo>
                    <a:pt x="0" y="150876"/>
                  </a:lnTo>
                  <a:lnTo>
                    <a:pt x="0" y="96012"/>
                  </a:lnTo>
                  <a:cubicBezTo>
                    <a:pt x="0" y="43205"/>
                    <a:pt x="43205" y="0"/>
                    <a:pt x="96012" y="0"/>
                  </a:cubicBezTo>
                  <a:lnTo>
                    <a:pt x="562356" y="0"/>
                  </a:lnTo>
                  <a:cubicBezTo>
                    <a:pt x="615163" y="0"/>
                    <a:pt x="658368" y="43205"/>
                    <a:pt x="658368" y="96012"/>
                  </a:cubicBezTo>
                  <a:lnTo>
                    <a:pt x="658368" y="150876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F1DD665F-54CE-C15D-F338-07E781136922}"/>
                </a:ext>
              </a:extLst>
            </p:cNvPr>
            <p:cNvSpPr/>
            <p:nvPr/>
          </p:nvSpPr>
          <p:spPr>
            <a:xfrm>
              <a:off x="1723758" y="5538334"/>
              <a:ext cx="2783837" cy="3535"/>
            </a:xfrm>
            <a:custGeom>
              <a:avLst/>
              <a:gdLst>
                <a:gd name="connsiteX0" fmla="*/ 0 w 5399989"/>
                <a:gd name="connsiteY0" fmla="*/ 0 h 6858"/>
                <a:gd name="connsiteX1" fmla="*/ 5399989 w 5399989"/>
                <a:gd name="connsiteY1" fmla="*/ 0 h 6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99989" h="6858">
                  <a:moveTo>
                    <a:pt x="0" y="0"/>
                  </a:moveTo>
                  <a:lnTo>
                    <a:pt x="5399989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95693260-9DDE-B336-B7E1-80FFFA180F04}"/>
                </a:ext>
              </a:extLst>
            </p:cNvPr>
            <p:cNvSpPr/>
            <p:nvPr/>
          </p:nvSpPr>
          <p:spPr>
            <a:xfrm>
              <a:off x="2951812" y="4190963"/>
              <a:ext cx="1105565" cy="517558"/>
            </a:xfrm>
            <a:custGeom>
              <a:avLst/>
              <a:gdLst>
                <a:gd name="connsiteX0" fmla="*/ 2129057 w 2144537"/>
                <a:gd name="connsiteY0" fmla="*/ 980008 h 1003941"/>
                <a:gd name="connsiteX1" fmla="*/ 2129057 w 2144537"/>
                <a:gd name="connsiteY1" fmla="*/ 980008 h 1003941"/>
                <a:gd name="connsiteX2" fmla="*/ 2035102 w 2144537"/>
                <a:gd name="connsiteY2" fmla="*/ 988238 h 1003941"/>
                <a:gd name="connsiteX3" fmla="*/ 1072239 w 2144537"/>
                <a:gd name="connsiteY3" fmla="*/ 172821 h 1003941"/>
                <a:gd name="connsiteX4" fmla="*/ 109375 w 2144537"/>
                <a:gd name="connsiteY4" fmla="*/ 988238 h 1003941"/>
                <a:gd name="connsiteX5" fmla="*/ 15421 w 2144537"/>
                <a:gd name="connsiteY5" fmla="*/ 980008 h 1003941"/>
                <a:gd name="connsiteX6" fmla="*/ 15421 w 2144537"/>
                <a:gd name="connsiteY6" fmla="*/ 980008 h 1003941"/>
                <a:gd name="connsiteX7" fmla="*/ 23650 w 2144537"/>
                <a:gd name="connsiteY7" fmla="*/ 887425 h 1003941"/>
                <a:gd name="connsiteX8" fmla="*/ 970055 w 2144537"/>
                <a:gd name="connsiteY8" fmla="*/ 87096 h 1003941"/>
                <a:gd name="connsiteX9" fmla="*/ 1072925 w 2144537"/>
                <a:gd name="connsiteY9" fmla="*/ 0 h 1003941"/>
                <a:gd name="connsiteX10" fmla="*/ 1175109 w 2144537"/>
                <a:gd name="connsiteY10" fmla="*/ 87096 h 1003941"/>
                <a:gd name="connsiteX11" fmla="*/ 2121513 w 2144537"/>
                <a:gd name="connsiteY11" fmla="*/ 887425 h 1003941"/>
                <a:gd name="connsiteX12" fmla="*/ 2129057 w 2144537"/>
                <a:gd name="connsiteY12" fmla="*/ 980008 h 1003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44537" h="1003941">
                  <a:moveTo>
                    <a:pt x="2129057" y="980008"/>
                  </a:moveTo>
                  <a:lnTo>
                    <a:pt x="2129057" y="980008"/>
                  </a:lnTo>
                  <a:cubicBezTo>
                    <a:pt x="2105739" y="1008126"/>
                    <a:pt x="2063220" y="1012241"/>
                    <a:pt x="2035102" y="988238"/>
                  </a:cubicBezTo>
                  <a:lnTo>
                    <a:pt x="1072239" y="172821"/>
                  </a:lnTo>
                  <a:lnTo>
                    <a:pt x="109375" y="988238"/>
                  </a:lnTo>
                  <a:cubicBezTo>
                    <a:pt x="81257" y="1012241"/>
                    <a:pt x="39424" y="1008126"/>
                    <a:pt x="15421" y="980008"/>
                  </a:cubicBezTo>
                  <a:lnTo>
                    <a:pt x="15421" y="980008"/>
                  </a:lnTo>
                  <a:cubicBezTo>
                    <a:pt x="-7897" y="951890"/>
                    <a:pt x="-4468" y="910742"/>
                    <a:pt x="23650" y="887425"/>
                  </a:cubicBezTo>
                  <a:lnTo>
                    <a:pt x="970055" y="87096"/>
                  </a:lnTo>
                  <a:lnTo>
                    <a:pt x="1072925" y="0"/>
                  </a:lnTo>
                  <a:lnTo>
                    <a:pt x="1175109" y="87096"/>
                  </a:lnTo>
                  <a:lnTo>
                    <a:pt x="2121513" y="887425"/>
                  </a:lnTo>
                  <a:cubicBezTo>
                    <a:pt x="2148945" y="910057"/>
                    <a:pt x="2152374" y="951890"/>
                    <a:pt x="2129057" y="980008"/>
                  </a:cubicBezTo>
                  <a:close/>
                </a:path>
              </a:pathLst>
            </a:custGeom>
            <a:solidFill>
              <a:srgbClr val="BCE8D7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EE2FA6D0-9B2C-7335-FA34-20C49AB03B47}"/>
                </a:ext>
              </a:extLst>
            </p:cNvPr>
            <p:cNvSpPr/>
            <p:nvPr/>
          </p:nvSpPr>
          <p:spPr>
            <a:xfrm>
              <a:off x="2951812" y="4190963"/>
              <a:ext cx="1105565" cy="517558"/>
            </a:xfrm>
            <a:custGeom>
              <a:avLst/>
              <a:gdLst>
                <a:gd name="connsiteX0" fmla="*/ 2129057 w 2144537"/>
                <a:gd name="connsiteY0" fmla="*/ 980008 h 1003941"/>
                <a:gd name="connsiteX1" fmla="*/ 2129057 w 2144537"/>
                <a:gd name="connsiteY1" fmla="*/ 980008 h 1003941"/>
                <a:gd name="connsiteX2" fmla="*/ 2035102 w 2144537"/>
                <a:gd name="connsiteY2" fmla="*/ 988238 h 1003941"/>
                <a:gd name="connsiteX3" fmla="*/ 1072239 w 2144537"/>
                <a:gd name="connsiteY3" fmla="*/ 172821 h 1003941"/>
                <a:gd name="connsiteX4" fmla="*/ 109375 w 2144537"/>
                <a:gd name="connsiteY4" fmla="*/ 988238 h 1003941"/>
                <a:gd name="connsiteX5" fmla="*/ 15421 w 2144537"/>
                <a:gd name="connsiteY5" fmla="*/ 980008 h 1003941"/>
                <a:gd name="connsiteX6" fmla="*/ 15421 w 2144537"/>
                <a:gd name="connsiteY6" fmla="*/ 980008 h 1003941"/>
                <a:gd name="connsiteX7" fmla="*/ 23650 w 2144537"/>
                <a:gd name="connsiteY7" fmla="*/ 887425 h 1003941"/>
                <a:gd name="connsiteX8" fmla="*/ 970055 w 2144537"/>
                <a:gd name="connsiteY8" fmla="*/ 87096 h 1003941"/>
                <a:gd name="connsiteX9" fmla="*/ 1072925 w 2144537"/>
                <a:gd name="connsiteY9" fmla="*/ 0 h 1003941"/>
                <a:gd name="connsiteX10" fmla="*/ 1175109 w 2144537"/>
                <a:gd name="connsiteY10" fmla="*/ 87096 h 1003941"/>
                <a:gd name="connsiteX11" fmla="*/ 2121513 w 2144537"/>
                <a:gd name="connsiteY11" fmla="*/ 887425 h 1003941"/>
                <a:gd name="connsiteX12" fmla="*/ 2129057 w 2144537"/>
                <a:gd name="connsiteY12" fmla="*/ 980008 h 1003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44537" h="1003941">
                  <a:moveTo>
                    <a:pt x="2129057" y="980008"/>
                  </a:moveTo>
                  <a:lnTo>
                    <a:pt x="2129057" y="980008"/>
                  </a:lnTo>
                  <a:cubicBezTo>
                    <a:pt x="2105739" y="1008126"/>
                    <a:pt x="2063220" y="1012241"/>
                    <a:pt x="2035102" y="988238"/>
                  </a:cubicBezTo>
                  <a:lnTo>
                    <a:pt x="1072239" y="172821"/>
                  </a:lnTo>
                  <a:lnTo>
                    <a:pt x="109375" y="988238"/>
                  </a:lnTo>
                  <a:cubicBezTo>
                    <a:pt x="81257" y="1012241"/>
                    <a:pt x="39424" y="1008126"/>
                    <a:pt x="15421" y="980008"/>
                  </a:cubicBezTo>
                  <a:lnTo>
                    <a:pt x="15421" y="980008"/>
                  </a:lnTo>
                  <a:cubicBezTo>
                    <a:pt x="-7897" y="951890"/>
                    <a:pt x="-4468" y="910742"/>
                    <a:pt x="23650" y="887425"/>
                  </a:cubicBezTo>
                  <a:lnTo>
                    <a:pt x="970055" y="87096"/>
                  </a:lnTo>
                  <a:lnTo>
                    <a:pt x="1072925" y="0"/>
                  </a:lnTo>
                  <a:lnTo>
                    <a:pt x="1175109" y="87096"/>
                  </a:lnTo>
                  <a:lnTo>
                    <a:pt x="2121513" y="887425"/>
                  </a:lnTo>
                  <a:cubicBezTo>
                    <a:pt x="2148945" y="910057"/>
                    <a:pt x="2152374" y="951890"/>
                    <a:pt x="2129057" y="980008"/>
                  </a:cubicBez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639FD056-7780-4115-6CA6-EAC40F3B1571}"/>
                </a:ext>
              </a:extLst>
            </p:cNvPr>
            <p:cNvSpPr/>
            <p:nvPr/>
          </p:nvSpPr>
          <p:spPr>
            <a:xfrm>
              <a:off x="4180563" y="4998820"/>
              <a:ext cx="3535" cy="539514"/>
            </a:xfrm>
            <a:custGeom>
              <a:avLst/>
              <a:gdLst>
                <a:gd name="connsiteX0" fmla="*/ 0 w 6858"/>
                <a:gd name="connsiteY0" fmla="*/ 1046531 h 1046530"/>
                <a:gd name="connsiteX1" fmla="*/ 0 w 6858"/>
                <a:gd name="connsiteY1" fmla="*/ 0 h 1046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1046530">
                  <a:moveTo>
                    <a:pt x="0" y="1046531"/>
                  </a:moveTo>
                  <a:lnTo>
                    <a:pt x="0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A6EAF378-5588-07C5-4288-3CF2282C59FD}"/>
                </a:ext>
              </a:extLst>
            </p:cNvPr>
            <p:cNvSpPr/>
            <p:nvPr/>
          </p:nvSpPr>
          <p:spPr>
            <a:xfrm>
              <a:off x="4343902" y="4998820"/>
              <a:ext cx="3535" cy="539514"/>
            </a:xfrm>
            <a:custGeom>
              <a:avLst/>
              <a:gdLst>
                <a:gd name="connsiteX0" fmla="*/ 0 w 6858"/>
                <a:gd name="connsiteY0" fmla="*/ 1046531 h 1046530"/>
                <a:gd name="connsiteX1" fmla="*/ 0 w 6858"/>
                <a:gd name="connsiteY1" fmla="*/ 0 h 1046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1046530">
                  <a:moveTo>
                    <a:pt x="0" y="1046531"/>
                  </a:moveTo>
                  <a:lnTo>
                    <a:pt x="0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4A82A16F-442B-D4DB-1910-FB2A7340D194}"/>
                </a:ext>
              </a:extLst>
            </p:cNvPr>
            <p:cNvSpPr/>
            <p:nvPr/>
          </p:nvSpPr>
          <p:spPr>
            <a:xfrm>
              <a:off x="3505640" y="4562542"/>
              <a:ext cx="3535" cy="205058"/>
            </a:xfrm>
            <a:custGeom>
              <a:avLst/>
              <a:gdLst>
                <a:gd name="connsiteX0" fmla="*/ 0 w 6858"/>
                <a:gd name="connsiteY0" fmla="*/ 397764 h 397764"/>
                <a:gd name="connsiteX1" fmla="*/ 0 w 6858"/>
                <a:gd name="connsiteY1" fmla="*/ 0 h 397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397764">
                  <a:moveTo>
                    <a:pt x="0" y="397764"/>
                  </a:moveTo>
                  <a:lnTo>
                    <a:pt x="0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2FCEF926-FA62-C3B1-AA8A-74026DDC6112}"/>
                </a:ext>
              </a:extLst>
            </p:cNvPr>
            <p:cNvSpPr/>
            <p:nvPr/>
          </p:nvSpPr>
          <p:spPr>
            <a:xfrm>
              <a:off x="3403111" y="4665071"/>
              <a:ext cx="205058" cy="3535"/>
            </a:xfrm>
            <a:custGeom>
              <a:avLst/>
              <a:gdLst>
                <a:gd name="connsiteX0" fmla="*/ 0 w 397764"/>
                <a:gd name="connsiteY0" fmla="*/ 0 h 6858"/>
                <a:gd name="connsiteX1" fmla="*/ 397764 w 397764"/>
                <a:gd name="connsiteY1" fmla="*/ 0 h 6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7764" h="6858">
                  <a:moveTo>
                    <a:pt x="0" y="0"/>
                  </a:moveTo>
                  <a:lnTo>
                    <a:pt x="397764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6240F82B-A4CE-CE3E-4705-C85BAE19FD38}"/>
                </a:ext>
              </a:extLst>
            </p:cNvPr>
            <p:cNvSpPr/>
            <p:nvPr/>
          </p:nvSpPr>
          <p:spPr>
            <a:xfrm>
              <a:off x="1910078" y="5297921"/>
              <a:ext cx="664670" cy="14142"/>
            </a:xfrm>
            <a:custGeom>
              <a:avLst/>
              <a:gdLst>
                <a:gd name="connsiteX0" fmla="*/ 0 w 1289304"/>
                <a:gd name="connsiteY0" fmla="*/ 0 h 27432"/>
                <a:gd name="connsiteX1" fmla="*/ 1289304 w 1289304"/>
                <a:gd name="connsiteY1" fmla="*/ 0 h 27432"/>
                <a:gd name="connsiteX2" fmla="*/ 1289304 w 1289304"/>
                <a:gd name="connsiteY2" fmla="*/ 27432 h 27432"/>
                <a:gd name="connsiteX3" fmla="*/ 0 w 1289304"/>
                <a:gd name="connsiteY3" fmla="*/ 27432 h 27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304" h="27432">
                  <a:moveTo>
                    <a:pt x="0" y="0"/>
                  </a:moveTo>
                  <a:lnTo>
                    <a:pt x="1289304" y="0"/>
                  </a:lnTo>
                  <a:lnTo>
                    <a:pt x="1289304" y="27432"/>
                  </a:lnTo>
                  <a:lnTo>
                    <a:pt x="0" y="27432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3DD4EA7F-4851-B54B-B864-5A62EF1A522F}"/>
                </a:ext>
              </a:extLst>
            </p:cNvPr>
            <p:cNvSpPr/>
            <p:nvPr/>
          </p:nvSpPr>
          <p:spPr>
            <a:xfrm>
              <a:off x="1910078" y="5397976"/>
              <a:ext cx="664670" cy="14142"/>
            </a:xfrm>
            <a:custGeom>
              <a:avLst/>
              <a:gdLst>
                <a:gd name="connsiteX0" fmla="*/ 0 w 1289304"/>
                <a:gd name="connsiteY0" fmla="*/ 0 h 27432"/>
                <a:gd name="connsiteX1" fmla="*/ 1289304 w 1289304"/>
                <a:gd name="connsiteY1" fmla="*/ 0 h 27432"/>
                <a:gd name="connsiteX2" fmla="*/ 1289304 w 1289304"/>
                <a:gd name="connsiteY2" fmla="*/ 27432 h 27432"/>
                <a:gd name="connsiteX3" fmla="*/ 0 w 1289304"/>
                <a:gd name="connsiteY3" fmla="*/ 27432 h 27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304" h="27432">
                  <a:moveTo>
                    <a:pt x="0" y="0"/>
                  </a:moveTo>
                  <a:lnTo>
                    <a:pt x="1289304" y="0"/>
                  </a:lnTo>
                  <a:lnTo>
                    <a:pt x="1289304" y="27432"/>
                  </a:lnTo>
                  <a:lnTo>
                    <a:pt x="0" y="27432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FA71313E-7D43-D983-3057-AEE1928684D4}"/>
                </a:ext>
              </a:extLst>
            </p:cNvPr>
            <p:cNvSpPr/>
            <p:nvPr/>
          </p:nvSpPr>
          <p:spPr>
            <a:xfrm>
              <a:off x="2011900" y="4812147"/>
              <a:ext cx="3535" cy="726187"/>
            </a:xfrm>
            <a:custGeom>
              <a:avLst/>
              <a:gdLst>
                <a:gd name="connsiteX0" fmla="*/ 0 w 6858"/>
                <a:gd name="connsiteY0" fmla="*/ 1408633 h 1408633"/>
                <a:gd name="connsiteX1" fmla="*/ 0 w 6858"/>
                <a:gd name="connsiteY1" fmla="*/ 0 h 1408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1408633">
                  <a:moveTo>
                    <a:pt x="0" y="1408633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E6EAA611-E519-838F-FDC5-80F1FDA7D0DB}"/>
                </a:ext>
              </a:extLst>
            </p:cNvPr>
            <p:cNvSpPr/>
            <p:nvPr/>
          </p:nvSpPr>
          <p:spPr>
            <a:xfrm>
              <a:off x="1848914" y="4998820"/>
              <a:ext cx="3535" cy="539514"/>
            </a:xfrm>
            <a:custGeom>
              <a:avLst/>
              <a:gdLst>
                <a:gd name="connsiteX0" fmla="*/ 0 w 6858"/>
                <a:gd name="connsiteY0" fmla="*/ 1046531 h 1046530"/>
                <a:gd name="connsiteX1" fmla="*/ 0 w 6858"/>
                <a:gd name="connsiteY1" fmla="*/ 0 h 1046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1046530">
                  <a:moveTo>
                    <a:pt x="0" y="1046531"/>
                  </a:moveTo>
                  <a:lnTo>
                    <a:pt x="0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399A66C2-FD62-7318-B58B-319BF0A8B0B2}"/>
                </a:ext>
              </a:extLst>
            </p:cNvPr>
            <p:cNvSpPr/>
            <p:nvPr/>
          </p:nvSpPr>
          <p:spPr>
            <a:xfrm>
              <a:off x="2250898" y="4865886"/>
              <a:ext cx="3535" cy="672448"/>
            </a:xfrm>
            <a:custGeom>
              <a:avLst/>
              <a:gdLst>
                <a:gd name="connsiteX0" fmla="*/ 0 w 6858"/>
                <a:gd name="connsiteY0" fmla="*/ 1304392 h 1304391"/>
                <a:gd name="connsiteX1" fmla="*/ 0 w 6858"/>
                <a:gd name="connsiteY1" fmla="*/ 0 h 1304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1304391">
                  <a:moveTo>
                    <a:pt x="0" y="1304392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D9C20A35-A82B-7A2E-3C45-C3704FDA9046}"/>
                </a:ext>
              </a:extLst>
            </p:cNvPr>
            <p:cNvSpPr/>
            <p:nvPr/>
          </p:nvSpPr>
          <p:spPr>
            <a:xfrm>
              <a:off x="2481411" y="5186907"/>
              <a:ext cx="49497" cy="351427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solidFill>
              <a:srgbClr val="66333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022D5878-62E1-45A2-8AB1-944E1DECE3E4}"/>
                </a:ext>
              </a:extLst>
            </p:cNvPr>
            <p:cNvSpPr/>
            <p:nvPr/>
          </p:nvSpPr>
          <p:spPr>
            <a:xfrm>
              <a:off x="2481411" y="5186907"/>
              <a:ext cx="49497" cy="351427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D0C76B13-0CF9-5A3E-5F51-1DCB83AACAF8}"/>
                </a:ext>
              </a:extLst>
            </p:cNvPr>
            <p:cNvSpPr/>
            <p:nvPr/>
          </p:nvSpPr>
          <p:spPr>
            <a:xfrm>
              <a:off x="2349891" y="5186907"/>
              <a:ext cx="49497" cy="351427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solidFill>
              <a:srgbClr val="66333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1D9E6070-D5F8-E410-B8FC-B74C7C440BDB}"/>
                </a:ext>
              </a:extLst>
            </p:cNvPr>
            <p:cNvSpPr/>
            <p:nvPr/>
          </p:nvSpPr>
          <p:spPr>
            <a:xfrm>
              <a:off x="2349891" y="5186907"/>
              <a:ext cx="49497" cy="351427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78E33BF3-37ED-7E6A-D64C-E0236C2C48E8}"/>
                </a:ext>
              </a:extLst>
            </p:cNvPr>
            <p:cNvSpPr/>
            <p:nvPr/>
          </p:nvSpPr>
          <p:spPr>
            <a:xfrm>
              <a:off x="2218725" y="5186907"/>
              <a:ext cx="49497" cy="351427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solidFill>
              <a:srgbClr val="66333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9733E8D2-9A75-D8F6-48E7-EE8B4DCB8AF7}"/>
                </a:ext>
              </a:extLst>
            </p:cNvPr>
            <p:cNvSpPr/>
            <p:nvPr/>
          </p:nvSpPr>
          <p:spPr>
            <a:xfrm>
              <a:off x="2218725" y="5186907"/>
              <a:ext cx="49497" cy="351427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8" name="任意多边形: 形状 507">
              <a:extLst>
                <a:ext uri="{FF2B5EF4-FFF2-40B4-BE49-F238E27FC236}">
                  <a16:creationId xmlns:a16="http://schemas.microsoft.com/office/drawing/2014/main" id="{27CCBA16-DD54-0F19-8E34-E89FC9F07E63}"/>
                </a:ext>
              </a:extLst>
            </p:cNvPr>
            <p:cNvSpPr/>
            <p:nvPr/>
          </p:nvSpPr>
          <p:spPr>
            <a:xfrm>
              <a:off x="2087559" y="5186907"/>
              <a:ext cx="49497" cy="351427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solidFill>
              <a:srgbClr val="66333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9" name="任意多边形: 形状 508">
              <a:extLst>
                <a:ext uri="{FF2B5EF4-FFF2-40B4-BE49-F238E27FC236}">
                  <a16:creationId xmlns:a16="http://schemas.microsoft.com/office/drawing/2014/main" id="{489B5204-2F70-9CC6-D8D7-643A9213E048}"/>
                </a:ext>
              </a:extLst>
            </p:cNvPr>
            <p:cNvSpPr/>
            <p:nvPr/>
          </p:nvSpPr>
          <p:spPr>
            <a:xfrm>
              <a:off x="2087559" y="5186907"/>
              <a:ext cx="49497" cy="351427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0" name="任意多边形: 形状 509">
              <a:extLst>
                <a:ext uri="{FF2B5EF4-FFF2-40B4-BE49-F238E27FC236}">
                  <a16:creationId xmlns:a16="http://schemas.microsoft.com/office/drawing/2014/main" id="{78371967-7F8B-AE9F-F7C5-37DC1391C8BB}"/>
                </a:ext>
              </a:extLst>
            </p:cNvPr>
            <p:cNvSpPr/>
            <p:nvPr/>
          </p:nvSpPr>
          <p:spPr>
            <a:xfrm>
              <a:off x="1956393" y="5186907"/>
              <a:ext cx="49497" cy="351427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solidFill>
              <a:srgbClr val="66333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2" name="任意多边形: 形状 511">
              <a:extLst>
                <a:ext uri="{FF2B5EF4-FFF2-40B4-BE49-F238E27FC236}">
                  <a16:creationId xmlns:a16="http://schemas.microsoft.com/office/drawing/2014/main" id="{B365C487-1D6A-5F2D-DA18-55E7F4E2B671}"/>
                </a:ext>
              </a:extLst>
            </p:cNvPr>
            <p:cNvSpPr/>
            <p:nvPr/>
          </p:nvSpPr>
          <p:spPr>
            <a:xfrm>
              <a:off x="1956393" y="5186907"/>
              <a:ext cx="49497" cy="351427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4" name="任意多边形: 形状 513">
              <a:extLst>
                <a:ext uri="{FF2B5EF4-FFF2-40B4-BE49-F238E27FC236}">
                  <a16:creationId xmlns:a16="http://schemas.microsoft.com/office/drawing/2014/main" id="{551C0CB3-2C4D-6EBC-29A3-56F80E769B41}"/>
                </a:ext>
              </a:extLst>
            </p:cNvPr>
            <p:cNvSpPr/>
            <p:nvPr/>
          </p:nvSpPr>
          <p:spPr>
            <a:xfrm>
              <a:off x="3574228" y="5300750"/>
              <a:ext cx="3535" cy="79548"/>
            </a:xfrm>
            <a:custGeom>
              <a:avLst/>
              <a:gdLst>
                <a:gd name="connsiteX0" fmla="*/ 0 w 6858"/>
                <a:gd name="connsiteY0" fmla="*/ 0 h 154305"/>
                <a:gd name="connsiteX1" fmla="*/ 0 w 6858"/>
                <a:gd name="connsiteY1" fmla="*/ 154305 h 154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154305">
                  <a:moveTo>
                    <a:pt x="0" y="0"/>
                  </a:moveTo>
                  <a:lnTo>
                    <a:pt x="0" y="154305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5" name="任意多边形: 形状 514">
              <a:extLst>
                <a:ext uri="{FF2B5EF4-FFF2-40B4-BE49-F238E27FC236}">
                  <a16:creationId xmlns:a16="http://schemas.microsoft.com/office/drawing/2014/main" id="{2649C7C0-7881-D5D0-D74C-531DB8216199}"/>
                </a:ext>
              </a:extLst>
            </p:cNvPr>
            <p:cNvSpPr/>
            <p:nvPr/>
          </p:nvSpPr>
          <p:spPr>
            <a:xfrm>
              <a:off x="4347084" y="5065641"/>
              <a:ext cx="28637" cy="31112"/>
            </a:xfrm>
            <a:custGeom>
              <a:avLst/>
              <a:gdLst>
                <a:gd name="connsiteX0" fmla="*/ 0 w 55549"/>
                <a:gd name="connsiteY0" fmla="*/ 60350 h 60350"/>
                <a:gd name="connsiteX1" fmla="*/ 55550 w 55549"/>
                <a:gd name="connsiteY1" fmla="*/ 0 h 60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5549" h="60350">
                  <a:moveTo>
                    <a:pt x="0" y="60350"/>
                  </a:moveTo>
                  <a:lnTo>
                    <a:pt x="55550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6" name="任意多边形: 形状 515">
              <a:extLst>
                <a:ext uri="{FF2B5EF4-FFF2-40B4-BE49-F238E27FC236}">
                  <a16:creationId xmlns:a16="http://schemas.microsoft.com/office/drawing/2014/main" id="{D38F0E3C-C488-E3D4-E6F3-7DDB7B57DC27}"/>
                </a:ext>
              </a:extLst>
            </p:cNvPr>
            <p:cNvSpPr/>
            <p:nvPr/>
          </p:nvSpPr>
          <p:spPr>
            <a:xfrm>
              <a:off x="4343902" y="5172766"/>
              <a:ext cx="44547" cy="29698"/>
            </a:xfrm>
            <a:custGeom>
              <a:avLst/>
              <a:gdLst>
                <a:gd name="connsiteX0" fmla="*/ 0 w 86410"/>
                <a:gd name="connsiteY0" fmla="*/ 57607 h 57607"/>
                <a:gd name="connsiteX1" fmla="*/ 86411 w 86410"/>
                <a:gd name="connsiteY1" fmla="*/ 0 h 57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6410" h="57607">
                  <a:moveTo>
                    <a:pt x="0" y="57607"/>
                  </a:moveTo>
                  <a:lnTo>
                    <a:pt x="86411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7" name="任意多边形: 形状 516">
              <a:extLst>
                <a:ext uri="{FF2B5EF4-FFF2-40B4-BE49-F238E27FC236}">
                  <a16:creationId xmlns:a16="http://schemas.microsoft.com/office/drawing/2014/main" id="{E64527A4-3EE8-080E-F7E4-AC937197A3B1}"/>
                </a:ext>
              </a:extLst>
            </p:cNvPr>
            <p:cNvSpPr/>
            <p:nvPr/>
          </p:nvSpPr>
          <p:spPr>
            <a:xfrm>
              <a:off x="4312083" y="5126804"/>
              <a:ext cx="29698" cy="22627"/>
            </a:xfrm>
            <a:custGeom>
              <a:avLst/>
              <a:gdLst>
                <a:gd name="connsiteX0" fmla="*/ 57607 w 57607"/>
                <a:gd name="connsiteY0" fmla="*/ 43891 h 43891"/>
                <a:gd name="connsiteX1" fmla="*/ 0 w 57607"/>
                <a:gd name="connsiteY1" fmla="*/ 0 h 43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7607" h="43891">
                  <a:moveTo>
                    <a:pt x="57607" y="43891"/>
                  </a:moveTo>
                  <a:lnTo>
                    <a:pt x="0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8" name="任意多边形: 形状 517">
              <a:extLst>
                <a:ext uri="{FF2B5EF4-FFF2-40B4-BE49-F238E27FC236}">
                  <a16:creationId xmlns:a16="http://schemas.microsoft.com/office/drawing/2014/main" id="{5090762E-6A88-64E9-8865-46512235A347}"/>
                </a:ext>
              </a:extLst>
            </p:cNvPr>
            <p:cNvSpPr/>
            <p:nvPr/>
          </p:nvSpPr>
          <p:spPr>
            <a:xfrm>
              <a:off x="4180563" y="5037357"/>
              <a:ext cx="38183" cy="28284"/>
            </a:xfrm>
            <a:custGeom>
              <a:avLst/>
              <a:gdLst>
                <a:gd name="connsiteX0" fmla="*/ 0 w 74066"/>
                <a:gd name="connsiteY0" fmla="*/ 54864 h 54864"/>
                <a:gd name="connsiteX1" fmla="*/ 74066 w 74066"/>
                <a:gd name="connsiteY1" fmla="*/ 0 h 54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066" h="54864">
                  <a:moveTo>
                    <a:pt x="0" y="54864"/>
                  </a:moveTo>
                  <a:lnTo>
                    <a:pt x="74066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9" name="任意多边形: 形状 518">
              <a:extLst>
                <a:ext uri="{FF2B5EF4-FFF2-40B4-BE49-F238E27FC236}">
                  <a16:creationId xmlns:a16="http://schemas.microsoft.com/office/drawing/2014/main" id="{5379B1FC-29D1-39F2-1257-A7ABA65E96B7}"/>
                </a:ext>
              </a:extLst>
            </p:cNvPr>
            <p:cNvSpPr/>
            <p:nvPr/>
          </p:nvSpPr>
          <p:spPr>
            <a:xfrm>
              <a:off x="4180563" y="5126804"/>
              <a:ext cx="59396" cy="41365"/>
            </a:xfrm>
            <a:custGeom>
              <a:avLst/>
              <a:gdLst>
                <a:gd name="connsiteX0" fmla="*/ 0 w 115214"/>
                <a:gd name="connsiteY0" fmla="*/ 80239 h 80238"/>
                <a:gd name="connsiteX1" fmla="*/ 115214 w 115214"/>
                <a:gd name="connsiteY1" fmla="*/ 0 h 80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5214" h="80238">
                  <a:moveTo>
                    <a:pt x="0" y="80239"/>
                  </a:moveTo>
                  <a:lnTo>
                    <a:pt x="115214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0" name="任意多边形: 形状 519">
              <a:extLst>
                <a:ext uri="{FF2B5EF4-FFF2-40B4-BE49-F238E27FC236}">
                  <a16:creationId xmlns:a16="http://schemas.microsoft.com/office/drawing/2014/main" id="{1A571D80-4929-5226-CC8F-4FB731BEBA91}"/>
                </a:ext>
              </a:extLst>
            </p:cNvPr>
            <p:cNvSpPr/>
            <p:nvPr/>
          </p:nvSpPr>
          <p:spPr>
            <a:xfrm>
              <a:off x="4138844" y="5072712"/>
              <a:ext cx="39951" cy="37829"/>
            </a:xfrm>
            <a:custGeom>
              <a:avLst/>
              <a:gdLst>
                <a:gd name="connsiteX0" fmla="*/ 77495 w 77495"/>
                <a:gd name="connsiteY0" fmla="*/ 73381 h 73380"/>
                <a:gd name="connsiteX1" fmla="*/ 0 w 77495"/>
                <a:gd name="connsiteY1" fmla="*/ 0 h 73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7495" h="73380">
                  <a:moveTo>
                    <a:pt x="77495" y="73381"/>
                  </a:moveTo>
                  <a:lnTo>
                    <a:pt x="0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1" name="任意多边形: 形状 520">
              <a:extLst>
                <a:ext uri="{FF2B5EF4-FFF2-40B4-BE49-F238E27FC236}">
                  <a16:creationId xmlns:a16="http://schemas.microsoft.com/office/drawing/2014/main" id="{E1BDAC14-2AA6-3B8F-A4FF-0B833AA59C41}"/>
                </a:ext>
              </a:extLst>
            </p:cNvPr>
            <p:cNvSpPr/>
            <p:nvPr/>
          </p:nvSpPr>
          <p:spPr>
            <a:xfrm>
              <a:off x="2250898" y="5042660"/>
              <a:ext cx="52325" cy="60103"/>
            </a:xfrm>
            <a:custGeom>
              <a:avLst/>
              <a:gdLst>
                <a:gd name="connsiteX0" fmla="*/ 101498 w 101498"/>
                <a:gd name="connsiteY0" fmla="*/ 0 h 116586"/>
                <a:gd name="connsiteX1" fmla="*/ 0 w 101498"/>
                <a:gd name="connsiteY1" fmla="*/ 116586 h 116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1498" h="116586">
                  <a:moveTo>
                    <a:pt x="101498" y="0"/>
                  </a:moveTo>
                  <a:lnTo>
                    <a:pt x="0" y="116586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2" name="任意多边形: 形状 521">
              <a:extLst>
                <a:ext uri="{FF2B5EF4-FFF2-40B4-BE49-F238E27FC236}">
                  <a16:creationId xmlns:a16="http://schemas.microsoft.com/office/drawing/2014/main" id="{99FB0566-4747-AC21-9ACD-497B1BFFD5C3}"/>
                </a:ext>
              </a:extLst>
            </p:cNvPr>
            <p:cNvSpPr/>
            <p:nvPr/>
          </p:nvSpPr>
          <p:spPr>
            <a:xfrm>
              <a:off x="2250898" y="4901594"/>
              <a:ext cx="34647" cy="50911"/>
            </a:xfrm>
            <a:custGeom>
              <a:avLst/>
              <a:gdLst>
                <a:gd name="connsiteX0" fmla="*/ 67208 w 67208"/>
                <a:gd name="connsiteY0" fmla="*/ 0 h 98755"/>
                <a:gd name="connsiteX1" fmla="*/ 0 w 67208"/>
                <a:gd name="connsiteY1" fmla="*/ 98755 h 9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7208" h="98755">
                  <a:moveTo>
                    <a:pt x="67208" y="0"/>
                  </a:moveTo>
                  <a:lnTo>
                    <a:pt x="0" y="98755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3" name="任意多边形: 形状 522">
              <a:extLst>
                <a:ext uri="{FF2B5EF4-FFF2-40B4-BE49-F238E27FC236}">
                  <a16:creationId xmlns:a16="http://schemas.microsoft.com/office/drawing/2014/main" id="{3BED0E31-90B6-AA16-996D-7F7C4DF74A8A}"/>
                </a:ext>
              </a:extLst>
            </p:cNvPr>
            <p:cNvSpPr/>
            <p:nvPr/>
          </p:nvSpPr>
          <p:spPr>
            <a:xfrm>
              <a:off x="2204230" y="4998820"/>
              <a:ext cx="46668" cy="33233"/>
            </a:xfrm>
            <a:custGeom>
              <a:avLst/>
              <a:gdLst>
                <a:gd name="connsiteX0" fmla="*/ 90526 w 90525"/>
                <a:gd name="connsiteY0" fmla="*/ 64465 h 64465"/>
                <a:gd name="connsiteX1" fmla="*/ 0 w 90525"/>
                <a:gd name="connsiteY1" fmla="*/ 0 h 64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0525" h="64465">
                  <a:moveTo>
                    <a:pt x="90526" y="64465"/>
                  </a:moveTo>
                  <a:lnTo>
                    <a:pt x="0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4" name="任意多边形: 形状 523">
              <a:extLst>
                <a:ext uri="{FF2B5EF4-FFF2-40B4-BE49-F238E27FC236}">
                  <a16:creationId xmlns:a16="http://schemas.microsoft.com/office/drawing/2014/main" id="{E22ED5BA-1F6C-3013-28BE-9CDD51A795F6}"/>
                </a:ext>
              </a:extLst>
            </p:cNvPr>
            <p:cNvSpPr/>
            <p:nvPr/>
          </p:nvSpPr>
          <p:spPr>
            <a:xfrm>
              <a:off x="3593320" y="5138118"/>
              <a:ext cx="133995" cy="130459"/>
            </a:xfrm>
            <a:custGeom>
              <a:avLst/>
              <a:gdLst>
                <a:gd name="connsiteX0" fmla="*/ 0 w 259918"/>
                <a:gd name="connsiteY0" fmla="*/ 0 h 253060"/>
                <a:gd name="connsiteX1" fmla="*/ 259919 w 259918"/>
                <a:gd name="connsiteY1" fmla="*/ 0 h 253060"/>
                <a:gd name="connsiteX2" fmla="*/ 259919 w 259918"/>
                <a:gd name="connsiteY2" fmla="*/ 253060 h 253060"/>
                <a:gd name="connsiteX3" fmla="*/ 0 w 259918"/>
                <a:gd name="connsiteY3" fmla="*/ 253060 h 253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9918" h="253060">
                  <a:moveTo>
                    <a:pt x="0" y="0"/>
                  </a:moveTo>
                  <a:lnTo>
                    <a:pt x="259919" y="0"/>
                  </a:lnTo>
                  <a:lnTo>
                    <a:pt x="259919" y="253060"/>
                  </a:lnTo>
                  <a:lnTo>
                    <a:pt x="0" y="253060"/>
                  </a:lnTo>
                  <a:close/>
                </a:path>
              </a:pathLst>
            </a:custGeom>
            <a:solidFill>
              <a:srgbClr val="89C6CC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5" name="任意多边形: 形状 524">
              <a:extLst>
                <a:ext uri="{FF2B5EF4-FFF2-40B4-BE49-F238E27FC236}">
                  <a16:creationId xmlns:a16="http://schemas.microsoft.com/office/drawing/2014/main" id="{5F281D79-8152-D8F5-BB2A-21D0A24AAEB5}"/>
                </a:ext>
              </a:extLst>
            </p:cNvPr>
            <p:cNvSpPr/>
            <p:nvPr/>
          </p:nvSpPr>
          <p:spPr>
            <a:xfrm>
              <a:off x="3593320" y="5138118"/>
              <a:ext cx="75659" cy="99700"/>
            </a:xfrm>
            <a:custGeom>
              <a:avLst/>
              <a:gdLst>
                <a:gd name="connsiteX0" fmla="*/ 0 w 146760"/>
                <a:gd name="connsiteY0" fmla="*/ 193396 h 193395"/>
                <a:gd name="connsiteX1" fmla="*/ 146761 w 146760"/>
                <a:gd name="connsiteY1" fmla="*/ 0 h 193395"/>
                <a:gd name="connsiteX2" fmla="*/ 9601 w 146760"/>
                <a:gd name="connsiteY2" fmla="*/ 0 h 193395"/>
                <a:gd name="connsiteX3" fmla="*/ 0 w 146760"/>
                <a:gd name="connsiteY3" fmla="*/ 12344 h 193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760" h="193395">
                  <a:moveTo>
                    <a:pt x="0" y="193396"/>
                  </a:moveTo>
                  <a:lnTo>
                    <a:pt x="146761" y="0"/>
                  </a:lnTo>
                  <a:lnTo>
                    <a:pt x="9601" y="0"/>
                  </a:lnTo>
                  <a:lnTo>
                    <a:pt x="0" y="12344"/>
                  </a:lnTo>
                  <a:close/>
                </a:path>
              </a:pathLst>
            </a:custGeom>
            <a:solidFill>
              <a:srgbClr val="D0F6FB">
                <a:alpha val="92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6" name="任意多边形: 形状 525">
              <a:extLst>
                <a:ext uri="{FF2B5EF4-FFF2-40B4-BE49-F238E27FC236}">
                  <a16:creationId xmlns:a16="http://schemas.microsoft.com/office/drawing/2014/main" id="{4F7A7054-385C-0FBD-BBDE-587F7B218299}"/>
                </a:ext>
              </a:extLst>
            </p:cNvPr>
            <p:cNvSpPr/>
            <p:nvPr/>
          </p:nvSpPr>
          <p:spPr>
            <a:xfrm>
              <a:off x="3593320" y="5138118"/>
              <a:ext cx="113488" cy="130459"/>
            </a:xfrm>
            <a:custGeom>
              <a:avLst/>
              <a:gdLst>
                <a:gd name="connsiteX0" fmla="*/ 185852 w 220141"/>
                <a:gd name="connsiteY0" fmla="*/ 0 h 253060"/>
                <a:gd name="connsiteX1" fmla="*/ 0 w 220141"/>
                <a:gd name="connsiteY1" fmla="*/ 244831 h 253060"/>
                <a:gd name="connsiteX2" fmla="*/ 0 w 220141"/>
                <a:gd name="connsiteY2" fmla="*/ 253060 h 253060"/>
                <a:gd name="connsiteX3" fmla="*/ 28118 w 220141"/>
                <a:gd name="connsiteY3" fmla="*/ 253060 h 253060"/>
                <a:gd name="connsiteX4" fmla="*/ 220142 w 220141"/>
                <a:gd name="connsiteY4" fmla="*/ 0 h 253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0141" h="253060">
                  <a:moveTo>
                    <a:pt x="185852" y="0"/>
                  </a:moveTo>
                  <a:lnTo>
                    <a:pt x="0" y="244831"/>
                  </a:lnTo>
                  <a:lnTo>
                    <a:pt x="0" y="253060"/>
                  </a:lnTo>
                  <a:lnTo>
                    <a:pt x="28118" y="253060"/>
                  </a:lnTo>
                  <a:lnTo>
                    <a:pt x="220142" y="0"/>
                  </a:lnTo>
                  <a:close/>
                </a:path>
              </a:pathLst>
            </a:custGeom>
            <a:solidFill>
              <a:srgbClr val="D0F6FB">
                <a:alpha val="92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7" name="任意多边形: 形状 526">
              <a:extLst>
                <a:ext uri="{FF2B5EF4-FFF2-40B4-BE49-F238E27FC236}">
                  <a16:creationId xmlns:a16="http://schemas.microsoft.com/office/drawing/2014/main" id="{04CD0B84-4418-8071-F6AC-8729D2601357}"/>
                </a:ext>
              </a:extLst>
            </p:cNvPr>
            <p:cNvSpPr/>
            <p:nvPr/>
          </p:nvSpPr>
          <p:spPr>
            <a:xfrm>
              <a:off x="3593320" y="5138118"/>
              <a:ext cx="133995" cy="130459"/>
            </a:xfrm>
            <a:custGeom>
              <a:avLst/>
              <a:gdLst>
                <a:gd name="connsiteX0" fmla="*/ 0 w 259918"/>
                <a:gd name="connsiteY0" fmla="*/ 0 h 253060"/>
                <a:gd name="connsiteX1" fmla="*/ 259919 w 259918"/>
                <a:gd name="connsiteY1" fmla="*/ 0 h 253060"/>
                <a:gd name="connsiteX2" fmla="*/ 259919 w 259918"/>
                <a:gd name="connsiteY2" fmla="*/ 253060 h 253060"/>
                <a:gd name="connsiteX3" fmla="*/ 0 w 259918"/>
                <a:gd name="connsiteY3" fmla="*/ 253060 h 253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9918" h="253060">
                  <a:moveTo>
                    <a:pt x="0" y="0"/>
                  </a:moveTo>
                  <a:lnTo>
                    <a:pt x="259919" y="0"/>
                  </a:lnTo>
                  <a:lnTo>
                    <a:pt x="259919" y="253060"/>
                  </a:lnTo>
                  <a:lnTo>
                    <a:pt x="0" y="253060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8" name="任意多边形: 形状 527">
              <a:extLst>
                <a:ext uri="{FF2B5EF4-FFF2-40B4-BE49-F238E27FC236}">
                  <a16:creationId xmlns:a16="http://schemas.microsoft.com/office/drawing/2014/main" id="{C0C67282-6B3A-1DE3-8CDF-56F3F17684EB}"/>
                </a:ext>
              </a:extLst>
            </p:cNvPr>
            <p:cNvSpPr/>
            <p:nvPr/>
          </p:nvSpPr>
          <p:spPr>
            <a:xfrm>
              <a:off x="2011900" y="4874725"/>
              <a:ext cx="43840" cy="44193"/>
            </a:xfrm>
            <a:custGeom>
              <a:avLst/>
              <a:gdLst>
                <a:gd name="connsiteX0" fmla="*/ 85039 w 85039"/>
                <a:gd name="connsiteY0" fmla="*/ 0 h 85725"/>
                <a:gd name="connsiteX1" fmla="*/ 0 w 85039"/>
                <a:gd name="connsiteY1" fmla="*/ 85725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5039" h="85725">
                  <a:moveTo>
                    <a:pt x="85039" y="0"/>
                  </a:moveTo>
                  <a:lnTo>
                    <a:pt x="0" y="85725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9" name="任意多边形: 形状 528">
              <a:extLst>
                <a:ext uri="{FF2B5EF4-FFF2-40B4-BE49-F238E27FC236}">
                  <a16:creationId xmlns:a16="http://schemas.microsoft.com/office/drawing/2014/main" id="{5E0D819E-CE2C-51F7-E79C-D8C462A5314A}"/>
                </a:ext>
              </a:extLst>
            </p:cNvPr>
            <p:cNvSpPr/>
            <p:nvPr/>
          </p:nvSpPr>
          <p:spPr>
            <a:xfrm>
              <a:off x="2011900" y="4979375"/>
              <a:ext cx="56214" cy="52679"/>
            </a:xfrm>
            <a:custGeom>
              <a:avLst/>
              <a:gdLst>
                <a:gd name="connsiteX0" fmla="*/ 0 w 109042"/>
                <a:gd name="connsiteY0" fmla="*/ 102184 h 102184"/>
                <a:gd name="connsiteX1" fmla="*/ 109042 w 109042"/>
                <a:gd name="connsiteY1" fmla="*/ 0 h 102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9042" h="102184">
                  <a:moveTo>
                    <a:pt x="0" y="102184"/>
                  </a:moveTo>
                  <a:lnTo>
                    <a:pt x="109042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0" name="任意多边形: 形状 529">
              <a:extLst>
                <a:ext uri="{FF2B5EF4-FFF2-40B4-BE49-F238E27FC236}">
                  <a16:creationId xmlns:a16="http://schemas.microsoft.com/office/drawing/2014/main" id="{B9F81DE5-B9A4-A653-F153-AC74E79C13EB}"/>
                </a:ext>
              </a:extLst>
            </p:cNvPr>
            <p:cNvSpPr/>
            <p:nvPr/>
          </p:nvSpPr>
          <p:spPr>
            <a:xfrm>
              <a:off x="1970181" y="4927050"/>
              <a:ext cx="41718" cy="37829"/>
            </a:xfrm>
            <a:custGeom>
              <a:avLst/>
              <a:gdLst>
                <a:gd name="connsiteX0" fmla="*/ 80924 w 80924"/>
                <a:gd name="connsiteY0" fmla="*/ 73381 h 73380"/>
                <a:gd name="connsiteX1" fmla="*/ 0 w 80924"/>
                <a:gd name="connsiteY1" fmla="*/ 0 h 73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0924" h="73380">
                  <a:moveTo>
                    <a:pt x="80924" y="73381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1" name="任意多边形: 形状 530">
              <a:extLst>
                <a:ext uri="{FF2B5EF4-FFF2-40B4-BE49-F238E27FC236}">
                  <a16:creationId xmlns:a16="http://schemas.microsoft.com/office/drawing/2014/main" id="{D325325E-6EA4-C396-8E50-791AF974C7EA}"/>
                </a:ext>
              </a:extLst>
            </p:cNvPr>
            <p:cNvSpPr/>
            <p:nvPr/>
          </p:nvSpPr>
          <p:spPr>
            <a:xfrm>
              <a:off x="1848914" y="5095692"/>
              <a:ext cx="37829" cy="44193"/>
            </a:xfrm>
            <a:custGeom>
              <a:avLst/>
              <a:gdLst>
                <a:gd name="connsiteX0" fmla="*/ 0 w 73380"/>
                <a:gd name="connsiteY0" fmla="*/ 85725 h 85725"/>
                <a:gd name="connsiteX1" fmla="*/ 73381 w 73380"/>
                <a:gd name="connsiteY1" fmla="*/ 0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380" h="85725">
                  <a:moveTo>
                    <a:pt x="0" y="85725"/>
                  </a:moveTo>
                  <a:lnTo>
                    <a:pt x="73381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2" name="任意多边形: 形状 531">
              <a:extLst>
                <a:ext uri="{FF2B5EF4-FFF2-40B4-BE49-F238E27FC236}">
                  <a16:creationId xmlns:a16="http://schemas.microsoft.com/office/drawing/2014/main" id="{951B30E1-042E-EAFF-4596-02E8758DC192}"/>
                </a:ext>
              </a:extLst>
            </p:cNvPr>
            <p:cNvSpPr/>
            <p:nvPr/>
          </p:nvSpPr>
          <p:spPr>
            <a:xfrm>
              <a:off x="1811792" y="5042660"/>
              <a:ext cx="35355" cy="30052"/>
            </a:xfrm>
            <a:custGeom>
              <a:avLst/>
              <a:gdLst>
                <a:gd name="connsiteX0" fmla="*/ 68580 w 68580"/>
                <a:gd name="connsiteY0" fmla="*/ 58293 h 58293"/>
                <a:gd name="connsiteX1" fmla="*/ 0 w 68580"/>
                <a:gd name="connsiteY1" fmla="*/ 0 h 58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0" h="58293">
                  <a:moveTo>
                    <a:pt x="68580" y="58293"/>
                  </a:moveTo>
                  <a:lnTo>
                    <a:pt x="0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11" name="任意多边形: 形状 510">
            <a:extLst>
              <a:ext uri="{FF2B5EF4-FFF2-40B4-BE49-F238E27FC236}">
                <a16:creationId xmlns:a16="http://schemas.microsoft.com/office/drawing/2014/main" id="{1C41F81A-6715-E161-44FF-06D01DA59152}"/>
              </a:ext>
            </a:extLst>
          </p:cNvPr>
          <p:cNvSpPr/>
          <p:nvPr/>
        </p:nvSpPr>
        <p:spPr>
          <a:xfrm>
            <a:off x="0" y="4569230"/>
            <a:ext cx="12192000" cy="2288771"/>
          </a:xfrm>
          <a:custGeom>
            <a:avLst/>
            <a:gdLst>
              <a:gd name="connsiteX0" fmla="*/ 6995886 w 12192000"/>
              <a:gd name="connsiteY0" fmla="*/ 70 h 2288771"/>
              <a:gd name="connsiteX1" fmla="*/ 12095134 w 12192000"/>
              <a:gd name="connsiteY1" fmla="*/ 438617 h 2288771"/>
              <a:gd name="connsiteX2" fmla="*/ 12192000 w 12192000"/>
              <a:gd name="connsiteY2" fmla="*/ 469223 h 2288771"/>
              <a:gd name="connsiteX3" fmla="*/ 12192000 w 12192000"/>
              <a:gd name="connsiteY3" fmla="*/ 2288771 h 2288771"/>
              <a:gd name="connsiteX4" fmla="*/ 0 w 12192000"/>
              <a:gd name="connsiteY4" fmla="*/ 2288771 h 2288771"/>
              <a:gd name="connsiteX5" fmla="*/ 0 w 12192000"/>
              <a:gd name="connsiteY5" fmla="*/ 203872 h 2288771"/>
              <a:gd name="connsiteX6" fmla="*/ 240230 w 12192000"/>
              <a:gd name="connsiteY6" fmla="*/ 279966 h 2288771"/>
              <a:gd name="connsiteX7" fmla="*/ 2162629 w 12192000"/>
              <a:gd name="connsiteY7" fmla="*/ 551613 h 2288771"/>
              <a:gd name="connsiteX8" fmla="*/ 6995886 w 12192000"/>
              <a:gd name="connsiteY8" fmla="*/ 70 h 2288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2288771">
                <a:moveTo>
                  <a:pt x="6995886" y="70"/>
                </a:moveTo>
                <a:cubicBezTo>
                  <a:pt x="8507186" y="6420"/>
                  <a:pt x="10903782" y="107227"/>
                  <a:pt x="12095134" y="438617"/>
                </a:cubicBezTo>
                <a:lnTo>
                  <a:pt x="12192000" y="469223"/>
                </a:lnTo>
                <a:lnTo>
                  <a:pt x="12192000" y="2288771"/>
                </a:lnTo>
                <a:lnTo>
                  <a:pt x="0" y="2288771"/>
                </a:lnTo>
                <a:lnTo>
                  <a:pt x="0" y="203872"/>
                </a:lnTo>
                <a:lnTo>
                  <a:pt x="240230" y="279966"/>
                </a:lnTo>
                <a:cubicBezTo>
                  <a:pt x="766102" y="435008"/>
                  <a:pt x="1365856" y="548590"/>
                  <a:pt x="2162629" y="551613"/>
                </a:cubicBezTo>
                <a:cubicBezTo>
                  <a:pt x="3437467" y="556451"/>
                  <a:pt x="5268687" y="-7187"/>
                  <a:pt x="6995886" y="70"/>
                </a:cubicBezTo>
                <a:close/>
              </a:path>
            </a:pathLst>
          </a:custGeom>
          <a:solidFill>
            <a:srgbClr val="05755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13" name="任意多边形: 形状 512">
            <a:extLst>
              <a:ext uri="{FF2B5EF4-FFF2-40B4-BE49-F238E27FC236}">
                <a16:creationId xmlns:a16="http://schemas.microsoft.com/office/drawing/2014/main" id="{564BCABB-8112-4ADA-9BBC-8A8A926138E9}"/>
              </a:ext>
            </a:extLst>
          </p:cNvPr>
          <p:cNvSpPr/>
          <p:nvPr/>
        </p:nvSpPr>
        <p:spPr>
          <a:xfrm>
            <a:off x="0" y="5153784"/>
            <a:ext cx="12192000" cy="1704216"/>
          </a:xfrm>
          <a:custGeom>
            <a:avLst/>
            <a:gdLst>
              <a:gd name="connsiteX0" fmla="*/ 5617029 w 12192000"/>
              <a:gd name="connsiteY0" fmla="*/ 14 h 1704216"/>
              <a:gd name="connsiteX1" fmla="*/ 10406743 w 12192000"/>
              <a:gd name="connsiteY1" fmla="*/ 653157 h 1704216"/>
              <a:gd name="connsiteX2" fmla="*/ 11837406 w 12192000"/>
              <a:gd name="connsiteY2" fmla="*/ 410780 h 1704216"/>
              <a:gd name="connsiteX3" fmla="*/ 12192000 w 12192000"/>
              <a:gd name="connsiteY3" fmla="*/ 297394 h 1704216"/>
              <a:gd name="connsiteX4" fmla="*/ 12192000 w 12192000"/>
              <a:gd name="connsiteY4" fmla="*/ 1704216 h 1704216"/>
              <a:gd name="connsiteX5" fmla="*/ 0 w 12192000"/>
              <a:gd name="connsiteY5" fmla="*/ 1704216 h 1704216"/>
              <a:gd name="connsiteX6" fmla="*/ 0 w 12192000"/>
              <a:gd name="connsiteY6" fmla="*/ 506701 h 1704216"/>
              <a:gd name="connsiteX7" fmla="*/ 780370 w 12192000"/>
              <a:gd name="connsiteY7" fmla="*/ 403296 h 1704216"/>
              <a:gd name="connsiteX8" fmla="*/ 5617029 w 12192000"/>
              <a:gd name="connsiteY8" fmla="*/ 14 h 1704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1704216">
                <a:moveTo>
                  <a:pt x="5617029" y="14"/>
                </a:moveTo>
                <a:cubicBezTo>
                  <a:pt x="7513562" y="2433"/>
                  <a:pt x="9027886" y="725728"/>
                  <a:pt x="10406743" y="653157"/>
                </a:cubicBezTo>
                <a:cubicBezTo>
                  <a:pt x="10923814" y="625943"/>
                  <a:pt x="11394962" y="537497"/>
                  <a:pt x="11837406" y="410780"/>
                </a:cubicBezTo>
                <a:lnTo>
                  <a:pt x="12192000" y="297394"/>
                </a:lnTo>
                <a:lnTo>
                  <a:pt x="12192000" y="1704216"/>
                </a:lnTo>
                <a:lnTo>
                  <a:pt x="0" y="1704216"/>
                </a:lnTo>
                <a:lnTo>
                  <a:pt x="0" y="506701"/>
                </a:lnTo>
                <a:lnTo>
                  <a:pt x="780370" y="403296"/>
                </a:lnTo>
                <a:cubicBezTo>
                  <a:pt x="2519136" y="178041"/>
                  <a:pt x="4194630" y="-1800"/>
                  <a:pt x="5617029" y="14"/>
                </a:cubicBezTo>
                <a:close/>
              </a:path>
            </a:pathLst>
          </a:custGeom>
          <a:solidFill>
            <a:srgbClr val="58BC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06" name="组合 405">
            <a:extLst>
              <a:ext uri="{FF2B5EF4-FFF2-40B4-BE49-F238E27FC236}">
                <a16:creationId xmlns:a16="http://schemas.microsoft.com/office/drawing/2014/main" id="{3A23C89C-6EF3-7B4F-E42B-ABEC3A72D82A}"/>
              </a:ext>
            </a:extLst>
          </p:cNvPr>
          <p:cNvGrpSpPr/>
          <p:nvPr/>
        </p:nvGrpSpPr>
        <p:grpSpPr>
          <a:xfrm>
            <a:off x="9598963" y="2946399"/>
            <a:ext cx="1840453" cy="2959665"/>
            <a:chOff x="647700" y="438108"/>
            <a:chExt cx="3803618" cy="6116665"/>
          </a:xfrm>
        </p:grpSpPr>
        <p:grpSp>
          <p:nvGrpSpPr>
            <p:cNvPr id="407" name="图形 2">
              <a:extLst>
                <a:ext uri="{FF2B5EF4-FFF2-40B4-BE49-F238E27FC236}">
                  <a16:creationId xmlns:a16="http://schemas.microsoft.com/office/drawing/2014/main" id="{7B29FDB9-A762-4278-15D5-0154F11EA608}"/>
                </a:ext>
              </a:extLst>
            </p:cNvPr>
            <p:cNvGrpSpPr/>
            <p:nvPr/>
          </p:nvGrpSpPr>
          <p:grpSpPr>
            <a:xfrm>
              <a:off x="647700" y="2830278"/>
              <a:ext cx="1441652" cy="3724495"/>
              <a:chOff x="0" y="2392128"/>
              <a:chExt cx="1441652" cy="3724495"/>
            </a:xfrm>
          </p:grpSpPr>
          <p:sp>
            <p:nvSpPr>
              <p:cNvPr id="451" name="任意多边形: 形状 450">
                <a:extLst>
                  <a:ext uri="{FF2B5EF4-FFF2-40B4-BE49-F238E27FC236}">
                    <a16:creationId xmlns:a16="http://schemas.microsoft.com/office/drawing/2014/main" id="{D1D68381-22EB-F976-968A-865AA3AB6CCB}"/>
                  </a:ext>
                </a:extLst>
              </p:cNvPr>
              <p:cNvSpPr/>
              <p:nvPr/>
            </p:nvSpPr>
            <p:spPr>
              <a:xfrm>
                <a:off x="590835" y="3520249"/>
                <a:ext cx="200691" cy="102012"/>
              </a:xfrm>
              <a:custGeom>
                <a:avLst/>
                <a:gdLst>
                  <a:gd name="connsiteX0" fmla="*/ 14002 w 200691"/>
                  <a:gd name="connsiteY0" fmla="*/ 9525 h 102012"/>
                  <a:gd name="connsiteX1" fmla="*/ 0 w 200691"/>
                  <a:gd name="connsiteY1" fmla="*/ 102013 h 102012"/>
                  <a:gd name="connsiteX2" fmla="*/ 200692 w 200691"/>
                  <a:gd name="connsiteY2" fmla="*/ 101156 h 102012"/>
                  <a:gd name="connsiteX3" fmla="*/ 190214 w 200691"/>
                  <a:gd name="connsiteY3" fmla="*/ 0 h 102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0691" h="102012">
                    <a:moveTo>
                      <a:pt x="14002" y="9525"/>
                    </a:moveTo>
                    <a:lnTo>
                      <a:pt x="0" y="102013"/>
                    </a:lnTo>
                    <a:lnTo>
                      <a:pt x="200692" y="101156"/>
                    </a:lnTo>
                    <a:lnTo>
                      <a:pt x="190214" y="0"/>
                    </a:lnTo>
                    <a:close/>
                  </a:path>
                </a:pathLst>
              </a:custGeom>
              <a:solidFill>
                <a:srgbClr val="FAEFD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2" name="任意多边形: 形状 451">
                <a:extLst>
                  <a:ext uri="{FF2B5EF4-FFF2-40B4-BE49-F238E27FC236}">
                    <a16:creationId xmlns:a16="http://schemas.microsoft.com/office/drawing/2014/main" id="{FAF83B63-D563-6C1F-E674-CB1C9ECDB799}"/>
                  </a:ext>
                </a:extLst>
              </p:cNvPr>
              <p:cNvSpPr/>
              <p:nvPr/>
            </p:nvSpPr>
            <p:spPr>
              <a:xfrm>
                <a:off x="503903" y="5964078"/>
                <a:ext cx="304501" cy="152545"/>
              </a:xfrm>
              <a:custGeom>
                <a:avLst/>
                <a:gdLst>
                  <a:gd name="connsiteX0" fmla="*/ 1302 w 304501"/>
                  <a:gd name="connsiteY0" fmla="*/ 0 h 152545"/>
                  <a:gd name="connsiteX1" fmla="*/ 105696 w 304501"/>
                  <a:gd name="connsiteY1" fmla="*/ 123063 h 152545"/>
                  <a:gd name="connsiteX2" fmla="*/ 302483 w 304501"/>
                  <a:gd name="connsiteY2" fmla="*/ 130969 h 152545"/>
                  <a:gd name="connsiteX3" fmla="*/ 233141 w 304501"/>
                  <a:gd name="connsiteY3" fmla="*/ 952 h 152545"/>
                  <a:gd name="connsiteX4" fmla="*/ 1302 w 304501"/>
                  <a:gd name="connsiteY4" fmla="*/ 0 h 152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501" h="152545">
                    <a:moveTo>
                      <a:pt x="1302" y="0"/>
                    </a:moveTo>
                    <a:cubicBezTo>
                      <a:pt x="1302" y="0"/>
                      <a:pt x="-19558" y="96298"/>
                      <a:pt x="105696" y="123063"/>
                    </a:cubicBezTo>
                    <a:cubicBezTo>
                      <a:pt x="278003" y="159925"/>
                      <a:pt x="286386" y="161830"/>
                      <a:pt x="302483" y="130969"/>
                    </a:cubicBezTo>
                    <a:cubicBezTo>
                      <a:pt x="318580" y="100107"/>
                      <a:pt x="233141" y="952"/>
                      <a:pt x="233141" y="952"/>
                    </a:cubicBezTo>
                    <a:lnTo>
                      <a:pt x="1302" y="0"/>
                    </a:lnTo>
                    <a:close/>
                  </a:path>
                </a:pathLst>
              </a:custGeom>
              <a:solidFill>
                <a:srgbClr val="987E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3" name="任意多边形: 形状 452">
                <a:extLst>
                  <a:ext uri="{FF2B5EF4-FFF2-40B4-BE49-F238E27FC236}">
                    <a16:creationId xmlns:a16="http://schemas.microsoft.com/office/drawing/2014/main" id="{C263D310-99BC-CD13-C010-2470B950D778}"/>
                  </a:ext>
                </a:extLst>
              </p:cNvPr>
              <p:cNvSpPr/>
              <p:nvPr/>
            </p:nvSpPr>
            <p:spPr>
              <a:xfrm>
                <a:off x="832974" y="5972461"/>
                <a:ext cx="337173" cy="141902"/>
              </a:xfrm>
              <a:custGeom>
                <a:avLst/>
                <a:gdLst>
                  <a:gd name="connsiteX0" fmla="*/ 22466 w 337173"/>
                  <a:gd name="connsiteY0" fmla="*/ 0 h 141902"/>
                  <a:gd name="connsiteX1" fmla="*/ 161341 w 337173"/>
                  <a:gd name="connsiteY1" fmla="*/ 141160 h 141902"/>
                  <a:gd name="connsiteX2" fmla="*/ 324313 w 337173"/>
                  <a:gd name="connsiteY2" fmla="*/ 76676 h 141902"/>
                  <a:gd name="connsiteX3" fmla="*/ 192583 w 337173"/>
                  <a:gd name="connsiteY3" fmla="*/ 7239 h 141902"/>
                  <a:gd name="connsiteX4" fmla="*/ 22466 w 337173"/>
                  <a:gd name="connsiteY4" fmla="*/ 0 h 141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7173" h="141902">
                    <a:moveTo>
                      <a:pt x="22466" y="0"/>
                    </a:moveTo>
                    <a:cubicBezTo>
                      <a:pt x="22466" y="0"/>
                      <a:pt x="-82499" y="132302"/>
                      <a:pt x="161341" y="141160"/>
                    </a:cubicBezTo>
                    <a:cubicBezTo>
                      <a:pt x="405181" y="150019"/>
                      <a:pt x="324313" y="76676"/>
                      <a:pt x="324313" y="76676"/>
                    </a:cubicBezTo>
                    <a:lnTo>
                      <a:pt x="192583" y="7239"/>
                    </a:lnTo>
                    <a:lnTo>
                      <a:pt x="22466" y="0"/>
                    </a:lnTo>
                    <a:close/>
                  </a:path>
                </a:pathLst>
              </a:custGeom>
              <a:solidFill>
                <a:srgbClr val="987E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4" name="任意多边形: 形状 453">
                <a:extLst>
                  <a:ext uri="{FF2B5EF4-FFF2-40B4-BE49-F238E27FC236}">
                    <a16:creationId xmlns:a16="http://schemas.microsoft.com/office/drawing/2014/main" id="{16732C03-E844-0181-D01F-3542B9F6CB43}"/>
                  </a:ext>
                </a:extLst>
              </p:cNvPr>
              <p:cNvSpPr/>
              <p:nvPr/>
            </p:nvSpPr>
            <p:spPr>
              <a:xfrm>
                <a:off x="369093" y="4715636"/>
                <a:ext cx="749808" cy="1270063"/>
              </a:xfrm>
              <a:custGeom>
                <a:avLst/>
                <a:gdLst>
                  <a:gd name="connsiteX0" fmla="*/ 0 w 749808"/>
                  <a:gd name="connsiteY0" fmla="*/ 7049 h 1270063"/>
                  <a:gd name="connsiteX1" fmla="*/ 102775 w 749808"/>
                  <a:gd name="connsiteY1" fmla="*/ 1250157 h 1270063"/>
                  <a:gd name="connsiteX2" fmla="*/ 388525 w 749808"/>
                  <a:gd name="connsiteY2" fmla="*/ 1259777 h 1270063"/>
                  <a:gd name="connsiteX3" fmla="*/ 374428 w 749808"/>
                  <a:gd name="connsiteY3" fmla="*/ 189643 h 1270063"/>
                  <a:gd name="connsiteX4" fmla="*/ 455105 w 749808"/>
                  <a:gd name="connsiteY4" fmla="*/ 1264253 h 1270063"/>
                  <a:gd name="connsiteX5" fmla="*/ 683800 w 749808"/>
                  <a:gd name="connsiteY5" fmla="*/ 1270064 h 1270063"/>
                  <a:gd name="connsiteX6" fmla="*/ 749808 w 749808"/>
                  <a:gd name="connsiteY6" fmla="*/ 0 h 1270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49808" h="1270063">
                    <a:moveTo>
                      <a:pt x="0" y="7049"/>
                    </a:moveTo>
                    <a:lnTo>
                      <a:pt x="102775" y="1250157"/>
                    </a:lnTo>
                    <a:lnTo>
                      <a:pt x="388525" y="1259777"/>
                    </a:lnTo>
                    <a:lnTo>
                      <a:pt x="374428" y="189643"/>
                    </a:lnTo>
                    <a:lnTo>
                      <a:pt x="455105" y="1264253"/>
                    </a:lnTo>
                    <a:lnTo>
                      <a:pt x="683800" y="1270064"/>
                    </a:lnTo>
                    <a:lnTo>
                      <a:pt x="749808" y="0"/>
                    </a:lnTo>
                    <a:close/>
                  </a:path>
                </a:pathLst>
              </a:custGeom>
              <a:solidFill>
                <a:srgbClr val="615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5" name="任意多边形: 形状 454">
                <a:extLst>
                  <a:ext uri="{FF2B5EF4-FFF2-40B4-BE49-F238E27FC236}">
                    <a16:creationId xmlns:a16="http://schemas.microsoft.com/office/drawing/2014/main" id="{3AB8ADE1-23D5-0DDE-61AF-3E2B301F8FE9}"/>
                  </a:ext>
                </a:extLst>
              </p:cNvPr>
              <p:cNvSpPr/>
              <p:nvPr/>
            </p:nvSpPr>
            <p:spPr>
              <a:xfrm>
                <a:off x="812527" y="3543109"/>
                <a:ext cx="629125" cy="825436"/>
              </a:xfrm>
              <a:custGeom>
                <a:avLst/>
                <a:gdLst>
                  <a:gd name="connsiteX0" fmla="*/ 22244 w 629125"/>
                  <a:gd name="connsiteY0" fmla="*/ 0 h 825436"/>
                  <a:gd name="connsiteX1" fmla="*/ 604888 w 629125"/>
                  <a:gd name="connsiteY1" fmla="*/ 707326 h 825436"/>
                  <a:gd name="connsiteX2" fmla="*/ 420389 w 629125"/>
                  <a:gd name="connsiteY2" fmla="*/ 825437 h 825436"/>
                  <a:gd name="connsiteX3" fmla="*/ 319995 w 629125"/>
                  <a:gd name="connsiteY3" fmla="*/ 661225 h 825436"/>
                  <a:gd name="connsiteX4" fmla="*/ 389909 w 629125"/>
                  <a:gd name="connsiteY4" fmla="*/ 591122 h 825436"/>
                  <a:gd name="connsiteX5" fmla="*/ 302088 w 629125"/>
                  <a:gd name="connsiteY5" fmla="*/ 572548 h 825436"/>
                  <a:gd name="connsiteX6" fmla="*/ 22244 w 629125"/>
                  <a:gd name="connsiteY6" fmla="*/ 0 h 825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29125" h="825436">
                    <a:moveTo>
                      <a:pt x="22244" y="0"/>
                    </a:moveTo>
                    <a:cubicBezTo>
                      <a:pt x="22244" y="0"/>
                      <a:pt x="771766" y="591217"/>
                      <a:pt x="604888" y="707326"/>
                    </a:cubicBezTo>
                    <a:cubicBezTo>
                      <a:pt x="438010" y="823436"/>
                      <a:pt x="420389" y="825437"/>
                      <a:pt x="420389" y="825437"/>
                    </a:cubicBezTo>
                    <a:lnTo>
                      <a:pt x="319995" y="661225"/>
                    </a:lnTo>
                    <a:lnTo>
                      <a:pt x="389909" y="591122"/>
                    </a:lnTo>
                    <a:lnTo>
                      <a:pt x="302088" y="572548"/>
                    </a:lnTo>
                    <a:cubicBezTo>
                      <a:pt x="302088" y="572452"/>
                      <a:pt x="-97009" y="354711"/>
                      <a:pt x="22244" y="0"/>
                    </a:cubicBezTo>
                    <a:close/>
                  </a:path>
                </a:pathLst>
              </a:custGeom>
              <a:solidFill>
                <a:srgbClr val="987E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6" name="任意多边形: 形状 455">
                <a:extLst>
                  <a:ext uri="{FF2B5EF4-FFF2-40B4-BE49-F238E27FC236}">
                    <a16:creationId xmlns:a16="http://schemas.microsoft.com/office/drawing/2014/main" id="{5634A879-B162-8B34-B7F6-FEE550E8287B}"/>
                  </a:ext>
                </a:extLst>
              </p:cNvPr>
              <p:cNvSpPr/>
              <p:nvPr/>
            </p:nvSpPr>
            <p:spPr>
              <a:xfrm>
                <a:off x="198692" y="2720036"/>
                <a:ext cx="919505" cy="834200"/>
              </a:xfrm>
              <a:custGeom>
                <a:avLst/>
                <a:gdLst>
                  <a:gd name="connsiteX0" fmla="*/ 19240 w 919505"/>
                  <a:gd name="connsiteY0" fmla="*/ 153560 h 834200"/>
                  <a:gd name="connsiteX1" fmla="*/ 417290 w 919505"/>
                  <a:gd name="connsiteY1" fmla="*/ 829454 h 834200"/>
                  <a:gd name="connsiteX2" fmla="*/ 908303 w 919505"/>
                  <a:gd name="connsiteY2" fmla="*/ 167086 h 834200"/>
                  <a:gd name="connsiteX3" fmla="*/ 19240 w 919505"/>
                  <a:gd name="connsiteY3" fmla="*/ 153560 h 834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19505" h="834200">
                    <a:moveTo>
                      <a:pt x="19240" y="153560"/>
                    </a:moveTo>
                    <a:cubicBezTo>
                      <a:pt x="19240" y="153560"/>
                      <a:pt x="-132684" y="763637"/>
                      <a:pt x="417290" y="829454"/>
                    </a:cubicBezTo>
                    <a:cubicBezTo>
                      <a:pt x="967263" y="895272"/>
                      <a:pt x="932592" y="256335"/>
                      <a:pt x="908303" y="167086"/>
                    </a:cubicBezTo>
                    <a:cubicBezTo>
                      <a:pt x="884015" y="77742"/>
                      <a:pt x="306133" y="-152002"/>
                      <a:pt x="19240" y="153560"/>
                    </a:cubicBezTo>
                    <a:close/>
                  </a:path>
                </a:pathLst>
              </a:custGeom>
              <a:solidFill>
                <a:srgbClr val="FAEFD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7" name="任意多边形: 形状 456">
                <a:extLst>
                  <a:ext uri="{FF2B5EF4-FFF2-40B4-BE49-F238E27FC236}">
                    <a16:creationId xmlns:a16="http://schemas.microsoft.com/office/drawing/2014/main" id="{D45B2B8A-C8CF-1FC8-9E06-43501024D357}"/>
                  </a:ext>
                </a:extLst>
              </p:cNvPr>
              <p:cNvSpPr/>
              <p:nvPr/>
            </p:nvSpPr>
            <p:spPr>
              <a:xfrm>
                <a:off x="129386" y="2392128"/>
                <a:ext cx="1016093" cy="889233"/>
              </a:xfrm>
              <a:custGeom>
                <a:avLst/>
                <a:gdLst>
                  <a:gd name="connsiteX0" fmla="*/ 222181 w 1016093"/>
                  <a:gd name="connsiteY0" fmla="*/ 426509 h 889233"/>
                  <a:gd name="connsiteX1" fmla="*/ 539269 w 1016093"/>
                  <a:gd name="connsiteY1" fmla="*/ 468134 h 889233"/>
                  <a:gd name="connsiteX2" fmla="*/ 478690 w 1016093"/>
                  <a:gd name="connsiteY2" fmla="*/ 397553 h 889233"/>
                  <a:gd name="connsiteX3" fmla="*/ 700146 w 1016093"/>
                  <a:gd name="connsiteY3" fmla="*/ 516139 h 889233"/>
                  <a:gd name="connsiteX4" fmla="*/ 653759 w 1016093"/>
                  <a:gd name="connsiteY4" fmla="*/ 446226 h 889233"/>
                  <a:gd name="connsiteX5" fmla="*/ 853689 w 1016093"/>
                  <a:gd name="connsiteY5" fmla="*/ 570622 h 889233"/>
                  <a:gd name="connsiteX6" fmla="*/ 842640 w 1016093"/>
                  <a:gd name="connsiteY6" fmla="*/ 502328 h 889233"/>
                  <a:gd name="connsiteX7" fmla="*/ 977609 w 1016093"/>
                  <a:gd name="connsiteY7" fmla="*/ 650918 h 889233"/>
                  <a:gd name="connsiteX8" fmla="*/ 969608 w 1016093"/>
                  <a:gd name="connsiteY8" fmla="*/ 826845 h 889233"/>
                  <a:gd name="connsiteX9" fmla="*/ 854165 w 1016093"/>
                  <a:gd name="connsiteY9" fmla="*/ 95992 h 889233"/>
                  <a:gd name="connsiteX10" fmla="*/ 79402 w 1016093"/>
                  <a:gd name="connsiteY10" fmla="*/ 267156 h 889233"/>
                  <a:gd name="connsiteX11" fmla="*/ 108929 w 1016093"/>
                  <a:gd name="connsiteY11" fmla="*/ 889234 h 889233"/>
                  <a:gd name="connsiteX12" fmla="*/ 222181 w 1016093"/>
                  <a:gd name="connsiteY12" fmla="*/ 426509 h 889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16093" h="889233">
                    <a:moveTo>
                      <a:pt x="222181" y="426509"/>
                    </a:moveTo>
                    <a:cubicBezTo>
                      <a:pt x="222181" y="426509"/>
                      <a:pt x="353531" y="500328"/>
                      <a:pt x="539269" y="468134"/>
                    </a:cubicBezTo>
                    <a:lnTo>
                      <a:pt x="478690" y="397553"/>
                    </a:lnTo>
                    <a:cubicBezTo>
                      <a:pt x="478690" y="397553"/>
                      <a:pt x="578893" y="530999"/>
                      <a:pt x="700146" y="516139"/>
                    </a:cubicBezTo>
                    <a:lnTo>
                      <a:pt x="653759" y="446226"/>
                    </a:lnTo>
                    <a:lnTo>
                      <a:pt x="853689" y="570622"/>
                    </a:lnTo>
                    <a:lnTo>
                      <a:pt x="842640" y="502328"/>
                    </a:lnTo>
                    <a:lnTo>
                      <a:pt x="977609" y="650918"/>
                    </a:lnTo>
                    <a:lnTo>
                      <a:pt x="969608" y="826845"/>
                    </a:lnTo>
                    <a:cubicBezTo>
                      <a:pt x="969608" y="826845"/>
                      <a:pt x="1130295" y="257821"/>
                      <a:pt x="854165" y="95992"/>
                    </a:cubicBezTo>
                    <a:cubicBezTo>
                      <a:pt x="578035" y="-65838"/>
                      <a:pt x="302668" y="-32215"/>
                      <a:pt x="79402" y="267156"/>
                    </a:cubicBezTo>
                    <a:cubicBezTo>
                      <a:pt x="-115099" y="528141"/>
                      <a:pt x="108929" y="889234"/>
                      <a:pt x="108929" y="889234"/>
                    </a:cubicBezTo>
                    <a:lnTo>
                      <a:pt x="222181" y="426509"/>
                    </a:lnTo>
                    <a:close/>
                  </a:path>
                </a:pathLst>
              </a:custGeom>
              <a:solidFill>
                <a:srgbClr val="5C320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8" name="任意多边形: 形状 457">
                <a:extLst>
                  <a:ext uri="{FF2B5EF4-FFF2-40B4-BE49-F238E27FC236}">
                    <a16:creationId xmlns:a16="http://schemas.microsoft.com/office/drawing/2014/main" id="{AB9ED625-FA1E-D74C-DB9F-C06C82637318}"/>
                  </a:ext>
                </a:extLst>
              </p:cNvPr>
              <p:cNvSpPr/>
              <p:nvPr/>
            </p:nvSpPr>
            <p:spPr>
              <a:xfrm>
                <a:off x="391953" y="3014765"/>
                <a:ext cx="183737" cy="54284"/>
              </a:xfrm>
              <a:custGeom>
                <a:avLst/>
                <a:gdLst>
                  <a:gd name="connsiteX0" fmla="*/ 0 w 183737"/>
                  <a:gd name="connsiteY0" fmla="*/ 47141 h 54284"/>
                  <a:gd name="connsiteX1" fmla="*/ 183737 w 183737"/>
                  <a:gd name="connsiteY1" fmla="*/ 54285 h 54284"/>
                  <a:gd name="connsiteX2" fmla="*/ 0 w 183737"/>
                  <a:gd name="connsiteY2" fmla="*/ 47141 h 54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3737" h="54284">
                    <a:moveTo>
                      <a:pt x="0" y="47141"/>
                    </a:moveTo>
                    <a:cubicBezTo>
                      <a:pt x="0" y="47141"/>
                      <a:pt x="61341" y="-63539"/>
                      <a:pt x="183737" y="54285"/>
                    </a:cubicBezTo>
                    <a:cubicBezTo>
                      <a:pt x="183737" y="54285"/>
                      <a:pt x="114395" y="-3437"/>
                      <a:pt x="0" y="47141"/>
                    </a:cubicBezTo>
                    <a:close/>
                  </a:path>
                </a:pathLst>
              </a:custGeom>
              <a:solidFill>
                <a:srgbClr val="5C320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9" name="任意多边形: 形状 458">
                <a:extLst>
                  <a:ext uri="{FF2B5EF4-FFF2-40B4-BE49-F238E27FC236}">
                    <a16:creationId xmlns:a16="http://schemas.microsoft.com/office/drawing/2014/main" id="{7FC28881-3F4C-9F54-F390-D7DEEA7F5EEB}"/>
                  </a:ext>
                </a:extLst>
              </p:cNvPr>
              <p:cNvSpPr/>
              <p:nvPr/>
            </p:nvSpPr>
            <p:spPr>
              <a:xfrm>
                <a:off x="780764" y="2982380"/>
                <a:ext cx="183737" cy="54284"/>
              </a:xfrm>
              <a:custGeom>
                <a:avLst/>
                <a:gdLst>
                  <a:gd name="connsiteX0" fmla="*/ 0 w 183737"/>
                  <a:gd name="connsiteY0" fmla="*/ 47141 h 54284"/>
                  <a:gd name="connsiteX1" fmla="*/ 183737 w 183737"/>
                  <a:gd name="connsiteY1" fmla="*/ 54285 h 54284"/>
                  <a:gd name="connsiteX2" fmla="*/ 0 w 183737"/>
                  <a:gd name="connsiteY2" fmla="*/ 47141 h 54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3737" h="54284">
                    <a:moveTo>
                      <a:pt x="0" y="47141"/>
                    </a:moveTo>
                    <a:cubicBezTo>
                      <a:pt x="0" y="47141"/>
                      <a:pt x="61341" y="-63539"/>
                      <a:pt x="183737" y="54285"/>
                    </a:cubicBezTo>
                    <a:cubicBezTo>
                      <a:pt x="183737" y="54189"/>
                      <a:pt x="114490" y="-3532"/>
                      <a:pt x="0" y="47141"/>
                    </a:cubicBezTo>
                    <a:close/>
                  </a:path>
                </a:pathLst>
              </a:custGeom>
              <a:solidFill>
                <a:srgbClr val="5C320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0" name="任意多边形: 形状 459">
                <a:extLst>
                  <a:ext uri="{FF2B5EF4-FFF2-40B4-BE49-F238E27FC236}">
                    <a16:creationId xmlns:a16="http://schemas.microsoft.com/office/drawing/2014/main" id="{BC502F5B-B112-6BE1-296A-F7C342E167FF}"/>
                  </a:ext>
                </a:extLst>
              </p:cNvPr>
              <p:cNvSpPr/>
              <p:nvPr/>
            </p:nvSpPr>
            <p:spPr>
              <a:xfrm>
                <a:off x="457995" y="3082133"/>
                <a:ext cx="116518" cy="116518"/>
              </a:xfrm>
              <a:custGeom>
                <a:avLst/>
                <a:gdLst>
                  <a:gd name="connsiteX0" fmla="*/ 115314 w 116518"/>
                  <a:gd name="connsiteY0" fmla="*/ 46544 h 116518"/>
                  <a:gd name="connsiteX1" fmla="*/ 69975 w 116518"/>
                  <a:gd name="connsiteY1" fmla="*/ 115314 h 116518"/>
                  <a:gd name="connsiteX2" fmla="*/ 1205 w 116518"/>
                  <a:gd name="connsiteY2" fmla="*/ 69975 h 116518"/>
                  <a:gd name="connsiteX3" fmla="*/ 46544 w 116518"/>
                  <a:gd name="connsiteY3" fmla="*/ 1205 h 116518"/>
                  <a:gd name="connsiteX4" fmla="*/ 115314 w 116518"/>
                  <a:gd name="connsiteY4" fmla="*/ 46544 h 116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6518" h="116518">
                    <a:moveTo>
                      <a:pt x="115314" y="46544"/>
                    </a:moveTo>
                    <a:cubicBezTo>
                      <a:pt x="121791" y="78071"/>
                      <a:pt x="101503" y="108837"/>
                      <a:pt x="69975" y="115314"/>
                    </a:cubicBezTo>
                    <a:cubicBezTo>
                      <a:pt x="38447" y="121791"/>
                      <a:pt x="7682" y="101503"/>
                      <a:pt x="1205" y="69975"/>
                    </a:cubicBezTo>
                    <a:cubicBezTo>
                      <a:pt x="-5272" y="38447"/>
                      <a:pt x="15016" y="7682"/>
                      <a:pt x="46544" y="1205"/>
                    </a:cubicBezTo>
                    <a:cubicBezTo>
                      <a:pt x="78071" y="-5272"/>
                      <a:pt x="108837" y="15016"/>
                      <a:pt x="115314" y="4654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1" name="任意多边形: 形状 460">
                <a:extLst>
                  <a:ext uri="{FF2B5EF4-FFF2-40B4-BE49-F238E27FC236}">
                    <a16:creationId xmlns:a16="http://schemas.microsoft.com/office/drawing/2014/main" id="{CC8AF8EE-0969-4B24-8BD2-864A71D6B03E}"/>
                  </a:ext>
                </a:extLst>
              </p:cNvPr>
              <p:cNvSpPr/>
              <p:nvPr/>
            </p:nvSpPr>
            <p:spPr>
              <a:xfrm>
                <a:off x="525036" y="3111427"/>
                <a:ext cx="45016" cy="45044"/>
              </a:xfrm>
              <a:custGeom>
                <a:avLst/>
                <a:gdLst>
                  <a:gd name="connsiteX0" fmla="*/ 44559 w 45016"/>
                  <a:gd name="connsiteY0" fmla="*/ 18011 h 45044"/>
                  <a:gd name="connsiteX1" fmla="*/ 27033 w 45016"/>
                  <a:gd name="connsiteY1" fmla="*/ 44586 h 45044"/>
                  <a:gd name="connsiteX2" fmla="*/ 458 w 45016"/>
                  <a:gd name="connsiteY2" fmla="*/ 27060 h 45044"/>
                  <a:gd name="connsiteX3" fmla="*/ 17984 w 45016"/>
                  <a:gd name="connsiteY3" fmla="*/ 486 h 45044"/>
                  <a:gd name="connsiteX4" fmla="*/ 44559 w 45016"/>
                  <a:gd name="connsiteY4" fmla="*/ 18011 h 45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016" h="45044">
                    <a:moveTo>
                      <a:pt x="44559" y="18011"/>
                    </a:moveTo>
                    <a:cubicBezTo>
                      <a:pt x="47035" y="30203"/>
                      <a:pt x="39225" y="42110"/>
                      <a:pt x="27033" y="44586"/>
                    </a:cubicBezTo>
                    <a:cubicBezTo>
                      <a:pt x="14841" y="47063"/>
                      <a:pt x="2935" y="39252"/>
                      <a:pt x="458" y="27060"/>
                    </a:cubicBezTo>
                    <a:cubicBezTo>
                      <a:pt x="-2018" y="14868"/>
                      <a:pt x="5792" y="2962"/>
                      <a:pt x="17984" y="486"/>
                    </a:cubicBezTo>
                    <a:cubicBezTo>
                      <a:pt x="30176" y="-2086"/>
                      <a:pt x="42082" y="5819"/>
                      <a:pt x="44559" y="1801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2" name="任意多边形: 形状 461">
                <a:extLst>
                  <a:ext uri="{FF2B5EF4-FFF2-40B4-BE49-F238E27FC236}">
                    <a16:creationId xmlns:a16="http://schemas.microsoft.com/office/drawing/2014/main" id="{1781E0B9-B439-6951-BD49-5EBB79D4341E}"/>
                  </a:ext>
                </a:extLst>
              </p:cNvPr>
              <p:cNvSpPr/>
              <p:nvPr/>
            </p:nvSpPr>
            <p:spPr>
              <a:xfrm>
                <a:off x="812611" y="3064828"/>
                <a:ext cx="116518" cy="116487"/>
              </a:xfrm>
              <a:custGeom>
                <a:avLst/>
                <a:gdLst>
                  <a:gd name="connsiteX0" fmla="*/ 115314 w 116518"/>
                  <a:gd name="connsiteY0" fmla="*/ 46512 h 116487"/>
                  <a:gd name="connsiteX1" fmla="*/ 69975 w 116518"/>
                  <a:gd name="connsiteY1" fmla="*/ 115283 h 116487"/>
                  <a:gd name="connsiteX2" fmla="*/ 1205 w 116518"/>
                  <a:gd name="connsiteY2" fmla="*/ 69944 h 116487"/>
                  <a:gd name="connsiteX3" fmla="*/ 46544 w 116518"/>
                  <a:gd name="connsiteY3" fmla="*/ 1173 h 116487"/>
                  <a:gd name="connsiteX4" fmla="*/ 115314 w 116518"/>
                  <a:gd name="connsiteY4" fmla="*/ 46512 h 116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6518" h="116487">
                    <a:moveTo>
                      <a:pt x="115314" y="46512"/>
                    </a:moveTo>
                    <a:cubicBezTo>
                      <a:pt x="121791" y="78040"/>
                      <a:pt x="101503" y="108806"/>
                      <a:pt x="69975" y="115283"/>
                    </a:cubicBezTo>
                    <a:cubicBezTo>
                      <a:pt x="38447" y="121760"/>
                      <a:pt x="7682" y="101472"/>
                      <a:pt x="1205" y="69944"/>
                    </a:cubicBezTo>
                    <a:cubicBezTo>
                      <a:pt x="-5272" y="38416"/>
                      <a:pt x="15016" y="7650"/>
                      <a:pt x="46544" y="1173"/>
                    </a:cubicBezTo>
                    <a:cubicBezTo>
                      <a:pt x="78071" y="-5208"/>
                      <a:pt x="108837" y="15080"/>
                      <a:pt x="115314" y="46512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3" name="任意多边形: 形状 462">
                <a:extLst>
                  <a:ext uri="{FF2B5EF4-FFF2-40B4-BE49-F238E27FC236}">
                    <a16:creationId xmlns:a16="http://schemas.microsoft.com/office/drawing/2014/main" id="{2D0F9479-F401-84E7-3E89-8FA560A07B88}"/>
                  </a:ext>
                </a:extLst>
              </p:cNvPr>
              <p:cNvSpPr/>
              <p:nvPr/>
            </p:nvSpPr>
            <p:spPr>
              <a:xfrm>
                <a:off x="879747" y="3094119"/>
                <a:ext cx="45016" cy="45016"/>
              </a:xfrm>
              <a:custGeom>
                <a:avLst/>
                <a:gdLst>
                  <a:gd name="connsiteX0" fmla="*/ 44559 w 45016"/>
                  <a:gd name="connsiteY0" fmla="*/ 17984 h 45016"/>
                  <a:gd name="connsiteX1" fmla="*/ 27033 w 45016"/>
                  <a:gd name="connsiteY1" fmla="*/ 44559 h 45016"/>
                  <a:gd name="connsiteX2" fmla="*/ 458 w 45016"/>
                  <a:gd name="connsiteY2" fmla="*/ 27033 h 45016"/>
                  <a:gd name="connsiteX3" fmla="*/ 17984 w 45016"/>
                  <a:gd name="connsiteY3" fmla="*/ 458 h 45016"/>
                  <a:gd name="connsiteX4" fmla="*/ 44559 w 45016"/>
                  <a:gd name="connsiteY4" fmla="*/ 17984 h 45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016" h="45016">
                    <a:moveTo>
                      <a:pt x="44559" y="17984"/>
                    </a:moveTo>
                    <a:cubicBezTo>
                      <a:pt x="47035" y="30176"/>
                      <a:pt x="39225" y="42082"/>
                      <a:pt x="27033" y="44559"/>
                    </a:cubicBezTo>
                    <a:cubicBezTo>
                      <a:pt x="14841" y="47035"/>
                      <a:pt x="2934" y="39225"/>
                      <a:pt x="458" y="27033"/>
                    </a:cubicBezTo>
                    <a:cubicBezTo>
                      <a:pt x="-2018" y="14841"/>
                      <a:pt x="5792" y="2934"/>
                      <a:pt x="17984" y="458"/>
                    </a:cubicBezTo>
                    <a:cubicBezTo>
                      <a:pt x="30081" y="-2019"/>
                      <a:pt x="41987" y="5792"/>
                      <a:pt x="44559" y="1798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4" name="任意多边形: 形状 463">
                <a:extLst>
                  <a:ext uri="{FF2B5EF4-FFF2-40B4-BE49-F238E27FC236}">
                    <a16:creationId xmlns:a16="http://schemas.microsoft.com/office/drawing/2014/main" id="{FBAF8B3E-D269-188A-8E29-32E49DC9DF95}"/>
                  </a:ext>
                </a:extLst>
              </p:cNvPr>
              <p:cNvSpPr/>
              <p:nvPr/>
            </p:nvSpPr>
            <p:spPr>
              <a:xfrm>
                <a:off x="747919" y="3134772"/>
                <a:ext cx="56181" cy="81457"/>
              </a:xfrm>
              <a:custGeom>
                <a:avLst/>
                <a:gdLst>
                  <a:gd name="connsiteX0" fmla="*/ 174 w 56181"/>
                  <a:gd name="connsiteY0" fmla="*/ 0 h 81457"/>
                  <a:gd name="connsiteX1" fmla="*/ 56181 w 56181"/>
                  <a:gd name="connsiteY1" fmla="*/ 81439 h 81457"/>
                  <a:gd name="connsiteX2" fmla="*/ 174 w 56181"/>
                  <a:gd name="connsiteY2" fmla="*/ 0 h 81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6181" h="81457">
                    <a:moveTo>
                      <a:pt x="174" y="0"/>
                    </a:moveTo>
                    <a:cubicBezTo>
                      <a:pt x="174" y="0"/>
                      <a:pt x="27702" y="77819"/>
                      <a:pt x="56181" y="81439"/>
                    </a:cubicBezTo>
                    <a:cubicBezTo>
                      <a:pt x="56277" y="81534"/>
                      <a:pt x="-3636" y="83534"/>
                      <a:pt x="174" y="0"/>
                    </a:cubicBezTo>
                    <a:close/>
                  </a:path>
                </a:pathLst>
              </a:custGeom>
              <a:solidFill>
                <a:srgbClr val="F8D3A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5" name="任意多边形: 形状 464">
                <a:extLst>
                  <a:ext uri="{FF2B5EF4-FFF2-40B4-BE49-F238E27FC236}">
                    <a16:creationId xmlns:a16="http://schemas.microsoft.com/office/drawing/2014/main" id="{F123EDAB-0FCF-80B6-D435-90F40087C3E3}"/>
                  </a:ext>
                </a:extLst>
              </p:cNvPr>
              <p:cNvSpPr/>
              <p:nvPr/>
            </p:nvSpPr>
            <p:spPr>
              <a:xfrm>
                <a:off x="727614" y="3247548"/>
                <a:ext cx="82295" cy="53901"/>
              </a:xfrm>
              <a:custGeom>
                <a:avLst/>
                <a:gdLst>
                  <a:gd name="connsiteX0" fmla="*/ 0 w 82295"/>
                  <a:gd name="connsiteY0" fmla="*/ 22574 h 53901"/>
                  <a:gd name="connsiteX1" fmla="*/ 82296 w 82295"/>
                  <a:gd name="connsiteY1" fmla="*/ 0 h 53901"/>
                  <a:gd name="connsiteX2" fmla="*/ 0 w 82295"/>
                  <a:gd name="connsiteY2" fmla="*/ 22574 h 539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2295" h="53901">
                    <a:moveTo>
                      <a:pt x="0" y="22574"/>
                    </a:moveTo>
                    <a:cubicBezTo>
                      <a:pt x="0" y="22574"/>
                      <a:pt x="64008" y="35052"/>
                      <a:pt x="82296" y="0"/>
                    </a:cubicBezTo>
                    <a:cubicBezTo>
                      <a:pt x="82296" y="95"/>
                      <a:pt x="63151" y="104394"/>
                      <a:pt x="0" y="22574"/>
                    </a:cubicBezTo>
                    <a:close/>
                  </a:path>
                </a:pathLst>
              </a:custGeom>
              <a:solidFill>
                <a:srgbClr val="F8D3A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6" name="任意多边形: 形状 465">
                <a:extLst>
                  <a:ext uri="{FF2B5EF4-FFF2-40B4-BE49-F238E27FC236}">
                    <a16:creationId xmlns:a16="http://schemas.microsoft.com/office/drawing/2014/main" id="{395CDE5B-F033-B684-F37E-0170AAE4830E}"/>
                  </a:ext>
                </a:extLst>
              </p:cNvPr>
              <p:cNvSpPr/>
              <p:nvPr/>
            </p:nvSpPr>
            <p:spPr>
              <a:xfrm>
                <a:off x="576453" y="3301460"/>
                <a:ext cx="312229" cy="154577"/>
              </a:xfrm>
              <a:custGeom>
                <a:avLst/>
                <a:gdLst>
                  <a:gd name="connsiteX0" fmla="*/ 0 w 312229"/>
                  <a:gd name="connsiteY0" fmla="*/ 31147 h 154577"/>
                  <a:gd name="connsiteX1" fmla="*/ 312230 w 312229"/>
                  <a:gd name="connsiteY1" fmla="*/ 0 h 154577"/>
                  <a:gd name="connsiteX2" fmla="*/ 178499 w 312229"/>
                  <a:gd name="connsiteY2" fmla="*/ 154115 h 154577"/>
                  <a:gd name="connsiteX3" fmla="*/ 0 w 312229"/>
                  <a:gd name="connsiteY3" fmla="*/ 31147 h 154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2229" h="154577">
                    <a:moveTo>
                      <a:pt x="0" y="31147"/>
                    </a:moveTo>
                    <a:cubicBezTo>
                      <a:pt x="0" y="31147"/>
                      <a:pt x="172022" y="192024"/>
                      <a:pt x="312230" y="0"/>
                    </a:cubicBezTo>
                    <a:cubicBezTo>
                      <a:pt x="312230" y="0"/>
                      <a:pt x="259651" y="148590"/>
                      <a:pt x="178499" y="154115"/>
                    </a:cubicBezTo>
                    <a:cubicBezTo>
                      <a:pt x="94583" y="159830"/>
                      <a:pt x="46482" y="112205"/>
                      <a:pt x="0" y="31147"/>
                    </a:cubicBezTo>
                    <a:close/>
                  </a:path>
                </a:pathLst>
              </a:custGeom>
              <a:solidFill>
                <a:srgbClr val="E1918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7" name="任意多边形: 形状 466">
                <a:extLst>
                  <a:ext uri="{FF2B5EF4-FFF2-40B4-BE49-F238E27FC236}">
                    <a16:creationId xmlns:a16="http://schemas.microsoft.com/office/drawing/2014/main" id="{225029AE-53B6-0CB5-5667-7A2B432241AB}"/>
                  </a:ext>
                </a:extLst>
              </p:cNvPr>
              <p:cNvSpPr/>
              <p:nvPr/>
            </p:nvSpPr>
            <p:spPr>
              <a:xfrm>
                <a:off x="552926" y="3321228"/>
                <a:ext cx="40386" cy="31483"/>
              </a:xfrm>
              <a:custGeom>
                <a:avLst/>
                <a:gdLst>
                  <a:gd name="connsiteX0" fmla="*/ 40386 w 40386"/>
                  <a:gd name="connsiteY0" fmla="*/ 9759 h 31483"/>
                  <a:gd name="connsiteX1" fmla="*/ 15526 w 40386"/>
                  <a:gd name="connsiteY1" fmla="*/ 30143 h 31483"/>
                  <a:gd name="connsiteX2" fmla="*/ 0 w 40386"/>
                  <a:gd name="connsiteY2" fmla="*/ 3092 h 31483"/>
                  <a:gd name="connsiteX3" fmla="*/ 40386 w 40386"/>
                  <a:gd name="connsiteY3" fmla="*/ 9759 h 31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386" h="31483">
                    <a:moveTo>
                      <a:pt x="40386" y="9759"/>
                    </a:moveTo>
                    <a:cubicBezTo>
                      <a:pt x="40386" y="9759"/>
                      <a:pt x="27146" y="37858"/>
                      <a:pt x="15526" y="30143"/>
                    </a:cubicBezTo>
                    <a:cubicBezTo>
                      <a:pt x="3905" y="22428"/>
                      <a:pt x="0" y="3092"/>
                      <a:pt x="0" y="3092"/>
                    </a:cubicBezTo>
                    <a:cubicBezTo>
                      <a:pt x="0" y="3092"/>
                      <a:pt x="36385" y="-7195"/>
                      <a:pt x="40386" y="9759"/>
                    </a:cubicBezTo>
                    <a:close/>
                  </a:path>
                </a:pathLst>
              </a:custGeom>
              <a:solidFill>
                <a:srgbClr val="F8D3A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8" name="任意多边形: 形状 467">
                <a:extLst>
                  <a:ext uri="{FF2B5EF4-FFF2-40B4-BE49-F238E27FC236}">
                    <a16:creationId xmlns:a16="http://schemas.microsoft.com/office/drawing/2014/main" id="{B574151F-2803-DCEA-A0A4-1E3EB7BCC672}"/>
                  </a:ext>
                </a:extLst>
              </p:cNvPr>
              <p:cNvSpPr/>
              <p:nvPr/>
            </p:nvSpPr>
            <p:spPr>
              <a:xfrm>
                <a:off x="873335" y="3293134"/>
                <a:ext cx="20739" cy="25184"/>
              </a:xfrm>
              <a:custGeom>
                <a:avLst/>
                <a:gdLst>
                  <a:gd name="connsiteX0" fmla="*/ 19443 w 20739"/>
                  <a:gd name="connsiteY0" fmla="*/ 25185 h 25184"/>
                  <a:gd name="connsiteX1" fmla="*/ 10965 w 20739"/>
                  <a:gd name="connsiteY1" fmla="*/ 896 h 25184"/>
                  <a:gd name="connsiteX2" fmla="*/ 583 w 20739"/>
                  <a:gd name="connsiteY2" fmla="*/ 19565 h 25184"/>
                  <a:gd name="connsiteX3" fmla="*/ 19443 w 20739"/>
                  <a:gd name="connsiteY3" fmla="*/ 25185 h 25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39" h="25184">
                    <a:moveTo>
                      <a:pt x="19443" y="25185"/>
                    </a:moveTo>
                    <a:cubicBezTo>
                      <a:pt x="19443" y="25185"/>
                      <a:pt x="25634" y="-5581"/>
                      <a:pt x="10965" y="896"/>
                    </a:cubicBezTo>
                    <a:cubicBezTo>
                      <a:pt x="-3703" y="7373"/>
                      <a:pt x="583" y="19565"/>
                      <a:pt x="583" y="19565"/>
                    </a:cubicBezTo>
                    <a:lnTo>
                      <a:pt x="19443" y="25185"/>
                    </a:lnTo>
                    <a:close/>
                  </a:path>
                </a:pathLst>
              </a:custGeom>
              <a:solidFill>
                <a:srgbClr val="F8D3A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9" name="任意多边形: 形状 468">
                <a:extLst>
                  <a:ext uri="{FF2B5EF4-FFF2-40B4-BE49-F238E27FC236}">
                    <a16:creationId xmlns:a16="http://schemas.microsoft.com/office/drawing/2014/main" id="{8C110792-1351-20E8-476C-EA9C197F4578}"/>
                  </a:ext>
                </a:extLst>
              </p:cNvPr>
              <p:cNvSpPr/>
              <p:nvPr/>
            </p:nvSpPr>
            <p:spPr>
              <a:xfrm>
                <a:off x="322144" y="3553586"/>
                <a:ext cx="815807" cy="1170813"/>
              </a:xfrm>
              <a:custGeom>
                <a:avLst/>
                <a:gdLst>
                  <a:gd name="connsiteX0" fmla="*/ 521961 w 815807"/>
                  <a:gd name="connsiteY0" fmla="*/ 0 h 1170813"/>
                  <a:gd name="connsiteX1" fmla="*/ 795900 w 815807"/>
                  <a:gd name="connsiteY1" fmla="*/ 961549 h 1170813"/>
                  <a:gd name="connsiteX2" fmla="*/ 815807 w 815807"/>
                  <a:gd name="connsiteY2" fmla="*/ 1163384 h 1170813"/>
                  <a:gd name="connsiteX3" fmla="*/ 657 w 815807"/>
                  <a:gd name="connsiteY3" fmla="*/ 1170813 h 1170813"/>
                  <a:gd name="connsiteX4" fmla="*/ 214399 w 815807"/>
                  <a:gd name="connsiteY4" fmla="*/ 15907 h 1170813"/>
                  <a:gd name="connsiteX5" fmla="*/ 521961 w 815807"/>
                  <a:gd name="connsiteY5" fmla="*/ 0 h 1170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15807" h="1170813">
                    <a:moveTo>
                      <a:pt x="521961" y="0"/>
                    </a:moveTo>
                    <a:cubicBezTo>
                      <a:pt x="521961" y="0"/>
                      <a:pt x="799519" y="266605"/>
                      <a:pt x="795900" y="961549"/>
                    </a:cubicBezTo>
                    <a:lnTo>
                      <a:pt x="815807" y="1163384"/>
                    </a:lnTo>
                    <a:lnTo>
                      <a:pt x="657" y="1170813"/>
                    </a:lnTo>
                    <a:cubicBezTo>
                      <a:pt x="657" y="1170813"/>
                      <a:pt x="-23060" y="140018"/>
                      <a:pt x="214399" y="15907"/>
                    </a:cubicBezTo>
                    <a:cubicBezTo>
                      <a:pt x="214399" y="15907"/>
                      <a:pt x="371942" y="244507"/>
                      <a:pt x="521961" y="0"/>
                    </a:cubicBezTo>
                    <a:close/>
                  </a:path>
                </a:pathLst>
              </a:custGeom>
              <a:solidFill>
                <a:srgbClr val="F7CA9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0" name="任意多边形: 形状 469">
                <a:extLst>
                  <a:ext uri="{FF2B5EF4-FFF2-40B4-BE49-F238E27FC236}">
                    <a16:creationId xmlns:a16="http://schemas.microsoft.com/office/drawing/2014/main" id="{202CE2DA-396D-A073-41AA-C7AEC89C29AC}"/>
                  </a:ext>
                </a:extLst>
              </p:cNvPr>
              <p:cNvSpPr/>
              <p:nvPr/>
            </p:nvSpPr>
            <p:spPr>
              <a:xfrm>
                <a:off x="448627" y="3836765"/>
                <a:ext cx="742950" cy="695896"/>
              </a:xfrm>
              <a:custGeom>
                <a:avLst/>
                <a:gdLst>
                  <a:gd name="connsiteX0" fmla="*/ 742950 w 742950"/>
                  <a:gd name="connsiteY0" fmla="*/ 649891 h 695896"/>
                  <a:gd name="connsiteX1" fmla="*/ 636937 w 742950"/>
                  <a:gd name="connsiteY1" fmla="*/ 0 h 695896"/>
                  <a:gd name="connsiteX2" fmla="*/ 0 w 742950"/>
                  <a:gd name="connsiteY2" fmla="*/ 55912 h 695896"/>
                  <a:gd name="connsiteX3" fmla="*/ 40577 w 742950"/>
                  <a:gd name="connsiteY3" fmla="*/ 695897 h 695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2950" h="695896">
                    <a:moveTo>
                      <a:pt x="742950" y="649891"/>
                    </a:moveTo>
                    <a:lnTo>
                      <a:pt x="636937" y="0"/>
                    </a:lnTo>
                    <a:lnTo>
                      <a:pt x="0" y="55912"/>
                    </a:lnTo>
                    <a:lnTo>
                      <a:pt x="40577" y="695897"/>
                    </a:lnTo>
                    <a:close/>
                  </a:path>
                </a:pathLst>
              </a:custGeom>
              <a:solidFill>
                <a:srgbClr val="CBDC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1" name="任意多边形: 形状 470">
                <a:extLst>
                  <a:ext uri="{FF2B5EF4-FFF2-40B4-BE49-F238E27FC236}">
                    <a16:creationId xmlns:a16="http://schemas.microsoft.com/office/drawing/2014/main" id="{84A1A80A-6E6B-6E2D-E5DA-106526D27CBC}"/>
                  </a:ext>
                </a:extLst>
              </p:cNvPr>
              <p:cNvSpPr/>
              <p:nvPr/>
            </p:nvSpPr>
            <p:spPr>
              <a:xfrm>
                <a:off x="454247" y="3822858"/>
                <a:ext cx="716851" cy="669893"/>
              </a:xfrm>
              <a:custGeom>
                <a:avLst/>
                <a:gdLst>
                  <a:gd name="connsiteX0" fmla="*/ 716852 w 716851"/>
                  <a:gd name="connsiteY0" fmla="*/ 636937 h 669893"/>
                  <a:gd name="connsiteX1" fmla="*/ 637032 w 716851"/>
                  <a:gd name="connsiteY1" fmla="*/ 0 h 669893"/>
                  <a:gd name="connsiteX2" fmla="*/ 0 w 716851"/>
                  <a:gd name="connsiteY2" fmla="*/ 55912 h 669893"/>
                  <a:gd name="connsiteX3" fmla="*/ 92583 w 716851"/>
                  <a:gd name="connsiteY3" fmla="*/ 669893 h 669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6851" h="669893">
                    <a:moveTo>
                      <a:pt x="716852" y="636937"/>
                    </a:moveTo>
                    <a:lnTo>
                      <a:pt x="637032" y="0"/>
                    </a:lnTo>
                    <a:lnTo>
                      <a:pt x="0" y="55912"/>
                    </a:lnTo>
                    <a:lnTo>
                      <a:pt x="92583" y="669893"/>
                    </a:lnTo>
                    <a:close/>
                  </a:path>
                </a:pathLst>
              </a:custGeom>
              <a:solidFill>
                <a:srgbClr val="CACCE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2" name="任意多边形: 形状 471">
                <a:extLst>
                  <a:ext uri="{FF2B5EF4-FFF2-40B4-BE49-F238E27FC236}">
                    <a16:creationId xmlns:a16="http://schemas.microsoft.com/office/drawing/2014/main" id="{AFA9F8B1-2202-1964-9BF5-36E8D6BD93BA}"/>
                  </a:ext>
                </a:extLst>
              </p:cNvPr>
              <p:cNvSpPr/>
              <p:nvPr/>
            </p:nvSpPr>
            <p:spPr>
              <a:xfrm>
                <a:off x="220386" y="3573780"/>
                <a:ext cx="693441" cy="887879"/>
              </a:xfrm>
              <a:custGeom>
                <a:avLst/>
                <a:gdLst>
                  <a:gd name="connsiteX0" fmla="*/ 313013 w 693441"/>
                  <a:gd name="connsiteY0" fmla="*/ 0 h 887879"/>
                  <a:gd name="connsiteX1" fmla="*/ 30121 w 693441"/>
                  <a:gd name="connsiteY1" fmla="*/ 283369 h 887879"/>
                  <a:gd name="connsiteX2" fmla="*/ 29549 w 693441"/>
                  <a:gd name="connsiteY2" fmla="*/ 838581 h 887879"/>
                  <a:gd name="connsiteX3" fmla="*/ 693442 w 693441"/>
                  <a:gd name="connsiteY3" fmla="*/ 832199 h 887879"/>
                  <a:gd name="connsiteX4" fmla="*/ 662486 w 693441"/>
                  <a:gd name="connsiteY4" fmla="*/ 677418 h 887879"/>
                  <a:gd name="connsiteX5" fmla="*/ 240909 w 693441"/>
                  <a:gd name="connsiteY5" fmla="*/ 613505 h 887879"/>
                  <a:gd name="connsiteX6" fmla="*/ 193760 w 693441"/>
                  <a:gd name="connsiteY6" fmla="*/ 588645 h 887879"/>
                  <a:gd name="connsiteX7" fmla="*/ 313013 w 693441"/>
                  <a:gd name="connsiteY7" fmla="*/ 0 h 887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3441" h="887879">
                    <a:moveTo>
                      <a:pt x="313013" y="0"/>
                    </a:moveTo>
                    <a:cubicBezTo>
                      <a:pt x="313013" y="0"/>
                      <a:pt x="97558" y="84201"/>
                      <a:pt x="30121" y="283369"/>
                    </a:cubicBezTo>
                    <a:cubicBezTo>
                      <a:pt x="-37316" y="482536"/>
                      <a:pt x="29549" y="838581"/>
                      <a:pt x="29549" y="838581"/>
                    </a:cubicBezTo>
                    <a:cubicBezTo>
                      <a:pt x="29549" y="838581"/>
                      <a:pt x="322538" y="953643"/>
                      <a:pt x="693442" y="832199"/>
                    </a:cubicBezTo>
                    <a:lnTo>
                      <a:pt x="662486" y="677418"/>
                    </a:lnTo>
                    <a:lnTo>
                      <a:pt x="240909" y="613505"/>
                    </a:lnTo>
                    <a:lnTo>
                      <a:pt x="193760" y="588645"/>
                    </a:lnTo>
                    <a:cubicBezTo>
                      <a:pt x="193760" y="588645"/>
                      <a:pt x="102606" y="342138"/>
                      <a:pt x="313013" y="0"/>
                    </a:cubicBezTo>
                    <a:close/>
                  </a:path>
                </a:pathLst>
              </a:custGeom>
              <a:solidFill>
                <a:srgbClr val="987E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3" name="任意多边形: 形状 472">
                <a:extLst>
                  <a:ext uri="{FF2B5EF4-FFF2-40B4-BE49-F238E27FC236}">
                    <a16:creationId xmlns:a16="http://schemas.microsoft.com/office/drawing/2014/main" id="{ED06C1E5-C663-B989-5E79-E01707233027}"/>
                  </a:ext>
                </a:extLst>
              </p:cNvPr>
              <p:cNvSpPr/>
              <p:nvPr/>
            </p:nvSpPr>
            <p:spPr>
              <a:xfrm>
                <a:off x="1001679" y="4233195"/>
                <a:ext cx="232094" cy="214221"/>
              </a:xfrm>
              <a:custGeom>
                <a:avLst/>
                <a:gdLst>
                  <a:gd name="connsiteX0" fmla="*/ 161895 w 232094"/>
                  <a:gd name="connsiteY0" fmla="*/ 0 h 214221"/>
                  <a:gd name="connsiteX1" fmla="*/ 61978 w 232094"/>
                  <a:gd name="connsiteY1" fmla="*/ 45244 h 214221"/>
                  <a:gd name="connsiteX2" fmla="*/ 91505 w 232094"/>
                  <a:gd name="connsiteY2" fmla="*/ 57912 h 214221"/>
                  <a:gd name="connsiteX3" fmla="*/ 8161 w 232094"/>
                  <a:gd name="connsiteY3" fmla="*/ 134112 h 214221"/>
                  <a:gd name="connsiteX4" fmla="*/ 124176 w 232094"/>
                  <a:gd name="connsiteY4" fmla="*/ 104204 h 214221"/>
                  <a:gd name="connsiteX5" fmla="*/ 31879 w 232094"/>
                  <a:gd name="connsiteY5" fmla="*/ 182880 h 214221"/>
                  <a:gd name="connsiteX6" fmla="*/ 125319 w 232094"/>
                  <a:gd name="connsiteY6" fmla="*/ 149066 h 214221"/>
                  <a:gd name="connsiteX7" fmla="*/ 59596 w 232094"/>
                  <a:gd name="connsiteY7" fmla="*/ 213646 h 214221"/>
                  <a:gd name="connsiteX8" fmla="*/ 140273 w 232094"/>
                  <a:gd name="connsiteY8" fmla="*/ 163259 h 214221"/>
                  <a:gd name="connsiteX9" fmla="*/ 121318 w 232094"/>
                  <a:gd name="connsiteY9" fmla="*/ 213170 h 214221"/>
                  <a:gd name="connsiteX10" fmla="*/ 232094 w 232094"/>
                  <a:gd name="connsiteY10" fmla="*/ 110395 h 214221"/>
                  <a:gd name="connsiteX11" fmla="*/ 161895 w 232094"/>
                  <a:gd name="connsiteY11" fmla="*/ 0 h 214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32094" h="214221">
                    <a:moveTo>
                      <a:pt x="161895" y="0"/>
                    </a:moveTo>
                    <a:cubicBezTo>
                      <a:pt x="161895" y="0"/>
                      <a:pt x="21782" y="31337"/>
                      <a:pt x="61978" y="45244"/>
                    </a:cubicBezTo>
                    <a:cubicBezTo>
                      <a:pt x="116365" y="64103"/>
                      <a:pt x="91505" y="57912"/>
                      <a:pt x="91505" y="57912"/>
                    </a:cubicBezTo>
                    <a:cubicBezTo>
                      <a:pt x="91505" y="57912"/>
                      <a:pt x="-32415" y="130683"/>
                      <a:pt x="8161" y="134112"/>
                    </a:cubicBezTo>
                    <a:cubicBezTo>
                      <a:pt x="48643" y="137541"/>
                      <a:pt x="124176" y="104204"/>
                      <a:pt x="124176" y="104204"/>
                    </a:cubicBezTo>
                    <a:cubicBezTo>
                      <a:pt x="124176" y="104204"/>
                      <a:pt x="-12698" y="188690"/>
                      <a:pt x="31879" y="182880"/>
                    </a:cubicBezTo>
                    <a:cubicBezTo>
                      <a:pt x="64359" y="178689"/>
                      <a:pt x="125319" y="149066"/>
                      <a:pt x="125319" y="149066"/>
                    </a:cubicBezTo>
                    <a:cubicBezTo>
                      <a:pt x="125319" y="149066"/>
                      <a:pt x="24735" y="213360"/>
                      <a:pt x="59596" y="213646"/>
                    </a:cubicBezTo>
                    <a:cubicBezTo>
                      <a:pt x="93791" y="213836"/>
                      <a:pt x="140273" y="163259"/>
                      <a:pt x="140273" y="163259"/>
                    </a:cubicBezTo>
                    <a:cubicBezTo>
                      <a:pt x="140273" y="163259"/>
                      <a:pt x="94648" y="222790"/>
                      <a:pt x="121318" y="213170"/>
                    </a:cubicBezTo>
                    <a:cubicBezTo>
                      <a:pt x="147988" y="203454"/>
                      <a:pt x="232094" y="110395"/>
                      <a:pt x="232094" y="110395"/>
                    </a:cubicBezTo>
                    <a:lnTo>
                      <a:pt x="161895" y="0"/>
                    </a:lnTo>
                    <a:close/>
                  </a:path>
                </a:pathLst>
              </a:custGeom>
              <a:solidFill>
                <a:srgbClr val="FAEFD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4" name="任意多边形: 形状 473">
                <a:extLst>
                  <a:ext uri="{FF2B5EF4-FFF2-40B4-BE49-F238E27FC236}">
                    <a16:creationId xmlns:a16="http://schemas.microsoft.com/office/drawing/2014/main" id="{52356EAD-9BF8-3233-91F3-96E5A9644C24}"/>
                  </a:ext>
                </a:extLst>
              </p:cNvPr>
              <p:cNvSpPr/>
              <p:nvPr/>
            </p:nvSpPr>
            <p:spPr>
              <a:xfrm>
                <a:off x="887920" y="4223779"/>
                <a:ext cx="225074" cy="179399"/>
              </a:xfrm>
              <a:custGeom>
                <a:avLst/>
                <a:gdLst>
                  <a:gd name="connsiteX0" fmla="*/ 0 w 225074"/>
                  <a:gd name="connsiteY0" fmla="*/ 45231 h 179399"/>
                  <a:gd name="connsiteX1" fmla="*/ 104108 w 225074"/>
                  <a:gd name="connsiteY1" fmla="*/ 10845 h 179399"/>
                  <a:gd name="connsiteX2" fmla="*/ 90964 w 225074"/>
                  <a:gd name="connsiteY2" fmla="*/ 40182 h 179399"/>
                  <a:gd name="connsiteX3" fmla="*/ 203930 w 225074"/>
                  <a:gd name="connsiteY3" fmla="*/ 39801 h 179399"/>
                  <a:gd name="connsiteX4" fmla="*/ 98298 w 225074"/>
                  <a:gd name="connsiteY4" fmla="*/ 96380 h 179399"/>
                  <a:gd name="connsiteX5" fmla="*/ 219551 w 225074"/>
                  <a:gd name="connsiteY5" fmla="*/ 91808 h 179399"/>
                  <a:gd name="connsiteX6" fmla="*/ 127921 w 225074"/>
                  <a:gd name="connsiteY6" fmla="*/ 130193 h 179399"/>
                  <a:gd name="connsiteX7" fmla="*/ 220027 w 225074"/>
                  <a:gd name="connsiteY7" fmla="*/ 133146 h 179399"/>
                  <a:gd name="connsiteX8" fmla="*/ 126587 w 225074"/>
                  <a:gd name="connsiteY8" fmla="*/ 150767 h 179399"/>
                  <a:gd name="connsiteX9" fmla="*/ 174307 w 225074"/>
                  <a:gd name="connsiteY9" fmla="*/ 174675 h 179399"/>
                  <a:gd name="connsiteX10" fmla="*/ 23146 w 225074"/>
                  <a:gd name="connsiteY10" fmla="*/ 174104 h 179399"/>
                  <a:gd name="connsiteX11" fmla="*/ 0 w 225074"/>
                  <a:gd name="connsiteY11" fmla="*/ 45231 h 179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25074" h="179399">
                    <a:moveTo>
                      <a:pt x="0" y="45231"/>
                    </a:moveTo>
                    <a:cubicBezTo>
                      <a:pt x="0" y="45231"/>
                      <a:pt x="124301" y="-26683"/>
                      <a:pt x="104108" y="10845"/>
                    </a:cubicBezTo>
                    <a:cubicBezTo>
                      <a:pt x="76867" y="61518"/>
                      <a:pt x="90964" y="40182"/>
                      <a:pt x="90964" y="40182"/>
                    </a:cubicBezTo>
                    <a:cubicBezTo>
                      <a:pt x="90964" y="40182"/>
                      <a:pt x="231362" y="9798"/>
                      <a:pt x="203930" y="39801"/>
                    </a:cubicBezTo>
                    <a:cubicBezTo>
                      <a:pt x="176498" y="69805"/>
                      <a:pt x="98298" y="96380"/>
                      <a:pt x="98298" y="96380"/>
                    </a:cubicBezTo>
                    <a:cubicBezTo>
                      <a:pt x="98298" y="96380"/>
                      <a:pt x="256223" y="65805"/>
                      <a:pt x="219551" y="91808"/>
                    </a:cubicBezTo>
                    <a:cubicBezTo>
                      <a:pt x="192881" y="110667"/>
                      <a:pt x="127921" y="130193"/>
                      <a:pt x="127921" y="130193"/>
                    </a:cubicBezTo>
                    <a:cubicBezTo>
                      <a:pt x="127921" y="130193"/>
                      <a:pt x="245459" y="109429"/>
                      <a:pt x="220027" y="133146"/>
                    </a:cubicBezTo>
                    <a:cubicBezTo>
                      <a:pt x="194977" y="156483"/>
                      <a:pt x="126587" y="150767"/>
                      <a:pt x="126587" y="150767"/>
                    </a:cubicBezTo>
                    <a:cubicBezTo>
                      <a:pt x="126587" y="150767"/>
                      <a:pt x="200501" y="163626"/>
                      <a:pt x="174307" y="174675"/>
                    </a:cubicBezTo>
                    <a:cubicBezTo>
                      <a:pt x="148114" y="185629"/>
                      <a:pt x="23146" y="174104"/>
                      <a:pt x="23146" y="174104"/>
                    </a:cubicBezTo>
                    <a:lnTo>
                      <a:pt x="0" y="45231"/>
                    </a:lnTo>
                    <a:close/>
                  </a:path>
                </a:pathLst>
              </a:custGeom>
              <a:solidFill>
                <a:srgbClr val="FBF2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pic>
            <p:nvPicPr>
              <p:cNvPr id="475" name="图片 474">
                <a:extLst>
                  <a:ext uri="{FF2B5EF4-FFF2-40B4-BE49-F238E27FC236}">
                    <a16:creationId xmlns:a16="http://schemas.microsoft.com/office/drawing/2014/main" id="{8E4EA993-2531-102E-1DE8-8C2BC8A0F00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0" y="2875729"/>
                <a:ext cx="904875" cy="781050"/>
              </a:xfrm>
              <a:custGeom>
                <a:avLst/>
                <a:gdLst>
                  <a:gd name="connsiteX0" fmla="*/ 0 w 904875"/>
                  <a:gd name="connsiteY0" fmla="*/ 302 h 781050"/>
                  <a:gd name="connsiteX1" fmla="*/ 904875 w 904875"/>
                  <a:gd name="connsiteY1" fmla="*/ 302 h 781050"/>
                  <a:gd name="connsiteX2" fmla="*/ 904875 w 904875"/>
                  <a:gd name="connsiteY2" fmla="*/ 781352 h 781050"/>
                  <a:gd name="connsiteX3" fmla="*/ 0 w 904875"/>
                  <a:gd name="connsiteY3" fmla="*/ 781352 h 781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04875" h="781050">
                    <a:moveTo>
                      <a:pt x="0" y="302"/>
                    </a:moveTo>
                    <a:lnTo>
                      <a:pt x="904875" y="302"/>
                    </a:lnTo>
                    <a:lnTo>
                      <a:pt x="904875" y="781352"/>
                    </a:lnTo>
                    <a:lnTo>
                      <a:pt x="0" y="781352"/>
                    </a:lnTo>
                    <a:close/>
                  </a:path>
                </a:pathLst>
              </a:custGeom>
            </p:spPr>
          </p:pic>
          <p:pic>
            <p:nvPicPr>
              <p:cNvPr id="476" name="图片 475">
                <a:extLst>
                  <a:ext uri="{FF2B5EF4-FFF2-40B4-BE49-F238E27FC236}">
                    <a16:creationId xmlns:a16="http://schemas.microsoft.com/office/drawing/2014/main" id="{209FA41A-34F1-7016-024D-8B4AEA3AC0D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04825" y="2799529"/>
                <a:ext cx="885825" cy="800100"/>
              </a:xfrm>
              <a:custGeom>
                <a:avLst/>
                <a:gdLst>
                  <a:gd name="connsiteX0" fmla="*/ 53 w 885825"/>
                  <a:gd name="connsiteY0" fmla="*/ 294 h 800100"/>
                  <a:gd name="connsiteX1" fmla="*/ 885878 w 885825"/>
                  <a:gd name="connsiteY1" fmla="*/ 294 h 800100"/>
                  <a:gd name="connsiteX2" fmla="*/ 885878 w 885825"/>
                  <a:gd name="connsiteY2" fmla="*/ 800394 h 800100"/>
                  <a:gd name="connsiteX3" fmla="*/ 53 w 885825"/>
                  <a:gd name="connsiteY3" fmla="*/ 800394 h 800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5825" h="800100">
                    <a:moveTo>
                      <a:pt x="53" y="294"/>
                    </a:moveTo>
                    <a:lnTo>
                      <a:pt x="885878" y="294"/>
                    </a:lnTo>
                    <a:lnTo>
                      <a:pt x="885878" y="800394"/>
                    </a:lnTo>
                    <a:lnTo>
                      <a:pt x="53" y="800394"/>
                    </a:lnTo>
                    <a:close/>
                  </a:path>
                </a:pathLst>
              </a:custGeom>
            </p:spPr>
          </p:pic>
          <p:grpSp>
            <p:nvGrpSpPr>
              <p:cNvPr id="477" name="图形 2">
                <a:extLst>
                  <a:ext uri="{FF2B5EF4-FFF2-40B4-BE49-F238E27FC236}">
                    <a16:creationId xmlns:a16="http://schemas.microsoft.com/office/drawing/2014/main" id="{604E5EB7-9708-B365-E751-DF7A70AA8CDB}"/>
                  </a:ext>
                </a:extLst>
              </p:cNvPr>
              <p:cNvGrpSpPr/>
              <p:nvPr/>
            </p:nvGrpSpPr>
            <p:grpSpPr>
              <a:xfrm>
                <a:off x="161447" y="3075194"/>
                <a:ext cx="102871" cy="211284"/>
                <a:chOff x="161447" y="3075194"/>
                <a:chExt cx="102871" cy="211284"/>
              </a:xfrm>
            </p:grpSpPr>
            <p:sp>
              <p:nvSpPr>
                <p:cNvPr id="506" name="任意多边形: 形状 505">
                  <a:extLst>
                    <a:ext uri="{FF2B5EF4-FFF2-40B4-BE49-F238E27FC236}">
                      <a16:creationId xmlns:a16="http://schemas.microsoft.com/office/drawing/2014/main" id="{842C634B-CBED-DF32-B8FC-E5F026D3C3E0}"/>
                    </a:ext>
                  </a:extLst>
                </p:cNvPr>
                <p:cNvSpPr/>
                <p:nvPr/>
              </p:nvSpPr>
              <p:spPr>
                <a:xfrm>
                  <a:off x="161447" y="3075194"/>
                  <a:ext cx="102871" cy="211284"/>
                </a:xfrm>
                <a:custGeom>
                  <a:avLst/>
                  <a:gdLst>
                    <a:gd name="connsiteX0" fmla="*/ 88489 w 102871"/>
                    <a:gd name="connsiteY0" fmla="*/ 12430 h 211284"/>
                    <a:gd name="connsiteX1" fmla="*/ 383 w 102871"/>
                    <a:gd name="connsiteY1" fmla="*/ 86724 h 211284"/>
                    <a:gd name="connsiteX2" fmla="*/ 102872 w 102871"/>
                    <a:gd name="connsiteY2" fmla="*/ 211216 h 211284"/>
                    <a:gd name="connsiteX3" fmla="*/ 88489 w 102871"/>
                    <a:gd name="connsiteY3" fmla="*/ 12430 h 2112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2871" h="211284">
                      <a:moveTo>
                        <a:pt x="88489" y="12430"/>
                      </a:moveTo>
                      <a:cubicBezTo>
                        <a:pt x="88489" y="12430"/>
                        <a:pt x="-6761" y="-44911"/>
                        <a:pt x="383" y="86724"/>
                      </a:cubicBezTo>
                      <a:cubicBezTo>
                        <a:pt x="7526" y="218360"/>
                        <a:pt x="102872" y="211216"/>
                        <a:pt x="102872" y="211216"/>
                      </a:cubicBezTo>
                      <a:lnTo>
                        <a:pt x="88489" y="12430"/>
                      </a:lnTo>
                      <a:close/>
                    </a:path>
                  </a:pathLst>
                </a:custGeom>
                <a:solidFill>
                  <a:srgbClr val="FAEFD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7" name="任意多边形: 形状 506">
                  <a:extLst>
                    <a:ext uri="{FF2B5EF4-FFF2-40B4-BE49-F238E27FC236}">
                      <a16:creationId xmlns:a16="http://schemas.microsoft.com/office/drawing/2014/main" id="{6FCC7BC2-797E-F0AB-F25D-75EFDE5A3EB0}"/>
                    </a:ext>
                  </a:extLst>
                </p:cNvPr>
                <p:cNvSpPr/>
                <p:nvPr/>
              </p:nvSpPr>
              <p:spPr>
                <a:xfrm>
                  <a:off x="197224" y="3110957"/>
                  <a:ext cx="54235" cy="124018"/>
                </a:xfrm>
                <a:custGeom>
                  <a:avLst/>
                  <a:gdLst>
                    <a:gd name="connsiteX0" fmla="*/ 54236 w 54235"/>
                    <a:gd name="connsiteY0" fmla="*/ 26387 h 124018"/>
                    <a:gd name="connsiteX1" fmla="*/ 39 w 54235"/>
                    <a:gd name="connsiteY1" fmla="*/ 14481 h 124018"/>
                    <a:gd name="connsiteX2" fmla="*/ 49473 w 54235"/>
                    <a:gd name="connsiteY2" fmla="*/ 124019 h 124018"/>
                    <a:gd name="connsiteX3" fmla="*/ 54236 w 54235"/>
                    <a:gd name="connsiteY3" fmla="*/ 26387 h 1240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4235" h="124018">
                      <a:moveTo>
                        <a:pt x="54236" y="26387"/>
                      </a:moveTo>
                      <a:cubicBezTo>
                        <a:pt x="54236" y="26387"/>
                        <a:pt x="-1676" y="-24000"/>
                        <a:pt x="39" y="14481"/>
                      </a:cubicBezTo>
                      <a:cubicBezTo>
                        <a:pt x="1658" y="53057"/>
                        <a:pt x="49473" y="124019"/>
                        <a:pt x="49473" y="124019"/>
                      </a:cubicBezTo>
                      <a:lnTo>
                        <a:pt x="54236" y="26387"/>
                      </a:lnTo>
                      <a:close/>
                    </a:path>
                  </a:pathLst>
                </a:custGeom>
                <a:solidFill>
                  <a:srgbClr val="F8D3AC">
                    <a:alpha val="4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8" name="图形 2">
                <a:extLst>
                  <a:ext uri="{FF2B5EF4-FFF2-40B4-BE49-F238E27FC236}">
                    <a16:creationId xmlns:a16="http://schemas.microsoft.com/office/drawing/2014/main" id="{266E222C-C079-54A9-B286-62D28B2535F0}"/>
                  </a:ext>
                </a:extLst>
              </p:cNvPr>
              <p:cNvGrpSpPr/>
              <p:nvPr/>
            </p:nvGrpSpPr>
            <p:grpSpPr>
              <a:xfrm>
                <a:off x="1094612" y="3042181"/>
                <a:ext cx="81071" cy="170804"/>
                <a:chOff x="1094612" y="3042181"/>
                <a:chExt cx="81071" cy="170804"/>
              </a:xfrm>
            </p:grpSpPr>
            <p:sp>
              <p:nvSpPr>
                <p:cNvPr id="504" name="任意多边形: 形状 503">
                  <a:extLst>
                    <a:ext uri="{FF2B5EF4-FFF2-40B4-BE49-F238E27FC236}">
                      <a16:creationId xmlns:a16="http://schemas.microsoft.com/office/drawing/2014/main" id="{D21E756B-CD86-C62C-722F-5B2B08E79301}"/>
                    </a:ext>
                  </a:extLst>
                </p:cNvPr>
                <p:cNvSpPr/>
                <p:nvPr/>
              </p:nvSpPr>
              <p:spPr>
                <a:xfrm>
                  <a:off x="1094612" y="3042181"/>
                  <a:ext cx="81071" cy="170804"/>
                </a:xfrm>
                <a:custGeom>
                  <a:avLst/>
                  <a:gdLst>
                    <a:gd name="connsiteX0" fmla="*/ 1238 w 81071"/>
                    <a:gd name="connsiteY0" fmla="*/ 10962 h 170804"/>
                    <a:gd name="connsiteX1" fmla="*/ 81058 w 81071"/>
                    <a:gd name="connsiteY1" fmla="*/ 68493 h 170804"/>
                    <a:gd name="connsiteX2" fmla="*/ 0 w 81071"/>
                    <a:gd name="connsiteY2" fmla="*/ 170791 h 170804"/>
                    <a:gd name="connsiteX3" fmla="*/ 1238 w 81071"/>
                    <a:gd name="connsiteY3" fmla="*/ 10962 h 1708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1071" h="170804">
                      <a:moveTo>
                        <a:pt x="1238" y="10962"/>
                      </a:moveTo>
                      <a:cubicBezTo>
                        <a:pt x="1238" y="10962"/>
                        <a:pt x="79820" y="-37235"/>
                        <a:pt x="81058" y="68493"/>
                      </a:cubicBezTo>
                      <a:cubicBezTo>
                        <a:pt x="82296" y="174220"/>
                        <a:pt x="0" y="170791"/>
                        <a:pt x="0" y="170791"/>
                      </a:cubicBezTo>
                      <a:lnTo>
                        <a:pt x="1238" y="10962"/>
                      </a:lnTo>
                      <a:close/>
                    </a:path>
                  </a:pathLst>
                </a:custGeom>
                <a:solidFill>
                  <a:srgbClr val="FAEFD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5" name="任意多边形: 形状 504">
                  <a:extLst>
                    <a:ext uri="{FF2B5EF4-FFF2-40B4-BE49-F238E27FC236}">
                      <a16:creationId xmlns:a16="http://schemas.microsoft.com/office/drawing/2014/main" id="{03990907-CCA0-5ADB-E5C7-6423295CB845}"/>
                    </a:ext>
                  </a:extLst>
                </p:cNvPr>
                <p:cNvSpPr/>
                <p:nvPr/>
              </p:nvSpPr>
              <p:spPr>
                <a:xfrm>
                  <a:off x="1097279" y="3070762"/>
                  <a:ext cx="45922" cy="100395"/>
                </a:xfrm>
                <a:custGeom>
                  <a:avLst/>
                  <a:gdLst>
                    <a:gd name="connsiteX0" fmla="*/ 0 w 45922"/>
                    <a:gd name="connsiteY0" fmla="*/ 22195 h 100395"/>
                    <a:gd name="connsiteX1" fmla="*/ 45910 w 45922"/>
                    <a:gd name="connsiteY1" fmla="*/ 11432 h 100395"/>
                    <a:gd name="connsiteX2" fmla="*/ 9525 w 45922"/>
                    <a:gd name="connsiteY2" fmla="*/ 100396 h 100395"/>
                    <a:gd name="connsiteX3" fmla="*/ 0 w 45922"/>
                    <a:gd name="connsiteY3" fmla="*/ 22195 h 1003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5922" h="100395">
                      <a:moveTo>
                        <a:pt x="0" y="22195"/>
                      </a:moveTo>
                      <a:cubicBezTo>
                        <a:pt x="0" y="22195"/>
                        <a:pt x="45149" y="-19524"/>
                        <a:pt x="45910" y="11432"/>
                      </a:cubicBezTo>
                      <a:cubicBezTo>
                        <a:pt x="46673" y="42388"/>
                        <a:pt x="9525" y="100396"/>
                        <a:pt x="9525" y="100396"/>
                      </a:cubicBezTo>
                      <a:lnTo>
                        <a:pt x="0" y="22195"/>
                      </a:lnTo>
                      <a:close/>
                    </a:path>
                  </a:pathLst>
                </a:custGeom>
                <a:solidFill>
                  <a:srgbClr val="F8D3AC">
                    <a:alpha val="4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79" name="任意多边形: 形状 478">
                <a:extLst>
                  <a:ext uri="{FF2B5EF4-FFF2-40B4-BE49-F238E27FC236}">
                    <a16:creationId xmlns:a16="http://schemas.microsoft.com/office/drawing/2014/main" id="{7FCBC528-3030-AAC4-FB3E-E8C6E5AC9631}"/>
                  </a:ext>
                </a:extLst>
              </p:cNvPr>
              <p:cNvSpPr/>
              <p:nvPr/>
            </p:nvSpPr>
            <p:spPr>
              <a:xfrm>
                <a:off x="932783" y="3665505"/>
                <a:ext cx="17621" cy="16859"/>
              </a:xfrm>
              <a:custGeom>
                <a:avLst/>
                <a:gdLst>
                  <a:gd name="connsiteX0" fmla="*/ 14383 w 17621"/>
                  <a:gd name="connsiteY0" fmla="*/ 16669 h 16859"/>
                  <a:gd name="connsiteX1" fmla="*/ 8858 w 17621"/>
                  <a:gd name="connsiteY1" fmla="*/ 13907 h 16859"/>
                  <a:gd name="connsiteX2" fmla="*/ 3524 w 17621"/>
                  <a:gd name="connsiteY2" fmla="*/ 16859 h 16859"/>
                  <a:gd name="connsiteX3" fmla="*/ 4477 w 17621"/>
                  <a:gd name="connsiteY3" fmla="*/ 10763 h 16859"/>
                  <a:gd name="connsiteX4" fmla="*/ 0 w 17621"/>
                  <a:gd name="connsiteY4" fmla="*/ 6572 h 16859"/>
                  <a:gd name="connsiteX5" fmla="*/ 6001 w 17621"/>
                  <a:gd name="connsiteY5" fmla="*/ 5620 h 16859"/>
                  <a:gd name="connsiteX6" fmla="*/ 8668 w 17621"/>
                  <a:gd name="connsiteY6" fmla="*/ 0 h 16859"/>
                  <a:gd name="connsiteX7" fmla="*/ 11525 w 17621"/>
                  <a:gd name="connsiteY7" fmla="*/ 5525 h 16859"/>
                  <a:gd name="connsiteX8" fmla="*/ 17621 w 17621"/>
                  <a:gd name="connsiteY8" fmla="*/ 6287 h 16859"/>
                  <a:gd name="connsiteX9" fmla="*/ 13240 w 17621"/>
                  <a:gd name="connsiteY9" fmla="*/ 10668 h 16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621" h="16859">
                    <a:moveTo>
                      <a:pt x="14383" y="16669"/>
                    </a:moveTo>
                    <a:lnTo>
                      <a:pt x="8858" y="13907"/>
                    </a:lnTo>
                    <a:lnTo>
                      <a:pt x="3524" y="16859"/>
                    </a:lnTo>
                    <a:lnTo>
                      <a:pt x="4477" y="10763"/>
                    </a:lnTo>
                    <a:lnTo>
                      <a:pt x="0" y="6572"/>
                    </a:lnTo>
                    <a:lnTo>
                      <a:pt x="6001" y="5620"/>
                    </a:lnTo>
                    <a:lnTo>
                      <a:pt x="8668" y="0"/>
                    </a:lnTo>
                    <a:lnTo>
                      <a:pt x="11525" y="5525"/>
                    </a:lnTo>
                    <a:lnTo>
                      <a:pt x="17621" y="6287"/>
                    </a:lnTo>
                    <a:lnTo>
                      <a:pt x="13240" y="10668"/>
                    </a:lnTo>
                    <a:close/>
                  </a:path>
                </a:pathLst>
              </a:custGeom>
              <a:solidFill>
                <a:srgbClr val="CE9C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80" name="图形 2">
                <a:extLst>
                  <a:ext uri="{FF2B5EF4-FFF2-40B4-BE49-F238E27FC236}">
                    <a16:creationId xmlns:a16="http://schemas.microsoft.com/office/drawing/2014/main" id="{178244C6-5D3B-A79A-6EE1-CC0F64E38B52}"/>
                  </a:ext>
                </a:extLst>
              </p:cNvPr>
              <p:cNvGrpSpPr/>
              <p:nvPr/>
            </p:nvGrpSpPr>
            <p:grpSpPr>
              <a:xfrm>
                <a:off x="531018" y="3539204"/>
                <a:ext cx="436911" cy="269271"/>
                <a:chOff x="531018" y="3539204"/>
                <a:chExt cx="436911" cy="269271"/>
              </a:xfrm>
            </p:grpSpPr>
            <p:sp>
              <p:nvSpPr>
                <p:cNvPr id="483" name="任意多边形: 形状 482">
                  <a:extLst>
                    <a:ext uri="{FF2B5EF4-FFF2-40B4-BE49-F238E27FC236}">
                      <a16:creationId xmlns:a16="http://schemas.microsoft.com/office/drawing/2014/main" id="{B99243ED-4E88-B146-9D07-2BFB466172B4}"/>
                    </a:ext>
                  </a:extLst>
                </p:cNvPr>
                <p:cNvSpPr/>
                <p:nvPr/>
              </p:nvSpPr>
              <p:spPr>
                <a:xfrm>
                  <a:off x="531018" y="3550443"/>
                  <a:ext cx="319743" cy="131274"/>
                </a:xfrm>
                <a:custGeom>
                  <a:avLst/>
                  <a:gdLst>
                    <a:gd name="connsiteX0" fmla="*/ 0 w 319743"/>
                    <a:gd name="connsiteY0" fmla="*/ 19812 h 131274"/>
                    <a:gd name="connsiteX1" fmla="*/ 180975 w 319743"/>
                    <a:gd name="connsiteY1" fmla="*/ 129349 h 131274"/>
                    <a:gd name="connsiteX2" fmla="*/ 316706 w 319743"/>
                    <a:gd name="connsiteY2" fmla="*/ 0 h 131274"/>
                    <a:gd name="connsiteX3" fmla="*/ 0 w 319743"/>
                    <a:gd name="connsiteY3" fmla="*/ 19812 h 1312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9743" h="131274">
                      <a:moveTo>
                        <a:pt x="0" y="19812"/>
                      </a:moveTo>
                      <a:cubicBezTo>
                        <a:pt x="0" y="19812"/>
                        <a:pt x="14288" y="148399"/>
                        <a:pt x="180975" y="129349"/>
                      </a:cubicBezTo>
                      <a:cubicBezTo>
                        <a:pt x="352139" y="109728"/>
                        <a:pt x="316706" y="0"/>
                        <a:pt x="316706" y="0"/>
                      </a:cubicBezTo>
                      <a:cubicBezTo>
                        <a:pt x="316706" y="0"/>
                        <a:pt x="169831" y="67628"/>
                        <a:pt x="0" y="19812"/>
                      </a:cubicBezTo>
                      <a:close/>
                    </a:path>
                  </a:pathLst>
                </a:custGeom>
                <a:solidFill>
                  <a:srgbClr val="E4AC8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4" name="任意多边形: 形状 483">
                  <a:extLst>
                    <a:ext uri="{FF2B5EF4-FFF2-40B4-BE49-F238E27FC236}">
                      <a16:creationId xmlns:a16="http://schemas.microsoft.com/office/drawing/2014/main" id="{4D309092-9E4F-9BB2-052D-D71F0DDB7F5B}"/>
                    </a:ext>
                  </a:extLst>
                </p:cNvPr>
                <p:cNvSpPr/>
                <p:nvPr/>
              </p:nvSpPr>
              <p:spPr>
                <a:xfrm>
                  <a:off x="845343" y="3539204"/>
                  <a:ext cx="52387" cy="54863"/>
                </a:xfrm>
                <a:custGeom>
                  <a:avLst/>
                  <a:gdLst>
                    <a:gd name="connsiteX0" fmla="*/ 52388 w 52387"/>
                    <a:gd name="connsiteY0" fmla="*/ 27432 h 54863"/>
                    <a:gd name="connsiteX1" fmla="*/ 26194 w 52387"/>
                    <a:gd name="connsiteY1" fmla="*/ 54864 h 54863"/>
                    <a:gd name="connsiteX2" fmla="*/ 0 w 52387"/>
                    <a:gd name="connsiteY2" fmla="*/ 27432 h 54863"/>
                    <a:gd name="connsiteX3" fmla="*/ 26194 w 52387"/>
                    <a:gd name="connsiteY3" fmla="*/ 0 h 54863"/>
                    <a:gd name="connsiteX4" fmla="*/ 52388 w 52387"/>
                    <a:gd name="connsiteY4" fmla="*/ 27432 h 548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2387" h="54863">
                      <a:moveTo>
                        <a:pt x="52388" y="27432"/>
                      </a:moveTo>
                      <a:cubicBezTo>
                        <a:pt x="52388" y="42582"/>
                        <a:pt x="40660" y="54864"/>
                        <a:pt x="26194" y="54864"/>
                      </a:cubicBezTo>
                      <a:cubicBezTo>
                        <a:pt x="11727" y="54864"/>
                        <a:pt x="0" y="42582"/>
                        <a:pt x="0" y="27432"/>
                      </a:cubicBezTo>
                      <a:cubicBezTo>
                        <a:pt x="0" y="12282"/>
                        <a:pt x="11727" y="0"/>
                        <a:pt x="26194" y="0"/>
                      </a:cubicBezTo>
                      <a:cubicBezTo>
                        <a:pt x="40660" y="0"/>
                        <a:pt x="52388" y="12282"/>
                        <a:pt x="52388" y="27432"/>
                      </a:cubicBezTo>
                      <a:close/>
                    </a:path>
                  </a:pathLst>
                </a:custGeom>
                <a:solidFill>
                  <a:srgbClr val="E4AC8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5" name="任意多边形: 形状 484">
                  <a:extLst>
                    <a:ext uri="{FF2B5EF4-FFF2-40B4-BE49-F238E27FC236}">
                      <a16:creationId xmlns:a16="http://schemas.microsoft.com/office/drawing/2014/main" id="{A90A62AC-A105-37CB-AE69-5DC5346846D4}"/>
                    </a:ext>
                  </a:extLst>
                </p:cNvPr>
                <p:cNvSpPr/>
                <p:nvPr/>
              </p:nvSpPr>
              <p:spPr>
                <a:xfrm>
                  <a:off x="886968" y="3583305"/>
                  <a:ext cx="80962" cy="156019"/>
                </a:xfrm>
                <a:custGeom>
                  <a:avLst/>
                  <a:gdLst>
                    <a:gd name="connsiteX0" fmla="*/ 0 w 80962"/>
                    <a:gd name="connsiteY0" fmla="*/ 0 h 156019"/>
                    <a:gd name="connsiteX1" fmla="*/ 61913 w 80962"/>
                    <a:gd name="connsiteY1" fmla="*/ 76200 h 156019"/>
                    <a:gd name="connsiteX2" fmla="*/ 80963 w 80962"/>
                    <a:gd name="connsiteY2" fmla="*/ 156019 h 156019"/>
                    <a:gd name="connsiteX3" fmla="*/ 0 w 80962"/>
                    <a:gd name="connsiteY3" fmla="*/ 0 h 1560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962" h="156019">
                      <a:moveTo>
                        <a:pt x="0" y="0"/>
                      </a:moveTo>
                      <a:cubicBezTo>
                        <a:pt x="0" y="0"/>
                        <a:pt x="48863" y="16669"/>
                        <a:pt x="61913" y="76200"/>
                      </a:cubicBezTo>
                      <a:cubicBezTo>
                        <a:pt x="74962" y="135731"/>
                        <a:pt x="80963" y="156019"/>
                        <a:pt x="80963" y="156019"/>
                      </a:cubicBezTo>
                      <a:cubicBezTo>
                        <a:pt x="80963" y="156019"/>
                        <a:pt x="1238" y="50006"/>
                        <a:pt x="0" y="0"/>
                      </a:cubicBezTo>
                      <a:close/>
                    </a:path>
                  </a:pathLst>
                </a:custGeom>
                <a:solidFill>
                  <a:srgbClr val="CE9C8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6" name="任意多边形: 形状 485">
                  <a:extLst>
                    <a:ext uri="{FF2B5EF4-FFF2-40B4-BE49-F238E27FC236}">
                      <a16:creationId xmlns:a16="http://schemas.microsoft.com/office/drawing/2014/main" id="{CE74D450-30AB-5BD0-B1B7-0F20924C213D}"/>
                    </a:ext>
                  </a:extLst>
                </p:cNvPr>
                <p:cNvSpPr/>
                <p:nvPr/>
              </p:nvSpPr>
              <p:spPr>
                <a:xfrm>
                  <a:off x="865123" y="3584543"/>
                  <a:ext cx="63171" cy="223932"/>
                </a:xfrm>
                <a:custGeom>
                  <a:avLst/>
                  <a:gdLst>
                    <a:gd name="connsiteX0" fmla="*/ 1651 w 63171"/>
                    <a:gd name="connsiteY0" fmla="*/ 0 h 223932"/>
                    <a:gd name="connsiteX1" fmla="*/ 24321 w 63171"/>
                    <a:gd name="connsiteY1" fmla="*/ 132207 h 223932"/>
                    <a:gd name="connsiteX2" fmla="*/ 20701 w 63171"/>
                    <a:gd name="connsiteY2" fmla="*/ 223933 h 223932"/>
                    <a:gd name="connsiteX3" fmla="*/ 21939 w 63171"/>
                    <a:gd name="connsiteY3" fmla="*/ 2477 h 223932"/>
                    <a:gd name="connsiteX4" fmla="*/ 1651 w 63171"/>
                    <a:gd name="connsiteY4" fmla="*/ 0 h 2239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171" h="223932">
                      <a:moveTo>
                        <a:pt x="1651" y="0"/>
                      </a:moveTo>
                      <a:cubicBezTo>
                        <a:pt x="1651" y="0"/>
                        <a:pt x="-9112" y="78581"/>
                        <a:pt x="24321" y="132207"/>
                      </a:cubicBezTo>
                      <a:cubicBezTo>
                        <a:pt x="57753" y="185833"/>
                        <a:pt x="24321" y="223933"/>
                        <a:pt x="20701" y="223933"/>
                      </a:cubicBezTo>
                      <a:cubicBezTo>
                        <a:pt x="17082" y="223933"/>
                        <a:pt x="117189" y="142970"/>
                        <a:pt x="21939" y="2477"/>
                      </a:cubicBezTo>
                      <a:lnTo>
                        <a:pt x="1651" y="0"/>
                      </a:lnTo>
                      <a:close/>
                    </a:path>
                  </a:pathLst>
                </a:custGeom>
                <a:solidFill>
                  <a:srgbClr val="E4AC8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487" name="图形 2">
                  <a:extLst>
                    <a:ext uri="{FF2B5EF4-FFF2-40B4-BE49-F238E27FC236}">
                      <a16:creationId xmlns:a16="http://schemas.microsoft.com/office/drawing/2014/main" id="{7E52A4FA-84DA-6DE0-AA84-157312338AD3}"/>
                    </a:ext>
                  </a:extLst>
                </p:cNvPr>
                <p:cNvGrpSpPr/>
                <p:nvPr/>
              </p:nvGrpSpPr>
              <p:grpSpPr>
                <a:xfrm>
                  <a:off x="556545" y="3548824"/>
                  <a:ext cx="395001" cy="183546"/>
                  <a:chOff x="556545" y="3548824"/>
                  <a:chExt cx="395001" cy="183546"/>
                </a:xfrm>
              </p:grpSpPr>
              <p:sp>
                <p:nvSpPr>
                  <p:cNvPr id="488" name="任意多边形: 形状 487">
                    <a:extLst>
                      <a:ext uri="{FF2B5EF4-FFF2-40B4-BE49-F238E27FC236}">
                        <a16:creationId xmlns:a16="http://schemas.microsoft.com/office/drawing/2014/main" id="{37E14F2C-16B3-42A5-08E1-9518A7B97F98}"/>
                      </a:ext>
                    </a:extLst>
                  </p:cNvPr>
                  <p:cNvSpPr/>
                  <p:nvPr/>
                </p:nvSpPr>
                <p:spPr>
                  <a:xfrm>
                    <a:off x="556545" y="3594068"/>
                    <a:ext cx="22669" cy="21621"/>
                  </a:xfrm>
                  <a:custGeom>
                    <a:avLst/>
                    <a:gdLst>
                      <a:gd name="connsiteX0" fmla="*/ 18478 w 22669"/>
                      <a:gd name="connsiteY0" fmla="*/ 21431 h 21621"/>
                      <a:gd name="connsiteX1" fmla="*/ 11430 w 22669"/>
                      <a:gd name="connsiteY1" fmla="*/ 17812 h 21621"/>
                      <a:gd name="connsiteX2" fmla="*/ 4477 w 22669"/>
                      <a:gd name="connsiteY2" fmla="*/ 21622 h 21621"/>
                      <a:gd name="connsiteX3" fmla="*/ 5715 w 22669"/>
                      <a:gd name="connsiteY3" fmla="*/ 13811 h 21621"/>
                      <a:gd name="connsiteX4" fmla="*/ 0 w 22669"/>
                      <a:gd name="connsiteY4" fmla="*/ 8382 h 21621"/>
                      <a:gd name="connsiteX5" fmla="*/ 7810 w 22669"/>
                      <a:gd name="connsiteY5" fmla="*/ 7144 h 21621"/>
                      <a:gd name="connsiteX6" fmla="*/ 11144 w 22669"/>
                      <a:gd name="connsiteY6" fmla="*/ 0 h 21621"/>
                      <a:gd name="connsiteX7" fmla="*/ 14764 w 22669"/>
                      <a:gd name="connsiteY7" fmla="*/ 7049 h 21621"/>
                      <a:gd name="connsiteX8" fmla="*/ 22670 w 22669"/>
                      <a:gd name="connsiteY8" fmla="*/ 8001 h 21621"/>
                      <a:gd name="connsiteX9" fmla="*/ 17050 w 22669"/>
                      <a:gd name="connsiteY9" fmla="*/ 13621 h 216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2669" h="21621">
                        <a:moveTo>
                          <a:pt x="18478" y="21431"/>
                        </a:moveTo>
                        <a:lnTo>
                          <a:pt x="11430" y="17812"/>
                        </a:lnTo>
                        <a:lnTo>
                          <a:pt x="4477" y="21622"/>
                        </a:lnTo>
                        <a:lnTo>
                          <a:pt x="5715" y="13811"/>
                        </a:lnTo>
                        <a:lnTo>
                          <a:pt x="0" y="8382"/>
                        </a:lnTo>
                        <a:lnTo>
                          <a:pt x="7810" y="7144"/>
                        </a:lnTo>
                        <a:lnTo>
                          <a:pt x="11144" y="0"/>
                        </a:lnTo>
                        <a:lnTo>
                          <a:pt x="14764" y="7049"/>
                        </a:lnTo>
                        <a:lnTo>
                          <a:pt x="22670" y="8001"/>
                        </a:lnTo>
                        <a:lnTo>
                          <a:pt x="17050" y="13621"/>
                        </a:lnTo>
                        <a:close/>
                      </a:path>
                    </a:pathLst>
                  </a:custGeom>
                  <a:solidFill>
                    <a:srgbClr val="CE9C8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9" name="任意多边形: 形状 488">
                    <a:extLst>
                      <a:ext uri="{FF2B5EF4-FFF2-40B4-BE49-F238E27FC236}">
                        <a16:creationId xmlns:a16="http://schemas.microsoft.com/office/drawing/2014/main" id="{7D3B46B8-E2FB-55E5-A6F5-E97319E65019}"/>
                      </a:ext>
                    </a:extLst>
                  </p:cNvPr>
                  <p:cNvSpPr/>
                  <p:nvPr/>
                </p:nvSpPr>
                <p:spPr>
                  <a:xfrm>
                    <a:off x="780383" y="3621405"/>
                    <a:ext cx="22669" cy="21716"/>
                  </a:xfrm>
                  <a:custGeom>
                    <a:avLst/>
                    <a:gdLst>
                      <a:gd name="connsiteX0" fmla="*/ 18479 w 22669"/>
                      <a:gd name="connsiteY0" fmla="*/ 21431 h 21716"/>
                      <a:gd name="connsiteX1" fmla="*/ 11430 w 22669"/>
                      <a:gd name="connsiteY1" fmla="*/ 17907 h 21716"/>
                      <a:gd name="connsiteX2" fmla="*/ 4477 w 22669"/>
                      <a:gd name="connsiteY2" fmla="*/ 21717 h 21716"/>
                      <a:gd name="connsiteX3" fmla="*/ 5715 w 22669"/>
                      <a:gd name="connsiteY3" fmla="*/ 13906 h 21716"/>
                      <a:gd name="connsiteX4" fmla="*/ 0 w 22669"/>
                      <a:gd name="connsiteY4" fmla="*/ 8382 h 21716"/>
                      <a:gd name="connsiteX5" fmla="*/ 7810 w 22669"/>
                      <a:gd name="connsiteY5" fmla="*/ 7144 h 21716"/>
                      <a:gd name="connsiteX6" fmla="*/ 11144 w 22669"/>
                      <a:gd name="connsiteY6" fmla="*/ 0 h 21716"/>
                      <a:gd name="connsiteX7" fmla="*/ 14764 w 22669"/>
                      <a:gd name="connsiteY7" fmla="*/ 7048 h 21716"/>
                      <a:gd name="connsiteX8" fmla="*/ 22669 w 22669"/>
                      <a:gd name="connsiteY8" fmla="*/ 8096 h 21716"/>
                      <a:gd name="connsiteX9" fmla="*/ 17050 w 22669"/>
                      <a:gd name="connsiteY9" fmla="*/ 13716 h 217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2669" h="21716">
                        <a:moveTo>
                          <a:pt x="18479" y="21431"/>
                        </a:moveTo>
                        <a:lnTo>
                          <a:pt x="11430" y="17907"/>
                        </a:lnTo>
                        <a:lnTo>
                          <a:pt x="4477" y="21717"/>
                        </a:lnTo>
                        <a:lnTo>
                          <a:pt x="5715" y="13906"/>
                        </a:lnTo>
                        <a:lnTo>
                          <a:pt x="0" y="8382"/>
                        </a:lnTo>
                        <a:lnTo>
                          <a:pt x="7810" y="7144"/>
                        </a:lnTo>
                        <a:lnTo>
                          <a:pt x="11144" y="0"/>
                        </a:lnTo>
                        <a:lnTo>
                          <a:pt x="14764" y="7048"/>
                        </a:lnTo>
                        <a:lnTo>
                          <a:pt x="22669" y="8096"/>
                        </a:lnTo>
                        <a:lnTo>
                          <a:pt x="17050" y="13716"/>
                        </a:lnTo>
                        <a:close/>
                      </a:path>
                    </a:pathLst>
                  </a:custGeom>
                  <a:solidFill>
                    <a:srgbClr val="CE9C8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0" name="任意多边形: 形状 489">
                    <a:extLst>
                      <a:ext uri="{FF2B5EF4-FFF2-40B4-BE49-F238E27FC236}">
                        <a16:creationId xmlns:a16="http://schemas.microsoft.com/office/drawing/2014/main" id="{8D50C3EC-3BC6-CE2D-4C30-5408017D84CF}"/>
                      </a:ext>
                    </a:extLst>
                  </p:cNvPr>
                  <p:cNvSpPr/>
                  <p:nvPr/>
                </p:nvSpPr>
                <p:spPr>
                  <a:xfrm>
                    <a:off x="729138" y="3645217"/>
                    <a:ext cx="22669" cy="21716"/>
                  </a:xfrm>
                  <a:custGeom>
                    <a:avLst/>
                    <a:gdLst>
                      <a:gd name="connsiteX0" fmla="*/ 18574 w 22669"/>
                      <a:gd name="connsiteY0" fmla="*/ 21431 h 21716"/>
                      <a:gd name="connsiteX1" fmla="*/ 11525 w 22669"/>
                      <a:gd name="connsiteY1" fmla="*/ 17907 h 21716"/>
                      <a:gd name="connsiteX2" fmla="*/ 4572 w 22669"/>
                      <a:gd name="connsiteY2" fmla="*/ 21717 h 21716"/>
                      <a:gd name="connsiteX3" fmla="*/ 5810 w 22669"/>
                      <a:gd name="connsiteY3" fmla="*/ 13906 h 21716"/>
                      <a:gd name="connsiteX4" fmla="*/ 0 w 22669"/>
                      <a:gd name="connsiteY4" fmla="*/ 8382 h 21716"/>
                      <a:gd name="connsiteX5" fmla="*/ 7810 w 22669"/>
                      <a:gd name="connsiteY5" fmla="*/ 7144 h 21716"/>
                      <a:gd name="connsiteX6" fmla="*/ 11240 w 22669"/>
                      <a:gd name="connsiteY6" fmla="*/ 0 h 21716"/>
                      <a:gd name="connsiteX7" fmla="*/ 14859 w 22669"/>
                      <a:gd name="connsiteY7" fmla="*/ 7048 h 21716"/>
                      <a:gd name="connsiteX8" fmla="*/ 22669 w 22669"/>
                      <a:gd name="connsiteY8" fmla="*/ 8096 h 21716"/>
                      <a:gd name="connsiteX9" fmla="*/ 17145 w 22669"/>
                      <a:gd name="connsiteY9" fmla="*/ 13716 h 217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2669" h="21716">
                        <a:moveTo>
                          <a:pt x="18574" y="21431"/>
                        </a:moveTo>
                        <a:lnTo>
                          <a:pt x="11525" y="17907"/>
                        </a:lnTo>
                        <a:lnTo>
                          <a:pt x="4572" y="21717"/>
                        </a:lnTo>
                        <a:lnTo>
                          <a:pt x="5810" y="13906"/>
                        </a:lnTo>
                        <a:lnTo>
                          <a:pt x="0" y="8382"/>
                        </a:lnTo>
                        <a:lnTo>
                          <a:pt x="7810" y="7144"/>
                        </a:lnTo>
                        <a:lnTo>
                          <a:pt x="11240" y="0"/>
                        </a:lnTo>
                        <a:lnTo>
                          <a:pt x="14859" y="7048"/>
                        </a:lnTo>
                        <a:lnTo>
                          <a:pt x="22669" y="8096"/>
                        </a:lnTo>
                        <a:lnTo>
                          <a:pt x="17145" y="13716"/>
                        </a:lnTo>
                        <a:close/>
                      </a:path>
                    </a:pathLst>
                  </a:custGeom>
                  <a:solidFill>
                    <a:srgbClr val="CE9C8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1" name="任意多边形: 形状 490">
                    <a:extLst>
                      <a:ext uri="{FF2B5EF4-FFF2-40B4-BE49-F238E27FC236}">
                        <a16:creationId xmlns:a16="http://schemas.microsoft.com/office/drawing/2014/main" id="{C1E4B17A-D028-3D35-4BEB-6D3B6A558373}"/>
                      </a:ext>
                    </a:extLst>
                  </p:cNvPr>
                  <p:cNvSpPr/>
                  <p:nvPr/>
                </p:nvSpPr>
                <p:spPr>
                  <a:xfrm>
                    <a:off x="687514" y="3592830"/>
                    <a:ext cx="22669" cy="21716"/>
                  </a:xfrm>
                  <a:custGeom>
                    <a:avLst/>
                    <a:gdLst>
                      <a:gd name="connsiteX0" fmla="*/ 18479 w 22669"/>
                      <a:gd name="connsiteY0" fmla="*/ 21431 h 21716"/>
                      <a:gd name="connsiteX1" fmla="*/ 11430 w 22669"/>
                      <a:gd name="connsiteY1" fmla="*/ 17907 h 21716"/>
                      <a:gd name="connsiteX2" fmla="*/ 4477 w 22669"/>
                      <a:gd name="connsiteY2" fmla="*/ 21717 h 21716"/>
                      <a:gd name="connsiteX3" fmla="*/ 5715 w 22669"/>
                      <a:gd name="connsiteY3" fmla="*/ 13906 h 21716"/>
                      <a:gd name="connsiteX4" fmla="*/ 0 w 22669"/>
                      <a:gd name="connsiteY4" fmla="*/ 8382 h 21716"/>
                      <a:gd name="connsiteX5" fmla="*/ 7810 w 22669"/>
                      <a:gd name="connsiteY5" fmla="*/ 7144 h 21716"/>
                      <a:gd name="connsiteX6" fmla="*/ 11144 w 22669"/>
                      <a:gd name="connsiteY6" fmla="*/ 0 h 21716"/>
                      <a:gd name="connsiteX7" fmla="*/ 14764 w 22669"/>
                      <a:gd name="connsiteY7" fmla="*/ 7048 h 21716"/>
                      <a:gd name="connsiteX8" fmla="*/ 22669 w 22669"/>
                      <a:gd name="connsiteY8" fmla="*/ 8096 h 21716"/>
                      <a:gd name="connsiteX9" fmla="*/ 17050 w 22669"/>
                      <a:gd name="connsiteY9" fmla="*/ 13716 h 217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2669" h="21716">
                        <a:moveTo>
                          <a:pt x="18479" y="21431"/>
                        </a:moveTo>
                        <a:lnTo>
                          <a:pt x="11430" y="17907"/>
                        </a:lnTo>
                        <a:lnTo>
                          <a:pt x="4477" y="21717"/>
                        </a:lnTo>
                        <a:lnTo>
                          <a:pt x="5715" y="13906"/>
                        </a:lnTo>
                        <a:lnTo>
                          <a:pt x="0" y="8382"/>
                        </a:lnTo>
                        <a:lnTo>
                          <a:pt x="7810" y="7144"/>
                        </a:lnTo>
                        <a:lnTo>
                          <a:pt x="11144" y="0"/>
                        </a:lnTo>
                        <a:lnTo>
                          <a:pt x="14764" y="7048"/>
                        </a:lnTo>
                        <a:lnTo>
                          <a:pt x="22669" y="8096"/>
                        </a:lnTo>
                        <a:lnTo>
                          <a:pt x="17050" y="13716"/>
                        </a:lnTo>
                        <a:close/>
                      </a:path>
                    </a:pathLst>
                  </a:custGeom>
                  <a:solidFill>
                    <a:srgbClr val="CE9C8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2" name="任意多边形: 形状 491">
                    <a:extLst>
                      <a:ext uri="{FF2B5EF4-FFF2-40B4-BE49-F238E27FC236}">
                        <a16:creationId xmlns:a16="http://schemas.microsoft.com/office/drawing/2014/main" id="{94090D43-BC9F-4F24-772D-5E56FBC6D98E}"/>
                      </a:ext>
                    </a:extLst>
                  </p:cNvPr>
                  <p:cNvSpPr/>
                  <p:nvPr/>
                </p:nvSpPr>
                <p:spPr>
                  <a:xfrm>
                    <a:off x="864870" y="3548824"/>
                    <a:ext cx="22669" cy="21621"/>
                  </a:xfrm>
                  <a:custGeom>
                    <a:avLst/>
                    <a:gdLst>
                      <a:gd name="connsiteX0" fmla="*/ 18574 w 22669"/>
                      <a:gd name="connsiteY0" fmla="*/ 21431 h 21621"/>
                      <a:gd name="connsiteX1" fmla="*/ 11525 w 22669"/>
                      <a:gd name="connsiteY1" fmla="*/ 17812 h 21621"/>
                      <a:gd name="connsiteX2" fmla="*/ 4572 w 22669"/>
                      <a:gd name="connsiteY2" fmla="*/ 21622 h 21621"/>
                      <a:gd name="connsiteX3" fmla="*/ 5810 w 22669"/>
                      <a:gd name="connsiteY3" fmla="*/ 13811 h 21621"/>
                      <a:gd name="connsiteX4" fmla="*/ 0 w 22669"/>
                      <a:gd name="connsiteY4" fmla="*/ 8382 h 21621"/>
                      <a:gd name="connsiteX5" fmla="*/ 7810 w 22669"/>
                      <a:gd name="connsiteY5" fmla="*/ 7144 h 21621"/>
                      <a:gd name="connsiteX6" fmla="*/ 11240 w 22669"/>
                      <a:gd name="connsiteY6" fmla="*/ 0 h 21621"/>
                      <a:gd name="connsiteX7" fmla="*/ 14859 w 22669"/>
                      <a:gd name="connsiteY7" fmla="*/ 7049 h 21621"/>
                      <a:gd name="connsiteX8" fmla="*/ 22669 w 22669"/>
                      <a:gd name="connsiteY8" fmla="*/ 8001 h 21621"/>
                      <a:gd name="connsiteX9" fmla="*/ 17145 w 22669"/>
                      <a:gd name="connsiteY9" fmla="*/ 13621 h 216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2669" h="21621">
                        <a:moveTo>
                          <a:pt x="18574" y="21431"/>
                        </a:moveTo>
                        <a:lnTo>
                          <a:pt x="11525" y="17812"/>
                        </a:lnTo>
                        <a:lnTo>
                          <a:pt x="4572" y="21622"/>
                        </a:lnTo>
                        <a:lnTo>
                          <a:pt x="5810" y="13811"/>
                        </a:lnTo>
                        <a:lnTo>
                          <a:pt x="0" y="8382"/>
                        </a:lnTo>
                        <a:lnTo>
                          <a:pt x="7810" y="7144"/>
                        </a:lnTo>
                        <a:lnTo>
                          <a:pt x="11240" y="0"/>
                        </a:lnTo>
                        <a:lnTo>
                          <a:pt x="14859" y="7049"/>
                        </a:lnTo>
                        <a:lnTo>
                          <a:pt x="22669" y="8001"/>
                        </a:lnTo>
                        <a:lnTo>
                          <a:pt x="17145" y="13621"/>
                        </a:lnTo>
                        <a:close/>
                      </a:path>
                    </a:pathLst>
                  </a:custGeom>
                  <a:solidFill>
                    <a:srgbClr val="CE9C8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3" name="任意多边形: 形状 492">
                    <a:extLst>
                      <a:ext uri="{FF2B5EF4-FFF2-40B4-BE49-F238E27FC236}">
                        <a16:creationId xmlns:a16="http://schemas.microsoft.com/office/drawing/2014/main" id="{514856B8-F8BD-5141-B4B6-631FCD5D0174}"/>
                      </a:ext>
                    </a:extLst>
                  </p:cNvPr>
                  <p:cNvSpPr/>
                  <p:nvPr/>
                </p:nvSpPr>
                <p:spPr>
                  <a:xfrm>
                    <a:off x="872013" y="3605974"/>
                    <a:ext cx="22669" cy="21621"/>
                  </a:xfrm>
                  <a:custGeom>
                    <a:avLst/>
                    <a:gdLst>
                      <a:gd name="connsiteX0" fmla="*/ 18574 w 22669"/>
                      <a:gd name="connsiteY0" fmla="*/ 21431 h 21621"/>
                      <a:gd name="connsiteX1" fmla="*/ 11525 w 22669"/>
                      <a:gd name="connsiteY1" fmla="*/ 17812 h 21621"/>
                      <a:gd name="connsiteX2" fmla="*/ 4572 w 22669"/>
                      <a:gd name="connsiteY2" fmla="*/ 21622 h 21621"/>
                      <a:gd name="connsiteX3" fmla="*/ 5810 w 22669"/>
                      <a:gd name="connsiteY3" fmla="*/ 13811 h 21621"/>
                      <a:gd name="connsiteX4" fmla="*/ 0 w 22669"/>
                      <a:gd name="connsiteY4" fmla="*/ 8382 h 21621"/>
                      <a:gd name="connsiteX5" fmla="*/ 7810 w 22669"/>
                      <a:gd name="connsiteY5" fmla="*/ 7144 h 21621"/>
                      <a:gd name="connsiteX6" fmla="*/ 11240 w 22669"/>
                      <a:gd name="connsiteY6" fmla="*/ 0 h 21621"/>
                      <a:gd name="connsiteX7" fmla="*/ 14859 w 22669"/>
                      <a:gd name="connsiteY7" fmla="*/ 7049 h 21621"/>
                      <a:gd name="connsiteX8" fmla="*/ 22669 w 22669"/>
                      <a:gd name="connsiteY8" fmla="*/ 8001 h 21621"/>
                      <a:gd name="connsiteX9" fmla="*/ 17145 w 22669"/>
                      <a:gd name="connsiteY9" fmla="*/ 13621 h 216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2669" h="21621">
                        <a:moveTo>
                          <a:pt x="18574" y="21431"/>
                        </a:moveTo>
                        <a:lnTo>
                          <a:pt x="11525" y="17812"/>
                        </a:lnTo>
                        <a:lnTo>
                          <a:pt x="4572" y="21622"/>
                        </a:lnTo>
                        <a:lnTo>
                          <a:pt x="5810" y="13811"/>
                        </a:lnTo>
                        <a:lnTo>
                          <a:pt x="0" y="8382"/>
                        </a:lnTo>
                        <a:lnTo>
                          <a:pt x="7810" y="7144"/>
                        </a:lnTo>
                        <a:lnTo>
                          <a:pt x="11240" y="0"/>
                        </a:lnTo>
                        <a:lnTo>
                          <a:pt x="14859" y="7049"/>
                        </a:lnTo>
                        <a:lnTo>
                          <a:pt x="22669" y="8001"/>
                        </a:lnTo>
                        <a:lnTo>
                          <a:pt x="17145" y="13621"/>
                        </a:lnTo>
                        <a:close/>
                      </a:path>
                    </a:pathLst>
                  </a:custGeom>
                  <a:solidFill>
                    <a:srgbClr val="CE9C8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4" name="任意多边形: 形状 493">
                    <a:extLst>
                      <a:ext uri="{FF2B5EF4-FFF2-40B4-BE49-F238E27FC236}">
                        <a16:creationId xmlns:a16="http://schemas.microsoft.com/office/drawing/2014/main" id="{A23B737D-06F5-C4E4-2AE2-0F57402641C5}"/>
                      </a:ext>
                    </a:extLst>
                  </p:cNvPr>
                  <p:cNvSpPr/>
                  <p:nvPr/>
                </p:nvSpPr>
                <p:spPr>
                  <a:xfrm>
                    <a:off x="891063" y="3678555"/>
                    <a:ext cx="22669" cy="21716"/>
                  </a:xfrm>
                  <a:custGeom>
                    <a:avLst/>
                    <a:gdLst>
                      <a:gd name="connsiteX0" fmla="*/ 18574 w 22669"/>
                      <a:gd name="connsiteY0" fmla="*/ 21431 h 21716"/>
                      <a:gd name="connsiteX1" fmla="*/ 11525 w 22669"/>
                      <a:gd name="connsiteY1" fmla="*/ 17907 h 21716"/>
                      <a:gd name="connsiteX2" fmla="*/ 4572 w 22669"/>
                      <a:gd name="connsiteY2" fmla="*/ 21717 h 21716"/>
                      <a:gd name="connsiteX3" fmla="*/ 5810 w 22669"/>
                      <a:gd name="connsiteY3" fmla="*/ 13906 h 21716"/>
                      <a:gd name="connsiteX4" fmla="*/ 0 w 22669"/>
                      <a:gd name="connsiteY4" fmla="*/ 8382 h 21716"/>
                      <a:gd name="connsiteX5" fmla="*/ 7810 w 22669"/>
                      <a:gd name="connsiteY5" fmla="*/ 7144 h 21716"/>
                      <a:gd name="connsiteX6" fmla="*/ 11240 w 22669"/>
                      <a:gd name="connsiteY6" fmla="*/ 0 h 21716"/>
                      <a:gd name="connsiteX7" fmla="*/ 14859 w 22669"/>
                      <a:gd name="connsiteY7" fmla="*/ 7048 h 21716"/>
                      <a:gd name="connsiteX8" fmla="*/ 22669 w 22669"/>
                      <a:gd name="connsiteY8" fmla="*/ 8096 h 21716"/>
                      <a:gd name="connsiteX9" fmla="*/ 17145 w 22669"/>
                      <a:gd name="connsiteY9" fmla="*/ 13716 h 217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2669" h="21716">
                        <a:moveTo>
                          <a:pt x="18574" y="21431"/>
                        </a:moveTo>
                        <a:lnTo>
                          <a:pt x="11525" y="17907"/>
                        </a:lnTo>
                        <a:lnTo>
                          <a:pt x="4572" y="21717"/>
                        </a:lnTo>
                        <a:lnTo>
                          <a:pt x="5810" y="13906"/>
                        </a:lnTo>
                        <a:lnTo>
                          <a:pt x="0" y="8382"/>
                        </a:lnTo>
                        <a:lnTo>
                          <a:pt x="7810" y="7144"/>
                        </a:lnTo>
                        <a:lnTo>
                          <a:pt x="11240" y="0"/>
                        </a:lnTo>
                        <a:lnTo>
                          <a:pt x="14859" y="7048"/>
                        </a:lnTo>
                        <a:lnTo>
                          <a:pt x="22669" y="8096"/>
                        </a:lnTo>
                        <a:lnTo>
                          <a:pt x="17145" y="13716"/>
                        </a:lnTo>
                        <a:close/>
                      </a:path>
                    </a:pathLst>
                  </a:custGeom>
                  <a:solidFill>
                    <a:srgbClr val="CE9C8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5" name="任意多边形: 形状 494">
                    <a:extLst>
                      <a:ext uri="{FF2B5EF4-FFF2-40B4-BE49-F238E27FC236}">
                        <a16:creationId xmlns:a16="http://schemas.microsoft.com/office/drawing/2014/main" id="{59271233-EFA2-5090-3E50-2BE42A268204}"/>
                      </a:ext>
                    </a:extLst>
                  </p:cNvPr>
                  <p:cNvSpPr/>
                  <p:nvPr/>
                </p:nvSpPr>
                <p:spPr>
                  <a:xfrm>
                    <a:off x="891063" y="3636930"/>
                    <a:ext cx="22669" cy="21621"/>
                  </a:xfrm>
                  <a:custGeom>
                    <a:avLst/>
                    <a:gdLst>
                      <a:gd name="connsiteX0" fmla="*/ 18574 w 22669"/>
                      <a:gd name="connsiteY0" fmla="*/ 21431 h 21621"/>
                      <a:gd name="connsiteX1" fmla="*/ 11525 w 22669"/>
                      <a:gd name="connsiteY1" fmla="*/ 17812 h 21621"/>
                      <a:gd name="connsiteX2" fmla="*/ 4572 w 22669"/>
                      <a:gd name="connsiteY2" fmla="*/ 21622 h 21621"/>
                      <a:gd name="connsiteX3" fmla="*/ 5810 w 22669"/>
                      <a:gd name="connsiteY3" fmla="*/ 13811 h 21621"/>
                      <a:gd name="connsiteX4" fmla="*/ 0 w 22669"/>
                      <a:gd name="connsiteY4" fmla="*/ 8382 h 21621"/>
                      <a:gd name="connsiteX5" fmla="*/ 7810 w 22669"/>
                      <a:gd name="connsiteY5" fmla="*/ 7144 h 21621"/>
                      <a:gd name="connsiteX6" fmla="*/ 11240 w 22669"/>
                      <a:gd name="connsiteY6" fmla="*/ 0 h 21621"/>
                      <a:gd name="connsiteX7" fmla="*/ 14859 w 22669"/>
                      <a:gd name="connsiteY7" fmla="*/ 7049 h 21621"/>
                      <a:gd name="connsiteX8" fmla="*/ 22669 w 22669"/>
                      <a:gd name="connsiteY8" fmla="*/ 8001 h 21621"/>
                      <a:gd name="connsiteX9" fmla="*/ 17145 w 22669"/>
                      <a:gd name="connsiteY9" fmla="*/ 13621 h 216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2669" h="21621">
                        <a:moveTo>
                          <a:pt x="18574" y="21431"/>
                        </a:moveTo>
                        <a:lnTo>
                          <a:pt x="11525" y="17812"/>
                        </a:lnTo>
                        <a:lnTo>
                          <a:pt x="4572" y="21622"/>
                        </a:lnTo>
                        <a:lnTo>
                          <a:pt x="5810" y="13811"/>
                        </a:lnTo>
                        <a:lnTo>
                          <a:pt x="0" y="8382"/>
                        </a:lnTo>
                        <a:lnTo>
                          <a:pt x="7810" y="7144"/>
                        </a:lnTo>
                        <a:lnTo>
                          <a:pt x="11240" y="0"/>
                        </a:lnTo>
                        <a:lnTo>
                          <a:pt x="14859" y="7049"/>
                        </a:lnTo>
                        <a:lnTo>
                          <a:pt x="22669" y="8001"/>
                        </a:lnTo>
                        <a:lnTo>
                          <a:pt x="17145" y="13621"/>
                        </a:lnTo>
                        <a:close/>
                      </a:path>
                    </a:pathLst>
                  </a:custGeom>
                  <a:solidFill>
                    <a:srgbClr val="CE9C8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6" name="任意多边形: 形状 495">
                    <a:extLst>
                      <a:ext uri="{FF2B5EF4-FFF2-40B4-BE49-F238E27FC236}">
                        <a16:creationId xmlns:a16="http://schemas.microsoft.com/office/drawing/2014/main" id="{C3E709D1-6F87-E7C9-7BB4-063EEEBC87A6}"/>
                      </a:ext>
                    </a:extLst>
                  </p:cNvPr>
                  <p:cNvSpPr/>
                  <p:nvPr/>
                </p:nvSpPr>
                <p:spPr>
                  <a:xfrm>
                    <a:off x="922020" y="3626262"/>
                    <a:ext cx="17621" cy="16859"/>
                  </a:xfrm>
                  <a:custGeom>
                    <a:avLst/>
                    <a:gdLst>
                      <a:gd name="connsiteX0" fmla="*/ 14383 w 17621"/>
                      <a:gd name="connsiteY0" fmla="*/ 16669 h 16859"/>
                      <a:gd name="connsiteX1" fmla="*/ 8953 w 17621"/>
                      <a:gd name="connsiteY1" fmla="*/ 13907 h 16859"/>
                      <a:gd name="connsiteX2" fmla="*/ 3524 w 17621"/>
                      <a:gd name="connsiteY2" fmla="*/ 16859 h 16859"/>
                      <a:gd name="connsiteX3" fmla="*/ 4477 w 17621"/>
                      <a:gd name="connsiteY3" fmla="*/ 10763 h 16859"/>
                      <a:gd name="connsiteX4" fmla="*/ 0 w 17621"/>
                      <a:gd name="connsiteY4" fmla="*/ 6477 h 16859"/>
                      <a:gd name="connsiteX5" fmla="*/ 6096 w 17621"/>
                      <a:gd name="connsiteY5" fmla="*/ 5525 h 16859"/>
                      <a:gd name="connsiteX6" fmla="*/ 8763 w 17621"/>
                      <a:gd name="connsiteY6" fmla="*/ 0 h 16859"/>
                      <a:gd name="connsiteX7" fmla="*/ 11525 w 17621"/>
                      <a:gd name="connsiteY7" fmla="*/ 5429 h 16859"/>
                      <a:gd name="connsiteX8" fmla="*/ 17621 w 17621"/>
                      <a:gd name="connsiteY8" fmla="*/ 6287 h 16859"/>
                      <a:gd name="connsiteX9" fmla="*/ 13335 w 17621"/>
                      <a:gd name="connsiteY9" fmla="*/ 10573 h 168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7621" h="16859">
                        <a:moveTo>
                          <a:pt x="14383" y="16669"/>
                        </a:moveTo>
                        <a:lnTo>
                          <a:pt x="8953" y="13907"/>
                        </a:lnTo>
                        <a:lnTo>
                          <a:pt x="3524" y="16859"/>
                        </a:lnTo>
                        <a:lnTo>
                          <a:pt x="4477" y="10763"/>
                        </a:lnTo>
                        <a:lnTo>
                          <a:pt x="0" y="6477"/>
                        </a:lnTo>
                        <a:lnTo>
                          <a:pt x="6096" y="5525"/>
                        </a:lnTo>
                        <a:lnTo>
                          <a:pt x="8763" y="0"/>
                        </a:lnTo>
                        <a:lnTo>
                          <a:pt x="11525" y="5429"/>
                        </a:lnTo>
                        <a:lnTo>
                          <a:pt x="17621" y="6287"/>
                        </a:lnTo>
                        <a:lnTo>
                          <a:pt x="13335" y="10573"/>
                        </a:lnTo>
                        <a:close/>
                      </a:path>
                    </a:pathLst>
                  </a:custGeom>
                  <a:solidFill>
                    <a:srgbClr val="E4AC8D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7" name="任意多边形: 形状 496">
                    <a:extLst>
                      <a:ext uri="{FF2B5EF4-FFF2-40B4-BE49-F238E27FC236}">
                        <a16:creationId xmlns:a16="http://schemas.microsoft.com/office/drawing/2014/main" id="{73A1A0CE-B8BD-0689-F909-DDCD9FA0B4A3}"/>
                      </a:ext>
                    </a:extLst>
                  </p:cNvPr>
                  <p:cNvSpPr/>
                  <p:nvPr/>
                </p:nvSpPr>
                <p:spPr>
                  <a:xfrm>
                    <a:off x="903922" y="3600926"/>
                    <a:ext cx="13239" cy="12668"/>
                  </a:xfrm>
                  <a:custGeom>
                    <a:avLst/>
                    <a:gdLst>
                      <a:gd name="connsiteX0" fmla="*/ 10858 w 13239"/>
                      <a:gd name="connsiteY0" fmla="*/ 12573 h 12668"/>
                      <a:gd name="connsiteX1" fmla="*/ 6763 w 13239"/>
                      <a:gd name="connsiteY1" fmla="*/ 10478 h 12668"/>
                      <a:gd name="connsiteX2" fmla="*/ 2667 w 13239"/>
                      <a:gd name="connsiteY2" fmla="*/ 12668 h 12668"/>
                      <a:gd name="connsiteX3" fmla="*/ 3429 w 13239"/>
                      <a:gd name="connsiteY3" fmla="*/ 8096 h 12668"/>
                      <a:gd name="connsiteX4" fmla="*/ 0 w 13239"/>
                      <a:gd name="connsiteY4" fmla="*/ 4953 h 12668"/>
                      <a:gd name="connsiteX5" fmla="*/ 4572 w 13239"/>
                      <a:gd name="connsiteY5" fmla="*/ 4191 h 12668"/>
                      <a:gd name="connsiteX6" fmla="*/ 6572 w 13239"/>
                      <a:gd name="connsiteY6" fmla="*/ 0 h 12668"/>
                      <a:gd name="connsiteX7" fmla="*/ 8668 w 13239"/>
                      <a:gd name="connsiteY7" fmla="*/ 4096 h 12668"/>
                      <a:gd name="connsiteX8" fmla="*/ 13240 w 13239"/>
                      <a:gd name="connsiteY8" fmla="*/ 4763 h 12668"/>
                      <a:gd name="connsiteX9" fmla="*/ 10001 w 13239"/>
                      <a:gd name="connsiteY9" fmla="*/ 8001 h 126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3239" h="12668">
                        <a:moveTo>
                          <a:pt x="10858" y="12573"/>
                        </a:moveTo>
                        <a:lnTo>
                          <a:pt x="6763" y="10478"/>
                        </a:lnTo>
                        <a:lnTo>
                          <a:pt x="2667" y="12668"/>
                        </a:lnTo>
                        <a:lnTo>
                          <a:pt x="3429" y="8096"/>
                        </a:lnTo>
                        <a:lnTo>
                          <a:pt x="0" y="4953"/>
                        </a:lnTo>
                        <a:lnTo>
                          <a:pt x="4572" y="4191"/>
                        </a:lnTo>
                        <a:lnTo>
                          <a:pt x="6572" y="0"/>
                        </a:lnTo>
                        <a:lnTo>
                          <a:pt x="8668" y="4096"/>
                        </a:lnTo>
                        <a:lnTo>
                          <a:pt x="13240" y="4763"/>
                        </a:lnTo>
                        <a:lnTo>
                          <a:pt x="10001" y="8001"/>
                        </a:lnTo>
                        <a:close/>
                      </a:path>
                    </a:pathLst>
                  </a:custGeom>
                  <a:solidFill>
                    <a:srgbClr val="E4AC8D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8" name="任意多边形: 形状 497">
                    <a:extLst>
                      <a:ext uri="{FF2B5EF4-FFF2-40B4-BE49-F238E27FC236}">
                        <a16:creationId xmlns:a16="http://schemas.microsoft.com/office/drawing/2014/main" id="{DEF226F1-CF69-6BFC-4E69-6CFDEEAF0C96}"/>
                      </a:ext>
                    </a:extLst>
                  </p:cNvPr>
                  <p:cNvSpPr/>
                  <p:nvPr/>
                </p:nvSpPr>
                <p:spPr>
                  <a:xfrm>
                    <a:off x="933926" y="3669125"/>
                    <a:ext cx="17621" cy="16859"/>
                  </a:xfrm>
                  <a:custGeom>
                    <a:avLst/>
                    <a:gdLst>
                      <a:gd name="connsiteX0" fmla="*/ 14383 w 17621"/>
                      <a:gd name="connsiteY0" fmla="*/ 16669 h 16859"/>
                      <a:gd name="connsiteX1" fmla="*/ 8953 w 17621"/>
                      <a:gd name="connsiteY1" fmla="*/ 13907 h 16859"/>
                      <a:gd name="connsiteX2" fmla="*/ 3524 w 17621"/>
                      <a:gd name="connsiteY2" fmla="*/ 16859 h 16859"/>
                      <a:gd name="connsiteX3" fmla="*/ 4477 w 17621"/>
                      <a:gd name="connsiteY3" fmla="*/ 10763 h 16859"/>
                      <a:gd name="connsiteX4" fmla="*/ 0 w 17621"/>
                      <a:gd name="connsiteY4" fmla="*/ 6477 h 16859"/>
                      <a:gd name="connsiteX5" fmla="*/ 6096 w 17621"/>
                      <a:gd name="connsiteY5" fmla="*/ 5525 h 16859"/>
                      <a:gd name="connsiteX6" fmla="*/ 8763 w 17621"/>
                      <a:gd name="connsiteY6" fmla="*/ 0 h 16859"/>
                      <a:gd name="connsiteX7" fmla="*/ 11525 w 17621"/>
                      <a:gd name="connsiteY7" fmla="*/ 5429 h 16859"/>
                      <a:gd name="connsiteX8" fmla="*/ 17621 w 17621"/>
                      <a:gd name="connsiteY8" fmla="*/ 6287 h 16859"/>
                      <a:gd name="connsiteX9" fmla="*/ 13335 w 17621"/>
                      <a:gd name="connsiteY9" fmla="*/ 10573 h 168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7621" h="16859">
                        <a:moveTo>
                          <a:pt x="14383" y="16669"/>
                        </a:moveTo>
                        <a:lnTo>
                          <a:pt x="8953" y="13907"/>
                        </a:lnTo>
                        <a:lnTo>
                          <a:pt x="3524" y="16859"/>
                        </a:lnTo>
                        <a:lnTo>
                          <a:pt x="4477" y="10763"/>
                        </a:lnTo>
                        <a:lnTo>
                          <a:pt x="0" y="6477"/>
                        </a:lnTo>
                        <a:lnTo>
                          <a:pt x="6096" y="5525"/>
                        </a:lnTo>
                        <a:lnTo>
                          <a:pt x="8763" y="0"/>
                        </a:lnTo>
                        <a:lnTo>
                          <a:pt x="11525" y="5429"/>
                        </a:lnTo>
                        <a:lnTo>
                          <a:pt x="17621" y="6287"/>
                        </a:lnTo>
                        <a:lnTo>
                          <a:pt x="13335" y="10573"/>
                        </a:lnTo>
                        <a:close/>
                      </a:path>
                    </a:pathLst>
                  </a:custGeom>
                  <a:solidFill>
                    <a:srgbClr val="E4AC8D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9" name="任意多边形: 形状 498">
                    <a:extLst>
                      <a:ext uri="{FF2B5EF4-FFF2-40B4-BE49-F238E27FC236}">
                        <a16:creationId xmlns:a16="http://schemas.microsoft.com/office/drawing/2014/main" id="{21B1501A-334C-F346-D3E0-B9B855AF7515}"/>
                      </a:ext>
                    </a:extLst>
                  </p:cNvPr>
                  <p:cNvSpPr/>
                  <p:nvPr/>
                </p:nvSpPr>
                <p:spPr>
                  <a:xfrm>
                    <a:off x="900588" y="3715511"/>
                    <a:ext cx="17621" cy="16859"/>
                  </a:xfrm>
                  <a:custGeom>
                    <a:avLst/>
                    <a:gdLst>
                      <a:gd name="connsiteX0" fmla="*/ 14383 w 17621"/>
                      <a:gd name="connsiteY0" fmla="*/ 16669 h 16859"/>
                      <a:gd name="connsiteX1" fmla="*/ 8953 w 17621"/>
                      <a:gd name="connsiteY1" fmla="*/ 13907 h 16859"/>
                      <a:gd name="connsiteX2" fmla="*/ 3524 w 17621"/>
                      <a:gd name="connsiteY2" fmla="*/ 16859 h 16859"/>
                      <a:gd name="connsiteX3" fmla="*/ 4477 w 17621"/>
                      <a:gd name="connsiteY3" fmla="*/ 10763 h 16859"/>
                      <a:gd name="connsiteX4" fmla="*/ 0 w 17621"/>
                      <a:gd name="connsiteY4" fmla="*/ 6572 h 16859"/>
                      <a:gd name="connsiteX5" fmla="*/ 6096 w 17621"/>
                      <a:gd name="connsiteY5" fmla="*/ 5620 h 16859"/>
                      <a:gd name="connsiteX6" fmla="*/ 8763 w 17621"/>
                      <a:gd name="connsiteY6" fmla="*/ 0 h 16859"/>
                      <a:gd name="connsiteX7" fmla="*/ 11525 w 17621"/>
                      <a:gd name="connsiteY7" fmla="*/ 5525 h 16859"/>
                      <a:gd name="connsiteX8" fmla="*/ 17621 w 17621"/>
                      <a:gd name="connsiteY8" fmla="*/ 6287 h 16859"/>
                      <a:gd name="connsiteX9" fmla="*/ 13335 w 17621"/>
                      <a:gd name="connsiteY9" fmla="*/ 10668 h 168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7621" h="16859">
                        <a:moveTo>
                          <a:pt x="14383" y="16669"/>
                        </a:moveTo>
                        <a:lnTo>
                          <a:pt x="8953" y="13907"/>
                        </a:lnTo>
                        <a:lnTo>
                          <a:pt x="3524" y="16859"/>
                        </a:lnTo>
                        <a:lnTo>
                          <a:pt x="4477" y="10763"/>
                        </a:lnTo>
                        <a:lnTo>
                          <a:pt x="0" y="6572"/>
                        </a:lnTo>
                        <a:lnTo>
                          <a:pt x="6096" y="5620"/>
                        </a:lnTo>
                        <a:lnTo>
                          <a:pt x="8763" y="0"/>
                        </a:lnTo>
                        <a:lnTo>
                          <a:pt x="11525" y="5525"/>
                        </a:lnTo>
                        <a:lnTo>
                          <a:pt x="17621" y="6287"/>
                        </a:lnTo>
                        <a:lnTo>
                          <a:pt x="13335" y="10668"/>
                        </a:lnTo>
                        <a:close/>
                      </a:path>
                    </a:pathLst>
                  </a:custGeom>
                  <a:solidFill>
                    <a:srgbClr val="CE9C8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00" name="任意多边形: 形状 499">
                    <a:extLst>
                      <a:ext uri="{FF2B5EF4-FFF2-40B4-BE49-F238E27FC236}">
                        <a16:creationId xmlns:a16="http://schemas.microsoft.com/office/drawing/2014/main" id="{BECF3F78-6A23-3515-7E41-02FBD27F162E}"/>
                      </a:ext>
                    </a:extLst>
                  </p:cNvPr>
                  <p:cNvSpPr/>
                  <p:nvPr/>
                </p:nvSpPr>
                <p:spPr>
                  <a:xfrm>
                    <a:off x="730472" y="3593973"/>
                    <a:ext cx="36671" cy="35051"/>
                  </a:xfrm>
                  <a:custGeom>
                    <a:avLst/>
                    <a:gdLst>
                      <a:gd name="connsiteX0" fmla="*/ 30004 w 36671"/>
                      <a:gd name="connsiteY0" fmla="*/ 34671 h 35051"/>
                      <a:gd name="connsiteX1" fmla="*/ 18574 w 36671"/>
                      <a:gd name="connsiteY1" fmla="*/ 28956 h 35051"/>
                      <a:gd name="connsiteX2" fmla="*/ 7334 w 36671"/>
                      <a:gd name="connsiteY2" fmla="*/ 35052 h 35051"/>
                      <a:gd name="connsiteX3" fmla="*/ 9334 w 36671"/>
                      <a:gd name="connsiteY3" fmla="*/ 22384 h 35051"/>
                      <a:gd name="connsiteX4" fmla="*/ 0 w 36671"/>
                      <a:gd name="connsiteY4" fmla="*/ 13621 h 35051"/>
                      <a:gd name="connsiteX5" fmla="*/ 12668 w 36671"/>
                      <a:gd name="connsiteY5" fmla="*/ 11525 h 35051"/>
                      <a:gd name="connsiteX6" fmla="*/ 18097 w 36671"/>
                      <a:gd name="connsiteY6" fmla="*/ 0 h 35051"/>
                      <a:gd name="connsiteX7" fmla="*/ 24003 w 36671"/>
                      <a:gd name="connsiteY7" fmla="*/ 11430 h 35051"/>
                      <a:gd name="connsiteX8" fmla="*/ 36671 w 36671"/>
                      <a:gd name="connsiteY8" fmla="*/ 13049 h 35051"/>
                      <a:gd name="connsiteX9" fmla="*/ 27622 w 36671"/>
                      <a:gd name="connsiteY9" fmla="*/ 22098 h 350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6671" h="35051">
                        <a:moveTo>
                          <a:pt x="30004" y="34671"/>
                        </a:moveTo>
                        <a:lnTo>
                          <a:pt x="18574" y="28956"/>
                        </a:lnTo>
                        <a:lnTo>
                          <a:pt x="7334" y="35052"/>
                        </a:lnTo>
                        <a:lnTo>
                          <a:pt x="9334" y="22384"/>
                        </a:lnTo>
                        <a:lnTo>
                          <a:pt x="0" y="13621"/>
                        </a:lnTo>
                        <a:lnTo>
                          <a:pt x="12668" y="11525"/>
                        </a:lnTo>
                        <a:lnTo>
                          <a:pt x="18097" y="0"/>
                        </a:lnTo>
                        <a:lnTo>
                          <a:pt x="24003" y="11430"/>
                        </a:lnTo>
                        <a:lnTo>
                          <a:pt x="36671" y="13049"/>
                        </a:lnTo>
                        <a:lnTo>
                          <a:pt x="27622" y="22098"/>
                        </a:lnTo>
                        <a:close/>
                      </a:path>
                    </a:pathLst>
                  </a:custGeom>
                  <a:solidFill>
                    <a:srgbClr val="CE9C8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01" name="任意多边形: 形状 500">
                    <a:extLst>
                      <a:ext uri="{FF2B5EF4-FFF2-40B4-BE49-F238E27FC236}">
                        <a16:creationId xmlns:a16="http://schemas.microsoft.com/office/drawing/2014/main" id="{CE4F1B9B-CE79-89B7-D9E3-B40AD8054134}"/>
                      </a:ext>
                    </a:extLst>
                  </p:cNvPr>
                  <p:cNvSpPr/>
                  <p:nvPr/>
                </p:nvSpPr>
                <p:spPr>
                  <a:xfrm>
                    <a:off x="590835" y="3603878"/>
                    <a:ext cx="49625" cy="47434"/>
                  </a:xfrm>
                  <a:custGeom>
                    <a:avLst/>
                    <a:gdLst>
                      <a:gd name="connsiteX0" fmla="*/ 40577 w 49625"/>
                      <a:gd name="connsiteY0" fmla="*/ 46958 h 47434"/>
                      <a:gd name="connsiteX1" fmla="*/ 25146 w 49625"/>
                      <a:gd name="connsiteY1" fmla="*/ 39148 h 47434"/>
                      <a:gd name="connsiteX2" fmla="*/ 9906 w 49625"/>
                      <a:gd name="connsiteY2" fmla="*/ 47435 h 47434"/>
                      <a:gd name="connsiteX3" fmla="*/ 12573 w 49625"/>
                      <a:gd name="connsiteY3" fmla="*/ 30290 h 47434"/>
                      <a:gd name="connsiteX4" fmla="*/ 0 w 49625"/>
                      <a:gd name="connsiteY4" fmla="*/ 18383 h 47434"/>
                      <a:gd name="connsiteX5" fmla="*/ 17145 w 49625"/>
                      <a:gd name="connsiteY5" fmla="*/ 15621 h 47434"/>
                      <a:gd name="connsiteX6" fmla="*/ 24575 w 49625"/>
                      <a:gd name="connsiteY6" fmla="*/ 0 h 47434"/>
                      <a:gd name="connsiteX7" fmla="*/ 32480 w 49625"/>
                      <a:gd name="connsiteY7" fmla="*/ 15431 h 47434"/>
                      <a:gd name="connsiteX8" fmla="*/ 49625 w 49625"/>
                      <a:gd name="connsiteY8" fmla="*/ 17621 h 47434"/>
                      <a:gd name="connsiteX9" fmla="*/ 37433 w 49625"/>
                      <a:gd name="connsiteY9" fmla="*/ 29909 h 474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49625" h="47434">
                        <a:moveTo>
                          <a:pt x="40577" y="46958"/>
                        </a:moveTo>
                        <a:lnTo>
                          <a:pt x="25146" y="39148"/>
                        </a:lnTo>
                        <a:lnTo>
                          <a:pt x="9906" y="47435"/>
                        </a:lnTo>
                        <a:lnTo>
                          <a:pt x="12573" y="30290"/>
                        </a:lnTo>
                        <a:lnTo>
                          <a:pt x="0" y="18383"/>
                        </a:lnTo>
                        <a:lnTo>
                          <a:pt x="17145" y="15621"/>
                        </a:lnTo>
                        <a:lnTo>
                          <a:pt x="24575" y="0"/>
                        </a:lnTo>
                        <a:lnTo>
                          <a:pt x="32480" y="15431"/>
                        </a:lnTo>
                        <a:lnTo>
                          <a:pt x="49625" y="17621"/>
                        </a:lnTo>
                        <a:lnTo>
                          <a:pt x="37433" y="29909"/>
                        </a:lnTo>
                        <a:close/>
                      </a:path>
                    </a:pathLst>
                  </a:custGeom>
                  <a:solidFill>
                    <a:srgbClr val="CE9C8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02" name="任意多边形: 形状 501">
                    <a:extLst>
                      <a:ext uri="{FF2B5EF4-FFF2-40B4-BE49-F238E27FC236}">
                        <a16:creationId xmlns:a16="http://schemas.microsoft.com/office/drawing/2014/main" id="{842664DA-83C9-5687-5435-BAA612B37482}"/>
                      </a:ext>
                    </a:extLst>
                  </p:cNvPr>
                  <p:cNvSpPr/>
                  <p:nvPr/>
                </p:nvSpPr>
                <p:spPr>
                  <a:xfrm>
                    <a:off x="799147" y="3566922"/>
                    <a:ext cx="49720" cy="47529"/>
                  </a:xfrm>
                  <a:custGeom>
                    <a:avLst/>
                    <a:gdLst>
                      <a:gd name="connsiteX0" fmla="*/ 40672 w 49720"/>
                      <a:gd name="connsiteY0" fmla="*/ 47054 h 47529"/>
                      <a:gd name="connsiteX1" fmla="*/ 25146 w 49720"/>
                      <a:gd name="connsiteY1" fmla="*/ 39243 h 47529"/>
                      <a:gd name="connsiteX2" fmla="*/ 10001 w 49720"/>
                      <a:gd name="connsiteY2" fmla="*/ 47530 h 47529"/>
                      <a:gd name="connsiteX3" fmla="*/ 12668 w 49720"/>
                      <a:gd name="connsiteY3" fmla="*/ 30385 h 47529"/>
                      <a:gd name="connsiteX4" fmla="*/ 0 w 49720"/>
                      <a:gd name="connsiteY4" fmla="*/ 18479 h 47529"/>
                      <a:gd name="connsiteX5" fmla="*/ 17145 w 49720"/>
                      <a:gd name="connsiteY5" fmla="*/ 15716 h 47529"/>
                      <a:gd name="connsiteX6" fmla="*/ 24575 w 49720"/>
                      <a:gd name="connsiteY6" fmla="*/ 0 h 47529"/>
                      <a:gd name="connsiteX7" fmla="*/ 32480 w 49720"/>
                      <a:gd name="connsiteY7" fmla="*/ 15430 h 47529"/>
                      <a:gd name="connsiteX8" fmla="*/ 49721 w 49720"/>
                      <a:gd name="connsiteY8" fmla="*/ 17716 h 47529"/>
                      <a:gd name="connsiteX9" fmla="*/ 37433 w 49720"/>
                      <a:gd name="connsiteY9" fmla="*/ 30004 h 475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49720" h="47529">
                        <a:moveTo>
                          <a:pt x="40672" y="47054"/>
                        </a:moveTo>
                        <a:lnTo>
                          <a:pt x="25146" y="39243"/>
                        </a:lnTo>
                        <a:lnTo>
                          <a:pt x="10001" y="47530"/>
                        </a:lnTo>
                        <a:lnTo>
                          <a:pt x="12668" y="30385"/>
                        </a:lnTo>
                        <a:lnTo>
                          <a:pt x="0" y="18479"/>
                        </a:lnTo>
                        <a:lnTo>
                          <a:pt x="17145" y="15716"/>
                        </a:lnTo>
                        <a:lnTo>
                          <a:pt x="24575" y="0"/>
                        </a:lnTo>
                        <a:lnTo>
                          <a:pt x="32480" y="15430"/>
                        </a:lnTo>
                        <a:lnTo>
                          <a:pt x="49721" y="17716"/>
                        </a:lnTo>
                        <a:lnTo>
                          <a:pt x="37433" y="30004"/>
                        </a:lnTo>
                        <a:close/>
                      </a:path>
                    </a:pathLst>
                  </a:custGeom>
                  <a:solidFill>
                    <a:srgbClr val="CE9C8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03" name="任意多边形: 形状 502">
                    <a:extLst>
                      <a:ext uri="{FF2B5EF4-FFF2-40B4-BE49-F238E27FC236}">
                        <a16:creationId xmlns:a16="http://schemas.microsoft.com/office/drawing/2014/main" id="{CB5ED7E5-0693-D74F-2A4B-7EAA94CC834C}"/>
                      </a:ext>
                    </a:extLst>
                  </p:cNvPr>
                  <p:cNvSpPr/>
                  <p:nvPr/>
                </p:nvSpPr>
                <p:spPr>
                  <a:xfrm>
                    <a:off x="649128" y="3624072"/>
                    <a:ext cx="49720" cy="47529"/>
                  </a:xfrm>
                  <a:custGeom>
                    <a:avLst/>
                    <a:gdLst>
                      <a:gd name="connsiteX0" fmla="*/ 40672 w 49720"/>
                      <a:gd name="connsiteY0" fmla="*/ 47054 h 47529"/>
                      <a:gd name="connsiteX1" fmla="*/ 25146 w 49720"/>
                      <a:gd name="connsiteY1" fmla="*/ 39243 h 47529"/>
                      <a:gd name="connsiteX2" fmla="*/ 10001 w 49720"/>
                      <a:gd name="connsiteY2" fmla="*/ 47530 h 47529"/>
                      <a:gd name="connsiteX3" fmla="*/ 12668 w 49720"/>
                      <a:gd name="connsiteY3" fmla="*/ 30385 h 47529"/>
                      <a:gd name="connsiteX4" fmla="*/ 0 w 49720"/>
                      <a:gd name="connsiteY4" fmla="*/ 18479 h 47529"/>
                      <a:gd name="connsiteX5" fmla="*/ 17145 w 49720"/>
                      <a:gd name="connsiteY5" fmla="*/ 15716 h 47529"/>
                      <a:gd name="connsiteX6" fmla="*/ 24575 w 49720"/>
                      <a:gd name="connsiteY6" fmla="*/ 0 h 47529"/>
                      <a:gd name="connsiteX7" fmla="*/ 32480 w 49720"/>
                      <a:gd name="connsiteY7" fmla="*/ 15430 h 47529"/>
                      <a:gd name="connsiteX8" fmla="*/ 49721 w 49720"/>
                      <a:gd name="connsiteY8" fmla="*/ 17716 h 47529"/>
                      <a:gd name="connsiteX9" fmla="*/ 37433 w 49720"/>
                      <a:gd name="connsiteY9" fmla="*/ 30004 h 475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49720" h="47529">
                        <a:moveTo>
                          <a:pt x="40672" y="47054"/>
                        </a:moveTo>
                        <a:lnTo>
                          <a:pt x="25146" y="39243"/>
                        </a:lnTo>
                        <a:lnTo>
                          <a:pt x="10001" y="47530"/>
                        </a:lnTo>
                        <a:lnTo>
                          <a:pt x="12668" y="30385"/>
                        </a:lnTo>
                        <a:lnTo>
                          <a:pt x="0" y="18479"/>
                        </a:lnTo>
                        <a:lnTo>
                          <a:pt x="17145" y="15716"/>
                        </a:lnTo>
                        <a:lnTo>
                          <a:pt x="24575" y="0"/>
                        </a:lnTo>
                        <a:lnTo>
                          <a:pt x="32480" y="15430"/>
                        </a:lnTo>
                        <a:lnTo>
                          <a:pt x="49721" y="17716"/>
                        </a:lnTo>
                        <a:lnTo>
                          <a:pt x="37433" y="30004"/>
                        </a:lnTo>
                        <a:close/>
                      </a:path>
                    </a:pathLst>
                  </a:custGeom>
                  <a:solidFill>
                    <a:srgbClr val="CE9C8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481" name="任意多边形: 形状 480">
                <a:extLst>
                  <a:ext uri="{FF2B5EF4-FFF2-40B4-BE49-F238E27FC236}">
                    <a16:creationId xmlns:a16="http://schemas.microsoft.com/office/drawing/2014/main" id="{C7B79759-DB1A-CE91-6231-167A0DA095C4}"/>
                  </a:ext>
                </a:extLst>
              </p:cNvPr>
              <p:cNvSpPr/>
              <p:nvPr/>
            </p:nvSpPr>
            <p:spPr>
              <a:xfrm>
                <a:off x="419100" y="4763261"/>
                <a:ext cx="144825" cy="133433"/>
              </a:xfrm>
              <a:custGeom>
                <a:avLst/>
                <a:gdLst>
                  <a:gd name="connsiteX0" fmla="*/ 142875 w 144825"/>
                  <a:gd name="connsiteY0" fmla="*/ 0 h 133433"/>
                  <a:gd name="connsiteX1" fmla="*/ 0 w 144825"/>
                  <a:gd name="connsiteY1" fmla="*/ 95250 h 133433"/>
                  <a:gd name="connsiteX2" fmla="*/ 80963 w 144825"/>
                  <a:gd name="connsiteY2" fmla="*/ 119063 h 133433"/>
                  <a:gd name="connsiteX3" fmla="*/ 142875 w 144825"/>
                  <a:gd name="connsiteY3" fmla="*/ 0 h 133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4825" h="133433">
                    <a:moveTo>
                      <a:pt x="142875" y="0"/>
                    </a:moveTo>
                    <a:cubicBezTo>
                      <a:pt x="142875" y="0"/>
                      <a:pt x="80963" y="147638"/>
                      <a:pt x="0" y="95250"/>
                    </a:cubicBezTo>
                    <a:cubicBezTo>
                      <a:pt x="0" y="95250"/>
                      <a:pt x="0" y="161925"/>
                      <a:pt x="80963" y="119063"/>
                    </a:cubicBezTo>
                    <a:cubicBezTo>
                      <a:pt x="161925" y="76200"/>
                      <a:pt x="142875" y="0"/>
                      <a:pt x="142875" y="0"/>
                    </a:cubicBezTo>
                    <a:close/>
                  </a:path>
                </a:pathLst>
              </a:custGeom>
              <a:solidFill>
                <a:srgbClr val="987E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2" name="任意多边形: 形状 481">
                <a:extLst>
                  <a:ext uri="{FF2B5EF4-FFF2-40B4-BE49-F238E27FC236}">
                    <a16:creationId xmlns:a16="http://schemas.microsoft.com/office/drawing/2014/main" id="{66A919FA-A72E-3195-7A46-8195B5C1376E}"/>
                  </a:ext>
                </a:extLst>
              </p:cNvPr>
              <p:cNvSpPr/>
              <p:nvPr/>
            </p:nvSpPr>
            <p:spPr>
              <a:xfrm>
                <a:off x="1042987" y="4744211"/>
                <a:ext cx="66675" cy="101369"/>
              </a:xfrm>
              <a:custGeom>
                <a:avLst/>
                <a:gdLst>
                  <a:gd name="connsiteX0" fmla="*/ 0 w 66675"/>
                  <a:gd name="connsiteY0" fmla="*/ 0 h 101369"/>
                  <a:gd name="connsiteX1" fmla="*/ 66675 w 66675"/>
                  <a:gd name="connsiteY1" fmla="*/ 90488 h 101369"/>
                  <a:gd name="connsiteX2" fmla="*/ 0 w 66675"/>
                  <a:gd name="connsiteY2" fmla="*/ 0 h 1013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6675" h="101369">
                    <a:moveTo>
                      <a:pt x="0" y="0"/>
                    </a:moveTo>
                    <a:cubicBezTo>
                      <a:pt x="0" y="0"/>
                      <a:pt x="19050" y="80963"/>
                      <a:pt x="66675" y="90488"/>
                    </a:cubicBezTo>
                    <a:cubicBezTo>
                      <a:pt x="66675" y="90488"/>
                      <a:pt x="28575" y="147638"/>
                      <a:pt x="0" y="0"/>
                    </a:cubicBezTo>
                    <a:close/>
                  </a:path>
                </a:pathLst>
              </a:custGeom>
              <a:solidFill>
                <a:srgbClr val="987E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08" name="图形 2">
              <a:extLst>
                <a:ext uri="{FF2B5EF4-FFF2-40B4-BE49-F238E27FC236}">
                  <a16:creationId xmlns:a16="http://schemas.microsoft.com/office/drawing/2014/main" id="{6037DDAD-A5D8-02BA-B435-8BA0973AE15D}"/>
                </a:ext>
              </a:extLst>
            </p:cNvPr>
            <p:cNvGrpSpPr/>
            <p:nvPr/>
          </p:nvGrpSpPr>
          <p:grpSpPr>
            <a:xfrm>
              <a:off x="1098913" y="438108"/>
              <a:ext cx="3352405" cy="6104820"/>
              <a:chOff x="451213" y="-42"/>
              <a:chExt cx="3352405" cy="6104820"/>
            </a:xfrm>
          </p:grpSpPr>
          <p:sp>
            <p:nvSpPr>
              <p:cNvPr id="409" name="任意多边形: 形状 408">
                <a:extLst>
                  <a:ext uri="{FF2B5EF4-FFF2-40B4-BE49-F238E27FC236}">
                    <a16:creationId xmlns:a16="http://schemas.microsoft.com/office/drawing/2014/main" id="{F0138A69-F43D-9C1D-B7F4-078574F6E0B2}"/>
                  </a:ext>
                </a:extLst>
              </p:cNvPr>
              <p:cNvSpPr/>
              <p:nvPr/>
            </p:nvSpPr>
            <p:spPr>
              <a:xfrm>
                <a:off x="2190750" y="3894867"/>
                <a:ext cx="275181" cy="2114549"/>
              </a:xfrm>
              <a:custGeom>
                <a:avLst/>
                <a:gdLst>
                  <a:gd name="connsiteX0" fmla="*/ 0 w 275181"/>
                  <a:gd name="connsiteY0" fmla="*/ 0 h 2114549"/>
                  <a:gd name="connsiteX1" fmla="*/ 66675 w 275181"/>
                  <a:gd name="connsiteY1" fmla="*/ 1000125 h 2114549"/>
                  <a:gd name="connsiteX2" fmla="*/ 85725 w 275181"/>
                  <a:gd name="connsiteY2" fmla="*/ 1781175 h 2114549"/>
                  <a:gd name="connsiteX3" fmla="*/ 19050 w 275181"/>
                  <a:gd name="connsiteY3" fmla="*/ 2114550 h 2114549"/>
                  <a:gd name="connsiteX4" fmla="*/ 257175 w 275181"/>
                  <a:gd name="connsiteY4" fmla="*/ 1876425 h 2114549"/>
                  <a:gd name="connsiteX5" fmla="*/ 242888 w 275181"/>
                  <a:gd name="connsiteY5" fmla="*/ 33338 h 2114549"/>
                  <a:gd name="connsiteX6" fmla="*/ 0 w 275181"/>
                  <a:gd name="connsiteY6" fmla="*/ 0 h 2114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5181" h="2114549">
                    <a:moveTo>
                      <a:pt x="0" y="0"/>
                    </a:moveTo>
                    <a:cubicBezTo>
                      <a:pt x="0" y="0"/>
                      <a:pt x="57150" y="819150"/>
                      <a:pt x="66675" y="1000125"/>
                    </a:cubicBezTo>
                    <a:cubicBezTo>
                      <a:pt x="76200" y="1181100"/>
                      <a:pt x="114300" y="1695450"/>
                      <a:pt x="85725" y="1781175"/>
                    </a:cubicBezTo>
                    <a:cubicBezTo>
                      <a:pt x="57150" y="1866900"/>
                      <a:pt x="19050" y="2114550"/>
                      <a:pt x="19050" y="2114550"/>
                    </a:cubicBezTo>
                    <a:cubicBezTo>
                      <a:pt x="19050" y="2114550"/>
                      <a:pt x="209550" y="2076450"/>
                      <a:pt x="257175" y="1876425"/>
                    </a:cubicBezTo>
                    <a:cubicBezTo>
                      <a:pt x="304800" y="1676400"/>
                      <a:pt x="242888" y="33338"/>
                      <a:pt x="242888" y="33338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AEFD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" name="任意多边形: 形状 409">
                <a:extLst>
                  <a:ext uri="{FF2B5EF4-FFF2-40B4-BE49-F238E27FC236}">
                    <a16:creationId xmlns:a16="http://schemas.microsoft.com/office/drawing/2014/main" id="{235192B6-7651-828A-A1BD-CC78FEEBC053}"/>
                  </a:ext>
                </a:extLst>
              </p:cNvPr>
              <p:cNvSpPr/>
              <p:nvPr/>
            </p:nvSpPr>
            <p:spPr>
              <a:xfrm>
                <a:off x="2443162" y="4009167"/>
                <a:ext cx="401507" cy="2074187"/>
              </a:xfrm>
              <a:custGeom>
                <a:avLst/>
                <a:gdLst>
                  <a:gd name="connsiteX0" fmla="*/ 0 w 401507"/>
                  <a:gd name="connsiteY0" fmla="*/ 33338 h 2074187"/>
                  <a:gd name="connsiteX1" fmla="*/ 207931 w 401507"/>
                  <a:gd name="connsiteY1" fmla="*/ 1670018 h 2074187"/>
                  <a:gd name="connsiteX2" fmla="*/ 285750 w 401507"/>
                  <a:gd name="connsiteY2" fmla="*/ 2024062 h 2074187"/>
                  <a:gd name="connsiteX3" fmla="*/ 385763 w 401507"/>
                  <a:gd name="connsiteY3" fmla="*/ 2028825 h 2074187"/>
                  <a:gd name="connsiteX4" fmla="*/ 395288 w 401507"/>
                  <a:gd name="connsiteY4" fmla="*/ 1781175 h 2074187"/>
                  <a:gd name="connsiteX5" fmla="*/ 276225 w 401507"/>
                  <a:gd name="connsiteY5" fmla="*/ 681038 h 2074187"/>
                  <a:gd name="connsiteX6" fmla="*/ 257175 w 401507"/>
                  <a:gd name="connsiteY6" fmla="*/ 0 h 2074187"/>
                  <a:gd name="connsiteX7" fmla="*/ 0 w 401507"/>
                  <a:gd name="connsiteY7" fmla="*/ 33338 h 2074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1507" h="2074187">
                    <a:moveTo>
                      <a:pt x="0" y="33338"/>
                    </a:moveTo>
                    <a:lnTo>
                      <a:pt x="207931" y="1670018"/>
                    </a:lnTo>
                    <a:lnTo>
                      <a:pt x="285750" y="2024062"/>
                    </a:lnTo>
                    <a:cubicBezTo>
                      <a:pt x="285750" y="2024062"/>
                      <a:pt x="357188" y="2133600"/>
                      <a:pt x="385763" y="2028825"/>
                    </a:cubicBezTo>
                    <a:cubicBezTo>
                      <a:pt x="414338" y="1924050"/>
                      <a:pt x="395288" y="1781175"/>
                      <a:pt x="395288" y="1781175"/>
                    </a:cubicBezTo>
                    <a:cubicBezTo>
                      <a:pt x="395288" y="1781175"/>
                      <a:pt x="280130" y="892492"/>
                      <a:pt x="276225" y="681038"/>
                    </a:cubicBezTo>
                    <a:cubicBezTo>
                      <a:pt x="271463" y="423863"/>
                      <a:pt x="257175" y="0"/>
                      <a:pt x="257175" y="0"/>
                    </a:cubicBezTo>
                    <a:lnTo>
                      <a:pt x="0" y="33338"/>
                    </a:lnTo>
                    <a:close/>
                  </a:path>
                </a:pathLst>
              </a:custGeom>
              <a:solidFill>
                <a:srgbClr val="FAEFD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11" name="图形 2">
                <a:extLst>
                  <a:ext uri="{FF2B5EF4-FFF2-40B4-BE49-F238E27FC236}">
                    <a16:creationId xmlns:a16="http://schemas.microsoft.com/office/drawing/2014/main" id="{348490B5-ACFF-2B3C-24F3-34B6F62EC05C}"/>
                  </a:ext>
                </a:extLst>
              </p:cNvPr>
              <p:cNvGrpSpPr/>
              <p:nvPr/>
            </p:nvGrpSpPr>
            <p:grpSpPr>
              <a:xfrm>
                <a:off x="2755868" y="3078956"/>
                <a:ext cx="1047750" cy="1054036"/>
                <a:chOff x="2755868" y="3078956"/>
                <a:chExt cx="1047750" cy="1054036"/>
              </a:xfrm>
            </p:grpSpPr>
            <p:sp>
              <p:nvSpPr>
                <p:cNvPr id="449" name="任意多边形: 形状 448">
                  <a:extLst>
                    <a:ext uri="{FF2B5EF4-FFF2-40B4-BE49-F238E27FC236}">
                      <a16:creationId xmlns:a16="http://schemas.microsoft.com/office/drawing/2014/main" id="{77E48DA1-D6B8-764B-472E-E55CE83FCB25}"/>
                    </a:ext>
                  </a:extLst>
                </p:cNvPr>
                <p:cNvSpPr/>
                <p:nvPr/>
              </p:nvSpPr>
              <p:spPr>
                <a:xfrm>
                  <a:off x="2755868" y="3078956"/>
                  <a:ext cx="1022413" cy="1054036"/>
                </a:xfrm>
                <a:custGeom>
                  <a:avLst/>
                  <a:gdLst>
                    <a:gd name="connsiteX0" fmla="*/ 460439 w 1022413"/>
                    <a:gd name="connsiteY0" fmla="*/ 53912 h 1054036"/>
                    <a:gd name="connsiteX1" fmla="*/ 1022414 w 1022413"/>
                    <a:gd name="connsiteY1" fmla="*/ 120587 h 1054036"/>
                    <a:gd name="connsiteX2" fmla="*/ 825532 w 1022413"/>
                    <a:gd name="connsiteY2" fmla="*/ 1054037 h 1054036"/>
                    <a:gd name="connsiteX3" fmla="*/ 0 w 1022413"/>
                    <a:gd name="connsiteY3" fmla="*/ 819150 h 1054036"/>
                    <a:gd name="connsiteX4" fmla="*/ 196882 w 1022413"/>
                    <a:gd name="connsiteY4" fmla="*/ 0 h 10540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22413" h="1054036">
                      <a:moveTo>
                        <a:pt x="460439" y="53912"/>
                      </a:moveTo>
                      <a:lnTo>
                        <a:pt x="1022414" y="120587"/>
                      </a:lnTo>
                      <a:lnTo>
                        <a:pt x="825532" y="1054037"/>
                      </a:lnTo>
                      <a:lnTo>
                        <a:pt x="0" y="819150"/>
                      </a:lnTo>
                      <a:lnTo>
                        <a:pt x="196882" y="0"/>
                      </a:lnTo>
                      <a:close/>
                    </a:path>
                  </a:pathLst>
                </a:custGeom>
                <a:solidFill>
                  <a:srgbClr val="CACCE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0" name="任意多边形: 形状 449">
                  <a:extLst>
                    <a:ext uri="{FF2B5EF4-FFF2-40B4-BE49-F238E27FC236}">
                      <a16:creationId xmlns:a16="http://schemas.microsoft.com/office/drawing/2014/main" id="{31863F7E-3817-7513-FBE8-EE28E8D146C0}"/>
                    </a:ext>
                  </a:extLst>
                </p:cNvPr>
                <p:cNvSpPr/>
                <p:nvPr/>
              </p:nvSpPr>
              <p:spPr>
                <a:xfrm>
                  <a:off x="3581400" y="3199542"/>
                  <a:ext cx="222218" cy="933450"/>
                </a:xfrm>
                <a:custGeom>
                  <a:avLst/>
                  <a:gdLst>
                    <a:gd name="connsiteX0" fmla="*/ 196882 w 222218"/>
                    <a:gd name="connsiteY0" fmla="*/ 0 h 933450"/>
                    <a:gd name="connsiteX1" fmla="*/ 222218 w 222218"/>
                    <a:gd name="connsiteY1" fmla="*/ 63532 h 933450"/>
                    <a:gd name="connsiteX2" fmla="*/ 38100 w 222218"/>
                    <a:gd name="connsiteY2" fmla="*/ 933450 h 933450"/>
                    <a:gd name="connsiteX3" fmla="*/ 0 w 222218"/>
                    <a:gd name="connsiteY3" fmla="*/ 933450 h 933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22218" h="933450">
                      <a:moveTo>
                        <a:pt x="196882" y="0"/>
                      </a:moveTo>
                      <a:lnTo>
                        <a:pt x="222218" y="63532"/>
                      </a:lnTo>
                      <a:lnTo>
                        <a:pt x="38100" y="933450"/>
                      </a:lnTo>
                      <a:lnTo>
                        <a:pt x="0" y="933450"/>
                      </a:lnTo>
                      <a:close/>
                    </a:path>
                  </a:pathLst>
                </a:custGeom>
                <a:solidFill>
                  <a:srgbClr val="CBDCF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12" name="任意多边形: 形状 411">
                <a:extLst>
                  <a:ext uri="{FF2B5EF4-FFF2-40B4-BE49-F238E27FC236}">
                    <a16:creationId xmlns:a16="http://schemas.microsoft.com/office/drawing/2014/main" id="{3020C54A-8FDF-2D3E-4BA8-80053D4056FB}"/>
                  </a:ext>
                </a:extLst>
              </p:cNvPr>
              <p:cNvSpPr/>
              <p:nvPr/>
            </p:nvSpPr>
            <p:spPr>
              <a:xfrm>
                <a:off x="1858314" y="3085338"/>
                <a:ext cx="1215271" cy="1181100"/>
              </a:xfrm>
              <a:custGeom>
                <a:avLst/>
                <a:gdLst>
                  <a:gd name="connsiteX0" fmla="*/ 1183304 w 1215271"/>
                  <a:gd name="connsiteY0" fmla="*/ 50768 h 1181100"/>
                  <a:gd name="connsiteX1" fmla="*/ 78404 w 1215271"/>
                  <a:gd name="connsiteY1" fmla="*/ 0 h 1181100"/>
                  <a:gd name="connsiteX2" fmla="*/ 40304 w 1215271"/>
                  <a:gd name="connsiteY2" fmla="*/ 120682 h 1181100"/>
                  <a:gd name="connsiteX3" fmla="*/ 21254 w 1215271"/>
                  <a:gd name="connsiteY3" fmla="*/ 1181100 h 1181100"/>
                  <a:gd name="connsiteX4" fmla="*/ 1032809 w 1215271"/>
                  <a:gd name="connsiteY4" fmla="*/ 1170146 h 1181100"/>
                  <a:gd name="connsiteX5" fmla="*/ 1081672 w 1215271"/>
                  <a:gd name="connsiteY5" fmla="*/ 920686 h 1181100"/>
                  <a:gd name="connsiteX6" fmla="*/ 1148157 w 1215271"/>
                  <a:gd name="connsiteY6" fmla="*/ 1168813 h 1181100"/>
                  <a:gd name="connsiteX7" fmla="*/ 1195972 w 1215271"/>
                  <a:gd name="connsiteY7" fmla="*/ 1168336 h 1181100"/>
                  <a:gd name="connsiteX8" fmla="*/ 1183304 w 1215271"/>
                  <a:gd name="connsiteY8" fmla="*/ 50768 h 1181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271" h="1181100">
                    <a:moveTo>
                      <a:pt x="1183304" y="50768"/>
                    </a:moveTo>
                    <a:lnTo>
                      <a:pt x="78404" y="0"/>
                    </a:lnTo>
                    <a:cubicBezTo>
                      <a:pt x="78404" y="0"/>
                      <a:pt x="40304" y="95250"/>
                      <a:pt x="40304" y="120682"/>
                    </a:cubicBezTo>
                    <a:cubicBezTo>
                      <a:pt x="40304" y="120682"/>
                      <a:pt x="-35896" y="660463"/>
                      <a:pt x="21254" y="1181100"/>
                    </a:cubicBezTo>
                    <a:lnTo>
                      <a:pt x="1032809" y="1170146"/>
                    </a:lnTo>
                    <a:lnTo>
                      <a:pt x="1081672" y="920686"/>
                    </a:lnTo>
                    <a:lnTo>
                      <a:pt x="1148157" y="1168813"/>
                    </a:lnTo>
                    <a:lnTo>
                      <a:pt x="1195972" y="1168336"/>
                    </a:lnTo>
                    <a:cubicBezTo>
                      <a:pt x="1196068" y="1168336"/>
                      <a:pt x="1246836" y="495205"/>
                      <a:pt x="1183304" y="50768"/>
                    </a:cubicBezTo>
                    <a:close/>
                  </a:path>
                </a:pathLst>
              </a:custGeom>
              <a:solidFill>
                <a:srgbClr val="A9D8C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3" name="任意多边形: 形状 412">
                <a:extLst>
                  <a:ext uri="{FF2B5EF4-FFF2-40B4-BE49-F238E27FC236}">
                    <a16:creationId xmlns:a16="http://schemas.microsoft.com/office/drawing/2014/main" id="{9EC36FAD-F404-B807-3C41-33E8911D2BF6}"/>
                  </a:ext>
                </a:extLst>
              </p:cNvPr>
              <p:cNvSpPr/>
              <p:nvPr/>
            </p:nvSpPr>
            <p:spPr>
              <a:xfrm>
                <a:off x="1781175" y="-42"/>
                <a:ext cx="1585912" cy="1786718"/>
              </a:xfrm>
              <a:custGeom>
                <a:avLst/>
                <a:gdLst>
                  <a:gd name="connsiteX0" fmla="*/ 208883 w 1585912"/>
                  <a:gd name="connsiteY0" fmla="*/ 306652 h 1786718"/>
                  <a:gd name="connsiteX1" fmla="*/ 58960 w 1585912"/>
                  <a:gd name="connsiteY1" fmla="*/ 708988 h 1786718"/>
                  <a:gd name="connsiteX2" fmla="*/ 0 w 1585912"/>
                  <a:gd name="connsiteY2" fmla="*/ 1542235 h 1786718"/>
                  <a:gd name="connsiteX3" fmla="*/ 647700 w 1585912"/>
                  <a:gd name="connsiteY3" fmla="*/ 1685110 h 1786718"/>
                  <a:gd name="connsiteX4" fmla="*/ 1585913 w 1585912"/>
                  <a:gd name="connsiteY4" fmla="*/ 1647010 h 1786718"/>
                  <a:gd name="connsiteX5" fmla="*/ 1416558 w 1585912"/>
                  <a:gd name="connsiteY5" fmla="*/ 1001691 h 1786718"/>
                  <a:gd name="connsiteX6" fmla="*/ 1023938 w 1585912"/>
                  <a:gd name="connsiteY6" fmla="*/ 23378 h 1786718"/>
                  <a:gd name="connsiteX7" fmla="*/ 208883 w 1585912"/>
                  <a:gd name="connsiteY7" fmla="*/ 306652 h 1786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85912" h="1786718">
                    <a:moveTo>
                      <a:pt x="208883" y="306652"/>
                    </a:moveTo>
                    <a:cubicBezTo>
                      <a:pt x="208883" y="306652"/>
                      <a:pt x="62008" y="458671"/>
                      <a:pt x="58960" y="708988"/>
                    </a:cubicBezTo>
                    <a:cubicBezTo>
                      <a:pt x="55912" y="959305"/>
                      <a:pt x="98393" y="1720924"/>
                      <a:pt x="0" y="1542235"/>
                    </a:cubicBezTo>
                    <a:cubicBezTo>
                      <a:pt x="0" y="1542235"/>
                      <a:pt x="1810" y="1894279"/>
                      <a:pt x="647700" y="1685110"/>
                    </a:cubicBezTo>
                    <a:cubicBezTo>
                      <a:pt x="647700" y="1685110"/>
                      <a:pt x="1185386" y="1937332"/>
                      <a:pt x="1585913" y="1647010"/>
                    </a:cubicBezTo>
                    <a:cubicBezTo>
                      <a:pt x="1585913" y="1647010"/>
                      <a:pt x="1242536" y="1208193"/>
                      <a:pt x="1416558" y="1001691"/>
                    </a:cubicBezTo>
                    <a:cubicBezTo>
                      <a:pt x="1590485" y="795094"/>
                      <a:pt x="1559338" y="73670"/>
                      <a:pt x="1023938" y="23378"/>
                    </a:cubicBezTo>
                    <a:cubicBezTo>
                      <a:pt x="1023938" y="23378"/>
                      <a:pt x="345472" y="-120735"/>
                      <a:pt x="208883" y="306652"/>
                    </a:cubicBezTo>
                    <a:close/>
                  </a:path>
                </a:pathLst>
              </a:custGeom>
              <a:solidFill>
                <a:srgbClr val="5C320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4" name="任意多边形: 形状 413">
                <a:extLst>
                  <a:ext uri="{FF2B5EF4-FFF2-40B4-BE49-F238E27FC236}">
                    <a16:creationId xmlns:a16="http://schemas.microsoft.com/office/drawing/2014/main" id="{4499417F-585D-C07B-0BFC-BF0A949D2FF7}"/>
                  </a:ext>
                </a:extLst>
              </p:cNvPr>
              <p:cNvSpPr/>
              <p:nvPr/>
            </p:nvSpPr>
            <p:spPr>
              <a:xfrm>
                <a:off x="451213" y="1399317"/>
                <a:ext cx="2931924" cy="2011492"/>
              </a:xfrm>
              <a:custGeom>
                <a:avLst/>
                <a:gdLst>
                  <a:gd name="connsiteX0" fmla="*/ 1849074 w 2931924"/>
                  <a:gd name="connsiteY0" fmla="*/ 0 h 2011492"/>
                  <a:gd name="connsiteX1" fmla="*/ 1853837 w 2931924"/>
                  <a:gd name="connsiteY1" fmla="*/ 130207 h 2011492"/>
                  <a:gd name="connsiteX2" fmla="*/ 1439499 w 2931924"/>
                  <a:gd name="connsiteY2" fmla="*/ 247650 h 2011492"/>
                  <a:gd name="connsiteX3" fmla="*/ 1234712 w 2931924"/>
                  <a:gd name="connsiteY3" fmla="*/ 976313 h 2011492"/>
                  <a:gd name="connsiteX4" fmla="*/ 406037 w 2931924"/>
                  <a:gd name="connsiteY4" fmla="*/ 804863 h 2011492"/>
                  <a:gd name="connsiteX5" fmla="*/ 286974 w 2931924"/>
                  <a:gd name="connsiteY5" fmla="*/ 685800 h 2011492"/>
                  <a:gd name="connsiteX6" fmla="*/ 115524 w 2931924"/>
                  <a:gd name="connsiteY6" fmla="*/ 657225 h 2011492"/>
                  <a:gd name="connsiteX7" fmla="*/ 220299 w 2931924"/>
                  <a:gd name="connsiteY7" fmla="*/ 719138 h 2011492"/>
                  <a:gd name="connsiteX8" fmla="*/ 15512 w 2931924"/>
                  <a:gd name="connsiteY8" fmla="*/ 771525 h 2011492"/>
                  <a:gd name="connsiteX9" fmla="*/ 191724 w 2931924"/>
                  <a:gd name="connsiteY9" fmla="*/ 776288 h 2011492"/>
                  <a:gd name="connsiteX10" fmla="*/ 1224 w 2931924"/>
                  <a:gd name="connsiteY10" fmla="*/ 804863 h 2011492"/>
                  <a:gd name="connsiteX11" fmla="*/ 167912 w 2931924"/>
                  <a:gd name="connsiteY11" fmla="*/ 819150 h 2011492"/>
                  <a:gd name="connsiteX12" fmla="*/ 10749 w 2931924"/>
                  <a:gd name="connsiteY12" fmla="*/ 862013 h 2011492"/>
                  <a:gd name="connsiteX13" fmla="*/ 167912 w 2931924"/>
                  <a:gd name="connsiteY13" fmla="*/ 866775 h 2011492"/>
                  <a:gd name="connsiteX14" fmla="*/ 82187 w 2931924"/>
                  <a:gd name="connsiteY14" fmla="*/ 909638 h 2011492"/>
                  <a:gd name="connsiteX15" fmla="*/ 258399 w 2931924"/>
                  <a:gd name="connsiteY15" fmla="*/ 890588 h 2011492"/>
                  <a:gd name="connsiteX16" fmla="*/ 382224 w 2931924"/>
                  <a:gd name="connsiteY16" fmla="*/ 881063 h 2011492"/>
                  <a:gd name="connsiteX17" fmla="*/ 1282337 w 2931924"/>
                  <a:gd name="connsiteY17" fmla="*/ 1143000 h 2011492"/>
                  <a:gd name="connsiteX18" fmla="*/ 1549037 w 2931924"/>
                  <a:gd name="connsiteY18" fmla="*/ 519113 h 2011492"/>
                  <a:gd name="connsiteX19" fmla="*/ 1534749 w 2931924"/>
                  <a:gd name="connsiteY19" fmla="*/ 1338263 h 2011492"/>
                  <a:gd name="connsiteX20" fmla="*/ 1387112 w 2931924"/>
                  <a:gd name="connsiteY20" fmla="*/ 1695450 h 2011492"/>
                  <a:gd name="connsiteX21" fmla="*/ 2634887 w 2931924"/>
                  <a:gd name="connsiteY21" fmla="*/ 1752600 h 2011492"/>
                  <a:gd name="connsiteX22" fmla="*/ 2425337 w 2931924"/>
                  <a:gd name="connsiteY22" fmla="*/ 819150 h 2011492"/>
                  <a:gd name="connsiteX23" fmla="*/ 2444387 w 2931924"/>
                  <a:gd name="connsiteY23" fmla="*/ 533400 h 2011492"/>
                  <a:gd name="connsiteX24" fmla="*/ 2746044 w 2931924"/>
                  <a:gd name="connsiteY24" fmla="*/ 1000125 h 2011492"/>
                  <a:gd name="connsiteX25" fmla="*/ 2622219 w 2931924"/>
                  <a:gd name="connsiteY25" fmla="*/ 1752600 h 2011492"/>
                  <a:gd name="connsiteX26" fmla="*/ 2746044 w 2931924"/>
                  <a:gd name="connsiteY26" fmla="*/ 1990725 h 2011492"/>
                  <a:gd name="connsiteX27" fmla="*/ 2831769 w 2931924"/>
                  <a:gd name="connsiteY27" fmla="*/ 1971675 h 2011492"/>
                  <a:gd name="connsiteX28" fmla="*/ 2927019 w 2931924"/>
                  <a:gd name="connsiteY28" fmla="*/ 1876425 h 2011492"/>
                  <a:gd name="connsiteX29" fmla="*/ 2803194 w 2931924"/>
                  <a:gd name="connsiteY29" fmla="*/ 1905000 h 2011492"/>
                  <a:gd name="connsiteX30" fmla="*/ 2907969 w 2931924"/>
                  <a:gd name="connsiteY30" fmla="*/ 1828800 h 2011492"/>
                  <a:gd name="connsiteX31" fmla="*/ 2774619 w 2931924"/>
                  <a:gd name="connsiteY31" fmla="*/ 1857375 h 2011492"/>
                  <a:gd name="connsiteX32" fmla="*/ 2765094 w 2931924"/>
                  <a:gd name="connsiteY32" fmla="*/ 1733550 h 2011492"/>
                  <a:gd name="connsiteX33" fmla="*/ 2746044 w 2931924"/>
                  <a:gd name="connsiteY33" fmla="*/ 1628775 h 2011492"/>
                  <a:gd name="connsiteX34" fmla="*/ 2898444 w 2931924"/>
                  <a:gd name="connsiteY34" fmla="*/ 1076325 h 2011492"/>
                  <a:gd name="connsiteX35" fmla="*/ 2895300 w 2931924"/>
                  <a:gd name="connsiteY35" fmla="*/ 923925 h 2011492"/>
                  <a:gd name="connsiteX36" fmla="*/ 2454007 w 2931924"/>
                  <a:gd name="connsiteY36" fmla="*/ 200025 h 2011492"/>
                  <a:gd name="connsiteX37" fmla="*/ 2177782 w 2931924"/>
                  <a:gd name="connsiteY37" fmla="*/ 142875 h 2011492"/>
                  <a:gd name="connsiteX38" fmla="*/ 2107869 w 2931924"/>
                  <a:gd name="connsiteY38" fmla="*/ 123825 h 2011492"/>
                  <a:gd name="connsiteX39" fmla="*/ 2111107 w 2931924"/>
                  <a:gd name="connsiteY39" fmla="*/ 0 h 2011492"/>
                  <a:gd name="connsiteX40" fmla="*/ 1849074 w 2931924"/>
                  <a:gd name="connsiteY40" fmla="*/ 0 h 2011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2931924" h="2011492">
                    <a:moveTo>
                      <a:pt x="1849074" y="0"/>
                    </a:moveTo>
                    <a:cubicBezTo>
                      <a:pt x="1849074" y="0"/>
                      <a:pt x="1925274" y="87344"/>
                      <a:pt x="1853837" y="130207"/>
                    </a:cubicBezTo>
                    <a:cubicBezTo>
                      <a:pt x="1782399" y="173069"/>
                      <a:pt x="1510937" y="80963"/>
                      <a:pt x="1439499" y="247650"/>
                    </a:cubicBezTo>
                    <a:cubicBezTo>
                      <a:pt x="1368062" y="414338"/>
                      <a:pt x="1234712" y="976313"/>
                      <a:pt x="1234712" y="976313"/>
                    </a:cubicBezTo>
                    <a:lnTo>
                      <a:pt x="406037" y="804863"/>
                    </a:lnTo>
                    <a:cubicBezTo>
                      <a:pt x="406037" y="804863"/>
                      <a:pt x="372699" y="714375"/>
                      <a:pt x="286974" y="685800"/>
                    </a:cubicBezTo>
                    <a:cubicBezTo>
                      <a:pt x="201249" y="657225"/>
                      <a:pt x="110762" y="628650"/>
                      <a:pt x="115524" y="657225"/>
                    </a:cubicBezTo>
                    <a:cubicBezTo>
                      <a:pt x="120287" y="685800"/>
                      <a:pt x="239349" y="714375"/>
                      <a:pt x="220299" y="719138"/>
                    </a:cubicBezTo>
                    <a:cubicBezTo>
                      <a:pt x="201249" y="723900"/>
                      <a:pt x="-32113" y="742950"/>
                      <a:pt x="15512" y="771525"/>
                    </a:cubicBezTo>
                    <a:cubicBezTo>
                      <a:pt x="63137" y="800100"/>
                      <a:pt x="191724" y="776288"/>
                      <a:pt x="191724" y="776288"/>
                    </a:cubicBezTo>
                    <a:cubicBezTo>
                      <a:pt x="191724" y="776288"/>
                      <a:pt x="-17826" y="776288"/>
                      <a:pt x="1224" y="804863"/>
                    </a:cubicBezTo>
                    <a:cubicBezTo>
                      <a:pt x="20274" y="833438"/>
                      <a:pt x="167912" y="819150"/>
                      <a:pt x="167912" y="819150"/>
                    </a:cubicBezTo>
                    <a:cubicBezTo>
                      <a:pt x="167912" y="819150"/>
                      <a:pt x="-22588" y="852488"/>
                      <a:pt x="10749" y="862013"/>
                    </a:cubicBezTo>
                    <a:cubicBezTo>
                      <a:pt x="44087" y="871538"/>
                      <a:pt x="167912" y="866775"/>
                      <a:pt x="167912" y="866775"/>
                    </a:cubicBezTo>
                    <a:cubicBezTo>
                      <a:pt x="167912" y="866775"/>
                      <a:pt x="67899" y="900113"/>
                      <a:pt x="82187" y="909638"/>
                    </a:cubicBezTo>
                    <a:cubicBezTo>
                      <a:pt x="96474" y="919163"/>
                      <a:pt x="258399" y="890588"/>
                      <a:pt x="258399" y="890588"/>
                    </a:cubicBezTo>
                    <a:cubicBezTo>
                      <a:pt x="258399" y="890588"/>
                      <a:pt x="367937" y="904875"/>
                      <a:pt x="382224" y="881063"/>
                    </a:cubicBezTo>
                    <a:cubicBezTo>
                      <a:pt x="396512" y="857250"/>
                      <a:pt x="1196612" y="1152525"/>
                      <a:pt x="1282337" y="1143000"/>
                    </a:cubicBezTo>
                    <a:cubicBezTo>
                      <a:pt x="1368062" y="1133475"/>
                      <a:pt x="1549037" y="519113"/>
                      <a:pt x="1549037" y="519113"/>
                    </a:cubicBezTo>
                    <a:cubicBezTo>
                      <a:pt x="1549037" y="519113"/>
                      <a:pt x="1629999" y="1128713"/>
                      <a:pt x="1534749" y="1338263"/>
                    </a:cubicBezTo>
                    <a:cubicBezTo>
                      <a:pt x="1439499" y="1547813"/>
                      <a:pt x="1387112" y="1695450"/>
                      <a:pt x="1387112" y="1695450"/>
                    </a:cubicBezTo>
                    <a:lnTo>
                      <a:pt x="2634887" y="1752600"/>
                    </a:lnTo>
                    <a:cubicBezTo>
                      <a:pt x="2634887" y="1752600"/>
                      <a:pt x="2339612" y="1038225"/>
                      <a:pt x="2425337" y="819150"/>
                    </a:cubicBezTo>
                    <a:cubicBezTo>
                      <a:pt x="2511062" y="600075"/>
                      <a:pt x="2444387" y="533400"/>
                      <a:pt x="2444387" y="533400"/>
                    </a:cubicBezTo>
                    <a:lnTo>
                      <a:pt x="2746044" y="1000125"/>
                    </a:lnTo>
                    <a:lnTo>
                      <a:pt x="2622219" y="1752600"/>
                    </a:lnTo>
                    <a:cubicBezTo>
                      <a:pt x="2622219" y="1752600"/>
                      <a:pt x="2660319" y="1952625"/>
                      <a:pt x="2746044" y="1990725"/>
                    </a:cubicBezTo>
                    <a:cubicBezTo>
                      <a:pt x="2831769" y="2028825"/>
                      <a:pt x="2812719" y="2009775"/>
                      <a:pt x="2831769" y="1971675"/>
                    </a:cubicBezTo>
                    <a:cubicBezTo>
                      <a:pt x="2850819" y="1933575"/>
                      <a:pt x="2955594" y="1885950"/>
                      <a:pt x="2927019" y="1876425"/>
                    </a:cubicBezTo>
                    <a:cubicBezTo>
                      <a:pt x="2898444" y="1866900"/>
                      <a:pt x="2803194" y="1905000"/>
                      <a:pt x="2803194" y="1905000"/>
                    </a:cubicBezTo>
                    <a:lnTo>
                      <a:pt x="2907969" y="1828800"/>
                    </a:lnTo>
                    <a:lnTo>
                      <a:pt x="2774619" y="1857375"/>
                    </a:lnTo>
                    <a:lnTo>
                      <a:pt x="2765094" y="1733550"/>
                    </a:lnTo>
                    <a:lnTo>
                      <a:pt x="2746044" y="1628775"/>
                    </a:lnTo>
                    <a:lnTo>
                      <a:pt x="2898444" y="1076325"/>
                    </a:lnTo>
                    <a:cubicBezTo>
                      <a:pt x="2898444" y="1076325"/>
                      <a:pt x="2933400" y="990600"/>
                      <a:pt x="2895300" y="923925"/>
                    </a:cubicBezTo>
                    <a:cubicBezTo>
                      <a:pt x="2832340" y="813721"/>
                      <a:pt x="2915779" y="815816"/>
                      <a:pt x="2454007" y="200025"/>
                    </a:cubicBezTo>
                    <a:cubicBezTo>
                      <a:pt x="2454007" y="200025"/>
                      <a:pt x="2292082" y="142875"/>
                      <a:pt x="2177782" y="142875"/>
                    </a:cubicBezTo>
                    <a:lnTo>
                      <a:pt x="2107869" y="123825"/>
                    </a:lnTo>
                    <a:lnTo>
                      <a:pt x="2111107" y="0"/>
                    </a:lnTo>
                    <a:lnTo>
                      <a:pt x="1849074" y="0"/>
                    </a:lnTo>
                    <a:close/>
                  </a:path>
                </a:pathLst>
              </a:custGeom>
              <a:solidFill>
                <a:srgbClr val="FAEFD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5" name="任意多边形: 形状 414">
                <a:extLst>
                  <a:ext uri="{FF2B5EF4-FFF2-40B4-BE49-F238E27FC236}">
                    <a16:creationId xmlns:a16="http://schemas.microsoft.com/office/drawing/2014/main" id="{2045C86D-A823-A5BD-557D-C5E849584990}"/>
                  </a:ext>
                </a:extLst>
              </p:cNvPr>
              <p:cNvSpPr/>
              <p:nvPr/>
            </p:nvSpPr>
            <p:spPr>
              <a:xfrm>
                <a:off x="1879457" y="469382"/>
                <a:ext cx="1172447" cy="978894"/>
              </a:xfrm>
              <a:custGeom>
                <a:avLst/>
                <a:gdLst>
                  <a:gd name="connsiteX0" fmla="*/ 37353 w 1172447"/>
                  <a:gd name="connsiteY0" fmla="*/ 89069 h 978894"/>
                  <a:gd name="connsiteX1" fmla="*/ 558085 w 1172447"/>
                  <a:gd name="connsiteY1" fmla="*/ 978894 h 978894"/>
                  <a:gd name="connsiteX2" fmla="*/ 1172447 w 1172447"/>
                  <a:gd name="connsiteY2" fmla="*/ 207464 h 978894"/>
                  <a:gd name="connsiteX3" fmla="*/ 37353 w 1172447"/>
                  <a:gd name="connsiteY3" fmla="*/ 89069 h 9788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72447" h="978894">
                    <a:moveTo>
                      <a:pt x="37353" y="89069"/>
                    </a:moveTo>
                    <a:cubicBezTo>
                      <a:pt x="37353" y="89069"/>
                      <a:pt x="-207820" y="849068"/>
                      <a:pt x="558085" y="978894"/>
                    </a:cubicBezTo>
                    <a:cubicBezTo>
                      <a:pt x="558085" y="978894"/>
                      <a:pt x="1142444" y="889073"/>
                      <a:pt x="1172447" y="207464"/>
                    </a:cubicBezTo>
                    <a:cubicBezTo>
                      <a:pt x="1172447" y="207369"/>
                      <a:pt x="564276" y="-165820"/>
                      <a:pt x="37353" y="89069"/>
                    </a:cubicBezTo>
                    <a:close/>
                  </a:path>
                </a:pathLst>
              </a:custGeom>
              <a:solidFill>
                <a:srgbClr val="FAEFD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6" name="任意多边形: 形状 415">
                <a:extLst>
                  <a:ext uri="{FF2B5EF4-FFF2-40B4-BE49-F238E27FC236}">
                    <a16:creationId xmlns:a16="http://schemas.microsoft.com/office/drawing/2014/main" id="{9EED14A5-74EF-6CE3-D562-ADFE7ED902BF}"/>
                  </a:ext>
                </a:extLst>
              </p:cNvPr>
              <p:cNvSpPr/>
              <p:nvPr/>
            </p:nvSpPr>
            <p:spPr>
              <a:xfrm>
                <a:off x="2545651" y="672068"/>
                <a:ext cx="219265" cy="60403"/>
              </a:xfrm>
              <a:custGeom>
                <a:avLst/>
                <a:gdLst>
                  <a:gd name="connsiteX0" fmla="*/ 219265 w 219265"/>
                  <a:gd name="connsiteY0" fmla="*/ 59451 h 60403"/>
                  <a:gd name="connsiteX1" fmla="*/ 0 w 219265"/>
                  <a:gd name="connsiteY1" fmla="*/ 60404 h 60403"/>
                  <a:gd name="connsiteX2" fmla="*/ 219265 w 219265"/>
                  <a:gd name="connsiteY2" fmla="*/ 59451 h 60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9265" h="60403">
                    <a:moveTo>
                      <a:pt x="219265" y="59451"/>
                    </a:moveTo>
                    <a:cubicBezTo>
                      <a:pt x="219265" y="59451"/>
                      <a:pt x="150685" y="-74947"/>
                      <a:pt x="0" y="60404"/>
                    </a:cubicBezTo>
                    <a:cubicBezTo>
                      <a:pt x="0" y="60404"/>
                      <a:pt x="84963" y="-5509"/>
                      <a:pt x="219265" y="59451"/>
                    </a:cubicBezTo>
                    <a:close/>
                  </a:path>
                </a:pathLst>
              </a:custGeom>
              <a:solidFill>
                <a:srgbClr val="5C320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7" name="任意多边形: 形状 416">
                <a:extLst>
                  <a:ext uri="{FF2B5EF4-FFF2-40B4-BE49-F238E27FC236}">
                    <a16:creationId xmlns:a16="http://schemas.microsoft.com/office/drawing/2014/main" id="{7657ADAE-8ECC-E63E-C8CB-364633A43B31}"/>
                  </a:ext>
                </a:extLst>
              </p:cNvPr>
              <p:cNvSpPr/>
              <p:nvPr/>
            </p:nvSpPr>
            <p:spPr>
              <a:xfrm>
                <a:off x="2028729" y="682640"/>
                <a:ext cx="218693" cy="69167"/>
              </a:xfrm>
              <a:custGeom>
                <a:avLst/>
                <a:gdLst>
                  <a:gd name="connsiteX0" fmla="*/ 0 w 218693"/>
                  <a:gd name="connsiteY0" fmla="*/ 52975 h 69167"/>
                  <a:gd name="connsiteX1" fmla="*/ 218694 w 218693"/>
                  <a:gd name="connsiteY1" fmla="*/ 69168 h 69167"/>
                  <a:gd name="connsiteX2" fmla="*/ 0 w 218693"/>
                  <a:gd name="connsiteY2" fmla="*/ 52975 h 69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8693" h="69167">
                    <a:moveTo>
                      <a:pt x="0" y="52975"/>
                    </a:moveTo>
                    <a:cubicBezTo>
                      <a:pt x="0" y="52975"/>
                      <a:pt x="77724" y="-76374"/>
                      <a:pt x="218694" y="69168"/>
                    </a:cubicBezTo>
                    <a:cubicBezTo>
                      <a:pt x="218694" y="69073"/>
                      <a:pt x="138493" y="-2555"/>
                      <a:pt x="0" y="52975"/>
                    </a:cubicBezTo>
                    <a:close/>
                  </a:path>
                </a:pathLst>
              </a:custGeom>
              <a:solidFill>
                <a:srgbClr val="5C320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8" name="任意多边形: 形状 417">
                <a:extLst>
                  <a:ext uri="{FF2B5EF4-FFF2-40B4-BE49-F238E27FC236}">
                    <a16:creationId xmlns:a16="http://schemas.microsoft.com/office/drawing/2014/main" id="{61D776A1-84B3-2E68-47CE-B8DCB4FE95CB}"/>
                  </a:ext>
                </a:extLst>
              </p:cNvPr>
              <p:cNvSpPr/>
              <p:nvPr/>
            </p:nvSpPr>
            <p:spPr>
              <a:xfrm>
                <a:off x="2564292" y="752827"/>
                <a:ext cx="138835" cy="138835"/>
              </a:xfrm>
              <a:custGeom>
                <a:avLst/>
                <a:gdLst>
                  <a:gd name="connsiteX0" fmla="*/ 137855 w 138835"/>
                  <a:gd name="connsiteY0" fmla="*/ 57845 h 138835"/>
                  <a:gd name="connsiteX1" fmla="*/ 80991 w 138835"/>
                  <a:gd name="connsiteY1" fmla="*/ 137855 h 138835"/>
                  <a:gd name="connsiteX2" fmla="*/ 981 w 138835"/>
                  <a:gd name="connsiteY2" fmla="*/ 80991 h 138835"/>
                  <a:gd name="connsiteX3" fmla="*/ 57845 w 138835"/>
                  <a:gd name="connsiteY3" fmla="*/ 981 h 138835"/>
                  <a:gd name="connsiteX4" fmla="*/ 137855 w 138835"/>
                  <a:gd name="connsiteY4" fmla="*/ 57845 h 138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8835" h="138835">
                    <a:moveTo>
                      <a:pt x="137855" y="57845"/>
                    </a:moveTo>
                    <a:cubicBezTo>
                      <a:pt x="144237" y="95659"/>
                      <a:pt x="118805" y="131473"/>
                      <a:pt x="80991" y="137855"/>
                    </a:cubicBezTo>
                    <a:cubicBezTo>
                      <a:pt x="43176" y="144237"/>
                      <a:pt x="7362" y="118805"/>
                      <a:pt x="981" y="80991"/>
                    </a:cubicBezTo>
                    <a:cubicBezTo>
                      <a:pt x="-5401" y="43176"/>
                      <a:pt x="20031" y="7362"/>
                      <a:pt x="57845" y="981"/>
                    </a:cubicBezTo>
                    <a:cubicBezTo>
                      <a:pt x="95659" y="-5401"/>
                      <a:pt x="131473" y="20031"/>
                      <a:pt x="137855" y="5784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9" name="任意多边形: 形状 418">
                <a:extLst>
                  <a:ext uri="{FF2B5EF4-FFF2-40B4-BE49-F238E27FC236}">
                    <a16:creationId xmlns:a16="http://schemas.microsoft.com/office/drawing/2014/main" id="{71553506-C245-E272-3630-D3F78DDE1256}"/>
                  </a:ext>
                </a:extLst>
              </p:cNvPr>
              <p:cNvSpPr/>
              <p:nvPr/>
            </p:nvSpPr>
            <p:spPr>
              <a:xfrm>
                <a:off x="2104139" y="764829"/>
                <a:ext cx="138835" cy="138835"/>
              </a:xfrm>
              <a:custGeom>
                <a:avLst/>
                <a:gdLst>
                  <a:gd name="connsiteX0" fmla="*/ 137855 w 138835"/>
                  <a:gd name="connsiteY0" fmla="*/ 57845 h 138835"/>
                  <a:gd name="connsiteX1" fmla="*/ 80991 w 138835"/>
                  <a:gd name="connsiteY1" fmla="*/ 137855 h 138835"/>
                  <a:gd name="connsiteX2" fmla="*/ 981 w 138835"/>
                  <a:gd name="connsiteY2" fmla="*/ 80991 h 138835"/>
                  <a:gd name="connsiteX3" fmla="*/ 57845 w 138835"/>
                  <a:gd name="connsiteY3" fmla="*/ 981 h 138835"/>
                  <a:gd name="connsiteX4" fmla="*/ 137855 w 138835"/>
                  <a:gd name="connsiteY4" fmla="*/ 57845 h 138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8835" h="138835">
                    <a:moveTo>
                      <a:pt x="137855" y="57845"/>
                    </a:moveTo>
                    <a:cubicBezTo>
                      <a:pt x="144237" y="95659"/>
                      <a:pt x="118805" y="131473"/>
                      <a:pt x="80991" y="137855"/>
                    </a:cubicBezTo>
                    <a:cubicBezTo>
                      <a:pt x="43177" y="144237"/>
                      <a:pt x="7362" y="118805"/>
                      <a:pt x="981" y="80991"/>
                    </a:cubicBezTo>
                    <a:cubicBezTo>
                      <a:pt x="-5401" y="43176"/>
                      <a:pt x="20031" y="7362"/>
                      <a:pt x="57845" y="981"/>
                    </a:cubicBezTo>
                    <a:cubicBezTo>
                      <a:pt x="95659" y="-5401"/>
                      <a:pt x="131473" y="20031"/>
                      <a:pt x="137855" y="5784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0" name="任意多边形: 形状 419">
                <a:extLst>
                  <a:ext uri="{FF2B5EF4-FFF2-40B4-BE49-F238E27FC236}">
                    <a16:creationId xmlns:a16="http://schemas.microsoft.com/office/drawing/2014/main" id="{8B2DDE76-7CB2-E8DE-3809-23C72C2327BC}"/>
                  </a:ext>
                </a:extLst>
              </p:cNvPr>
              <p:cNvSpPr/>
              <p:nvPr/>
            </p:nvSpPr>
            <p:spPr>
              <a:xfrm>
                <a:off x="2184274" y="801051"/>
                <a:ext cx="53720" cy="53720"/>
              </a:xfrm>
              <a:custGeom>
                <a:avLst/>
                <a:gdLst>
                  <a:gd name="connsiteX0" fmla="*/ 53339 w 53720"/>
                  <a:gd name="connsiteY0" fmla="*/ 22385 h 53720"/>
                  <a:gd name="connsiteX1" fmla="*/ 31336 w 53720"/>
                  <a:gd name="connsiteY1" fmla="*/ 53341 h 53720"/>
                  <a:gd name="connsiteX2" fmla="*/ 380 w 53720"/>
                  <a:gd name="connsiteY2" fmla="*/ 31339 h 53720"/>
                  <a:gd name="connsiteX3" fmla="*/ 22382 w 53720"/>
                  <a:gd name="connsiteY3" fmla="*/ 382 h 53720"/>
                  <a:gd name="connsiteX4" fmla="*/ 53339 w 53720"/>
                  <a:gd name="connsiteY4" fmla="*/ 22385 h 53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720" h="53720">
                    <a:moveTo>
                      <a:pt x="53339" y="22385"/>
                    </a:moveTo>
                    <a:cubicBezTo>
                      <a:pt x="55815" y="37054"/>
                      <a:pt x="46004" y="50865"/>
                      <a:pt x="31336" y="53341"/>
                    </a:cubicBezTo>
                    <a:cubicBezTo>
                      <a:pt x="16667" y="55818"/>
                      <a:pt x="2856" y="45912"/>
                      <a:pt x="380" y="31339"/>
                    </a:cubicBezTo>
                    <a:cubicBezTo>
                      <a:pt x="-2097" y="16670"/>
                      <a:pt x="7809" y="2859"/>
                      <a:pt x="22382" y="382"/>
                    </a:cubicBezTo>
                    <a:cubicBezTo>
                      <a:pt x="36956" y="-2094"/>
                      <a:pt x="50862" y="7717"/>
                      <a:pt x="53339" y="2238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1" name="任意多边形: 形状 420">
                <a:extLst>
                  <a:ext uri="{FF2B5EF4-FFF2-40B4-BE49-F238E27FC236}">
                    <a16:creationId xmlns:a16="http://schemas.microsoft.com/office/drawing/2014/main" id="{CBF80F39-7F3F-9834-5F35-A8B81933C980}"/>
                  </a:ext>
                </a:extLst>
              </p:cNvPr>
              <p:cNvSpPr/>
              <p:nvPr/>
            </p:nvSpPr>
            <p:spPr>
              <a:xfrm>
                <a:off x="2643662" y="798288"/>
                <a:ext cx="53723" cy="53723"/>
              </a:xfrm>
              <a:custGeom>
                <a:avLst/>
                <a:gdLst>
                  <a:gd name="connsiteX0" fmla="*/ 53341 w 53723"/>
                  <a:gd name="connsiteY0" fmla="*/ 22385 h 53723"/>
                  <a:gd name="connsiteX1" fmla="*/ 31339 w 53723"/>
                  <a:gd name="connsiteY1" fmla="*/ 53341 h 53723"/>
                  <a:gd name="connsiteX2" fmla="*/ 382 w 53723"/>
                  <a:gd name="connsiteY2" fmla="*/ 31339 h 53723"/>
                  <a:gd name="connsiteX3" fmla="*/ 22385 w 53723"/>
                  <a:gd name="connsiteY3" fmla="*/ 382 h 53723"/>
                  <a:gd name="connsiteX4" fmla="*/ 53341 w 53723"/>
                  <a:gd name="connsiteY4" fmla="*/ 22385 h 53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723" h="53723">
                    <a:moveTo>
                      <a:pt x="53341" y="22385"/>
                    </a:moveTo>
                    <a:cubicBezTo>
                      <a:pt x="55818" y="37054"/>
                      <a:pt x="46007" y="50865"/>
                      <a:pt x="31339" y="53341"/>
                    </a:cubicBezTo>
                    <a:cubicBezTo>
                      <a:pt x="16670" y="55818"/>
                      <a:pt x="2859" y="46007"/>
                      <a:pt x="382" y="31339"/>
                    </a:cubicBezTo>
                    <a:cubicBezTo>
                      <a:pt x="-2094" y="16670"/>
                      <a:pt x="7717" y="2859"/>
                      <a:pt x="22385" y="382"/>
                    </a:cubicBezTo>
                    <a:cubicBezTo>
                      <a:pt x="36958" y="-2094"/>
                      <a:pt x="50865" y="7717"/>
                      <a:pt x="53341" y="2238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2" name="任意多边形: 形状 421">
                <a:extLst>
                  <a:ext uri="{FF2B5EF4-FFF2-40B4-BE49-F238E27FC236}">
                    <a16:creationId xmlns:a16="http://schemas.microsoft.com/office/drawing/2014/main" id="{3EBD2AE9-761A-7602-D114-DCAB7949687D}"/>
                  </a:ext>
                </a:extLst>
              </p:cNvPr>
              <p:cNvSpPr/>
              <p:nvPr/>
            </p:nvSpPr>
            <p:spPr>
              <a:xfrm>
                <a:off x="2315622" y="810196"/>
                <a:ext cx="34418" cy="63055"/>
              </a:xfrm>
              <a:custGeom>
                <a:avLst/>
                <a:gdLst>
                  <a:gd name="connsiteX0" fmla="*/ 0 w 34418"/>
                  <a:gd name="connsiteY0" fmla="*/ 0 h 63055"/>
                  <a:gd name="connsiteX1" fmla="*/ 29813 w 34418"/>
                  <a:gd name="connsiteY1" fmla="*/ 63056 h 63055"/>
                  <a:gd name="connsiteX2" fmla="*/ 0 w 34418"/>
                  <a:gd name="connsiteY2" fmla="*/ 0 h 63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4418" h="63055">
                    <a:moveTo>
                      <a:pt x="0" y="0"/>
                    </a:moveTo>
                    <a:cubicBezTo>
                      <a:pt x="0" y="0"/>
                      <a:pt x="49435" y="20479"/>
                      <a:pt x="29813" y="63056"/>
                    </a:cubicBezTo>
                    <a:cubicBezTo>
                      <a:pt x="29813" y="63151"/>
                      <a:pt x="20860" y="33147"/>
                      <a:pt x="0" y="0"/>
                    </a:cubicBezTo>
                    <a:close/>
                  </a:path>
                </a:pathLst>
              </a:custGeom>
              <a:solidFill>
                <a:srgbClr val="F8D3A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3" name="任意多边形: 形状 422">
                <a:extLst>
                  <a:ext uri="{FF2B5EF4-FFF2-40B4-BE49-F238E27FC236}">
                    <a16:creationId xmlns:a16="http://schemas.microsoft.com/office/drawing/2014/main" id="{97E54F7C-FEFA-736D-CF7E-47A517B9336E}"/>
                  </a:ext>
                </a:extLst>
              </p:cNvPr>
              <p:cNvSpPr/>
              <p:nvPr/>
            </p:nvSpPr>
            <p:spPr>
              <a:xfrm>
                <a:off x="2301820" y="1021000"/>
                <a:ext cx="152074" cy="41799"/>
              </a:xfrm>
              <a:custGeom>
                <a:avLst/>
                <a:gdLst>
                  <a:gd name="connsiteX0" fmla="*/ 51236 w 152074"/>
                  <a:gd name="connsiteY0" fmla="*/ 41800 h 41799"/>
                  <a:gd name="connsiteX1" fmla="*/ 7516 w 152074"/>
                  <a:gd name="connsiteY1" fmla="*/ 4938 h 41799"/>
                  <a:gd name="connsiteX2" fmla="*/ 84287 w 152074"/>
                  <a:gd name="connsiteY2" fmla="*/ 15796 h 41799"/>
                  <a:gd name="connsiteX3" fmla="*/ 146676 w 152074"/>
                  <a:gd name="connsiteY3" fmla="*/ 1794 h 41799"/>
                  <a:gd name="connsiteX4" fmla="*/ 77715 w 152074"/>
                  <a:gd name="connsiteY4" fmla="*/ 37323 h 41799"/>
                  <a:gd name="connsiteX5" fmla="*/ 51236 w 152074"/>
                  <a:gd name="connsiteY5" fmla="*/ 41800 h 41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2074" h="41799">
                    <a:moveTo>
                      <a:pt x="51236" y="41800"/>
                    </a:moveTo>
                    <a:cubicBezTo>
                      <a:pt x="51236" y="41800"/>
                      <a:pt x="-23440" y="3319"/>
                      <a:pt x="7516" y="4938"/>
                    </a:cubicBezTo>
                    <a:cubicBezTo>
                      <a:pt x="38472" y="6557"/>
                      <a:pt x="71048" y="18082"/>
                      <a:pt x="84287" y="15796"/>
                    </a:cubicBezTo>
                    <a:cubicBezTo>
                      <a:pt x="97527" y="13606"/>
                      <a:pt x="172584" y="-5921"/>
                      <a:pt x="146676" y="1794"/>
                    </a:cubicBezTo>
                    <a:cubicBezTo>
                      <a:pt x="120768" y="9605"/>
                      <a:pt x="77715" y="37323"/>
                      <a:pt x="77715" y="37323"/>
                    </a:cubicBezTo>
                    <a:lnTo>
                      <a:pt x="51236" y="41800"/>
                    </a:lnTo>
                    <a:close/>
                  </a:path>
                </a:pathLst>
              </a:custGeom>
              <a:solidFill>
                <a:srgbClr val="F8D3A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4" name="任意多边形: 形状 423">
                <a:extLst>
                  <a:ext uri="{FF2B5EF4-FFF2-40B4-BE49-F238E27FC236}">
                    <a16:creationId xmlns:a16="http://schemas.microsoft.com/office/drawing/2014/main" id="{A81179DD-26E7-F9A0-9AE9-C60BD73BE540}"/>
                  </a:ext>
                </a:extLst>
              </p:cNvPr>
              <p:cNvSpPr/>
              <p:nvPr/>
            </p:nvSpPr>
            <p:spPr>
              <a:xfrm>
                <a:off x="2234183" y="1145476"/>
                <a:ext cx="325564" cy="103996"/>
              </a:xfrm>
              <a:custGeom>
                <a:avLst/>
                <a:gdLst>
                  <a:gd name="connsiteX0" fmla="*/ 0 w 325564"/>
                  <a:gd name="connsiteY0" fmla="*/ 0 h 103996"/>
                  <a:gd name="connsiteX1" fmla="*/ 325564 w 325564"/>
                  <a:gd name="connsiteY1" fmla="*/ 9049 h 103996"/>
                  <a:gd name="connsiteX2" fmla="*/ 0 w 325564"/>
                  <a:gd name="connsiteY2" fmla="*/ 0 h 103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5564" h="103996">
                    <a:moveTo>
                      <a:pt x="0" y="0"/>
                    </a:moveTo>
                    <a:cubicBezTo>
                      <a:pt x="0" y="0"/>
                      <a:pt x="129730" y="227838"/>
                      <a:pt x="325564" y="9049"/>
                    </a:cubicBezTo>
                    <a:cubicBezTo>
                      <a:pt x="325564" y="9049"/>
                      <a:pt x="141446" y="117824"/>
                      <a:pt x="0" y="0"/>
                    </a:cubicBezTo>
                    <a:close/>
                  </a:path>
                </a:pathLst>
              </a:custGeom>
              <a:solidFill>
                <a:srgbClr val="E1918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5" name="任意多边形: 形状 424">
                <a:extLst>
                  <a:ext uri="{FF2B5EF4-FFF2-40B4-BE49-F238E27FC236}">
                    <a16:creationId xmlns:a16="http://schemas.microsoft.com/office/drawing/2014/main" id="{DBD8535B-1BA0-FB0F-08B1-55C66D1843F0}"/>
                  </a:ext>
                </a:extLst>
              </p:cNvPr>
              <p:cNvSpPr/>
              <p:nvPr/>
            </p:nvSpPr>
            <p:spPr>
              <a:xfrm>
                <a:off x="2560580" y="1126232"/>
                <a:ext cx="47269" cy="35420"/>
              </a:xfrm>
              <a:custGeom>
                <a:avLst/>
                <a:gdLst>
                  <a:gd name="connsiteX0" fmla="*/ 47269 w 47269"/>
                  <a:gd name="connsiteY0" fmla="*/ 33627 h 35420"/>
                  <a:gd name="connsiteX1" fmla="*/ 3454 w 47269"/>
                  <a:gd name="connsiteY1" fmla="*/ 14006 h 35420"/>
                  <a:gd name="connsiteX2" fmla="*/ 47269 w 47269"/>
                  <a:gd name="connsiteY2" fmla="*/ 33627 h 35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7269" h="35420">
                    <a:moveTo>
                      <a:pt x="47269" y="33627"/>
                    </a:moveTo>
                    <a:cubicBezTo>
                      <a:pt x="47269" y="33627"/>
                      <a:pt x="-15120" y="44200"/>
                      <a:pt x="3454" y="14006"/>
                    </a:cubicBezTo>
                    <a:cubicBezTo>
                      <a:pt x="22028" y="-16093"/>
                      <a:pt x="39554" y="7910"/>
                      <a:pt x="47269" y="33627"/>
                    </a:cubicBezTo>
                    <a:close/>
                  </a:path>
                </a:pathLst>
              </a:custGeom>
              <a:solidFill>
                <a:srgbClr val="F8D3AC">
                  <a:alpha val="49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6" name="任意多边形: 形状 425">
                <a:extLst>
                  <a:ext uri="{FF2B5EF4-FFF2-40B4-BE49-F238E27FC236}">
                    <a16:creationId xmlns:a16="http://schemas.microsoft.com/office/drawing/2014/main" id="{DAEA403E-2A17-E039-6C7F-C9EA1B8AF800}"/>
                  </a:ext>
                </a:extLst>
              </p:cNvPr>
              <p:cNvSpPr/>
              <p:nvPr/>
            </p:nvSpPr>
            <p:spPr>
              <a:xfrm>
                <a:off x="2206628" y="1121405"/>
                <a:ext cx="37858" cy="38667"/>
              </a:xfrm>
              <a:custGeom>
                <a:avLst/>
                <a:gdLst>
                  <a:gd name="connsiteX0" fmla="*/ 36700 w 37858"/>
                  <a:gd name="connsiteY0" fmla="*/ 17880 h 38667"/>
                  <a:gd name="connsiteX1" fmla="*/ 1933 w 37858"/>
                  <a:gd name="connsiteY1" fmla="*/ 33977 h 38667"/>
                  <a:gd name="connsiteX2" fmla="*/ 20031 w 37858"/>
                  <a:gd name="connsiteY2" fmla="*/ 259 h 38667"/>
                  <a:gd name="connsiteX3" fmla="*/ 36700 w 37858"/>
                  <a:gd name="connsiteY3" fmla="*/ 17880 h 38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858" h="38667">
                    <a:moveTo>
                      <a:pt x="36700" y="17880"/>
                    </a:moveTo>
                    <a:cubicBezTo>
                      <a:pt x="36700" y="17880"/>
                      <a:pt x="4791" y="50551"/>
                      <a:pt x="1933" y="33977"/>
                    </a:cubicBezTo>
                    <a:cubicBezTo>
                      <a:pt x="-829" y="17404"/>
                      <a:pt x="-4258" y="-2504"/>
                      <a:pt x="20031" y="259"/>
                    </a:cubicBezTo>
                    <a:cubicBezTo>
                      <a:pt x="44415" y="2926"/>
                      <a:pt x="36700" y="17880"/>
                      <a:pt x="36700" y="17880"/>
                    </a:cubicBezTo>
                    <a:close/>
                  </a:path>
                </a:pathLst>
              </a:custGeom>
              <a:solidFill>
                <a:srgbClr val="F8D3AC">
                  <a:alpha val="49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pic>
            <p:nvPicPr>
              <p:cNvPr id="427" name="图片 426">
                <a:extLst>
                  <a:ext uri="{FF2B5EF4-FFF2-40B4-BE49-F238E27FC236}">
                    <a16:creationId xmlns:a16="http://schemas.microsoft.com/office/drawing/2014/main" id="{78F1AFD4-7073-FD6C-7CD7-D67E336D188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295525" y="561154"/>
                <a:ext cx="942975" cy="809625"/>
              </a:xfrm>
              <a:custGeom>
                <a:avLst/>
                <a:gdLst>
                  <a:gd name="connsiteX0" fmla="*/ 241 w 942975"/>
                  <a:gd name="connsiteY0" fmla="*/ 59 h 809625"/>
                  <a:gd name="connsiteX1" fmla="*/ 943216 w 942975"/>
                  <a:gd name="connsiteY1" fmla="*/ 59 h 809625"/>
                  <a:gd name="connsiteX2" fmla="*/ 943216 w 942975"/>
                  <a:gd name="connsiteY2" fmla="*/ 809684 h 809625"/>
                  <a:gd name="connsiteX3" fmla="*/ 241 w 942975"/>
                  <a:gd name="connsiteY3" fmla="*/ 809684 h 809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42975" h="809625">
                    <a:moveTo>
                      <a:pt x="241" y="59"/>
                    </a:moveTo>
                    <a:lnTo>
                      <a:pt x="943216" y="59"/>
                    </a:lnTo>
                    <a:lnTo>
                      <a:pt x="943216" y="809684"/>
                    </a:lnTo>
                    <a:lnTo>
                      <a:pt x="241" y="809684"/>
                    </a:lnTo>
                    <a:close/>
                  </a:path>
                </a:pathLst>
              </a:custGeom>
            </p:spPr>
          </p:pic>
          <p:pic>
            <p:nvPicPr>
              <p:cNvPr id="429" name="图片 428">
                <a:extLst>
                  <a:ext uri="{FF2B5EF4-FFF2-40B4-BE49-F238E27FC236}">
                    <a16:creationId xmlns:a16="http://schemas.microsoft.com/office/drawing/2014/main" id="{7F570633-B708-21D9-43FE-AC87CAC6F1D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628775" y="570679"/>
                <a:ext cx="876300" cy="800100"/>
              </a:xfrm>
              <a:custGeom>
                <a:avLst/>
                <a:gdLst>
                  <a:gd name="connsiteX0" fmla="*/ 171 w 876300"/>
                  <a:gd name="connsiteY0" fmla="*/ 60 h 800100"/>
                  <a:gd name="connsiteX1" fmla="*/ 876471 w 876300"/>
                  <a:gd name="connsiteY1" fmla="*/ 60 h 800100"/>
                  <a:gd name="connsiteX2" fmla="*/ 876471 w 876300"/>
                  <a:gd name="connsiteY2" fmla="*/ 800160 h 800100"/>
                  <a:gd name="connsiteX3" fmla="*/ 171 w 876300"/>
                  <a:gd name="connsiteY3" fmla="*/ 800160 h 800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76300" h="800100">
                    <a:moveTo>
                      <a:pt x="171" y="60"/>
                    </a:moveTo>
                    <a:lnTo>
                      <a:pt x="876471" y="60"/>
                    </a:lnTo>
                    <a:lnTo>
                      <a:pt x="876471" y="800160"/>
                    </a:lnTo>
                    <a:lnTo>
                      <a:pt x="171" y="800160"/>
                    </a:lnTo>
                    <a:close/>
                  </a:path>
                </a:pathLst>
              </a:custGeom>
            </p:spPr>
          </p:pic>
          <p:sp>
            <p:nvSpPr>
              <p:cNvPr id="430" name="任意多边形: 形状 429">
                <a:extLst>
                  <a:ext uri="{FF2B5EF4-FFF2-40B4-BE49-F238E27FC236}">
                    <a16:creationId xmlns:a16="http://schemas.microsoft.com/office/drawing/2014/main" id="{BF9C1731-A1E7-55C4-0DE5-F16E56E80BED}"/>
                  </a:ext>
                </a:extLst>
              </p:cNvPr>
              <p:cNvSpPr/>
              <p:nvPr/>
            </p:nvSpPr>
            <p:spPr>
              <a:xfrm>
                <a:off x="2254281" y="1751742"/>
                <a:ext cx="412718" cy="482631"/>
              </a:xfrm>
              <a:custGeom>
                <a:avLst/>
                <a:gdLst>
                  <a:gd name="connsiteX0" fmla="*/ 126968 w 412718"/>
                  <a:gd name="connsiteY0" fmla="*/ 482632 h 482631"/>
                  <a:gd name="connsiteX1" fmla="*/ 0 w 412718"/>
                  <a:gd name="connsiteY1" fmla="*/ 0 h 482631"/>
                  <a:gd name="connsiteX2" fmla="*/ 412718 w 412718"/>
                  <a:gd name="connsiteY2" fmla="*/ 31813 h 482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12718" h="482631">
                    <a:moveTo>
                      <a:pt x="126968" y="482632"/>
                    </a:moveTo>
                    <a:lnTo>
                      <a:pt x="0" y="0"/>
                    </a:lnTo>
                    <a:lnTo>
                      <a:pt x="412718" y="31813"/>
                    </a:lnTo>
                    <a:close/>
                  </a:path>
                </a:pathLst>
              </a:custGeom>
              <a:solidFill>
                <a:srgbClr val="A9D8C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1" name="任意多边形: 形状 430">
                <a:extLst>
                  <a:ext uri="{FF2B5EF4-FFF2-40B4-BE49-F238E27FC236}">
                    <a16:creationId xmlns:a16="http://schemas.microsoft.com/office/drawing/2014/main" id="{715BBAEB-1BD9-AE13-4E61-0700B31FDC8C}"/>
                  </a:ext>
                </a:extLst>
              </p:cNvPr>
              <p:cNvSpPr/>
              <p:nvPr/>
            </p:nvSpPr>
            <p:spPr>
              <a:xfrm>
                <a:off x="863631" y="1500733"/>
                <a:ext cx="2533650" cy="1732557"/>
              </a:xfrm>
              <a:custGeom>
                <a:avLst/>
                <a:gdLst>
                  <a:gd name="connsiteX0" fmla="*/ 50768 w 2533650"/>
                  <a:gd name="connsiteY0" fmla="*/ 651059 h 1732557"/>
                  <a:gd name="connsiteX1" fmla="*/ 0 w 2533650"/>
                  <a:gd name="connsiteY1" fmla="*/ 873278 h 1732557"/>
                  <a:gd name="connsiteX2" fmla="*/ 863632 w 2533650"/>
                  <a:gd name="connsiteY2" fmla="*/ 1120928 h 1732557"/>
                  <a:gd name="connsiteX3" fmla="*/ 1123950 w 2533650"/>
                  <a:gd name="connsiteY3" fmla="*/ 651059 h 1732557"/>
                  <a:gd name="connsiteX4" fmla="*/ 1130332 w 2533650"/>
                  <a:gd name="connsiteY4" fmla="*/ 1101878 h 1732557"/>
                  <a:gd name="connsiteX5" fmla="*/ 914400 w 2533650"/>
                  <a:gd name="connsiteY5" fmla="*/ 1692428 h 1732557"/>
                  <a:gd name="connsiteX6" fmla="*/ 2241518 w 2533650"/>
                  <a:gd name="connsiteY6" fmla="*/ 1730528 h 1732557"/>
                  <a:gd name="connsiteX7" fmla="*/ 2044636 w 2533650"/>
                  <a:gd name="connsiteY7" fmla="*/ 962146 h 1732557"/>
                  <a:gd name="connsiteX8" fmla="*/ 2089118 w 2533650"/>
                  <a:gd name="connsiteY8" fmla="*/ 530378 h 1732557"/>
                  <a:gd name="connsiteX9" fmla="*/ 2279618 w 2533650"/>
                  <a:gd name="connsiteY9" fmla="*/ 943096 h 1732557"/>
                  <a:gd name="connsiteX10" fmla="*/ 2165318 w 2533650"/>
                  <a:gd name="connsiteY10" fmla="*/ 1514596 h 1732557"/>
                  <a:gd name="connsiteX11" fmla="*/ 2355818 w 2533650"/>
                  <a:gd name="connsiteY11" fmla="*/ 1520978 h 1732557"/>
                  <a:gd name="connsiteX12" fmla="*/ 2533650 w 2533650"/>
                  <a:gd name="connsiteY12" fmla="*/ 885946 h 1732557"/>
                  <a:gd name="connsiteX13" fmla="*/ 2108168 w 2533650"/>
                  <a:gd name="connsiteY13" fmla="*/ 60414 h 1732557"/>
                  <a:gd name="connsiteX14" fmla="*/ 1796986 w 2533650"/>
                  <a:gd name="connsiteY14" fmla="*/ 9646 h 1732557"/>
                  <a:gd name="connsiteX15" fmla="*/ 1523905 w 2533650"/>
                  <a:gd name="connsiteY15" fmla="*/ 593814 h 1732557"/>
                  <a:gd name="connsiteX16" fmla="*/ 1396937 w 2533650"/>
                  <a:gd name="connsiteY16" fmla="*/ 9646 h 1732557"/>
                  <a:gd name="connsiteX17" fmla="*/ 1054037 w 2533650"/>
                  <a:gd name="connsiteY17" fmla="*/ 54128 h 1732557"/>
                  <a:gd name="connsiteX18" fmla="*/ 800100 w 2533650"/>
                  <a:gd name="connsiteY18" fmla="*/ 670109 h 1732557"/>
                  <a:gd name="connsiteX19" fmla="*/ 781050 w 2533650"/>
                  <a:gd name="connsiteY19" fmla="*/ 733641 h 1732557"/>
                  <a:gd name="connsiteX20" fmla="*/ 50768 w 2533650"/>
                  <a:gd name="connsiteY20" fmla="*/ 651059 h 1732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533650" h="1732557">
                    <a:moveTo>
                      <a:pt x="50768" y="651059"/>
                    </a:moveTo>
                    <a:lnTo>
                      <a:pt x="0" y="873278"/>
                    </a:lnTo>
                    <a:cubicBezTo>
                      <a:pt x="0" y="873278"/>
                      <a:pt x="806482" y="1146359"/>
                      <a:pt x="863632" y="1120928"/>
                    </a:cubicBezTo>
                    <a:cubicBezTo>
                      <a:pt x="920782" y="1095496"/>
                      <a:pt x="1123950" y="651059"/>
                      <a:pt x="1123950" y="651059"/>
                    </a:cubicBezTo>
                    <a:lnTo>
                      <a:pt x="1130332" y="1101878"/>
                    </a:lnTo>
                    <a:lnTo>
                      <a:pt x="914400" y="1692428"/>
                    </a:lnTo>
                    <a:cubicBezTo>
                      <a:pt x="914400" y="1692428"/>
                      <a:pt x="2209800" y="1743196"/>
                      <a:pt x="2241518" y="1730528"/>
                    </a:cubicBezTo>
                    <a:cubicBezTo>
                      <a:pt x="2273237" y="1717859"/>
                      <a:pt x="2044636" y="962146"/>
                      <a:pt x="2044636" y="962146"/>
                    </a:cubicBezTo>
                    <a:lnTo>
                      <a:pt x="2089118" y="530378"/>
                    </a:lnTo>
                    <a:lnTo>
                      <a:pt x="2279618" y="943096"/>
                    </a:lnTo>
                    <a:lnTo>
                      <a:pt x="2165318" y="1514596"/>
                    </a:lnTo>
                    <a:lnTo>
                      <a:pt x="2355818" y="1520978"/>
                    </a:lnTo>
                    <a:cubicBezTo>
                      <a:pt x="2355818" y="1520978"/>
                      <a:pt x="2533650" y="949477"/>
                      <a:pt x="2533650" y="885946"/>
                    </a:cubicBezTo>
                    <a:cubicBezTo>
                      <a:pt x="2533650" y="822414"/>
                      <a:pt x="2139982" y="73178"/>
                      <a:pt x="2108168" y="60414"/>
                    </a:cubicBezTo>
                    <a:cubicBezTo>
                      <a:pt x="2076450" y="47746"/>
                      <a:pt x="1796986" y="9646"/>
                      <a:pt x="1796986" y="9646"/>
                    </a:cubicBezTo>
                    <a:cubicBezTo>
                      <a:pt x="1796986" y="9646"/>
                      <a:pt x="1568387" y="682778"/>
                      <a:pt x="1523905" y="593814"/>
                    </a:cubicBezTo>
                    <a:cubicBezTo>
                      <a:pt x="1479423" y="504946"/>
                      <a:pt x="1435037" y="28696"/>
                      <a:pt x="1396937" y="9646"/>
                    </a:cubicBezTo>
                    <a:cubicBezTo>
                      <a:pt x="1358837" y="-9404"/>
                      <a:pt x="1060323" y="-3022"/>
                      <a:pt x="1054037" y="54128"/>
                    </a:cubicBezTo>
                    <a:cubicBezTo>
                      <a:pt x="1047655" y="111278"/>
                      <a:pt x="800100" y="670109"/>
                      <a:pt x="800100" y="670109"/>
                    </a:cubicBezTo>
                    <a:lnTo>
                      <a:pt x="781050" y="733641"/>
                    </a:lnTo>
                    <a:lnTo>
                      <a:pt x="50768" y="651059"/>
                    </a:lnTo>
                    <a:close/>
                  </a:path>
                </a:pathLst>
              </a:custGeom>
              <a:solidFill>
                <a:srgbClr val="4BBEC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2" name="任意多边形: 形状 431">
                <a:extLst>
                  <a:ext uri="{FF2B5EF4-FFF2-40B4-BE49-F238E27FC236}">
                    <a16:creationId xmlns:a16="http://schemas.microsoft.com/office/drawing/2014/main" id="{01D7431E-13A3-9A5A-4D06-25FAC764FCE9}"/>
                  </a:ext>
                </a:extLst>
              </p:cNvPr>
              <p:cNvSpPr/>
              <p:nvPr/>
            </p:nvSpPr>
            <p:spPr>
              <a:xfrm>
                <a:off x="863631" y="1500733"/>
                <a:ext cx="2533650" cy="1732557"/>
              </a:xfrm>
              <a:custGeom>
                <a:avLst/>
                <a:gdLst>
                  <a:gd name="connsiteX0" fmla="*/ 50768 w 2533650"/>
                  <a:gd name="connsiteY0" fmla="*/ 651059 h 1732557"/>
                  <a:gd name="connsiteX1" fmla="*/ 0 w 2533650"/>
                  <a:gd name="connsiteY1" fmla="*/ 873278 h 1732557"/>
                  <a:gd name="connsiteX2" fmla="*/ 863632 w 2533650"/>
                  <a:gd name="connsiteY2" fmla="*/ 1120928 h 1732557"/>
                  <a:gd name="connsiteX3" fmla="*/ 1123950 w 2533650"/>
                  <a:gd name="connsiteY3" fmla="*/ 651059 h 1732557"/>
                  <a:gd name="connsiteX4" fmla="*/ 1130332 w 2533650"/>
                  <a:gd name="connsiteY4" fmla="*/ 1101878 h 1732557"/>
                  <a:gd name="connsiteX5" fmla="*/ 914400 w 2533650"/>
                  <a:gd name="connsiteY5" fmla="*/ 1692428 h 1732557"/>
                  <a:gd name="connsiteX6" fmla="*/ 2241518 w 2533650"/>
                  <a:gd name="connsiteY6" fmla="*/ 1730528 h 1732557"/>
                  <a:gd name="connsiteX7" fmla="*/ 2044636 w 2533650"/>
                  <a:gd name="connsiteY7" fmla="*/ 962146 h 1732557"/>
                  <a:gd name="connsiteX8" fmla="*/ 2089118 w 2533650"/>
                  <a:gd name="connsiteY8" fmla="*/ 530378 h 1732557"/>
                  <a:gd name="connsiteX9" fmla="*/ 2279618 w 2533650"/>
                  <a:gd name="connsiteY9" fmla="*/ 943096 h 1732557"/>
                  <a:gd name="connsiteX10" fmla="*/ 2165318 w 2533650"/>
                  <a:gd name="connsiteY10" fmla="*/ 1514596 h 1732557"/>
                  <a:gd name="connsiteX11" fmla="*/ 2355818 w 2533650"/>
                  <a:gd name="connsiteY11" fmla="*/ 1520978 h 1732557"/>
                  <a:gd name="connsiteX12" fmla="*/ 2533650 w 2533650"/>
                  <a:gd name="connsiteY12" fmla="*/ 885946 h 1732557"/>
                  <a:gd name="connsiteX13" fmla="*/ 2108168 w 2533650"/>
                  <a:gd name="connsiteY13" fmla="*/ 60414 h 1732557"/>
                  <a:gd name="connsiteX14" fmla="*/ 1796986 w 2533650"/>
                  <a:gd name="connsiteY14" fmla="*/ 9646 h 1732557"/>
                  <a:gd name="connsiteX15" fmla="*/ 1523905 w 2533650"/>
                  <a:gd name="connsiteY15" fmla="*/ 593814 h 1732557"/>
                  <a:gd name="connsiteX16" fmla="*/ 1396937 w 2533650"/>
                  <a:gd name="connsiteY16" fmla="*/ 9646 h 1732557"/>
                  <a:gd name="connsiteX17" fmla="*/ 1054037 w 2533650"/>
                  <a:gd name="connsiteY17" fmla="*/ 54128 h 1732557"/>
                  <a:gd name="connsiteX18" fmla="*/ 800100 w 2533650"/>
                  <a:gd name="connsiteY18" fmla="*/ 670109 h 1732557"/>
                  <a:gd name="connsiteX19" fmla="*/ 781050 w 2533650"/>
                  <a:gd name="connsiteY19" fmla="*/ 733641 h 1732557"/>
                  <a:gd name="connsiteX20" fmla="*/ 50768 w 2533650"/>
                  <a:gd name="connsiteY20" fmla="*/ 651059 h 1732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533650" h="1732557">
                    <a:moveTo>
                      <a:pt x="50768" y="651059"/>
                    </a:moveTo>
                    <a:lnTo>
                      <a:pt x="0" y="873278"/>
                    </a:lnTo>
                    <a:cubicBezTo>
                      <a:pt x="0" y="873278"/>
                      <a:pt x="806482" y="1146359"/>
                      <a:pt x="863632" y="1120928"/>
                    </a:cubicBezTo>
                    <a:cubicBezTo>
                      <a:pt x="920782" y="1095496"/>
                      <a:pt x="1123950" y="651059"/>
                      <a:pt x="1123950" y="651059"/>
                    </a:cubicBezTo>
                    <a:lnTo>
                      <a:pt x="1130332" y="1101878"/>
                    </a:lnTo>
                    <a:lnTo>
                      <a:pt x="914400" y="1692428"/>
                    </a:lnTo>
                    <a:cubicBezTo>
                      <a:pt x="914400" y="1692428"/>
                      <a:pt x="2209800" y="1743196"/>
                      <a:pt x="2241518" y="1730528"/>
                    </a:cubicBezTo>
                    <a:cubicBezTo>
                      <a:pt x="2273237" y="1717859"/>
                      <a:pt x="2044636" y="962146"/>
                      <a:pt x="2044636" y="962146"/>
                    </a:cubicBezTo>
                    <a:lnTo>
                      <a:pt x="2089118" y="530378"/>
                    </a:lnTo>
                    <a:lnTo>
                      <a:pt x="2279618" y="943096"/>
                    </a:lnTo>
                    <a:lnTo>
                      <a:pt x="2165318" y="1514596"/>
                    </a:lnTo>
                    <a:lnTo>
                      <a:pt x="2355818" y="1520978"/>
                    </a:lnTo>
                    <a:cubicBezTo>
                      <a:pt x="2355818" y="1520978"/>
                      <a:pt x="2533650" y="949477"/>
                      <a:pt x="2533650" y="885946"/>
                    </a:cubicBezTo>
                    <a:cubicBezTo>
                      <a:pt x="2533650" y="822414"/>
                      <a:pt x="2139982" y="73178"/>
                      <a:pt x="2108168" y="60414"/>
                    </a:cubicBezTo>
                    <a:cubicBezTo>
                      <a:pt x="2076450" y="47746"/>
                      <a:pt x="1796986" y="9646"/>
                      <a:pt x="1796986" y="9646"/>
                    </a:cubicBezTo>
                    <a:cubicBezTo>
                      <a:pt x="1796986" y="9646"/>
                      <a:pt x="1568387" y="682778"/>
                      <a:pt x="1523905" y="593814"/>
                    </a:cubicBezTo>
                    <a:cubicBezTo>
                      <a:pt x="1479423" y="504946"/>
                      <a:pt x="1435037" y="28696"/>
                      <a:pt x="1396937" y="9646"/>
                    </a:cubicBezTo>
                    <a:cubicBezTo>
                      <a:pt x="1358837" y="-9404"/>
                      <a:pt x="1060323" y="-3022"/>
                      <a:pt x="1054037" y="54128"/>
                    </a:cubicBezTo>
                    <a:cubicBezTo>
                      <a:pt x="1047655" y="111278"/>
                      <a:pt x="800100" y="670109"/>
                      <a:pt x="800100" y="670109"/>
                    </a:cubicBezTo>
                    <a:lnTo>
                      <a:pt x="781050" y="733641"/>
                    </a:lnTo>
                    <a:lnTo>
                      <a:pt x="50768" y="651059"/>
                    </a:lnTo>
                    <a:close/>
                  </a:path>
                </a:pathLst>
              </a:custGeom>
              <a:solidFill>
                <a:srgbClr val="4BBEC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3" name="任意多边形: 形状 432">
                <a:extLst>
                  <a:ext uri="{FF2B5EF4-FFF2-40B4-BE49-F238E27FC236}">
                    <a16:creationId xmlns:a16="http://schemas.microsoft.com/office/drawing/2014/main" id="{D2948B57-F3C9-8A6C-A5C3-1E99E29E90EE}"/>
                  </a:ext>
                </a:extLst>
              </p:cNvPr>
              <p:cNvSpPr/>
              <p:nvPr/>
            </p:nvSpPr>
            <p:spPr>
              <a:xfrm>
                <a:off x="2195581" y="5580792"/>
                <a:ext cx="272184" cy="467399"/>
              </a:xfrm>
              <a:custGeom>
                <a:avLst/>
                <a:gdLst>
                  <a:gd name="connsiteX0" fmla="*/ 81847 w 272184"/>
                  <a:gd name="connsiteY0" fmla="*/ 95250 h 467399"/>
                  <a:gd name="connsiteX1" fmla="*/ 12885 w 272184"/>
                  <a:gd name="connsiteY1" fmla="*/ 466725 h 467399"/>
                  <a:gd name="connsiteX2" fmla="*/ 237009 w 272184"/>
                  <a:gd name="connsiteY2" fmla="*/ 257175 h 467399"/>
                  <a:gd name="connsiteX3" fmla="*/ 271489 w 272184"/>
                  <a:gd name="connsiteY3" fmla="*/ 85725 h 467399"/>
                  <a:gd name="connsiteX4" fmla="*/ 262822 w 272184"/>
                  <a:gd name="connsiteY4" fmla="*/ 0 h 467399"/>
                  <a:gd name="connsiteX5" fmla="*/ 99087 w 272184"/>
                  <a:gd name="connsiteY5" fmla="*/ 285750 h 467399"/>
                  <a:gd name="connsiteX6" fmla="*/ 81847 w 272184"/>
                  <a:gd name="connsiteY6" fmla="*/ 95250 h 467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2184" h="467399">
                    <a:moveTo>
                      <a:pt x="81847" y="95250"/>
                    </a:moveTo>
                    <a:cubicBezTo>
                      <a:pt x="81847" y="95250"/>
                      <a:pt x="-38835" y="485775"/>
                      <a:pt x="12885" y="466725"/>
                    </a:cubicBezTo>
                    <a:cubicBezTo>
                      <a:pt x="64606" y="447675"/>
                      <a:pt x="193956" y="371475"/>
                      <a:pt x="237009" y="257175"/>
                    </a:cubicBezTo>
                    <a:cubicBezTo>
                      <a:pt x="280062" y="142875"/>
                      <a:pt x="271489" y="85725"/>
                      <a:pt x="271489" y="85725"/>
                    </a:cubicBezTo>
                    <a:lnTo>
                      <a:pt x="262822" y="0"/>
                    </a:lnTo>
                    <a:cubicBezTo>
                      <a:pt x="262822" y="0"/>
                      <a:pt x="268441" y="248603"/>
                      <a:pt x="99087" y="285750"/>
                    </a:cubicBezTo>
                    <a:cubicBezTo>
                      <a:pt x="-9594" y="309563"/>
                      <a:pt x="55939" y="285750"/>
                      <a:pt x="81847" y="95250"/>
                    </a:cubicBezTo>
                    <a:close/>
                  </a:path>
                </a:pathLst>
              </a:custGeom>
              <a:solidFill>
                <a:srgbClr val="F3BEC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4" name="任意多边形: 形状 433">
                <a:extLst>
                  <a:ext uri="{FF2B5EF4-FFF2-40B4-BE49-F238E27FC236}">
                    <a16:creationId xmlns:a16="http://schemas.microsoft.com/office/drawing/2014/main" id="{62B8896B-BF92-A2F6-D72C-1B22EE40AE81}"/>
                  </a:ext>
                </a:extLst>
              </p:cNvPr>
              <p:cNvSpPr/>
              <p:nvPr/>
            </p:nvSpPr>
            <p:spPr>
              <a:xfrm>
                <a:off x="2650207" y="5679281"/>
                <a:ext cx="202841" cy="425496"/>
              </a:xfrm>
              <a:custGeom>
                <a:avLst/>
                <a:gdLst>
                  <a:gd name="connsiteX0" fmla="*/ 885 w 202841"/>
                  <a:gd name="connsiteY0" fmla="*/ 0 h 425496"/>
                  <a:gd name="connsiteX1" fmla="*/ 140617 w 202841"/>
                  <a:gd name="connsiteY1" fmla="*/ 306419 h 425496"/>
                  <a:gd name="connsiteX2" fmla="*/ 178717 w 202841"/>
                  <a:gd name="connsiteY2" fmla="*/ 63532 h 425496"/>
                  <a:gd name="connsiteX3" fmla="*/ 159667 w 202841"/>
                  <a:gd name="connsiteY3" fmla="*/ 415957 h 425496"/>
                  <a:gd name="connsiteX4" fmla="*/ 885 w 202841"/>
                  <a:gd name="connsiteY4" fmla="*/ 0 h 425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2841" h="425496">
                    <a:moveTo>
                      <a:pt x="885" y="0"/>
                    </a:moveTo>
                    <a:cubicBezTo>
                      <a:pt x="885" y="0"/>
                      <a:pt x="102517" y="392144"/>
                      <a:pt x="140617" y="306419"/>
                    </a:cubicBezTo>
                    <a:cubicBezTo>
                      <a:pt x="178717" y="220694"/>
                      <a:pt x="178717" y="63532"/>
                      <a:pt x="178717" y="63532"/>
                    </a:cubicBezTo>
                    <a:cubicBezTo>
                      <a:pt x="178717" y="63532"/>
                      <a:pt x="244058" y="347663"/>
                      <a:pt x="159667" y="415957"/>
                    </a:cubicBezTo>
                    <a:cubicBezTo>
                      <a:pt x="59655" y="496824"/>
                      <a:pt x="-8640" y="38100"/>
                      <a:pt x="885" y="0"/>
                    </a:cubicBezTo>
                    <a:close/>
                  </a:path>
                </a:pathLst>
              </a:custGeom>
              <a:solidFill>
                <a:srgbClr val="F3BEC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5" name="任意多边形: 形状 434">
                <a:extLst>
                  <a:ext uri="{FF2B5EF4-FFF2-40B4-BE49-F238E27FC236}">
                    <a16:creationId xmlns:a16="http://schemas.microsoft.com/office/drawing/2014/main" id="{14C40E7C-C6C3-725D-7417-CE651F5EA363}"/>
                  </a:ext>
                </a:extLst>
              </p:cNvPr>
              <p:cNvSpPr/>
              <p:nvPr/>
            </p:nvSpPr>
            <p:spPr>
              <a:xfrm>
                <a:off x="2085975" y="1523142"/>
                <a:ext cx="638175" cy="1689163"/>
              </a:xfrm>
              <a:custGeom>
                <a:avLst/>
                <a:gdLst>
                  <a:gd name="connsiteX0" fmla="*/ 587312 w 638175"/>
                  <a:gd name="connsiteY0" fmla="*/ 0 h 1689163"/>
                  <a:gd name="connsiteX1" fmla="*/ 104775 w 638175"/>
                  <a:gd name="connsiteY1" fmla="*/ 942975 h 1689163"/>
                  <a:gd name="connsiteX2" fmla="*/ 0 w 638175"/>
                  <a:gd name="connsiteY2" fmla="*/ 1676400 h 1689163"/>
                  <a:gd name="connsiteX3" fmla="*/ 638175 w 638175"/>
                  <a:gd name="connsiteY3" fmla="*/ 1689164 h 1689163"/>
                  <a:gd name="connsiteX4" fmla="*/ 66675 w 638175"/>
                  <a:gd name="connsiteY4" fmla="*/ 1625632 h 1689163"/>
                  <a:gd name="connsiteX5" fmla="*/ 168212 w 638175"/>
                  <a:gd name="connsiteY5" fmla="*/ 952500 h 1689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38175" h="1689163">
                    <a:moveTo>
                      <a:pt x="587312" y="0"/>
                    </a:moveTo>
                    <a:lnTo>
                      <a:pt x="104775" y="942975"/>
                    </a:lnTo>
                    <a:lnTo>
                      <a:pt x="0" y="1676400"/>
                    </a:lnTo>
                    <a:lnTo>
                      <a:pt x="638175" y="1689164"/>
                    </a:lnTo>
                    <a:lnTo>
                      <a:pt x="66675" y="1625632"/>
                    </a:lnTo>
                    <a:lnTo>
                      <a:pt x="168212" y="95250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6" name="任意多边形: 形状 435">
                <a:extLst>
                  <a:ext uri="{FF2B5EF4-FFF2-40B4-BE49-F238E27FC236}">
                    <a16:creationId xmlns:a16="http://schemas.microsoft.com/office/drawing/2014/main" id="{83D79630-898E-8115-6326-161D8527B4B7}"/>
                  </a:ext>
                </a:extLst>
              </p:cNvPr>
              <p:cNvSpPr/>
              <p:nvPr/>
            </p:nvSpPr>
            <p:spPr>
              <a:xfrm>
                <a:off x="2260568" y="2659856"/>
                <a:ext cx="133350" cy="133350"/>
              </a:xfrm>
              <a:custGeom>
                <a:avLst/>
                <a:gdLst>
                  <a:gd name="connsiteX0" fmla="*/ 133350 w 133350"/>
                  <a:gd name="connsiteY0" fmla="*/ 66675 h 133350"/>
                  <a:gd name="connsiteX1" fmla="*/ 66675 w 133350"/>
                  <a:gd name="connsiteY1" fmla="*/ 133350 h 133350"/>
                  <a:gd name="connsiteX2" fmla="*/ 0 w 133350"/>
                  <a:gd name="connsiteY2" fmla="*/ 66675 h 133350"/>
                  <a:gd name="connsiteX3" fmla="*/ 66675 w 133350"/>
                  <a:gd name="connsiteY3" fmla="*/ 0 h 133350"/>
                  <a:gd name="connsiteX4" fmla="*/ 133350 w 133350"/>
                  <a:gd name="connsiteY4" fmla="*/ 66675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3350" h="133350">
                    <a:moveTo>
                      <a:pt x="133350" y="66675"/>
                    </a:moveTo>
                    <a:cubicBezTo>
                      <a:pt x="133350" y="103499"/>
                      <a:pt x="103499" y="133350"/>
                      <a:pt x="66675" y="133350"/>
                    </a:cubicBezTo>
                    <a:cubicBezTo>
                      <a:pt x="29851" y="133350"/>
                      <a:pt x="0" y="103499"/>
                      <a:pt x="0" y="66675"/>
                    </a:cubicBezTo>
                    <a:cubicBezTo>
                      <a:pt x="0" y="29851"/>
                      <a:pt x="29851" y="0"/>
                      <a:pt x="66675" y="0"/>
                    </a:cubicBezTo>
                    <a:cubicBezTo>
                      <a:pt x="103499" y="0"/>
                      <a:pt x="133350" y="29851"/>
                      <a:pt x="133350" y="66675"/>
                    </a:cubicBezTo>
                    <a:close/>
                  </a:path>
                </a:pathLst>
              </a:custGeom>
              <a:solidFill>
                <a:srgbClr val="A9D8C5"/>
              </a:solidFill>
              <a:ln w="1905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37" name="图形 2">
                <a:extLst>
                  <a:ext uri="{FF2B5EF4-FFF2-40B4-BE49-F238E27FC236}">
                    <a16:creationId xmlns:a16="http://schemas.microsoft.com/office/drawing/2014/main" id="{13586F71-9ECB-1575-EE9E-6BBF6F432963}"/>
                  </a:ext>
                </a:extLst>
              </p:cNvPr>
              <p:cNvGrpSpPr/>
              <p:nvPr/>
            </p:nvGrpSpPr>
            <p:grpSpPr>
              <a:xfrm>
                <a:off x="2966561" y="837452"/>
                <a:ext cx="155328" cy="195919"/>
                <a:chOff x="2966561" y="837452"/>
                <a:chExt cx="155328" cy="195919"/>
              </a:xfrm>
            </p:grpSpPr>
            <p:sp>
              <p:nvSpPr>
                <p:cNvPr id="447" name="任意多边形: 形状 446">
                  <a:extLst>
                    <a:ext uri="{FF2B5EF4-FFF2-40B4-BE49-F238E27FC236}">
                      <a16:creationId xmlns:a16="http://schemas.microsoft.com/office/drawing/2014/main" id="{3A66D1F4-7A89-846E-2FE7-D8A69B0829CD}"/>
                    </a:ext>
                  </a:extLst>
                </p:cNvPr>
                <p:cNvSpPr/>
                <p:nvPr/>
              </p:nvSpPr>
              <p:spPr>
                <a:xfrm>
                  <a:off x="2966561" y="837452"/>
                  <a:ext cx="155328" cy="195919"/>
                </a:xfrm>
                <a:custGeom>
                  <a:avLst/>
                  <a:gdLst>
                    <a:gd name="connsiteX0" fmla="*/ 68008 w 155328"/>
                    <a:gd name="connsiteY0" fmla="*/ 5605 h 195919"/>
                    <a:gd name="connsiteX1" fmla="*/ 146304 w 155328"/>
                    <a:gd name="connsiteY1" fmla="*/ 92282 h 195919"/>
                    <a:gd name="connsiteX2" fmla="*/ 0 w 155328"/>
                    <a:gd name="connsiteY2" fmla="*/ 194200 h 195919"/>
                    <a:gd name="connsiteX3" fmla="*/ 68008 w 155328"/>
                    <a:gd name="connsiteY3" fmla="*/ 5605 h 1959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5328" h="195919">
                      <a:moveTo>
                        <a:pt x="68008" y="5605"/>
                      </a:moveTo>
                      <a:cubicBezTo>
                        <a:pt x="68008" y="5605"/>
                        <a:pt x="188690" y="-32971"/>
                        <a:pt x="146304" y="92282"/>
                      </a:cubicBezTo>
                      <a:cubicBezTo>
                        <a:pt x="103917" y="217536"/>
                        <a:pt x="0" y="194200"/>
                        <a:pt x="0" y="194200"/>
                      </a:cubicBezTo>
                      <a:lnTo>
                        <a:pt x="68008" y="5605"/>
                      </a:lnTo>
                      <a:close/>
                    </a:path>
                  </a:pathLst>
                </a:custGeom>
                <a:solidFill>
                  <a:srgbClr val="FAEFD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8" name="任意多边形: 形状 447">
                  <a:extLst>
                    <a:ext uri="{FF2B5EF4-FFF2-40B4-BE49-F238E27FC236}">
                      <a16:creationId xmlns:a16="http://schemas.microsoft.com/office/drawing/2014/main" id="{3F550F17-2C8E-9550-DAB4-0A9493BE0159}"/>
                    </a:ext>
                  </a:extLst>
                </p:cNvPr>
                <p:cNvSpPr/>
                <p:nvPr/>
              </p:nvSpPr>
              <p:spPr>
                <a:xfrm>
                  <a:off x="2999613" y="872654"/>
                  <a:ext cx="84812" cy="112516"/>
                </a:xfrm>
                <a:custGeom>
                  <a:avLst/>
                  <a:gdLst>
                    <a:gd name="connsiteX0" fmla="*/ 20288 w 84812"/>
                    <a:gd name="connsiteY0" fmla="*/ 17838 h 112516"/>
                    <a:gd name="connsiteX1" fmla="*/ 83534 w 84812"/>
                    <a:gd name="connsiteY1" fmla="*/ 15838 h 112516"/>
                    <a:gd name="connsiteX2" fmla="*/ 0 w 84812"/>
                    <a:gd name="connsiteY2" fmla="*/ 112517 h 112516"/>
                    <a:gd name="connsiteX3" fmla="*/ 20288 w 84812"/>
                    <a:gd name="connsiteY3" fmla="*/ 17838 h 1125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4812" h="112516">
                      <a:moveTo>
                        <a:pt x="20288" y="17838"/>
                      </a:moveTo>
                      <a:cubicBezTo>
                        <a:pt x="20288" y="17838"/>
                        <a:pt x="95440" y="-20929"/>
                        <a:pt x="83534" y="15838"/>
                      </a:cubicBezTo>
                      <a:cubicBezTo>
                        <a:pt x="71628" y="52604"/>
                        <a:pt x="0" y="112517"/>
                        <a:pt x="0" y="112517"/>
                      </a:cubicBezTo>
                      <a:lnTo>
                        <a:pt x="20288" y="17838"/>
                      </a:lnTo>
                      <a:close/>
                    </a:path>
                  </a:pathLst>
                </a:custGeom>
                <a:solidFill>
                  <a:srgbClr val="F8D3AC">
                    <a:alpha val="4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38" name="图形 2">
                <a:extLst>
                  <a:ext uri="{FF2B5EF4-FFF2-40B4-BE49-F238E27FC236}">
                    <a16:creationId xmlns:a16="http://schemas.microsoft.com/office/drawing/2014/main" id="{25736DAF-2F1A-C46E-C591-2666CEE07C35}"/>
                  </a:ext>
                </a:extLst>
              </p:cNvPr>
              <p:cNvGrpSpPr/>
              <p:nvPr/>
            </p:nvGrpSpPr>
            <p:grpSpPr>
              <a:xfrm>
                <a:off x="1788266" y="739565"/>
                <a:ext cx="117590" cy="216553"/>
                <a:chOff x="1788266" y="739565"/>
                <a:chExt cx="117590" cy="216553"/>
              </a:xfrm>
            </p:grpSpPr>
            <p:sp>
              <p:nvSpPr>
                <p:cNvPr id="445" name="任意多边形: 形状 444">
                  <a:extLst>
                    <a:ext uri="{FF2B5EF4-FFF2-40B4-BE49-F238E27FC236}">
                      <a16:creationId xmlns:a16="http://schemas.microsoft.com/office/drawing/2014/main" id="{747DC313-B40A-9D23-D4E9-AB135001591C}"/>
                    </a:ext>
                  </a:extLst>
                </p:cNvPr>
                <p:cNvSpPr/>
                <p:nvPr/>
              </p:nvSpPr>
              <p:spPr>
                <a:xfrm>
                  <a:off x="1788266" y="739565"/>
                  <a:ext cx="117590" cy="216553"/>
                </a:xfrm>
                <a:custGeom>
                  <a:avLst/>
                  <a:gdLst>
                    <a:gd name="connsiteX0" fmla="*/ 97778 w 117590"/>
                    <a:gd name="connsiteY0" fmla="*/ 17005 h 216553"/>
                    <a:gd name="connsiteX1" fmla="*/ 719 w 117590"/>
                    <a:gd name="connsiteY1" fmla="*/ 81870 h 216553"/>
                    <a:gd name="connsiteX2" fmla="*/ 117590 w 117590"/>
                    <a:gd name="connsiteY2" fmla="*/ 216554 h 216553"/>
                    <a:gd name="connsiteX3" fmla="*/ 97778 w 117590"/>
                    <a:gd name="connsiteY3" fmla="*/ 17005 h 2165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7590" h="216553">
                      <a:moveTo>
                        <a:pt x="97778" y="17005"/>
                      </a:moveTo>
                      <a:cubicBezTo>
                        <a:pt x="97778" y="17005"/>
                        <a:pt x="-9759" y="-49956"/>
                        <a:pt x="719" y="81870"/>
                      </a:cubicBezTo>
                      <a:cubicBezTo>
                        <a:pt x="11196" y="213697"/>
                        <a:pt x="117590" y="216554"/>
                        <a:pt x="117590" y="216554"/>
                      </a:cubicBezTo>
                      <a:lnTo>
                        <a:pt x="97778" y="17005"/>
                      </a:lnTo>
                      <a:close/>
                    </a:path>
                  </a:pathLst>
                </a:custGeom>
                <a:solidFill>
                  <a:srgbClr val="FAEFD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6" name="任意多边形: 形状 445">
                  <a:extLst>
                    <a:ext uri="{FF2B5EF4-FFF2-40B4-BE49-F238E27FC236}">
                      <a16:creationId xmlns:a16="http://schemas.microsoft.com/office/drawing/2014/main" id="{1A32B12B-E8EB-B59A-88E8-EF611F92DD43}"/>
                    </a:ext>
                  </a:extLst>
                </p:cNvPr>
                <p:cNvSpPr/>
                <p:nvPr/>
              </p:nvSpPr>
              <p:spPr>
                <a:xfrm>
                  <a:off x="1827676" y="775303"/>
                  <a:ext cx="60940" cy="127761"/>
                </a:xfrm>
                <a:custGeom>
                  <a:avLst/>
                  <a:gdLst>
                    <a:gd name="connsiteX0" fmla="*/ 60941 w 60940"/>
                    <a:gd name="connsiteY0" fmla="*/ 30988 h 127761"/>
                    <a:gd name="connsiteX1" fmla="*/ 76 w 60940"/>
                    <a:gd name="connsiteY1" fmla="*/ 13557 h 127761"/>
                    <a:gd name="connsiteX2" fmla="*/ 57417 w 60940"/>
                    <a:gd name="connsiteY2" fmla="*/ 127762 h 127761"/>
                    <a:gd name="connsiteX3" fmla="*/ 60941 w 60940"/>
                    <a:gd name="connsiteY3" fmla="*/ 30988 h 1277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0940" h="127761">
                      <a:moveTo>
                        <a:pt x="60941" y="30988"/>
                      </a:moveTo>
                      <a:cubicBezTo>
                        <a:pt x="60941" y="30988"/>
                        <a:pt x="-2496" y="-25019"/>
                        <a:pt x="76" y="13557"/>
                      </a:cubicBezTo>
                      <a:cubicBezTo>
                        <a:pt x="2648" y="52134"/>
                        <a:pt x="57417" y="127762"/>
                        <a:pt x="57417" y="127762"/>
                      </a:cubicBezTo>
                      <a:lnTo>
                        <a:pt x="60941" y="30988"/>
                      </a:lnTo>
                      <a:close/>
                    </a:path>
                  </a:pathLst>
                </a:custGeom>
                <a:solidFill>
                  <a:srgbClr val="F8D3AC">
                    <a:alpha val="4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39" name="任意多边形: 形状 438">
                <a:extLst>
                  <a:ext uri="{FF2B5EF4-FFF2-40B4-BE49-F238E27FC236}">
                    <a16:creationId xmlns:a16="http://schemas.microsoft.com/office/drawing/2014/main" id="{3B5E3FEF-1A15-4C43-0FE7-36D02B5A5E3D}"/>
                  </a:ext>
                </a:extLst>
              </p:cNvPr>
              <p:cNvSpPr/>
              <p:nvPr/>
            </p:nvSpPr>
            <p:spPr>
              <a:xfrm>
                <a:off x="1937194" y="3203352"/>
                <a:ext cx="1136340" cy="1050702"/>
              </a:xfrm>
              <a:custGeom>
                <a:avLst/>
                <a:gdLst>
                  <a:gd name="connsiteX0" fmla="*/ 0 w 1136340"/>
                  <a:gd name="connsiteY0" fmla="*/ 0 h 1050702"/>
                  <a:gd name="connsiteX1" fmla="*/ 596360 w 1136340"/>
                  <a:gd name="connsiteY1" fmla="*/ 212122 h 1050702"/>
                  <a:gd name="connsiteX2" fmla="*/ 1034510 w 1136340"/>
                  <a:gd name="connsiteY2" fmla="*/ 421672 h 1050702"/>
                  <a:gd name="connsiteX3" fmla="*/ 1077278 w 1136340"/>
                  <a:gd name="connsiteY3" fmla="*/ 1050703 h 1050702"/>
                  <a:gd name="connsiteX4" fmla="*/ 1117092 w 1136340"/>
                  <a:gd name="connsiteY4" fmla="*/ 1050227 h 1050702"/>
                  <a:gd name="connsiteX5" fmla="*/ 1116616 w 1136340"/>
                  <a:gd name="connsiteY5" fmla="*/ 34100 h 1050702"/>
                  <a:gd name="connsiteX6" fmla="*/ 0 w 1136340"/>
                  <a:gd name="connsiteY6" fmla="*/ 0 h 10507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36340" h="1050702">
                    <a:moveTo>
                      <a:pt x="0" y="0"/>
                    </a:moveTo>
                    <a:cubicBezTo>
                      <a:pt x="104489" y="85344"/>
                      <a:pt x="434911" y="260604"/>
                      <a:pt x="596360" y="212122"/>
                    </a:cubicBezTo>
                    <a:cubicBezTo>
                      <a:pt x="786860" y="154972"/>
                      <a:pt x="1034510" y="262890"/>
                      <a:pt x="1034510" y="421672"/>
                    </a:cubicBezTo>
                    <a:cubicBezTo>
                      <a:pt x="1034510" y="561975"/>
                      <a:pt x="1069181" y="960025"/>
                      <a:pt x="1077278" y="1050703"/>
                    </a:cubicBezTo>
                    <a:lnTo>
                      <a:pt x="1117092" y="1050227"/>
                    </a:lnTo>
                    <a:cubicBezTo>
                      <a:pt x="1117092" y="1050227"/>
                      <a:pt x="1160716" y="472535"/>
                      <a:pt x="1116616" y="3410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EC8AD">
                  <a:alpha val="14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0" name="任意多边形: 形状 439">
                <a:extLst>
                  <a:ext uri="{FF2B5EF4-FFF2-40B4-BE49-F238E27FC236}">
                    <a16:creationId xmlns:a16="http://schemas.microsoft.com/office/drawing/2014/main" id="{55E816BC-1F46-18D3-E41E-1A8D49BEAC2A}"/>
                  </a:ext>
                </a:extLst>
              </p:cNvPr>
              <p:cNvSpPr/>
              <p:nvPr/>
            </p:nvSpPr>
            <p:spPr>
              <a:xfrm>
                <a:off x="2648331" y="1510474"/>
                <a:ext cx="748760" cy="1511331"/>
              </a:xfrm>
              <a:custGeom>
                <a:avLst/>
                <a:gdLst>
                  <a:gd name="connsiteX0" fmla="*/ 323469 w 748760"/>
                  <a:gd name="connsiteY0" fmla="*/ 50768 h 1511331"/>
                  <a:gd name="connsiteX1" fmla="*/ 12287 w 748760"/>
                  <a:gd name="connsiteY1" fmla="*/ 0 h 1511331"/>
                  <a:gd name="connsiteX2" fmla="*/ 0 w 748760"/>
                  <a:gd name="connsiteY2" fmla="*/ 35528 h 1511331"/>
                  <a:gd name="connsiteX3" fmla="*/ 94964 w 748760"/>
                  <a:gd name="connsiteY3" fmla="*/ 73342 h 1511331"/>
                  <a:gd name="connsiteX4" fmla="*/ 263462 w 748760"/>
                  <a:gd name="connsiteY4" fmla="*/ 317945 h 1511331"/>
                  <a:gd name="connsiteX5" fmla="*/ 381095 w 748760"/>
                  <a:gd name="connsiteY5" fmla="*/ 551497 h 1511331"/>
                  <a:gd name="connsiteX6" fmla="*/ 501015 w 748760"/>
                  <a:gd name="connsiteY6" fmla="*/ 659416 h 1511331"/>
                  <a:gd name="connsiteX7" fmla="*/ 604075 w 748760"/>
                  <a:gd name="connsiteY7" fmla="*/ 859346 h 1511331"/>
                  <a:gd name="connsiteX8" fmla="*/ 569023 w 748760"/>
                  <a:gd name="connsiteY8" fmla="*/ 1243870 h 1511331"/>
                  <a:gd name="connsiteX9" fmla="*/ 457486 w 748760"/>
                  <a:gd name="connsiteY9" fmla="*/ 1507522 h 1511331"/>
                  <a:gd name="connsiteX10" fmla="*/ 570929 w 748760"/>
                  <a:gd name="connsiteY10" fmla="*/ 1511332 h 1511331"/>
                  <a:gd name="connsiteX11" fmla="*/ 748760 w 748760"/>
                  <a:gd name="connsiteY11" fmla="*/ 876300 h 1511331"/>
                  <a:gd name="connsiteX12" fmla="*/ 323469 w 748760"/>
                  <a:gd name="connsiteY12" fmla="*/ 50768 h 15113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48760" h="1511331">
                    <a:moveTo>
                      <a:pt x="323469" y="50768"/>
                    </a:moveTo>
                    <a:cubicBezTo>
                      <a:pt x="291751" y="38100"/>
                      <a:pt x="12287" y="0"/>
                      <a:pt x="12287" y="0"/>
                    </a:cubicBezTo>
                    <a:cubicBezTo>
                      <a:pt x="12287" y="0"/>
                      <a:pt x="7810" y="13145"/>
                      <a:pt x="0" y="35528"/>
                    </a:cubicBezTo>
                    <a:cubicBezTo>
                      <a:pt x="32099" y="47149"/>
                      <a:pt x="64770" y="56293"/>
                      <a:pt x="94964" y="73342"/>
                    </a:cubicBezTo>
                    <a:cubicBezTo>
                      <a:pt x="185738" y="124682"/>
                      <a:pt x="228505" y="224980"/>
                      <a:pt x="263462" y="317945"/>
                    </a:cubicBezTo>
                    <a:cubicBezTo>
                      <a:pt x="294608" y="400431"/>
                      <a:pt x="322516" y="483775"/>
                      <a:pt x="381095" y="551497"/>
                    </a:cubicBezTo>
                    <a:cubicBezTo>
                      <a:pt x="416242" y="592169"/>
                      <a:pt x="462248" y="622363"/>
                      <a:pt x="501015" y="659416"/>
                    </a:cubicBezTo>
                    <a:cubicBezTo>
                      <a:pt x="556450" y="712375"/>
                      <a:pt x="585121" y="786575"/>
                      <a:pt x="604075" y="859346"/>
                    </a:cubicBezTo>
                    <a:cubicBezTo>
                      <a:pt x="638080" y="989838"/>
                      <a:pt x="619601" y="1120902"/>
                      <a:pt x="569023" y="1243870"/>
                    </a:cubicBezTo>
                    <a:cubicBezTo>
                      <a:pt x="532543" y="1332643"/>
                      <a:pt x="485489" y="1416177"/>
                      <a:pt x="457486" y="1507522"/>
                    </a:cubicBezTo>
                    <a:lnTo>
                      <a:pt x="570929" y="1511332"/>
                    </a:lnTo>
                    <a:cubicBezTo>
                      <a:pt x="570929" y="1511332"/>
                      <a:pt x="748760" y="939832"/>
                      <a:pt x="748760" y="876300"/>
                    </a:cubicBezTo>
                    <a:cubicBezTo>
                      <a:pt x="748951" y="812768"/>
                      <a:pt x="355187" y="63532"/>
                      <a:pt x="323469" y="50768"/>
                    </a:cubicBezTo>
                    <a:close/>
                  </a:path>
                </a:pathLst>
              </a:custGeom>
              <a:solidFill>
                <a:srgbClr val="009FA2">
                  <a:alpha val="15000"/>
                </a:srgbClr>
              </a:solidFill>
              <a:ln w="9525" cap="flat">
                <a:solidFill>
                  <a:srgbClr val="009FA2">
                    <a:alpha val="15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1" name="任意多边形: 形状 440">
                <a:extLst>
                  <a:ext uri="{FF2B5EF4-FFF2-40B4-BE49-F238E27FC236}">
                    <a16:creationId xmlns:a16="http://schemas.microsoft.com/office/drawing/2014/main" id="{DBAB9108-0AE6-07EB-BFC1-E5B6C67CA082}"/>
                  </a:ext>
                </a:extLst>
              </p:cNvPr>
              <p:cNvSpPr/>
              <p:nvPr/>
            </p:nvSpPr>
            <p:spPr>
              <a:xfrm>
                <a:off x="1898427" y="469380"/>
                <a:ext cx="1153477" cy="950974"/>
              </a:xfrm>
              <a:custGeom>
                <a:avLst/>
                <a:gdLst>
                  <a:gd name="connsiteX0" fmla="*/ 1153478 w 1153477"/>
                  <a:gd name="connsiteY0" fmla="*/ 207371 h 950974"/>
                  <a:gd name="connsiteX1" fmla="*/ 18383 w 1153477"/>
                  <a:gd name="connsiteY1" fmla="*/ 89070 h 950974"/>
                  <a:gd name="connsiteX2" fmla="*/ 0 w 1153477"/>
                  <a:gd name="connsiteY2" fmla="*/ 189273 h 950974"/>
                  <a:gd name="connsiteX3" fmla="*/ 340805 w 1153477"/>
                  <a:gd name="connsiteY3" fmla="*/ 140029 h 950974"/>
                  <a:gd name="connsiteX4" fmla="*/ 473107 w 1153477"/>
                  <a:gd name="connsiteY4" fmla="*/ 144125 h 950974"/>
                  <a:gd name="connsiteX5" fmla="*/ 565976 w 1153477"/>
                  <a:gd name="connsiteY5" fmla="*/ 163270 h 950974"/>
                  <a:gd name="connsiteX6" fmla="*/ 580072 w 1153477"/>
                  <a:gd name="connsiteY6" fmla="*/ 162032 h 950974"/>
                  <a:gd name="connsiteX7" fmla="*/ 682276 w 1153477"/>
                  <a:gd name="connsiteY7" fmla="*/ 170604 h 950974"/>
                  <a:gd name="connsiteX8" fmla="*/ 771906 w 1153477"/>
                  <a:gd name="connsiteY8" fmla="*/ 204894 h 950974"/>
                  <a:gd name="connsiteX9" fmla="*/ 982218 w 1153477"/>
                  <a:gd name="connsiteY9" fmla="*/ 263092 h 950974"/>
                  <a:gd name="connsiteX10" fmla="*/ 991457 w 1153477"/>
                  <a:gd name="connsiteY10" fmla="*/ 518076 h 950974"/>
                  <a:gd name="connsiteX11" fmla="*/ 836676 w 1153477"/>
                  <a:gd name="connsiteY11" fmla="*/ 723150 h 950974"/>
                  <a:gd name="connsiteX12" fmla="*/ 642271 w 1153477"/>
                  <a:gd name="connsiteY12" fmla="*/ 848689 h 950974"/>
                  <a:gd name="connsiteX13" fmla="*/ 558832 w 1153477"/>
                  <a:gd name="connsiteY13" fmla="*/ 918031 h 950974"/>
                  <a:gd name="connsiteX14" fmla="*/ 644366 w 1153477"/>
                  <a:gd name="connsiteY14" fmla="*/ 949273 h 950974"/>
                  <a:gd name="connsiteX15" fmla="*/ 1153478 w 1153477"/>
                  <a:gd name="connsiteY15" fmla="*/ 207371 h 9509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153477" h="950974">
                    <a:moveTo>
                      <a:pt x="1153478" y="207371"/>
                    </a:moveTo>
                    <a:cubicBezTo>
                      <a:pt x="1153478" y="207371"/>
                      <a:pt x="545306" y="-165819"/>
                      <a:pt x="18383" y="89070"/>
                    </a:cubicBezTo>
                    <a:cubicBezTo>
                      <a:pt x="18383" y="89070"/>
                      <a:pt x="7906" y="127837"/>
                      <a:pt x="0" y="189273"/>
                    </a:cubicBezTo>
                    <a:cubicBezTo>
                      <a:pt x="113538" y="160032"/>
                      <a:pt x="223171" y="139362"/>
                      <a:pt x="340805" y="140029"/>
                    </a:cubicBezTo>
                    <a:cubicBezTo>
                      <a:pt x="384905" y="140315"/>
                      <a:pt x="429101" y="141077"/>
                      <a:pt x="473107" y="144125"/>
                    </a:cubicBezTo>
                    <a:cubicBezTo>
                      <a:pt x="497777" y="145839"/>
                      <a:pt x="547021" y="144030"/>
                      <a:pt x="565976" y="163270"/>
                    </a:cubicBezTo>
                    <a:cubicBezTo>
                      <a:pt x="569786" y="167175"/>
                      <a:pt x="576834" y="165937"/>
                      <a:pt x="580072" y="162032"/>
                    </a:cubicBezTo>
                    <a:cubicBezTo>
                      <a:pt x="605600" y="131076"/>
                      <a:pt x="653605" y="157460"/>
                      <a:pt x="682276" y="170604"/>
                    </a:cubicBezTo>
                    <a:cubicBezTo>
                      <a:pt x="711803" y="184035"/>
                      <a:pt x="739997" y="198132"/>
                      <a:pt x="771906" y="204894"/>
                    </a:cubicBezTo>
                    <a:cubicBezTo>
                      <a:pt x="840105" y="219468"/>
                      <a:pt x="931164" y="205942"/>
                      <a:pt x="982218" y="263092"/>
                    </a:cubicBezTo>
                    <a:cubicBezTo>
                      <a:pt x="1046417" y="334911"/>
                      <a:pt x="1026605" y="438162"/>
                      <a:pt x="991457" y="518076"/>
                    </a:cubicBezTo>
                    <a:cubicBezTo>
                      <a:pt x="956120" y="598277"/>
                      <a:pt x="898874" y="662856"/>
                      <a:pt x="836676" y="723150"/>
                    </a:cubicBezTo>
                    <a:cubicBezTo>
                      <a:pt x="779431" y="778585"/>
                      <a:pt x="718376" y="824686"/>
                      <a:pt x="642271" y="848689"/>
                    </a:cubicBezTo>
                    <a:cubicBezTo>
                      <a:pt x="617030" y="856690"/>
                      <a:pt x="543497" y="876788"/>
                      <a:pt x="558832" y="918031"/>
                    </a:cubicBezTo>
                    <a:cubicBezTo>
                      <a:pt x="571405" y="951940"/>
                      <a:pt x="610934" y="953559"/>
                      <a:pt x="644366" y="949273"/>
                    </a:cubicBezTo>
                    <a:cubicBezTo>
                      <a:pt x="814006" y="887265"/>
                      <a:pt x="1131570" y="705147"/>
                      <a:pt x="1153478" y="207371"/>
                    </a:cubicBezTo>
                    <a:close/>
                  </a:path>
                </a:pathLst>
              </a:custGeom>
              <a:solidFill>
                <a:srgbClr val="EBC9A4">
                  <a:alpha val="15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2" name="任意多边形: 形状 441">
                <a:extLst>
                  <a:ext uri="{FF2B5EF4-FFF2-40B4-BE49-F238E27FC236}">
                    <a16:creationId xmlns:a16="http://schemas.microsoft.com/office/drawing/2014/main" id="{8FE6D552-C122-97D7-1B08-B02063812359}"/>
                  </a:ext>
                </a:extLst>
              </p:cNvPr>
              <p:cNvSpPr/>
              <p:nvPr/>
            </p:nvSpPr>
            <p:spPr>
              <a:xfrm>
                <a:off x="1783774" y="112936"/>
                <a:ext cx="1372007" cy="698410"/>
              </a:xfrm>
              <a:custGeom>
                <a:avLst/>
                <a:gdLst>
                  <a:gd name="connsiteX0" fmla="*/ 209999 w 1372007"/>
                  <a:gd name="connsiteY0" fmla="*/ 85755 h 698410"/>
                  <a:gd name="connsiteX1" fmla="*/ 17879 w 1372007"/>
                  <a:gd name="connsiteY1" fmla="*/ 317213 h 698410"/>
                  <a:gd name="connsiteX2" fmla="*/ 2449 w 1372007"/>
                  <a:gd name="connsiteY2" fmla="*/ 545718 h 698410"/>
                  <a:gd name="connsiteX3" fmla="*/ 390212 w 1372007"/>
                  <a:gd name="connsiteY3" fmla="*/ 453230 h 698410"/>
                  <a:gd name="connsiteX4" fmla="*/ 435932 w 1372007"/>
                  <a:gd name="connsiteY4" fmla="*/ 316451 h 698410"/>
                  <a:gd name="connsiteX5" fmla="*/ 418882 w 1372007"/>
                  <a:gd name="connsiteY5" fmla="*/ 448372 h 698410"/>
                  <a:gd name="connsiteX6" fmla="*/ 850079 w 1372007"/>
                  <a:gd name="connsiteY6" fmla="*/ 466851 h 698410"/>
                  <a:gd name="connsiteX7" fmla="*/ 850841 w 1372007"/>
                  <a:gd name="connsiteY7" fmla="*/ 412939 h 698410"/>
                  <a:gd name="connsiteX8" fmla="*/ 883226 w 1372007"/>
                  <a:gd name="connsiteY8" fmla="*/ 488091 h 698410"/>
                  <a:gd name="connsiteX9" fmla="*/ 1176215 w 1372007"/>
                  <a:gd name="connsiteY9" fmla="*/ 562196 h 698410"/>
                  <a:gd name="connsiteX10" fmla="*/ 1171071 w 1372007"/>
                  <a:gd name="connsiteY10" fmla="*/ 444753 h 698410"/>
                  <a:gd name="connsiteX11" fmla="*/ 1226792 w 1372007"/>
                  <a:gd name="connsiteY11" fmla="*/ 628966 h 698410"/>
                  <a:gd name="connsiteX12" fmla="*/ 1344426 w 1372007"/>
                  <a:gd name="connsiteY12" fmla="*/ 684402 h 698410"/>
                  <a:gd name="connsiteX13" fmla="*/ 1257558 w 1372007"/>
                  <a:gd name="connsiteY13" fmla="*/ 258158 h 698410"/>
                  <a:gd name="connsiteX14" fmla="*/ 209999 w 1372007"/>
                  <a:gd name="connsiteY14" fmla="*/ 85755 h 698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372007" h="698410">
                    <a:moveTo>
                      <a:pt x="209999" y="85755"/>
                    </a:moveTo>
                    <a:cubicBezTo>
                      <a:pt x="209999" y="85755"/>
                      <a:pt x="44835" y="156717"/>
                      <a:pt x="17879" y="317213"/>
                    </a:cubicBezTo>
                    <a:cubicBezTo>
                      <a:pt x="-9076" y="477709"/>
                      <a:pt x="2449" y="545718"/>
                      <a:pt x="2449" y="545718"/>
                    </a:cubicBezTo>
                    <a:cubicBezTo>
                      <a:pt x="2449" y="545718"/>
                      <a:pt x="193044" y="422083"/>
                      <a:pt x="390212" y="453230"/>
                    </a:cubicBezTo>
                    <a:lnTo>
                      <a:pt x="435932" y="316451"/>
                    </a:lnTo>
                    <a:lnTo>
                      <a:pt x="418882" y="448372"/>
                    </a:lnTo>
                    <a:cubicBezTo>
                      <a:pt x="418882" y="448372"/>
                      <a:pt x="717586" y="381697"/>
                      <a:pt x="850079" y="466851"/>
                    </a:cubicBezTo>
                    <a:lnTo>
                      <a:pt x="850841" y="412939"/>
                    </a:lnTo>
                    <a:lnTo>
                      <a:pt x="883226" y="488091"/>
                    </a:lnTo>
                    <a:cubicBezTo>
                      <a:pt x="883226" y="488091"/>
                      <a:pt x="1125542" y="495521"/>
                      <a:pt x="1176215" y="562196"/>
                    </a:cubicBezTo>
                    <a:cubicBezTo>
                      <a:pt x="1226888" y="628871"/>
                      <a:pt x="1171071" y="444753"/>
                      <a:pt x="1171071" y="444753"/>
                    </a:cubicBezTo>
                    <a:lnTo>
                      <a:pt x="1226792" y="628966"/>
                    </a:lnTo>
                    <a:cubicBezTo>
                      <a:pt x="1226792" y="628966"/>
                      <a:pt x="1290229" y="596772"/>
                      <a:pt x="1344426" y="684402"/>
                    </a:cubicBezTo>
                    <a:cubicBezTo>
                      <a:pt x="1398623" y="772032"/>
                      <a:pt x="1374620" y="426560"/>
                      <a:pt x="1257558" y="258158"/>
                    </a:cubicBezTo>
                    <a:cubicBezTo>
                      <a:pt x="1140496" y="89756"/>
                      <a:pt x="1050770" y="-120937"/>
                      <a:pt x="209999" y="85755"/>
                    </a:cubicBezTo>
                    <a:close/>
                  </a:path>
                </a:pathLst>
              </a:custGeom>
              <a:solidFill>
                <a:srgbClr val="5C320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3" name="任意多边形: 形状 442">
                <a:extLst>
                  <a:ext uri="{FF2B5EF4-FFF2-40B4-BE49-F238E27FC236}">
                    <a16:creationId xmlns:a16="http://schemas.microsoft.com/office/drawing/2014/main" id="{E2692B49-1D16-302A-3B66-65FC911D5B58}"/>
                  </a:ext>
                </a:extLst>
              </p:cNvPr>
              <p:cNvSpPr/>
              <p:nvPr/>
            </p:nvSpPr>
            <p:spPr>
              <a:xfrm>
                <a:off x="2211990" y="68493"/>
                <a:ext cx="858321" cy="250802"/>
              </a:xfrm>
              <a:custGeom>
                <a:avLst/>
                <a:gdLst>
                  <a:gd name="connsiteX0" fmla="*/ 383476 w 858321"/>
                  <a:gd name="connsiteY0" fmla="*/ 31233 h 250802"/>
                  <a:gd name="connsiteX1" fmla="*/ 192691 w 858321"/>
                  <a:gd name="connsiteY1" fmla="*/ 4468 h 250802"/>
                  <a:gd name="connsiteX2" fmla="*/ 353282 w 858321"/>
                  <a:gd name="connsiteY2" fmla="*/ 40854 h 250802"/>
                  <a:gd name="connsiteX3" fmla="*/ 0 w 858321"/>
                  <a:gd name="connsiteY3" fmla="*/ 100575 h 250802"/>
                  <a:gd name="connsiteX4" fmla="*/ 366522 w 858321"/>
                  <a:gd name="connsiteY4" fmla="*/ 65809 h 250802"/>
                  <a:gd name="connsiteX5" fmla="*/ 377000 w 858321"/>
                  <a:gd name="connsiteY5" fmla="*/ 127626 h 250802"/>
                  <a:gd name="connsiteX6" fmla="*/ 393097 w 858321"/>
                  <a:gd name="connsiteY6" fmla="*/ 88574 h 250802"/>
                  <a:gd name="connsiteX7" fmla="*/ 611410 w 858321"/>
                  <a:gd name="connsiteY7" fmla="*/ 224210 h 250802"/>
                  <a:gd name="connsiteX8" fmla="*/ 443198 w 858321"/>
                  <a:gd name="connsiteY8" fmla="*/ 61999 h 250802"/>
                  <a:gd name="connsiteX9" fmla="*/ 737426 w 858321"/>
                  <a:gd name="connsiteY9" fmla="*/ 243927 h 250802"/>
                  <a:gd name="connsiteX10" fmla="*/ 487394 w 858321"/>
                  <a:gd name="connsiteY10" fmla="*/ 54570 h 250802"/>
                  <a:gd name="connsiteX11" fmla="*/ 842677 w 858321"/>
                  <a:gd name="connsiteY11" fmla="*/ 219162 h 250802"/>
                  <a:gd name="connsiteX12" fmla="*/ 848582 w 858321"/>
                  <a:gd name="connsiteY12" fmla="*/ 229734 h 250802"/>
                  <a:gd name="connsiteX13" fmla="*/ 446818 w 858321"/>
                  <a:gd name="connsiteY13" fmla="*/ 29709 h 250802"/>
                  <a:gd name="connsiteX14" fmla="*/ 383476 w 858321"/>
                  <a:gd name="connsiteY14" fmla="*/ 31233 h 250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858321" h="250802">
                    <a:moveTo>
                      <a:pt x="383476" y="31233"/>
                    </a:moveTo>
                    <a:cubicBezTo>
                      <a:pt x="383476" y="31233"/>
                      <a:pt x="248602" y="-14106"/>
                      <a:pt x="192691" y="4468"/>
                    </a:cubicBezTo>
                    <a:cubicBezTo>
                      <a:pt x="136779" y="23042"/>
                      <a:pt x="353282" y="40854"/>
                      <a:pt x="353282" y="40854"/>
                    </a:cubicBezTo>
                    <a:lnTo>
                      <a:pt x="0" y="100575"/>
                    </a:lnTo>
                    <a:lnTo>
                      <a:pt x="366522" y="65809"/>
                    </a:lnTo>
                    <a:lnTo>
                      <a:pt x="377000" y="127626"/>
                    </a:lnTo>
                    <a:lnTo>
                      <a:pt x="393097" y="88574"/>
                    </a:lnTo>
                    <a:cubicBezTo>
                      <a:pt x="393097" y="88574"/>
                      <a:pt x="596456" y="163155"/>
                      <a:pt x="611410" y="224210"/>
                    </a:cubicBezTo>
                    <a:lnTo>
                      <a:pt x="443198" y="61999"/>
                    </a:lnTo>
                    <a:cubicBezTo>
                      <a:pt x="443198" y="61999"/>
                      <a:pt x="704850" y="158583"/>
                      <a:pt x="737426" y="243927"/>
                    </a:cubicBezTo>
                    <a:cubicBezTo>
                      <a:pt x="737426" y="243927"/>
                      <a:pt x="535305" y="69143"/>
                      <a:pt x="487394" y="54570"/>
                    </a:cubicBezTo>
                    <a:cubicBezTo>
                      <a:pt x="441389" y="40568"/>
                      <a:pt x="782288" y="132960"/>
                      <a:pt x="842677" y="219162"/>
                    </a:cubicBezTo>
                    <a:cubicBezTo>
                      <a:pt x="845153" y="222686"/>
                      <a:pt x="847154" y="226210"/>
                      <a:pt x="848582" y="229734"/>
                    </a:cubicBezTo>
                    <a:cubicBezTo>
                      <a:pt x="886301" y="318698"/>
                      <a:pt x="826960" y="101623"/>
                      <a:pt x="446818" y="29709"/>
                    </a:cubicBezTo>
                    <a:lnTo>
                      <a:pt x="383476" y="31233"/>
                    </a:lnTo>
                    <a:close/>
                  </a:path>
                </a:pathLst>
              </a:custGeom>
              <a:solidFill>
                <a:srgbClr val="FFFFFF">
                  <a:alpha val="14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4" name="任意多边形: 形状 443">
                <a:extLst>
                  <a:ext uri="{FF2B5EF4-FFF2-40B4-BE49-F238E27FC236}">
                    <a16:creationId xmlns:a16="http://schemas.microsoft.com/office/drawing/2014/main" id="{1AE459BB-B727-0AC6-613F-6002D54019A1}"/>
                  </a:ext>
                </a:extLst>
              </p:cNvPr>
              <p:cNvSpPr/>
              <p:nvPr/>
            </p:nvSpPr>
            <p:spPr>
              <a:xfrm>
                <a:off x="874204" y="2016858"/>
                <a:ext cx="1206068" cy="1183065"/>
              </a:xfrm>
              <a:custGeom>
                <a:avLst/>
                <a:gdLst>
                  <a:gd name="connsiteX0" fmla="*/ 1077659 w 1206068"/>
                  <a:gd name="connsiteY0" fmla="*/ 1183066 h 1183065"/>
                  <a:gd name="connsiteX1" fmla="*/ 1187101 w 1206068"/>
                  <a:gd name="connsiteY1" fmla="*/ 847976 h 1183065"/>
                  <a:gd name="connsiteX2" fmla="*/ 1205103 w 1206068"/>
                  <a:gd name="connsiteY2" fmla="*/ 394967 h 1183065"/>
                  <a:gd name="connsiteX3" fmla="*/ 1197388 w 1206068"/>
                  <a:gd name="connsiteY3" fmla="*/ 154366 h 1183065"/>
                  <a:gd name="connsiteX4" fmla="*/ 1134142 w 1206068"/>
                  <a:gd name="connsiteY4" fmla="*/ 2632 h 1183065"/>
                  <a:gd name="connsiteX5" fmla="*/ 1114330 w 1206068"/>
                  <a:gd name="connsiteY5" fmla="*/ 6157 h 1183065"/>
                  <a:gd name="connsiteX6" fmla="*/ 935450 w 1206068"/>
                  <a:gd name="connsiteY6" fmla="*/ 247520 h 1183065"/>
                  <a:gd name="connsiteX7" fmla="*/ 855155 w 1206068"/>
                  <a:gd name="connsiteY7" fmla="*/ 362963 h 1183065"/>
                  <a:gd name="connsiteX8" fmla="*/ 711232 w 1206068"/>
                  <a:gd name="connsiteY8" fmla="*/ 435925 h 1183065"/>
                  <a:gd name="connsiteX9" fmla="*/ 343471 w 1206068"/>
                  <a:gd name="connsiteY9" fmla="*/ 394586 h 1183065"/>
                  <a:gd name="connsiteX10" fmla="*/ 90297 w 1206068"/>
                  <a:gd name="connsiteY10" fmla="*/ 369821 h 1183065"/>
                  <a:gd name="connsiteX11" fmla="*/ 83058 w 1206068"/>
                  <a:gd name="connsiteY11" fmla="*/ 350200 h 1183065"/>
                  <a:gd name="connsiteX12" fmla="*/ 0 w 1206068"/>
                  <a:gd name="connsiteY12" fmla="*/ 360868 h 1183065"/>
                  <a:gd name="connsiteX13" fmla="*/ 852773 w 1206068"/>
                  <a:gd name="connsiteY13" fmla="*/ 604898 h 1183065"/>
                  <a:gd name="connsiteX14" fmla="*/ 1113092 w 1206068"/>
                  <a:gd name="connsiteY14" fmla="*/ 135030 h 1183065"/>
                  <a:gd name="connsiteX15" fmla="*/ 1119473 w 1206068"/>
                  <a:gd name="connsiteY15" fmla="*/ 585848 h 1183065"/>
                  <a:gd name="connsiteX16" fmla="*/ 903542 w 1206068"/>
                  <a:gd name="connsiteY16" fmla="*/ 1176398 h 1183065"/>
                  <a:gd name="connsiteX17" fmla="*/ 1077659 w 1206068"/>
                  <a:gd name="connsiteY17" fmla="*/ 1183066 h 1183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206068" h="1183065">
                    <a:moveTo>
                      <a:pt x="1077659" y="1183066"/>
                    </a:moveTo>
                    <a:cubicBezTo>
                      <a:pt x="1144143" y="1086387"/>
                      <a:pt x="1171670" y="950179"/>
                      <a:pt x="1187101" y="847976"/>
                    </a:cubicBezTo>
                    <a:cubicBezTo>
                      <a:pt x="1209770" y="697672"/>
                      <a:pt x="1201865" y="546319"/>
                      <a:pt x="1205103" y="394967"/>
                    </a:cubicBezTo>
                    <a:cubicBezTo>
                      <a:pt x="1206818" y="314767"/>
                      <a:pt x="1207294" y="234090"/>
                      <a:pt x="1197388" y="154366"/>
                    </a:cubicBezTo>
                    <a:cubicBezTo>
                      <a:pt x="1190720" y="101216"/>
                      <a:pt x="1178243" y="37970"/>
                      <a:pt x="1134142" y="2632"/>
                    </a:cubicBezTo>
                    <a:cubicBezTo>
                      <a:pt x="1127760" y="-2511"/>
                      <a:pt x="1119092" y="537"/>
                      <a:pt x="1114330" y="6157"/>
                    </a:cubicBezTo>
                    <a:cubicBezTo>
                      <a:pt x="1049084" y="83881"/>
                      <a:pt x="984218" y="157890"/>
                      <a:pt x="935450" y="247520"/>
                    </a:cubicBezTo>
                    <a:cubicBezTo>
                      <a:pt x="912971" y="288954"/>
                      <a:pt x="888301" y="329149"/>
                      <a:pt x="855155" y="362963"/>
                    </a:cubicBezTo>
                    <a:cubicBezTo>
                      <a:pt x="816578" y="402301"/>
                      <a:pt x="763143" y="421447"/>
                      <a:pt x="711232" y="435925"/>
                    </a:cubicBezTo>
                    <a:cubicBezTo>
                      <a:pt x="589693" y="469834"/>
                      <a:pt x="459772" y="429829"/>
                      <a:pt x="343471" y="394586"/>
                    </a:cubicBezTo>
                    <a:cubicBezTo>
                      <a:pt x="260699" y="369535"/>
                      <a:pt x="175546" y="371631"/>
                      <a:pt x="90297" y="369821"/>
                    </a:cubicBezTo>
                    <a:cubicBezTo>
                      <a:pt x="92869" y="363058"/>
                      <a:pt x="91345" y="354200"/>
                      <a:pt x="83058" y="350200"/>
                    </a:cubicBezTo>
                    <a:cubicBezTo>
                      <a:pt x="34766" y="326482"/>
                      <a:pt x="10192" y="335817"/>
                      <a:pt x="0" y="360868"/>
                    </a:cubicBezTo>
                    <a:cubicBezTo>
                      <a:pt x="95441" y="392967"/>
                      <a:pt x="799529" y="628520"/>
                      <a:pt x="852773" y="604898"/>
                    </a:cubicBezTo>
                    <a:cubicBezTo>
                      <a:pt x="909923" y="579466"/>
                      <a:pt x="1113092" y="135030"/>
                      <a:pt x="1113092" y="135030"/>
                    </a:cubicBezTo>
                    <a:lnTo>
                      <a:pt x="1119473" y="585848"/>
                    </a:lnTo>
                    <a:lnTo>
                      <a:pt x="903542" y="1176398"/>
                    </a:lnTo>
                    <a:cubicBezTo>
                      <a:pt x="903827" y="1176398"/>
                      <a:pt x="972122" y="1179065"/>
                      <a:pt x="1077659" y="1183066"/>
                    </a:cubicBezTo>
                    <a:close/>
                  </a:path>
                </a:pathLst>
              </a:custGeom>
              <a:solidFill>
                <a:srgbClr val="009FA2">
                  <a:alpha val="8000"/>
                </a:srgbClr>
              </a:solidFill>
              <a:ln w="9525" cap="flat">
                <a:solidFill>
                  <a:srgbClr val="009FA2">
                    <a:alpha val="8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537" name="任意多边形: 形状 536">
            <a:extLst>
              <a:ext uri="{FF2B5EF4-FFF2-40B4-BE49-F238E27FC236}">
                <a16:creationId xmlns:a16="http://schemas.microsoft.com/office/drawing/2014/main" id="{BDF9F81C-FD07-975A-CF88-2372F109E650}"/>
              </a:ext>
            </a:extLst>
          </p:cNvPr>
          <p:cNvSpPr/>
          <p:nvPr/>
        </p:nvSpPr>
        <p:spPr>
          <a:xfrm rot="1731467">
            <a:off x="1836917" y="859463"/>
            <a:ext cx="3076669" cy="2938628"/>
          </a:xfrm>
          <a:custGeom>
            <a:avLst/>
            <a:gdLst>
              <a:gd name="connsiteX0" fmla="*/ 427940 w 1277866"/>
              <a:gd name="connsiteY0" fmla="*/ 1147860 h 1220531"/>
              <a:gd name="connsiteX1" fmla="*/ 301450 w 1277866"/>
              <a:gd name="connsiteY1" fmla="*/ 1214322 h 1220531"/>
              <a:gd name="connsiteX2" fmla="*/ 224562 w 1277866"/>
              <a:gd name="connsiteY2" fmla="*/ 1158448 h 1220531"/>
              <a:gd name="connsiteX3" fmla="*/ 248752 w 1277866"/>
              <a:gd name="connsiteY3" fmla="*/ 1017623 h 1220531"/>
              <a:gd name="connsiteX4" fmla="*/ 118352 w 1277866"/>
              <a:gd name="connsiteY4" fmla="*/ 616324 h 1220531"/>
              <a:gd name="connsiteX5" fmla="*/ 16053 w 1277866"/>
              <a:gd name="connsiteY5" fmla="*/ 516631 h 1220531"/>
              <a:gd name="connsiteX6" fmla="*/ 45456 w 1277866"/>
              <a:gd name="connsiteY6" fmla="*/ 426222 h 1220531"/>
              <a:gd name="connsiteX7" fmla="*/ 186851 w 1277866"/>
              <a:gd name="connsiteY7" fmla="*/ 405697 h 1220531"/>
              <a:gd name="connsiteX8" fmla="*/ 528203 w 1277866"/>
              <a:gd name="connsiteY8" fmla="*/ 157685 h 1220531"/>
              <a:gd name="connsiteX9" fmla="*/ 591408 w 1277866"/>
              <a:gd name="connsiteY9" fmla="*/ 29566 h 1220531"/>
              <a:gd name="connsiteX10" fmla="*/ 686459 w 1277866"/>
              <a:gd name="connsiteY10" fmla="*/ 29566 h 1220531"/>
              <a:gd name="connsiteX11" fmla="*/ 749663 w 1277866"/>
              <a:gd name="connsiteY11" fmla="*/ 157685 h 1220531"/>
              <a:gd name="connsiteX12" fmla="*/ 1091015 w 1277866"/>
              <a:gd name="connsiteY12" fmla="*/ 405697 h 1220531"/>
              <a:gd name="connsiteX13" fmla="*/ 1232411 w 1277866"/>
              <a:gd name="connsiteY13" fmla="*/ 426222 h 1220531"/>
              <a:gd name="connsiteX14" fmla="*/ 1261814 w 1277866"/>
              <a:gd name="connsiteY14" fmla="*/ 516631 h 1220531"/>
              <a:gd name="connsiteX15" fmla="*/ 1159514 w 1277866"/>
              <a:gd name="connsiteY15" fmla="*/ 616324 h 1220531"/>
              <a:gd name="connsiteX16" fmla="*/ 1029114 w 1277866"/>
              <a:gd name="connsiteY16" fmla="*/ 1017623 h 1220531"/>
              <a:gd name="connsiteX17" fmla="*/ 1053304 w 1277866"/>
              <a:gd name="connsiteY17" fmla="*/ 1158448 h 1220531"/>
              <a:gd name="connsiteX18" fmla="*/ 976417 w 1277866"/>
              <a:gd name="connsiteY18" fmla="*/ 1214322 h 1220531"/>
              <a:gd name="connsiteX19" fmla="*/ 849927 w 1277866"/>
              <a:gd name="connsiteY19" fmla="*/ 1147860 h 1220531"/>
              <a:gd name="connsiteX20" fmla="*/ 427940 w 1277866"/>
              <a:gd name="connsiteY20" fmla="*/ 1147860 h 1220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77866" h="1220531">
                <a:moveTo>
                  <a:pt x="427940" y="1147860"/>
                </a:moveTo>
                <a:lnTo>
                  <a:pt x="301450" y="1214322"/>
                </a:lnTo>
                <a:cubicBezTo>
                  <a:pt x="262517" y="1234766"/>
                  <a:pt x="217068" y="1201779"/>
                  <a:pt x="224562" y="1158448"/>
                </a:cubicBezTo>
                <a:lnTo>
                  <a:pt x="248752" y="1017623"/>
                </a:lnTo>
                <a:cubicBezTo>
                  <a:pt x="274001" y="870526"/>
                  <a:pt x="225213" y="720497"/>
                  <a:pt x="118352" y="616324"/>
                </a:cubicBezTo>
                <a:lnTo>
                  <a:pt x="16053" y="516631"/>
                </a:lnTo>
                <a:cubicBezTo>
                  <a:pt x="-15387" y="485924"/>
                  <a:pt x="1962" y="432494"/>
                  <a:pt x="45456" y="426222"/>
                </a:cubicBezTo>
                <a:lnTo>
                  <a:pt x="186851" y="405697"/>
                </a:lnTo>
                <a:cubicBezTo>
                  <a:pt x="334518" y="384276"/>
                  <a:pt x="462148" y="291506"/>
                  <a:pt x="528203" y="157685"/>
                </a:cubicBezTo>
                <a:lnTo>
                  <a:pt x="591408" y="29566"/>
                </a:lnTo>
                <a:cubicBezTo>
                  <a:pt x="610874" y="-9855"/>
                  <a:pt x="667074" y="-9855"/>
                  <a:pt x="686459" y="29566"/>
                </a:cubicBezTo>
                <a:lnTo>
                  <a:pt x="749663" y="157685"/>
                </a:lnTo>
                <a:cubicBezTo>
                  <a:pt x="815718" y="291506"/>
                  <a:pt x="943348" y="384195"/>
                  <a:pt x="1091015" y="405697"/>
                </a:cubicBezTo>
                <a:lnTo>
                  <a:pt x="1232411" y="426222"/>
                </a:lnTo>
                <a:cubicBezTo>
                  <a:pt x="1275905" y="432575"/>
                  <a:pt x="1293253" y="486006"/>
                  <a:pt x="1261814" y="516631"/>
                </a:cubicBezTo>
                <a:lnTo>
                  <a:pt x="1159514" y="616324"/>
                </a:lnTo>
                <a:cubicBezTo>
                  <a:pt x="1052653" y="720497"/>
                  <a:pt x="1003946" y="870526"/>
                  <a:pt x="1029114" y="1017623"/>
                </a:cubicBezTo>
                <a:lnTo>
                  <a:pt x="1053304" y="1158448"/>
                </a:lnTo>
                <a:cubicBezTo>
                  <a:pt x="1060717" y="1201779"/>
                  <a:pt x="1015268" y="1234766"/>
                  <a:pt x="976417" y="1214322"/>
                </a:cubicBezTo>
                <a:lnTo>
                  <a:pt x="849927" y="1147860"/>
                </a:lnTo>
                <a:cubicBezTo>
                  <a:pt x="717817" y="1078465"/>
                  <a:pt x="560050" y="1078465"/>
                  <a:pt x="427940" y="1147860"/>
                </a:cubicBezTo>
                <a:close/>
              </a:path>
            </a:pathLst>
          </a:custGeom>
          <a:noFill/>
          <a:ln w="25400" cap="rnd">
            <a:gradFill>
              <a:gsLst>
                <a:gs pos="0">
                  <a:srgbClr val="58BC46"/>
                </a:gs>
                <a:gs pos="100000">
                  <a:srgbClr val="BCE8D7">
                    <a:alpha val="0"/>
                  </a:srgbClr>
                </a:gs>
              </a:gsLst>
              <a:lin ang="5400000" scaled="1"/>
            </a:gradFill>
            <a:prstDash val="solid"/>
            <a:round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38" name="矩形: 圆角 537">
            <a:extLst>
              <a:ext uri="{FF2B5EF4-FFF2-40B4-BE49-F238E27FC236}">
                <a16:creationId xmlns:a16="http://schemas.microsoft.com/office/drawing/2014/main" id="{7DA6E68C-DCD1-B393-5546-1BF8BAFE06D7}"/>
              </a:ext>
            </a:extLst>
          </p:cNvPr>
          <p:cNvSpPr/>
          <p:nvPr/>
        </p:nvSpPr>
        <p:spPr>
          <a:xfrm>
            <a:off x="4835235" y="1774463"/>
            <a:ext cx="3239106" cy="527862"/>
          </a:xfrm>
          <a:prstGeom prst="roundRect">
            <a:avLst>
              <a:gd name="adj" fmla="val 50000"/>
            </a:avLst>
          </a:prstGeom>
          <a:solidFill>
            <a:srgbClr val="BCE8D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F58C7FB-5162-1A1C-B233-F20707D50DA2}"/>
              </a:ext>
            </a:extLst>
          </p:cNvPr>
          <p:cNvSpPr txBox="1"/>
          <p:nvPr/>
        </p:nvSpPr>
        <p:spPr>
          <a:xfrm>
            <a:off x="5448100" y="1815534"/>
            <a:ext cx="20828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添加标题文本</a:t>
            </a:r>
          </a:p>
        </p:txBody>
      </p:sp>
      <p:sp>
        <p:nvSpPr>
          <p:cNvPr id="535" name="任意多边形: 形状 534">
            <a:extLst>
              <a:ext uri="{FF2B5EF4-FFF2-40B4-BE49-F238E27FC236}">
                <a16:creationId xmlns:a16="http://schemas.microsoft.com/office/drawing/2014/main" id="{9024FCDB-BF02-2BA7-B17B-B108EF8598FC}"/>
              </a:ext>
            </a:extLst>
          </p:cNvPr>
          <p:cNvSpPr/>
          <p:nvPr/>
        </p:nvSpPr>
        <p:spPr>
          <a:xfrm rot="2300262">
            <a:off x="1662225" y="1097859"/>
            <a:ext cx="2897354" cy="2767360"/>
          </a:xfrm>
          <a:custGeom>
            <a:avLst/>
            <a:gdLst>
              <a:gd name="connsiteX0" fmla="*/ 427940 w 1277866"/>
              <a:gd name="connsiteY0" fmla="*/ 1147860 h 1220531"/>
              <a:gd name="connsiteX1" fmla="*/ 301450 w 1277866"/>
              <a:gd name="connsiteY1" fmla="*/ 1214322 h 1220531"/>
              <a:gd name="connsiteX2" fmla="*/ 224562 w 1277866"/>
              <a:gd name="connsiteY2" fmla="*/ 1158448 h 1220531"/>
              <a:gd name="connsiteX3" fmla="*/ 248752 w 1277866"/>
              <a:gd name="connsiteY3" fmla="*/ 1017623 h 1220531"/>
              <a:gd name="connsiteX4" fmla="*/ 118352 w 1277866"/>
              <a:gd name="connsiteY4" fmla="*/ 616324 h 1220531"/>
              <a:gd name="connsiteX5" fmla="*/ 16053 w 1277866"/>
              <a:gd name="connsiteY5" fmla="*/ 516631 h 1220531"/>
              <a:gd name="connsiteX6" fmla="*/ 45456 w 1277866"/>
              <a:gd name="connsiteY6" fmla="*/ 426222 h 1220531"/>
              <a:gd name="connsiteX7" fmla="*/ 186851 w 1277866"/>
              <a:gd name="connsiteY7" fmla="*/ 405697 h 1220531"/>
              <a:gd name="connsiteX8" fmla="*/ 528203 w 1277866"/>
              <a:gd name="connsiteY8" fmla="*/ 157685 h 1220531"/>
              <a:gd name="connsiteX9" fmla="*/ 591408 w 1277866"/>
              <a:gd name="connsiteY9" fmla="*/ 29566 h 1220531"/>
              <a:gd name="connsiteX10" fmla="*/ 686459 w 1277866"/>
              <a:gd name="connsiteY10" fmla="*/ 29566 h 1220531"/>
              <a:gd name="connsiteX11" fmla="*/ 749663 w 1277866"/>
              <a:gd name="connsiteY11" fmla="*/ 157685 h 1220531"/>
              <a:gd name="connsiteX12" fmla="*/ 1091015 w 1277866"/>
              <a:gd name="connsiteY12" fmla="*/ 405697 h 1220531"/>
              <a:gd name="connsiteX13" fmla="*/ 1232411 w 1277866"/>
              <a:gd name="connsiteY13" fmla="*/ 426222 h 1220531"/>
              <a:gd name="connsiteX14" fmla="*/ 1261814 w 1277866"/>
              <a:gd name="connsiteY14" fmla="*/ 516631 h 1220531"/>
              <a:gd name="connsiteX15" fmla="*/ 1159514 w 1277866"/>
              <a:gd name="connsiteY15" fmla="*/ 616324 h 1220531"/>
              <a:gd name="connsiteX16" fmla="*/ 1029114 w 1277866"/>
              <a:gd name="connsiteY16" fmla="*/ 1017623 h 1220531"/>
              <a:gd name="connsiteX17" fmla="*/ 1053304 w 1277866"/>
              <a:gd name="connsiteY17" fmla="*/ 1158448 h 1220531"/>
              <a:gd name="connsiteX18" fmla="*/ 976417 w 1277866"/>
              <a:gd name="connsiteY18" fmla="*/ 1214322 h 1220531"/>
              <a:gd name="connsiteX19" fmla="*/ 849927 w 1277866"/>
              <a:gd name="connsiteY19" fmla="*/ 1147860 h 1220531"/>
              <a:gd name="connsiteX20" fmla="*/ 427940 w 1277866"/>
              <a:gd name="connsiteY20" fmla="*/ 1147860 h 1220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77866" h="1220531">
                <a:moveTo>
                  <a:pt x="427940" y="1147860"/>
                </a:moveTo>
                <a:lnTo>
                  <a:pt x="301450" y="1214322"/>
                </a:lnTo>
                <a:cubicBezTo>
                  <a:pt x="262517" y="1234766"/>
                  <a:pt x="217068" y="1201779"/>
                  <a:pt x="224562" y="1158448"/>
                </a:cubicBezTo>
                <a:lnTo>
                  <a:pt x="248752" y="1017623"/>
                </a:lnTo>
                <a:cubicBezTo>
                  <a:pt x="274001" y="870526"/>
                  <a:pt x="225213" y="720497"/>
                  <a:pt x="118352" y="616324"/>
                </a:cubicBezTo>
                <a:lnTo>
                  <a:pt x="16053" y="516631"/>
                </a:lnTo>
                <a:cubicBezTo>
                  <a:pt x="-15387" y="485924"/>
                  <a:pt x="1962" y="432494"/>
                  <a:pt x="45456" y="426222"/>
                </a:cubicBezTo>
                <a:lnTo>
                  <a:pt x="186851" y="405697"/>
                </a:lnTo>
                <a:cubicBezTo>
                  <a:pt x="334518" y="384276"/>
                  <a:pt x="462148" y="291506"/>
                  <a:pt x="528203" y="157685"/>
                </a:cubicBezTo>
                <a:lnTo>
                  <a:pt x="591408" y="29566"/>
                </a:lnTo>
                <a:cubicBezTo>
                  <a:pt x="610874" y="-9855"/>
                  <a:pt x="667074" y="-9855"/>
                  <a:pt x="686459" y="29566"/>
                </a:cubicBezTo>
                <a:lnTo>
                  <a:pt x="749663" y="157685"/>
                </a:lnTo>
                <a:cubicBezTo>
                  <a:pt x="815718" y="291506"/>
                  <a:pt x="943348" y="384195"/>
                  <a:pt x="1091015" y="405697"/>
                </a:cubicBezTo>
                <a:lnTo>
                  <a:pt x="1232411" y="426222"/>
                </a:lnTo>
                <a:cubicBezTo>
                  <a:pt x="1275905" y="432575"/>
                  <a:pt x="1293253" y="486006"/>
                  <a:pt x="1261814" y="516631"/>
                </a:cubicBezTo>
                <a:lnTo>
                  <a:pt x="1159514" y="616324"/>
                </a:lnTo>
                <a:cubicBezTo>
                  <a:pt x="1052653" y="720497"/>
                  <a:pt x="1003946" y="870526"/>
                  <a:pt x="1029114" y="1017623"/>
                </a:cubicBezTo>
                <a:lnTo>
                  <a:pt x="1053304" y="1158448"/>
                </a:lnTo>
                <a:cubicBezTo>
                  <a:pt x="1060717" y="1201779"/>
                  <a:pt x="1015268" y="1234766"/>
                  <a:pt x="976417" y="1214322"/>
                </a:cubicBezTo>
                <a:lnTo>
                  <a:pt x="849927" y="1147860"/>
                </a:lnTo>
                <a:cubicBezTo>
                  <a:pt x="717817" y="1078465"/>
                  <a:pt x="560050" y="1078465"/>
                  <a:pt x="427940" y="1147860"/>
                </a:cubicBezTo>
                <a:close/>
              </a:path>
            </a:pathLst>
          </a:custGeom>
          <a:solidFill>
            <a:srgbClr val="58BC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BABC793-FFF7-A257-981C-569AA2322C01}"/>
              </a:ext>
            </a:extLst>
          </p:cNvPr>
          <p:cNvSpPr txBox="1"/>
          <p:nvPr/>
        </p:nvSpPr>
        <p:spPr>
          <a:xfrm>
            <a:off x="2270289" y="2023450"/>
            <a:ext cx="166584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03</a:t>
            </a:r>
            <a:endParaRPr lang="zh-CN" altLang="en-US" sz="80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E497591-3CD8-6198-E99E-8250BFFF7CBB}"/>
              </a:ext>
            </a:extLst>
          </p:cNvPr>
          <p:cNvSpPr txBox="1"/>
          <p:nvPr/>
        </p:nvSpPr>
        <p:spPr>
          <a:xfrm>
            <a:off x="4808144" y="2467883"/>
            <a:ext cx="5026483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722891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>
            <a:extLst>
              <a:ext uri="{FF2B5EF4-FFF2-40B4-BE49-F238E27FC236}">
                <a16:creationId xmlns:a16="http://schemas.microsoft.com/office/drawing/2014/main" id="{BC89895F-B7CE-E167-DC57-1800A83F3302}"/>
              </a:ext>
            </a:extLst>
          </p:cNvPr>
          <p:cNvSpPr txBox="1"/>
          <p:nvPr/>
        </p:nvSpPr>
        <p:spPr>
          <a:xfrm>
            <a:off x="1349957" y="339444"/>
            <a:ext cx="456475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单击此处添加标题文本</a:t>
            </a: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0E48E344-1F95-7A98-FB12-0516672124A0}"/>
              </a:ext>
            </a:extLst>
          </p:cNvPr>
          <p:cNvSpPr/>
          <p:nvPr/>
        </p:nvSpPr>
        <p:spPr>
          <a:xfrm rot="2300262">
            <a:off x="589704" y="271324"/>
            <a:ext cx="782646" cy="747532"/>
          </a:xfrm>
          <a:custGeom>
            <a:avLst/>
            <a:gdLst>
              <a:gd name="connsiteX0" fmla="*/ 427940 w 1277866"/>
              <a:gd name="connsiteY0" fmla="*/ 1147860 h 1220531"/>
              <a:gd name="connsiteX1" fmla="*/ 301450 w 1277866"/>
              <a:gd name="connsiteY1" fmla="*/ 1214322 h 1220531"/>
              <a:gd name="connsiteX2" fmla="*/ 224562 w 1277866"/>
              <a:gd name="connsiteY2" fmla="*/ 1158448 h 1220531"/>
              <a:gd name="connsiteX3" fmla="*/ 248752 w 1277866"/>
              <a:gd name="connsiteY3" fmla="*/ 1017623 h 1220531"/>
              <a:gd name="connsiteX4" fmla="*/ 118352 w 1277866"/>
              <a:gd name="connsiteY4" fmla="*/ 616324 h 1220531"/>
              <a:gd name="connsiteX5" fmla="*/ 16053 w 1277866"/>
              <a:gd name="connsiteY5" fmla="*/ 516631 h 1220531"/>
              <a:gd name="connsiteX6" fmla="*/ 45456 w 1277866"/>
              <a:gd name="connsiteY6" fmla="*/ 426222 h 1220531"/>
              <a:gd name="connsiteX7" fmla="*/ 186851 w 1277866"/>
              <a:gd name="connsiteY7" fmla="*/ 405697 h 1220531"/>
              <a:gd name="connsiteX8" fmla="*/ 528203 w 1277866"/>
              <a:gd name="connsiteY8" fmla="*/ 157685 h 1220531"/>
              <a:gd name="connsiteX9" fmla="*/ 591408 w 1277866"/>
              <a:gd name="connsiteY9" fmla="*/ 29566 h 1220531"/>
              <a:gd name="connsiteX10" fmla="*/ 686459 w 1277866"/>
              <a:gd name="connsiteY10" fmla="*/ 29566 h 1220531"/>
              <a:gd name="connsiteX11" fmla="*/ 749663 w 1277866"/>
              <a:gd name="connsiteY11" fmla="*/ 157685 h 1220531"/>
              <a:gd name="connsiteX12" fmla="*/ 1091015 w 1277866"/>
              <a:gd name="connsiteY12" fmla="*/ 405697 h 1220531"/>
              <a:gd name="connsiteX13" fmla="*/ 1232411 w 1277866"/>
              <a:gd name="connsiteY13" fmla="*/ 426222 h 1220531"/>
              <a:gd name="connsiteX14" fmla="*/ 1261814 w 1277866"/>
              <a:gd name="connsiteY14" fmla="*/ 516631 h 1220531"/>
              <a:gd name="connsiteX15" fmla="*/ 1159514 w 1277866"/>
              <a:gd name="connsiteY15" fmla="*/ 616324 h 1220531"/>
              <a:gd name="connsiteX16" fmla="*/ 1029114 w 1277866"/>
              <a:gd name="connsiteY16" fmla="*/ 1017623 h 1220531"/>
              <a:gd name="connsiteX17" fmla="*/ 1053304 w 1277866"/>
              <a:gd name="connsiteY17" fmla="*/ 1158448 h 1220531"/>
              <a:gd name="connsiteX18" fmla="*/ 976417 w 1277866"/>
              <a:gd name="connsiteY18" fmla="*/ 1214322 h 1220531"/>
              <a:gd name="connsiteX19" fmla="*/ 849927 w 1277866"/>
              <a:gd name="connsiteY19" fmla="*/ 1147860 h 1220531"/>
              <a:gd name="connsiteX20" fmla="*/ 427940 w 1277866"/>
              <a:gd name="connsiteY20" fmla="*/ 1147860 h 1220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77866" h="1220531">
                <a:moveTo>
                  <a:pt x="427940" y="1147860"/>
                </a:moveTo>
                <a:lnTo>
                  <a:pt x="301450" y="1214322"/>
                </a:lnTo>
                <a:cubicBezTo>
                  <a:pt x="262517" y="1234766"/>
                  <a:pt x="217068" y="1201779"/>
                  <a:pt x="224562" y="1158448"/>
                </a:cubicBezTo>
                <a:lnTo>
                  <a:pt x="248752" y="1017623"/>
                </a:lnTo>
                <a:cubicBezTo>
                  <a:pt x="274001" y="870526"/>
                  <a:pt x="225213" y="720497"/>
                  <a:pt x="118352" y="616324"/>
                </a:cubicBezTo>
                <a:lnTo>
                  <a:pt x="16053" y="516631"/>
                </a:lnTo>
                <a:cubicBezTo>
                  <a:pt x="-15387" y="485924"/>
                  <a:pt x="1962" y="432494"/>
                  <a:pt x="45456" y="426222"/>
                </a:cubicBezTo>
                <a:lnTo>
                  <a:pt x="186851" y="405697"/>
                </a:lnTo>
                <a:cubicBezTo>
                  <a:pt x="334518" y="384276"/>
                  <a:pt x="462148" y="291506"/>
                  <a:pt x="528203" y="157685"/>
                </a:cubicBezTo>
                <a:lnTo>
                  <a:pt x="591408" y="29566"/>
                </a:lnTo>
                <a:cubicBezTo>
                  <a:pt x="610874" y="-9855"/>
                  <a:pt x="667074" y="-9855"/>
                  <a:pt x="686459" y="29566"/>
                </a:cubicBezTo>
                <a:lnTo>
                  <a:pt x="749663" y="157685"/>
                </a:lnTo>
                <a:cubicBezTo>
                  <a:pt x="815718" y="291506"/>
                  <a:pt x="943348" y="384195"/>
                  <a:pt x="1091015" y="405697"/>
                </a:cubicBezTo>
                <a:lnTo>
                  <a:pt x="1232411" y="426222"/>
                </a:lnTo>
                <a:cubicBezTo>
                  <a:pt x="1275905" y="432575"/>
                  <a:pt x="1293253" y="486006"/>
                  <a:pt x="1261814" y="516631"/>
                </a:cubicBezTo>
                <a:lnTo>
                  <a:pt x="1159514" y="616324"/>
                </a:lnTo>
                <a:cubicBezTo>
                  <a:pt x="1052653" y="720497"/>
                  <a:pt x="1003946" y="870526"/>
                  <a:pt x="1029114" y="1017623"/>
                </a:cubicBezTo>
                <a:lnTo>
                  <a:pt x="1053304" y="1158448"/>
                </a:lnTo>
                <a:cubicBezTo>
                  <a:pt x="1060717" y="1201779"/>
                  <a:pt x="1015268" y="1234766"/>
                  <a:pt x="976417" y="1214322"/>
                </a:cubicBezTo>
                <a:lnTo>
                  <a:pt x="849927" y="1147860"/>
                </a:lnTo>
                <a:cubicBezTo>
                  <a:pt x="717817" y="1078465"/>
                  <a:pt x="560050" y="1078465"/>
                  <a:pt x="427940" y="1147860"/>
                </a:cubicBezTo>
                <a:close/>
              </a:path>
            </a:pathLst>
          </a:custGeom>
          <a:solidFill>
            <a:srgbClr val="58BC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5FC2C10B-D06F-3FDC-0EF6-0EB5657A01D6}"/>
              </a:ext>
            </a:extLst>
          </p:cNvPr>
          <p:cNvSpPr/>
          <p:nvPr/>
        </p:nvSpPr>
        <p:spPr>
          <a:xfrm rot="2300262">
            <a:off x="420809" y="372790"/>
            <a:ext cx="160959" cy="153737"/>
          </a:xfrm>
          <a:custGeom>
            <a:avLst/>
            <a:gdLst>
              <a:gd name="connsiteX0" fmla="*/ 427940 w 1277866"/>
              <a:gd name="connsiteY0" fmla="*/ 1147860 h 1220531"/>
              <a:gd name="connsiteX1" fmla="*/ 301450 w 1277866"/>
              <a:gd name="connsiteY1" fmla="*/ 1214322 h 1220531"/>
              <a:gd name="connsiteX2" fmla="*/ 224562 w 1277866"/>
              <a:gd name="connsiteY2" fmla="*/ 1158448 h 1220531"/>
              <a:gd name="connsiteX3" fmla="*/ 248752 w 1277866"/>
              <a:gd name="connsiteY3" fmla="*/ 1017623 h 1220531"/>
              <a:gd name="connsiteX4" fmla="*/ 118352 w 1277866"/>
              <a:gd name="connsiteY4" fmla="*/ 616324 h 1220531"/>
              <a:gd name="connsiteX5" fmla="*/ 16053 w 1277866"/>
              <a:gd name="connsiteY5" fmla="*/ 516631 h 1220531"/>
              <a:gd name="connsiteX6" fmla="*/ 45456 w 1277866"/>
              <a:gd name="connsiteY6" fmla="*/ 426222 h 1220531"/>
              <a:gd name="connsiteX7" fmla="*/ 186851 w 1277866"/>
              <a:gd name="connsiteY7" fmla="*/ 405697 h 1220531"/>
              <a:gd name="connsiteX8" fmla="*/ 528203 w 1277866"/>
              <a:gd name="connsiteY8" fmla="*/ 157685 h 1220531"/>
              <a:gd name="connsiteX9" fmla="*/ 591408 w 1277866"/>
              <a:gd name="connsiteY9" fmla="*/ 29566 h 1220531"/>
              <a:gd name="connsiteX10" fmla="*/ 686459 w 1277866"/>
              <a:gd name="connsiteY10" fmla="*/ 29566 h 1220531"/>
              <a:gd name="connsiteX11" fmla="*/ 749663 w 1277866"/>
              <a:gd name="connsiteY11" fmla="*/ 157685 h 1220531"/>
              <a:gd name="connsiteX12" fmla="*/ 1091015 w 1277866"/>
              <a:gd name="connsiteY12" fmla="*/ 405697 h 1220531"/>
              <a:gd name="connsiteX13" fmla="*/ 1232411 w 1277866"/>
              <a:gd name="connsiteY13" fmla="*/ 426222 h 1220531"/>
              <a:gd name="connsiteX14" fmla="*/ 1261814 w 1277866"/>
              <a:gd name="connsiteY14" fmla="*/ 516631 h 1220531"/>
              <a:gd name="connsiteX15" fmla="*/ 1159514 w 1277866"/>
              <a:gd name="connsiteY15" fmla="*/ 616324 h 1220531"/>
              <a:gd name="connsiteX16" fmla="*/ 1029114 w 1277866"/>
              <a:gd name="connsiteY16" fmla="*/ 1017623 h 1220531"/>
              <a:gd name="connsiteX17" fmla="*/ 1053304 w 1277866"/>
              <a:gd name="connsiteY17" fmla="*/ 1158448 h 1220531"/>
              <a:gd name="connsiteX18" fmla="*/ 976417 w 1277866"/>
              <a:gd name="connsiteY18" fmla="*/ 1214322 h 1220531"/>
              <a:gd name="connsiteX19" fmla="*/ 849927 w 1277866"/>
              <a:gd name="connsiteY19" fmla="*/ 1147860 h 1220531"/>
              <a:gd name="connsiteX20" fmla="*/ 427940 w 1277866"/>
              <a:gd name="connsiteY20" fmla="*/ 1147860 h 1220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77866" h="1220531">
                <a:moveTo>
                  <a:pt x="427940" y="1147860"/>
                </a:moveTo>
                <a:lnTo>
                  <a:pt x="301450" y="1214322"/>
                </a:lnTo>
                <a:cubicBezTo>
                  <a:pt x="262517" y="1234766"/>
                  <a:pt x="217068" y="1201779"/>
                  <a:pt x="224562" y="1158448"/>
                </a:cubicBezTo>
                <a:lnTo>
                  <a:pt x="248752" y="1017623"/>
                </a:lnTo>
                <a:cubicBezTo>
                  <a:pt x="274001" y="870526"/>
                  <a:pt x="225213" y="720497"/>
                  <a:pt x="118352" y="616324"/>
                </a:cubicBezTo>
                <a:lnTo>
                  <a:pt x="16053" y="516631"/>
                </a:lnTo>
                <a:cubicBezTo>
                  <a:pt x="-15387" y="485924"/>
                  <a:pt x="1962" y="432494"/>
                  <a:pt x="45456" y="426222"/>
                </a:cubicBezTo>
                <a:lnTo>
                  <a:pt x="186851" y="405697"/>
                </a:lnTo>
                <a:cubicBezTo>
                  <a:pt x="334518" y="384276"/>
                  <a:pt x="462148" y="291506"/>
                  <a:pt x="528203" y="157685"/>
                </a:cubicBezTo>
                <a:lnTo>
                  <a:pt x="591408" y="29566"/>
                </a:lnTo>
                <a:cubicBezTo>
                  <a:pt x="610874" y="-9855"/>
                  <a:pt x="667074" y="-9855"/>
                  <a:pt x="686459" y="29566"/>
                </a:cubicBezTo>
                <a:lnTo>
                  <a:pt x="749663" y="157685"/>
                </a:lnTo>
                <a:cubicBezTo>
                  <a:pt x="815718" y="291506"/>
                  <a:pt x="943348" y="384195"/>
                  <a:pt x="1091015" y="405697"/>
                </a:cubicBezTo>
                <a:lnTo>
                  <a:pt x="1232411" y="426222"/>
                </a:lnTo>
                <a:cubicBezTo>
                  <a:pt x="1275905" y="432575"/>
                  <a:pt x="1293253" y="486006"/>
                  <a:pt x="1261814" y="516631"/>
                </a:cubicBezTo>
                <a:lnTo>
                  <a:pt x="1159514" y="616324"/>
                </a:lnTo>
                <a:cubicBezTo>
                  <a:pt x="1052653" y="720497"/>
                  <a:pt x="1003946" y="870526"/>
                  <a:pt x="1029114" y="1017623"/>
                </a:cubicBezTo>
                <a:lnTo>
                  <a:pt x="1053304" y="1158448"/>
                </a:lnTo>
                <a:cubicBezTo>
                  <a:pt x="1060717" y="1201779"/>
                  <a:pt x="1015268" y="1234766"/>
                  <a:pt x="976417" y="1214322"/>
                </a:cubicBezTo>
                <a:lnTo>
                  <a:pt x="849927" y="1147860"/>
                </a:lnTo>
                <a:cubicBezTo>
                  <a:pt x="717817" y="1078465"/>
                  <a:pt x="560050" y="1078465"/>
                  <a:pt x="427940" y="1147860"/>
                </a:cubicBezTo>
                <a:close/>
              </a:path>
            </a:pathLst>
          </a:custGeom>
          <a:solidFill>
            <a:srgbClr val="58BC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5680B08-D955-5C30-5AE4-13F450B4A041}"/>
              </a:ext>
            </a:extLst>
          </p:cNvPr>
          <p:cNvSpPr txBox="1"/>
          <p:nvPr/>
        </p:nvSpPr>
        <p:spPr>
          <a:xfrm>
            <a:off x="607601" y="422388"/>
            <a:ext cx="7040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03</a:t>
            </a:r>
            <a:endParaRPr lang="zh-CN" altLang="en-US" sz="28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A65294D7-B8F1-A0DC-380B-8B6ADA9FC5D1}"/>
              </a:ext>
            </a:extLst>
          </p:cNvPr>
          <p:cNvSpPr/>
          <p:nvPr/>
        </p:nvSpPr>
        <p:spPr>
          <a:xfrm>
            <a:off x="1182723" y="1802932"/>
            <a:ext cx="2883339" cy="2612571"/>
          </a:xfrm>
          <a:prstGeom prst="roundRect">
            <a:avLst/>
          </a:prstGeom>
          <a:solidFill>
            <a:srgbClr val="58BC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/>
          </a:p>
        </p:txBody>
      </p:sp>
      <p:sp>
        <p:nvSpPr>
          <p:cNvPr id="20" name="user_125745">
            <a:extLst>
              <a:ext uri="{FF2B5EF4-FFF2-40B4-BE49-F238E27FC236}">
                <a16:creationId xmlns:a16="http://schemas.microsoft.com/office/drawing/2014/main" id="{084FB7C3-A80D-897D-A546-FC4A6ECAC54D}"/>
              </a:ext>
            </a:extLst>
          </p:cNvPr>
          <p:cNvSpPr>
            <a:spLocks noChangeAspect="1"/>
          </p:cNvSpPr>
          <p:nvPr/>
        </p:nvSpPr>
        <p:spPr bwMode="auto">
          <a:xfrm>
            <a:off x="3110893" y="2055369"/>
            <a:ext cx="528812" cy="487675"/>
          </a:xfrm>
          <a:custGeom>
            <a:avLst/>
            <a:gdLst>
              <a:gd name="connsiteX0" fmla="*/ 392435 w 609156"/>
              <a:gd name="connsiteY0" fmla="*/ 452324 h 561771"/>
              <a:gd name="connsiteX1" fmla="*/ 427863 w 609156"/>
              <a:gd name="connsiteY1" fmla="*/ 452324 h 561771"/>
              <a:gd name="connsiteX2" fmla="*/ 435435 w 609156"/>
              <a:gd name="connsiteY2" fmla="*/ 459885 h 561771"/>
              <a:gd name="connsiteX3" fmla="*/ 435435 w 609156"/>
              <a:gd name="connsiteY3" fmla="*/ 474634 h 561771"/>
              <a:gd name="connsiteX4" fmla="*/ 435435 w 609156"/>
              <a:gd name="connsiteY4" fmla="*/ 539321 h 561771"/>
              <a:gd name="connsiteX5" fmla="*/ 435435 w 609156"/>
              <a:gd name="connsiteY5" fmla="*/ 553976 h 561771"/>
              <a:gd name="connsiteX6" fmla="*/ 427863 w 609156"/>
              <a:gd name="connsiteY6" fmla="*/ 561630 h 561771"/>
              <a:gd name="connsiteX7" fmla="*/ 392435 w 609156"/>
              <a:gd name="connsiteY7" fmla="*/ 561630 h 561771"/>
              <a:gd name="connsiteX8" fmla="*/ 384863 w 609156"/>
              <a:gd name="connsiteY8" fmla="*/ 553976 h 561771"/>
              <a:gd name="connsiteX9" fmla="*/ 384863 w 609156"/>
              <a:gd name="connsiteY9" fmla="*/ 539321 h 561771"/>
              <a:gd name="connsiteX10" fmla="*/ 384863 w 609156"/>
              <a:gd name="connsiteY10" fmla="*/ 474634 h 561771"/>
              <a:gd name="connsiteX11" fmla="*/ 384863 w 609156"/>
              <a:gd name="connsiteY11" fmla="*/ 459885 h 561771"/>
              <a:gd name="connsiteX12" fmla="*/ 392435 w 609156"/>
              <a:gd name="connsiteY12" fmla="*/ 452324 h 561771"/>
              <a:gd name="connsiteX13" fmla="*/ 464152 w 609156"/>
              <a:gd name="connsiteY13" fmla="*/ 409985 h 561771"/>
              <a:gd name="connsiteX14" fmla="*/ 499488 w 609156"/>
              <a:gd name="connsiteY14" fmla="*/ 409985 h 561771"/>
              <a:gd name="connsiteX15" fmla="*/ 507153 w 609156"/>
              <a:gd name="connsiteY15" fmla="*/ 417551 h 561771"/>
              <a:gd name="connsiteX16" fmla="*/ 507153 w 609156"/>
              <a:gd name="connsiteY16" fmla="*/ 474622 h 561771"/>
              <a:gd name="connsiteX17" fmla="*/ 507153 w 609156"/>
              <a:gd name="connsiteY17" fmla="*/ 496853 h 561771"/>
              <a:gd name="connsiteX18" fmla="*/ 507153 w 609156"/>
              <a:gd name="connsiteY18" fmla="*/ 553923 h 561771"/>
              <a:gd name="connsiteX19" fmla="*/ 499488 w 609156"/>
              <a:gd name="connsiteY19" fmla="*/ 561489 h 561771"/>
              <a:gd name="connsiteX20" fmla="*/ 464152 w 609156"/>
              <a:gd name="connsiteY20" fmla="*/ 561489 h 561771"/>
              <a:gd name="connsiteX21" fmla="*/ 456487 w 609156"/>
              <a:gd name="connsiteY21" fmla="*/ 553923 h 561771"/>
              <a:gd name="connsiteX22" fmla="*/ 456487 w 609156"/>
              <a:gd name="connsiteY22" fmla="*/ 496853 h 561771"/>
              <a:gd name="connsiteX23" fmla="*/ 456487 w 609156"/>
              <a:gd name="connsiteY23" fmla="*/ 474622 h 561771"/>
              <a:gd name="connsiteX24" fmla="*/ 456487 w 609156"/>
              <a:gd name="connsiteY24" fmla="*/ 417551 h 561771"/>
              <a:gd name="connsiteX25" fmla="*/ 464152 w 609156"/>
              <a:gd name="connsiteY25" fmla="*/ 409985 h 561771"/>
              <a:gd name="connsiteX26" fmla="*/ 553539 w 609156"/>
              <a:gd name="connsiteY26" fmla="*/ 277886 h 561771"/>
              <a:gd name="connsiteX27" fmla="*/ 558399 w 609156"/>
              <a:gd name="connsiteY27" fmla="*/ 280594 h 561771"/>
              <a:gd name="connsiteX28" fmla="*/ 608220 w 609156"/>
              <a:gd name="connsiteY28" fmla="*/ 360717 h 561771"/>
              <a:gd name="connsiteX29" fmla="*/ 603359 w 609156"/>
              <a:gd name="connsiteY29" fmla="*/ 369402 h 561771"/>
              <a:gd name="connsiteX30" fmla="*/ 578776 w 609156"/>
              <a:gd name="connsiteY30" fmla="*/ 369402 h 561771"/>
              <a:gd name="connsiteX31" fmla="*/ 578776 w 609156"/>
              <a:gd name="connsiteY31" fmla="*/ 429074 h 561771"/>
              <a:gd name="connsiteX32" fmla="*/ 578776 w 609156"/>
              <a:gd name="connsiteY32" fmla="*/ 432529 h 561771"/>
              <a:gd name="connsiteX33" fmla="*/ 578776 w 609156"/>
              <a:gd name="connsiteY33" fmla="*/ 554674 h 561771"/>
              <a:gd name="connsiteX34" fmla="*/ 571205 w 609156"/>
              <a:gd name="connsiteY34" fmla="*/ 561771 h 561771"/>
              <a:gd name="connsiteX35" fmla="*/ 535779 w 609156"/>
              <a:gd name="connsiteY35" fmla="*/ 561771 h 561771"/>
              <a:gd name="connsiteX36" fmla="*/ 528208 w 609156"/>
              <a:gd name="connsiteY36" fmla="*/ 554207 h 561771"/>
              <a:gd name="connsiteX37" fmla="*/ 528208 w 609156"/>
              <a:gd name="connsiteY37" fmla="*/ 369495 h 561771"/>
              <a:gd name="connsiteX38" fmla="*/ 503625 w 609156"/>
              <a:gd name="connsiteY38" fmla="*/ 369495 h 561771"/>
              <a:gd name="connsiteX39" fmla="*/ 498764 w 609156"/>
              <a:gd name="connsiteY39" fmla="*/ 360717 h 561771"/>
              <a:gd name="connsiteX40" fmla="*/ 548678 w 609156"/>
              <a:gd name="connsiteY40" fmla="*/ 280594 h 561771"/>
              <a:gd name="connsiteX41" fmla="*/ 553539 w 609156"/>
              <a:gd name="connsiteY41" fmla="*/ 277886 h 561771"/>
              <a:gd name="connsiteX42" fmla="*/ 248743 w 609156"/>
              <a:gd name="connsiteY42" fmla="*/ 0 h 561771"/>
              <a:gd name="connsiteX43" fmla="*/ 260245 w 609156"/>
              <a:gd name="connsiteY43" fmla="*/ 0 h 561771"/>
              <a:gd name="connsiteX44" fmla="*/ 271654 w 609156"/>
              <a:gd name="connsiteY44" fmla="*/ 0 h 561771"/>
              <a:gd name="connsiteX45" fmla="*/ 368159 w 609156"/>
              <a:gd name="connsiteY45" fmla="*/ 96367 h 561771"/>
              <a:gd name="connsiteX46" fmla="*/ 368159 w 609156"/>
              <a:gd name="connsiteY46" fmla="*/ 203287 h 561771"/>
              <a:gd name="connsiteX47" fmla="*/ 346651 w 609156"/>
              <a:gd name="connsiteY47" fmla="*/ 243440 h 561771"/>
              <a:gd name="connsiteX48" fmla="*/ 346651 w 609156"/>
              <a:gd name="connsiteY48" fmla="*/ 346532 h 561771"/>
              <a:gd name="connsiteX49" fmla="*/ 349269 w 609156"/>
              <a:gd name="connsiteY49" fmla="*/ 351014 h 561771"/>
              <a:gd name="connsiteX50" fmla="*/ 440257 w 609156"/>
              <a:gd name="connsiteY50" fmla="*/ 403493 h 561771"/>
              <a:gd name="connsiteX51" fmla="*/ 436236 w 609156"/>
              <a:gd name="connsiteY51" fmla="*/ 417687 h 561771"/>
              <a:gd name="connsiteX52" fmla="*/ 436236 w 609156"/>
              <a:gd name="connsiteY52" fmla="*/ 433748 h 561771"/>
              <a:gd name="connsiteX53" fmla="*/ 427820 w 609156"/>
              <a:gd name="connsiteY53" fmla="*/ 432441 h 561771"/>
              <a:gd name="connsiteX54" fmla="*/ 392378 w 609156"/>
              <a:gd name="connsiteY54" fmla="*/ 432441 h 561771"/>
              <a:gd name="connsiteX55" fmla="*/ 364699 w 609156"/>
              <a:gd name="connsiteY55" fmla="*/ 460081 h 561771"/>
              <a:gd name="connsiteX56" fmla="*/ 364699 w 609156"/>
              <a:gd name="connsiteY56" fmla="*/ 474742 h 561771"/>
              <a:gd name="connsiteX57" fmla="*/ 364699 w 609156"/>
              <a:gd name="connsiteY57" fmla="*/ 539454 h 561771"/>
              <a:gd name="connsiteX58" fmla="*/ 364699 w 609156"/>
              <a:gd name="connsiteY58" fmla="*/ 554207 h 561771"/>
              <a:gd name="connsiteX59" fmla="*/ 365821 w 609156"/>
              <a:gd name="connsiteY59" fmla="*/ 561771 h 561771"/>
              <a:gd name="connsiteX60" fmla="*/ 294471 w 609156"/>
              <a:gd name="connsiteY60" fmla="*/ 561771 h 561771"/>
              <a:gd name="connsiteX61" fmla="*/ 272215 w 609156"/>
              <a:gd name="connsiteY61" fmla="*/ 459521 h 561771"/>
              <a:gd name="connsiteX62" fmla="*/ 260339 w 609156"/>
              <a:gd name="connsiteY62" fmla="*/ 393595 h 561771"/>
              <a:gd name="connsiteX63" fmla="*/ 248463 w 609156"/>
              <a:gd name="connsiteY63" fmla="*/ 459521 h 561771"/>
              <a:gd name="connsiteX64" fmla="*/ 226207 w 609156"/>
              <a:gd name="connsiteY64" fmla="*/ 561771 h 561771"/>
              <a:gd name="connsiteX65" fmla="*/ 0 w 609156"/>
              <a:gd name="connsiteY65" fmla="*/ 561771 h 561771"/>
              <a:gd name="connsiteX66" fmla="*/ 0 w 609156"/>
              <a:gd name="connsiteY66" fmla="*/ 488468 h 561771"/>
              <a:gd name="connsiteX67" fmla="*/ 18796 w 609156"/>
              <a:gd name="connsiteY67" fmla="*/ 448315 h 561771"/>
              <a:gd name="connsiteX68" fmla="*/ 171221 w 609156"/>
              <a:gd name="connsiteY68" fmla="*/ 350734 h 561771"/>
              <a:gd name="connsiteX69" fmla="*/ 173840 w 609156"/>
              <a:gd name="connsiteY69" fmla="*/ 346532 h 561771"/>
              <a:gd name="connsiteX70" fmla="*/ 173840 w 609156"/>
              <a:gd name="connsiteY70" fmla="*/ 243440 h 561771"/>
              <a:gd name="connsiteX71" fmla="*/ 152238 w 609156"/>
              <a:gd name="connsiteY71" fmla="*/ 203287 h 561771"/>
              <a:gd name="connsiteX72" fmla="*/ 152238 w 609156"/>
              <a:gd name="connsiteY72" fmla="*/ 96367 h 561771"/>
              <a:gd name="connsiteX73" fmla="*/ 248743 w 609156"/>
              <a:gd name="connsiteY73" fmla="*/ 0 h 561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609156" h="561771">
                <a:moveTo>
                  <a:pt x="392435" y="452324"/>
                </a:moveTo>
                <a:lnTo>
                  <a:pt x="427863" y="452324"/>
                </a:lnTo>
                <a:cubicBezTo>
                  <a:pt x="432070" y="452324"/>
                  <a:pt x="435529" y="455685"/>
                  <a:pt x="435435" y="459885"/>
                </a:cubicBezTo>
                <a:lnTo>
                  <a:pt x="435435" y="474634"/>
                </a:lnTo>
                <a:lnTo>
                  <a:pt x="435435" y="539321"/>
                </a:lnTo>
                <a:lnTo>
                  <a:pt x="435435" y="553976"/>
                </a:lnTo>
                <a:cubicBezTo>
                  <a:pt x="435435" y="558270"/>
                  <a:pt x="432070" y="561630"/>
                  <a:pt x="427863" y="561630"/>
                </a:cubicBezTo>
                <a:lnTo>
                  <a:pt x="392435" y="561630"/>
                </a:lnTo>
                <a:cubicBezTo>
                  <a:pt x="388228" y="561630"/>
                  <a:pt x="384863" y="558270"/>
                  <a:pt x="384863" y="553976"/>
                </a:cubicBezTo>
                <a:lnTo>
                  <a:pt x="384863" y="539321"/>
                </a:lnTo>
                <a:lnTo>
                  <a:pt x="384863" y="474634"/>
                </a:lnTo>
                <a:lnTo>
                  <a:pt x="384863" y="459885"/>
                </a:lnTo>
                <a:cubicBezTo>
                  <a:pt x="384863" y="455685"/>
                  <a:pt x="388228" y="452324"/>
                  <a:pt x="392435" y="452324"/>
                </a:cubicBezTo>
                <a:close/>
                <a:moveTo>
                  <a:pt x="464152" y="409985"/>
                </a:moveTo>
                <a:lnTo>
                  <a:pt x="499488" y="409985"/>
                </a:lnTo>
                <a:cubicBezTo>
                  <a:pt x="503788" y="409985"/>
                  <a:pt x="507153" y="413348"/>
                  <a:pt x="507153" y="417551"/>
                </a:cubicBezTo>
                <a:lnTo>
                  <a:pt x="507153" y="474622"/>
                </a:lnTo>
                <a:lnTo>
                  <a:pt x="507153" y="496853"/>
                </a:lnTo>
                <a:lnTo>
                  <a:pt x="507153" y="553923"/>
                </a:lnTo>
                <a:cubicBezTo>
                  <a:pt x="507153" y="558127"/>
                  <a:pt x="503788" y="561489"/>
                  <a:pt x="499488" y="561489"/>
                </a:cubicBezTo>
                <a:lnTo>
                  <a:pt x="464152" y="561489"/>
                </a:lnTo>
                <a:cubicBezTo>
                  <a:pt x="459852" y="561489"/>
                  <a:pt x="456487" y="558127"/>
                  <a:pt x="456487" y="553923"/>
                </a:cubicBezTo>
                <a:lnTo>
                  <a:pt x="456487" y="496853"/>
                </a:lnTo>
                <a:lnTo>
                  <a:pt x="456487" y="474622"/>
                </a:lnTo>
                <a:lnTo>
                  <a:pt x="456487" y="417551"/>
                </a:lnTo>
                <a:cubicBezTo>
                  <a:pt x="456487" y="413348"/>
                  <a:pt x="459852" y="409985"/>
                  <a:pt x="464152" y="409985"/>
                </a:cubicBezTo>
                <a:close/>
                <a:moveTo>
                  <a:pt x="553539" y="277886"/>
                </a:moveTo>
                <a:cubicBezTo>
                  <a:pt x="555408" y="277886"/>
                  <a:pt x="557277" y="278727"/>
                  <a:pt x="558399" y="280594"/>
                </a:cubicBezTo>
                <a:lnTo>
                  <a:pt x="608220" y="360717"/>
                </a:lnTo>
                <a:cubicBezTo>
                  <a:pt x="610743" y="364546"/>
                  <a:pt x="607846" y="369495"/>
                  <a:pt x="603359" y="369402"/>
                </a:cubicBezTo>
                <a:lnTo>
                  <a:pt x="578776" y="369402"/>
                </a:lnTo>
                <a:lnTo>
                  <a:pt x="578776" y="429074"/>
                </a:lnTo>
                <a:lnTo>
                  <a:pt x="578776" y="432529"/>
                </a:lnTo>
                <a:lnTo>
                  <a:pt x="578776" y="554674"/>
                </a:lnTo>
                <a:cubicBezTo>
                  <a:pt x="578589" y="558690"/>
                  <a:pt x="575224" y="561771"/>
                  <a:pt x="571205" y="561771"/>
                </a:cubicBezTo>
                <a:lnTo>
                  <a:pt x="535779" y="561771"/>
                </a:lnTo>
                <a:cubicBezTo>
                  <a:pt x="531573" y="561771"/>
                  <a:pt x="528208" y="558409"/>
                  <a:pt x="528208" y="554207"/>
                </a:cubicBezTo>
                <a:lnTo>
                  <a:pt x="528208" y="369495"/>
                </a:lnTo>
                <a:lnTo>
                  <a:pt x="503625" y="369495"/>
                </a:lnTo>
                <a:cubicBezTo>
                  <a:pt x="499138" y="369495"/>
                  <a:pt x="496427" y="364546"/>
                  <a:pt x="498764" y="360717"/>
                </a:cubicBezTo>
                <a:lnTo>
                  <a:pt x="548678" y="280594"/>
                </a:lnTo>
                <a:cubicBezTo>
                  <a:pt x="549800" y="278727"/>
                  <a:pt x="551669" y="277886"/>
                  <a:pt x="553539" y="277886"/>
                </a:cubicBezTo>
                <a:close/>
                <a:moveTo>
                  <a:pt x="248743" y="0"/>
                </a:moveTo>
                <a:lnTo>
                  <a:pt x="260245" y="0"/>
                </a:lnTo>
                <a:lnTo>
                  <a:pt x="271654" y="0"/>
                </a:lnTo>
                <a:cubicBezTo>
                  <a:pt x="325049" y="0"/>
                  <a:pt x="368159" y="43234"/>
                  <a:pt x="368159" y="96367"/>
                </a:cubicBezTo>
                <a:lnTo>
                  <a:pt x="368159" y="203287"/>
                </a:lnTo>
                <a:cubicBezTo>
                  <a:pt x="368159" y="220002"/>
                  <a:pt x="359555" y="234849"/>
                  <a:pt x="346651" y="243440"/>
                </a:cubicBezTo>
                <a:lnTo>
                  <a:pt x="346651" y="346532"/>
                </a:lnTo>
                <a:cubicBezTo>
                  <a:pt x="346651" y="348399"/>
                  <a:pt x="347586" y="349987"/>
                  <a:pt x="349269" y="351014"/>
                </a:cubicBezTo>
                <a:cubicBezTo>
                  <a:pt x="359368" y="355869"/>
                  <a:pt x="396399" y="374545"/>
                  <a:pt x="440257" y="403493"/>
                </a:cubicBezTo>
                <a:cubicBezTo>
                  <a:pt x="437732" y="407602"/>
                  <a:pt x="436236" y="412457"/>
                  <a:pt x="436236" y="417687"/>
                </a:cubicBezTo>
                <a:lnTo>
                  <a:pt x="436236" y="433748"/>
                </a:lnTo>
                <a:cubicBezTo>
                  <a:pt x="433617" y="432908"/>
                  <a:pt x="430812" y="432441"/>
                  <a:pt x="427820" y="432441"/>
                </a:cubicBezTo>
                <a:lnTo>
                  <a:pt x="392378" y="432441"/>
                </a:lnTo>
                <a:cubicBezTo>
                  <a:pt x="377136" y="432441"/>
                  <a:pt x="364699" y="444767"/>
                  <a:pt x="364699" y="460081"/>
                </a:cubicBezTo>
                <a:lnTo>
                  <a:pt x="364699" y="474742"/>
                </a:lnTo>
                <a:lnTo>
                  <a:pt x="364699" y="539454"/>
                </a:lnTo>
                <a:lnTo>
                  <a:pt x="364699" y="554207"/>
                </a:lnTo>
                <a:cubicBezTo>
                  <a:pt x="364699" y="556822"/>
                  <a:pt x="365073" y="559250"/>
                  <a:pt x="365821" y="561771"/>
                </a:cubicBezTo>
                <a:lnTo>
                  <a:pt x="294471" y="561771"/>
                </a:lnTo>
                <a:lnTo>
                  <a:pt x="272215" y="459521"/>
                </a:lnTo>
                <a:cubicBezTo>
                  <a:pt x="317288" y="396676"/>
                  <a:pt x="268848" y="393688"/>
                  <a:pt x="260339" y="393595"/>
                </a:cubicBezTo>
                <a:cubicBezTo>
                  <a:pt x="251829" y="393688"/>
                  <a:pt x="203390" y="396676"/>
                  <a:pt x="248463" y="459521"/>
                </a:cubicBezTo>
                <a:lnTo>
                  <a:pt x="226207" y="561771"/>
                </a:lnTo>
                <a:lnTo>
                  <a:pt x="0" y="561771"/>
                </a:lnTo>
                <a:lnTo>
                  <a:pt x="0" y="488468"/>
                </a:lnTo>
                <a:cubicBezTo>
                  <a:pt x="0" y="472874"/>
                  <a:pt x="6826" y="458213"/>
                  <a:pt x="18796" y="448315"/>
                </a:cubicBezTo>
                <a:cubicBezTo>
                  <a:pt x="85190" y="393968"/>
                  <a:pt x="156633" y="357830"/>
                  <a:pt x="171221" y="350734"/>
                </a:cubicBezTo>
                <a:cubicBezTo>
                  <a:pt x="172811" y="349987"/>
                  <a:pt x="173840" y="348399"/>
                  <a:pt x="173840" y="346532"/>
                </a:cubicBezTo>
                <a:lnTo>
                  <a:pt x="173840" y="243440"/>
                </a:lnTo>
                <a:cubicBezTo>
                  <a:pt x="160841" y="234849"/>
                  <a:pt x="152238" y="220095"/>
                  <a:pt x="152238" y="203287"/>
                </a:cubicBezTo>
                <a:lnTo>
                  <a:pt x="152238" y="96367"/>
                </a:lnTo>
                <a:cubicBezTo>
                  <a:pt x="152238" y="43048"/>
                  <a:pt x="195534" y="0"/>
                  <a:pt x="2487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9628F4B3-932F-0546-70FB-A98F2F68B82E}"/>
              </a:ext>
            </a:extLst>
          </p:cNvPr>
          <p:cNvSpPr/>
          <p:nvPr/>
        </p:nvSpPr>
        <p:spPr>
          <a:xfrm rot="2300262">
            <a:off x="1070202" y="1421998"/>
            <a:ext cx="1163304" cy="1111111"/>
          </a:xfrm>
          <a:custGeom>
            <a:avLst/>
            <a:gdLst>
              <a:gd name="connsiteX0" fmla="*/ 427940 w 1277866"/>
              <a:gd name="connsiteY0" fmla="*/ 1147860 h 1220531"/>
              <a:gd name="connsiteX1" fmla="*/ 301450 w 1277866"/>
              <a:gd name="connsiteY1" fmla="*/ 1214322 h 1220531"/>
              <a:gd name="connsiteX2" fmla="*/ 224562 w 1277866"/>
              <a:gd name="connsiteY2" fmla="*/ 1158448 h 1220531"/>
              <a:gd name="connsiteX3" fmla="*/ 248752 w 1277866"/>
              <a:gd name="connsiteY3" fmla="*/ 1017623 h 1220531"/>
              <a:gd name="connsiteX4" fmla="*/ 118352 w 1277866"/>
              <a:gd name="connsiteY4" fmla="*/ 616324 h 1220531"/>
              <a:gd name="connsiteX5" fmla="*/ 16053 w 1277866"/>
              <a:gd name="connsiteY5" fmla="*/ 516631 h 1220531"/>
              <a:gd name="connsiteX6" fmla="*/ 45456 w 1277866"/>
              <a:gd name="connsiteY6" fmla="*/ 426222 h 1220531"/>
              <a:gd name="connsiteX7" fmla="*/ 186851 w 1277866"/>
              <a:gd name="connsiteY7" fmla="*/ 405697 h 1220531"/>
              <a:gd name="connsiteX8" fmla="*/ 528203 w 1277866"/>
              <a:gd name="connsiteY8" fmla="*/ 157685 h 1220531"/>
              <a:gd name="connsiteX9" fmla="*/ 591408 w 1277866"/>
              <a:gd name="connsiteY9" fmla="*/ 29566 h 1220531"/>
              <a:gd name="connsiteX10" fmla="*/ 686459 w 1277866"/>
              <a:gd name="connsiteY10" fmla="*/ 29566 h 1220531"/>
              <a:gd name="connsiteX11" fmla="*/ 749663 w 1277866"/>
              <a:gd name="connsiteY11" fmla="*/ 157685 h 1220531"/>
              <a:gd name="connsiteX12" fmla="*/ 1091015 w 1277866"/>
              <a:gd name="connsiteY12" fmla="*/ 405697 h 1220531"/>
              <a:gd name="connsiteX13" fmla="*/ 1232411 w 1277866"/>
              <a:gd name="connsiteY13" fmla="*/ 426222 h 1220531"/>
              <a:gd name="connsiteX14" fmla="*/ 1261814 w 1277866"/>
              <a:gd name="connsiteY14" fmla="*/ 516631 h 1220531"/>
              <a:gd name="connsiteX15" fmla="*/ 1159514 w 1277866"/>
              <a:gd name="connsiteY15" fmla="*/ 616324 h 1220531"/>
              <a:gd name="connsiteX16" fmla="*/ 1029114 w 1277866"/>
              <a:gd name="connsiteY16" fmla="*/ 1017623 h 1220531"/>
              <a:gd name="connsiteX17" fmla="*/ 1053304 w 1277866"/>
              <a:gd name="connsiteY17" fmla="*/ 1158448 h 1220531"/>
              <a:gd name="connsiteX18" fmla="*/ 976417 w 1277866"/>
              <a:gd name="connsiteY18" fmla="*/ 1214322 h 1220531"/>
              <a:gd name="connsiteX19" fmla="*/ 849927 w 1277866"/>
              <a:gd name="connsiteY19" fmla="*/ 1147860 h 1220531"/>
              <a:gd name="connsiteX20" fmla="*/ 427940 w 1277866"/>
              <a:gd name="connsiteY20" fmla="*/ 1147860 h 1220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77866" h="1220531">
                <a:moveTo>
                  <a:pt x="427940" y="1147860"/>
                </a:moveTo>
                <a:lnTo>
                  <a:pt x="301450" y="1214322"/>
                </a:lnTo>
                <a:cubicBezTo>
                  <a:pt x="262517" y="1234766"/>
                  <a:pt x="217068" y="1201779"/>
                  <a:pt x="224562" y="1158448"/>
                </a:cubicBezTo>
                <a:lnTo>
                  <a:pt x="248752" y="1017623"/>
                </a:lnTo>
                <a:cubicBezTo>
                  <a:pt x="274001" y="870526"/>
                  <a:pt x="225213" y="720497"/>
                  <a:pt x="118352" y="616324"/>
                </a:cubicBezTo>
                <a:lnTo>
                  <a:pt x="16053" y="516631"/>
                </a:lnTo>
                <a:cubicBezTo>
                  <a:pt x="-15387" y="485924"/>
                  <a:pt x="1962" y="432494"/>
                  <a:pt x="45456" y="426222"/>
                </a:cubicBezTo>
                <a:lnTo>
                  <a:pt x="186851" y="405697"/>
                </a:lnTo>
                <a:cubicBezTo>
                  <a:pt x="334518" y="384276"/>
                  <a:pt x="462148" y="291506"/>
                  <a:pt x="528203" y="157685"/>
                </a:cubicBezTo>
                <a:lnTo>
                  <a:pt x="591408" y="29566"/>
                </a:lnTo>
                <a:cubicBezTo>
                  <a:pt x="610874" y="-9855"/>
                  <a:pt x="667074" y="-9855"/>
                  <a:pt x="686459" y="29566"/>
                </a:cubicBezTo>
                <a:lnTo>
                  <a:pt x="749663" y="157685"/>
                </a:lnTo>
                <a:cubicBezTo>
                  <a:pt x="815718" y="291506"/>
                  <a:pt x="943348" y="384195"/>
                  <a:pt x="1091015" y="405697"/>
                </a:cubicBezTo>
                <a:lnTo>
                  <a:pt x="1232411" y="426222"/>
                </a:lnTo>
                <a:cubicBezTo>
                  <a:pt x="1275905" y="432575"/>
                  <a:pt x="1293253" y="486006"/>
                  <a:pt x="1261814" y="516631"/>
                </a:cubicBezTo>
                <a:lnTo>
                  <a:pt x="1159514" y="616324"/>
                </a:lnTo>
                <a:cubicBezTo>
                  <a:pt x="1052653" y="720497"/>
                  <a:pt x="1003946" y="870526"/>
                  <a:pt x="1029114" y="1017623"/>
                </a:cubicBezTo>
                <a:lnTo>
                  <a:pt x="1053304" y="1158448"/>
                </a:lnTo>
                <a:cubicBezTo>
                  <a:pt x="1060717" y="1201779"/>
                  <a:pt x="1015268" y="1234766"/>
                  <a:pt x="976417" y="1214322"/>
                </a:cubicBezTo>
                <a:lnTo>
                  <a:pt x="849927" y="1147860"/>
                </a:lnTo>
                <a:cubicBezTo>
                  <a:pt x="717817" y="1078465"/>
                  <a:pt x="560050" y="1078465"/>
                  <a:pt x="427940" y="1147860"/>
                </a:cubicBezTo>
                <a:close/>
              </a:path>
            </a:pathLst>
          </a:custGeom>
          <a:solidFill>
            <a:srgbClr val="BCE8D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/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4A54457E-32C0-18C4-C372-545C6B769AF3}"/>
              </a:ext>
            </a:extLst>
          </p:cNvPr>
          <p:cNvSpPr/>
          <p:nvPr/>
        </p:nvSpPr>
        <p:spPr>
          <a:xfrm rot="2300262">
            <a:off x="3388345" y="4051710"/>
            <a:ext cx="570270" cy="544684"/>
          </a:xfrm>
          <a:custGeom>
            <a:avLst/>
            <a:gdLst>
              <a:gd name="connsiteX0" fmla="*/ 427940 w 1277866"/>
              <a:gd name="connsiteY0" fmla="*/ 1147860 h 1220531"/>
              <a:gd name="connsiteX1" fmla="*/ 301450 w 1277866"/>
              <a:gd name="connsiteY1" fmla="*/ 1214322 h 1220531"/>
              <a:gd name="connsiteX2" fmla="*/ 224562 w 1277866"/>
              <a:gd name="connsiteY2" fmla="*/ 1158448 h 1220531"/>
              <a:gd name="connsiteX3" fmla="*/ 248752 w 1277866"/>
              <a:gd name="connsiteY3" fmla="*/ 1017623 h 1220531"/>
              <a:gd name="connsiteX4" fmla="*/ 118352 w 1277866"/>
              <a:gd name="connsiteY4" fmla="*/ 616324 h 1220531"/>
              <a:gd name="connsiteX5" fmla="*/ 16053 w 1277866"/>
              <a:gd name="connsiteY5" fmla="*/ 516631 h 1220531"/>
              <a:gd name="connsiteX6" fmla="*/ 45456 w 1277866"/>
              <a:gd name="connsiteY6" fmla="*/ 426222 h 1220531"/>
              <a:gd name="connsiteX7" fmla="*/ 186851 w 1277866"/>
              <a:gd name="connsiteY7" fmla="*/ 405697 h 1220531"/>
              <a:gd name="connsiteX8" fmla="*/ 528203 w 1277866"/>
              <a:gd name="connsiteY8" fmla="*/ 157685 h 1220531"/>
              <a:gd name="connsiteX9" fmla="*/ 591408 w 1277866"/>
              <a:gd name="connsiteY9" fmla="*/ 29566 h 1220531"/>
              <a:gd name="connsiteX10" fmla="*/ 686459 w 1277866"/>
              <a:gd name="connsiteY10" fmla="*/ 29566 h 1220531"/>
              <a:gd name="connsiteX11" fmla="*/ 749663 w 1277866"/>
              <a:gd name="connsiteY11" fmla="*/ 157685 h 1220531"/>
              <a:gd name="connsiteX12" fmla="*/ 1091015 w 1277866"/>
              <a:gd name="connsiteY12" fmla="*/ 405697 h 1220531"/>
              <a:gd name="connsiteX13" fmla="*/ 1232411 w 1277866"/>
              <a:gd name="connsiteY13" fmla="*/ 426222 h 1220531"/>
              <a:gd name="connsiteX14" fmla="*/ 1261814 w 1277866"/>
              <a:gd name="connsiteY14" fmla="*/ 516631 h 1220531"/>
              <a:gd name="connsiteX15" fmla="*/ 1159514 w 1277866"/>
              <a:gd name="connsiteY15" fmla="*/ 616324 h 1220531"/>
              <a:gd name="connsiteX16" fmla="*/ 1029114 w 1277866"/>
              <a:gd name="connsiteY16" fmla="*/ 1017623 h 1220531"/>
              <a:gd name="connsiteX17" fmla="*/ 1053304 w 1277866"/>
              <a:gd name="connsiteY17" fmla="*/ 1158448 h 1220531"/>
              <a:gd name="connsiteX18" fmla="*/ 976417 w 1277866"/>
              <a:gd name="connsiteY18" fmla="*/ 1214322 h 1220531"/>
              <a:gd name="connsiteX19" fmla="*/ 849927 w 1277866"/>
              <a:gd name="connsiteY19" fmla="*/ 1147860 h 1220531"/>
              <a:gd name="connsiteX20" fmla="*/ 427940 w 1277866"/>
              <a:gd name="connsiteY20" fmla="*/ 1147860 h 1220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77866" h="1220531">
                <a:moveTo>
                  <a:pt x="427940" y="1147860"/>
                </a:moveTo>
                <a:lnTo>
                  <a:pt x="301450" y="1214322"/>
                </a:lnTo>
                <a:cubicBezTo>
                  <a:pt x="262517" y="1234766"/>
                  <a:pt x="217068" y="1201779"/>
                  <a:pt x="224562" y="1158448"/>
                </a:cubicBezTo>
                <a:lnTo>
                  <a:pt x="248752" y="1017623"/>
                </a:lnTo>
                <a:cubicBezTo>
                  <a:pt x="274001" y="870526"/>
                  <a:pt x="225213" y="720497"/>
                  <a:pt x="118352" y="616324"/>
                </a:cubicBezTo>
                <a:lnTo>
                  <a:pt x="16053" y="516631"/>
                </a:lnTo>
                <a:cubicBezTo>
                  <a:pt x="-15387" y="485924"/>
                  <a:pt x="1962" y="432494"/>
                  <a:pt x="45456" y="426222"/>
                </a:cubicBezTo>
                <a:lnTo>
                  <a:pt x="186851" y="405697"/>
                </a:lnTo>
                <a:cubicBezTo>
                  <a:pt x="334518" y="384276"/>
                  <a:pt x="462148" y="291506"/>
                  <a:pt x="528203" y="157685"/>
                </a:cubicBezTo>
                <a:lnTo>
                  <a:pt x="591408" y="29566"/>
                </a:lnTo>
                <a:cubicBezTo>
                  <a:pt x="610874" y="-9855"/>
                  <a:pt x="667074" y="-9855"/>
                  <a:pt x="686459" y="29566"/>
                </a:cubicBezTo>
                <a:lnTo>
                  <a:pt x="749663" y="157685"/>
                </a:lnTo>
                <a:cubicBezTo>
                  <a:pt x="815718" y="291506"/>
                  <a:pt x="943348" y="384195"/>
                  <a:pt x="1091015" y="405697"/>
                </a:cubicBezTo>
                <a:lnTo>
                  <a:pt x="1232411" y="426222"/>
                </a:lnTo>
                <a:cubicBezTo>
                  <a:pt x="1275905" y="432575"/>
                  <a:pt x="1293253" y="486006"/>
                  <a:pt x="1261814" y="516631"/>
                </a:cubicBezTo>
                <a:lnTo>
                  <a:pt x="1159514" y="616324"/>
                </a:lnTo>
                <a:cubicBezTo>
                  <a:pt x="1052653" y="720497"/>
                  <a:pt x="1003946" y="870526"/>
                  <a:pt x="1029114" y="1017623"/>
                </a:cubicBezTo>
                <a:lnTo>
                  <a:pt x="1053304" y="1158448"/>
                </a:lnTo>
                <a:cubicBezTo>
                  <a:pt x="1060717" y="1201779"/>
                  <a:pt x="1015268" y="1234766"/>
                  <a:pt x="976417" y="1214322"/>
                </a:cubicBezTo>
                <a:lnTo>
                  <a:pt x="849927" y="1147860"/>
                </a:lnTo>
                <a:cubicBezTo>
                  <a:pt x="717817" y="1078465"/>
                  <a:pt x="560050" y="1078465"/>
                  <a:pt x="427940" y="114786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BCE8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4E558479-DD96-8AA9-AD0F-B9C23D941AB7}"/>
              </a:ext>
            </a:extLst>
          </p:cNvPr>
          <p:cNvSpPr txBox="1"/>
          <p:nvPr/>
        </p:nvSpPr>
        <p:spPr>
          <a:xfrm>
            <a:off x="1299638" y="1727028"/>
            <a:ext cx="6944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</a:rPr>
              <a:t>01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9C88BACF-FDEC-A915-25B9-792688B1BEE6}"/>
              </a:ext>
            </a:extLst>
          </p:cNvPr>
          <p:cNvGrpSpPr/>
          <p:nvPr/>
        </p:nvGrpSpPr>
        <p:grpSpPr>
          <a:xfrm>
            <a:off x="1646848" y="2795481"/>
            <a:ext cx="2235567" cy="1021955"/>
            <a:chOff x="-94764" y="1931934"/>
            <a:chExt cx="2235567" cy="1021955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36659520-E4B3-D73E-8D2F-8F56F93442C8}"/>
                </a:ext>
              </a:extLst>
            </p:cNvPr>
            <p:cNvSpPr txBox="1"/>
            <p:nvPr/>
          </p:nvSpPr>
          <p:spPr>
            <a:xfrm>
              <a:off x="-94764" y="2190603"/>
              <a:ext cx="195836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3AA1D850-6FC8-3FA4-1AB6-C604F870E867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E4A1E25A-6BAC-91B1-CFA0-3D9DF440C728}"/>
              </a:ext>
            </a:extLst>
          </p:cNvPr>
          <p:cNvSpPr/>
          <p:nvPr/>
        </p:nvSpPr>
        <p:spPr>
          <a:xfrm>
            <a:off x="4656333" y="1802932"/>
            <a:ext cx="2883339" cy="2612571"/>
          </a:xfrm>
          <a:prstGeom prst="roundRect">
            <a:avLst/>
          </a:prstGeom>
          <a:solidFill>
            <a:srgbClr val="05755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/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19C6DA1A-9DDE-6CEB-97D1-67F4C1C994FD}"/>
              </a:ext>
            </a:extLst>
          </p:cNvPr>
          <p:cNvSpPr/>
          <p:nvPr/>
        </p:nvSpPr>
        <p:spPr>
          <a:xfrm rot="2300262">
            <a:off x="4543812" y="1421998"/>
            <a:ext cx="1163304" cy="1111111"/>
          </a:xfrm>
          <a:custGeom>
            <a:avLst/>
            <a:gdLst>
              <a:gd name="connsiteX0" fmla="*/ 427940 w 1277866"/>
              <a:gd name="connsiteY0" fmla="*/ 1147860 h 1220531"/>
              <a:gd name="connsiteX1" fmla="*/ 301450 w 1277866"/>
              <a:gd name="connsiteY1" fmla="*/ 1214322 h 1220531"/>
              <a:gd name="connsiteX2" fmla="*/ 224562 w 1277866"/>
              <a:gd name="connsiteY2" fmla="*/ 1158448 h 1220531"/>
              <a:gd name="connsiteX3" fmla="*/ 248752 w 1277866"/>
              <a:gd name="connsiteY3" fmla="*/ 1017623 h 1220531"/>
              <a:gd name="connsiteX4" fmla="*/ 118352 w 1277866"/>
              <a:gd name="connsiteY4" fmla="*/ 616324 h 1220531"/>
              <a:gd name="connsiteX5" fmla="*/ 16053 w 1277866"/>
              <a:gd name="connsiteY5" fmla="*/ 516631 h 1220531"/>
              <a:gd name="connsiteX6" fmla="*/ 45456 w 1277866"/>
              <a:gd name="connsiteY6" fmla="*/ 426222 h 1220531"/>
              <a:gd name="connsiteX7" fmla="*/ 186851 w 1277866"/>
              <a:gd name="connsiteY7" fmla="*/ 405697 h 1220531"/>
              <a:gd name="connsiteX8" fmla="*/ 528203 w 1277866"/>
              <a:gd name="connsiteY8" fmla="*/ 157685 h 1220531"/>
              <a:gd name="connsiteX9" fmla="*/ 591408 w 1277866"/>
              <a:gd name="connsiteY9" fmla="*/ 29566 h 1220531"/>
              <a:gd name="connsiteX10" fmla="*/ 686459 w 1277866"/>
              <a:gd name="connsiteY10" fmla="*/ 29566 h 1220531"/>
              <a:gd name="connsiteX11" fmla="*/ 749663 w 1277866"/>
              <a:gd name="connsiteY11" fmla="*/ 157685 h 1220531"/>
              <a:gd name="connsiteX12" fmla="*/ 1091015 w 1277866"/>
              <a:gd name="connsiteY12" fmla="*/ 405697 h 1220531"/>
              <a:gd name="connsiteX13" fmla="*/ 1232411 w 1277866"/>
              <a:gd name="connsiteY13" fmla="*/ 426222 h 1220531"/>
              <a:gd name="connsiteX14" fmla="*/ 1261814 w 1277866"/>
              <a:gd name="connsiteY14" fmla="*/ 516631 h 1220531"/>
              <a:gd name="connsiteX15" fmla="*/ 1159514 w 1277866"/>
              <a:gd name="connsiteY15" fmla="*/ 616324 h 1220531"/>
              <a:gd name="connsiteX16" fmla="*/ 1029114 w 1277866"/>
              <a:gd name="connsiteY16" fmla="*/ 1017623 h 1220531"/>
              <a:gd name="connsiteX17" fmla="*/ 1053304 w 1277866"/>
              <a:gd name="connsiteY17" fmla="*/ 1158448 h 1220531"/>
              <a:gd name="connsiteX18" fmla="*/ 976417 w 1277866"/>
              <a:gd name="connsiteY18" fmla="*/ 1214322 h 1220531"/>
              <a:gd name="connsiteX19" fmla="*/ 849927 w 1277866"/>
              <a:gd name="connsiteY19" fmla="*/ 1147860 h 1220531"/>
              <a:gd name="connsiteX20" fmla="*/ 427940 w 1277866"/>
              <a:gd name="connsiteY20" fmla="*/ 1147860 h 1220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77866" h="1220531">
                <a:moveTo>
                  <a:pt x="427940" y="1147860"/>
                </a:moveTo>
                <a:lnTo>
                  <a:pt x="301450" y="1214322"/>
                </a:lnTo>
                <a:cubicBezTo>
                  <a:pt x="262517" y="1234766"/>
                  <a:pt x="217068" y="1201779"/>
                  <a:pt x="224562" y="1158448"/>
                </a:cubicBezTo>
                <a:lnTo>
                  <a:pt x="248752" y="1017623"/>
                </a:lnTo>
                <a:cubicBezTo>
                  <a:pt x="274001" y="870526"/>
                  <a:pt x="225213" y="720497"/>
                  <a:pt x="118352" y="616324"/>
                </a:cubicBezTo>
                <a:lnTo>
                  <a:pt x="16053" y="516631"/>
                </a:lnTo>
                <a:cubicBezTo>
                  <a:pt x="-15387" y="485924"/>
                  <a:pt x="1962" y="432494"/>
                  <a:pt x="45456" y="426222"/>
                </a:cubicBezTo>
                <a:lnTo>
                  <a:pt x="186851" y="405697"/>
                </a:lnTo>
                <a:cubicBezTo>
                  <a:pt x="334518" y="384276"/>
                  <a:pt x="462148" y="291506"/>
                  <a:pt x="528203" y="157685"/>
                </a:cubicBezTo>
                <a:lnTo>
                  <a:pt x="591408" y="29566"/>
                </a:lnTo>
                <a:cubicBezTo>
                  <a:pt x="610874" y="-9855"/>
                  <a:pt x="667074" y="-9855"/>
                  <a:pt x="686459" y="29566"/>
                </a:cubicBezTo>
                <a:lnTo>
                  <a:pt x="749663" y="157685"/>
                </a:lnTo>
                <a:cubicBezTo>
                  <a:pt x="815718" y="291506"/>
                  <a:pt x="943348" y="384195"/>
                  <a:pt x="1091015" y="405697"/>
                </a:cubicBezTo>
                <a:lnTo>
                  <a:pt x="1232411" y="426222"/>
                </a:lnTo>
                <a:cubicBezTo>
                  <a:pt x="1275905" y="432575"/>
                  <a:pt x="1293253" y="486006"/>
                  <a:pt x="1261814" y="516631"/>
                </a:cubicBezTo>
                <a:lnTo>
                  <a:pt x="1159514" y="616324"/>
                </a:lnTo>
                <a:cubicBezTo>
                  <a:pt x="1052653" y="720497"/>
                  <a:pt x="1003946" y="870526"/>
                  <a:pt x="1029114" y="1017623"/>
                </a:cubicBezTo>
                <a:lnTo>
                  <a:pt x="1053304" y="1158448"/>
                </a:lnTo>
                <a:cubicBezTo>
                  <a:pt x="1060717" y="1201779"/>
                  <a:pt x="1015268" y="1234766"/>
                  <a:pt x="976417" y="1214322"/>
                </a:cubicBezTo>
                <a:lnTo>
                  <a:pt x="849927" y="1147860"/>
                </a:lnTo>
                <a:cubicBezTo>
                  <a:pt x="717817" y="1078465"/>
                  <a:pt x="560050" y="1078465"/>
                  <a:pt x="427940" y="1147860"/>
                </a:cubicBezTo>
                <a:close/>
              </a:path>
            </a:pathLst>
          </a:custGeom>
          <a:solidFill>
            <a:srgbClr val="BCE8D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D02B6DE0-CA2F-AA52-54F1-B5FAD824D0EE}"/>
              </a:ext>
            </a:extLst>
          </p:cNvPr>
          <p:cNvSpPr/>
          <p:nvPr/>
        </p:nvSpPr>
        <p:spPr>
          <a:xfrm rot="2300262">
            <a:off x="6861955" y="4051710"/>
            <a:ext cx="570270" cy="544684"/>
          </a:xfrm>
          <a:custGeom>
            <a:avLst/>
            <a:gdLst>
              <a:gd name="connsiteX0" fmla="*/ 427940 w 1277866"/>
              <a:gd name="connsiteY0" fmla="*/ 1147860 h 1220531"/>
              <a:gd name="connsiteX1" fmla="*/ 301450 w 1277866"/>
              <a:gd name="connsiteY1" fmla="*/ 1214322 h 1220531"/>
              <a:gd name="connsiteX2" fmla="*/ 224562 w 1277866"/>
              <a:gd name="connsiteY2" fmla="*/ 1158448 h 1220531"/>
              <a:gd name="connsiteX3" fmla="*/ 248752 w 1277866"/>
              <a:gd name="connsiteY3" fmla="*/ 1017623 h 1220531"/>
              <a:gd name="connsiteX4" fmla="*/ 118352 w 1277866"/>
              <a:gd name="connsiteY4" fmla="*/ 616324 h 1220531"/>
              <a:gd name="connsiteX5" fmla="*/ 16053 w 1277866"/>
              <a:gd name="connsiteY5" fmla="*/ 516631 h 1220531"/>
              <a:gd name="connsiteX6" fmla="*/ 45456 w 1277866"/>
              <a:gd name="connsiteY6" fmla="*/ 426222 h 1220531"/>
              <a:gd name="connsiteX7" fmla="*/ 186851 w 1277866"/>
              <a:gd name="connsiteY7" fmla="*/ 405697 h 1220531"/>
              <a:gd name="connsiteX8" fmla="*/ 528203 w 1277866"/>
              <a:gd name="connsiteY8" fmla="*/ 157685 h 1220531"/>
              <a:gd name="connsiteX9" fmla="*/ 591408 w 1277866"/>
              <a:gd name="connsiteY9" fmla="*/ 29566 h 1220531"/>
              <a:gd name="connsiteX10" fmla="*/ 686459 w 1277866"/>
              <a:gd name="connsiteY10" fmla="*/ 29566 h 1220531"/>
              <a:gd name="connsiteX11" fmla="*/ 749663 w 1277866"/>
              <a:gd name="connsiteY11" fmla="*/ 157685 h 1220531"/>
              <a:gd name="connsiteX12" fmla="*/ 1091015 w 1277866"/>
              <a:gd name="connsiteY12" fmla="*/ 405697 h 1220531"/>
              <a:gd name="connsiteX13" fmla="*/ 1232411 w 1277866"/>
              <a:gd name="connsiteY13" fmla="*/ 426222 h 1220531"/>
              <a:gd name="connsiteX14" fmla="*/ 1261814 w 1277866"/>
              <a:gd name="connsiteY14" fmla="*/ 516631 h 1220531"/>
              <a:gd name="connsiteX15" fmla="*/ 1159514 w 1277866"/>
              <a:gd name="connsiteY15" fmla="*/ 616324 h 1220531"/>
              <a:gd name="connsiteX16" fmla="*/ 1029114 w 1277866"/>
              <a:gd name="connsiteY16" fmla="*/ 1017623 h 1220531"/>
              <a:gd name="connsiteX17" fmla="*/ 1053304 w 1277866"/>
              <a:gd name="connsiteY17" fmla="*/ 1158448 h 1220531"/>
              <a:gd name="connsiteX18" fmla="*/ 976417 w 1277866"/>
              <a:gd name="connsiteY18" fmla="*/ 1214322 h 1220531"/>
              <a:gd name="connsiteX19" fmla="*/ 849927 w 1277866"/>
              <a:gd name="connsiteY19" fmla="*/ 1147860 h 1220531"/>
              <a:gd name="connsiteX20" fmla="*/ 427940 w 1277866"/>
              <a:gd name="connsiteY20" fmla="*/ 1147860 h 1220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77866" h="1220531">
                <a:moveTo>
                  <a:pt x="427940" y="1147860"/>
                </a:moveTo>
                <a:lnTo>
                  <a:pt x="301450" y="1214322"/>
                </a:lnTo>
                <a:cubicBezTo>
                  <a:pt x="262517" y="1234766"/>
                  <a:pt x="217068" y="1201779"/>
                  <a:pt x="224562" y="1158448"/>
                </a:cubicBezTo>
                <a:lnTo>
                  <a:pt x="248752" y="1017623"/>
                </a:lnTo>
                <a:cubicBezTo>
                  <a:pt x="274001" y="870526"/>
                  <a:pt x="225213" y="720497"/>
                  <a:pt x="118352" y="616324"/>
                </a:cubicBezTo>
                <a:lnTo>
                  <a:pt x="16053" y="516631"/>
                </a:lnTo>
                <a:cubicBezTo>
                  <a:pt x="-15387" y="485924"/>
                  <a:pt x="1962" y="432494"/>
                  <a:pt x="45456" y="426222"/>
                </a:cubicBezTo>
                <a:lnTo>
                  <a:pt x="186851" y="405697"/>
                </a:lnTo>
                <a:cubicBezTo>
                  <a:pt x="334518" y="384276"/>
                  <a:pt x="462148" y="291506"/>
                  <a:pt x="528203" y="157685"/>
                </a:cubicBezTo>
                <a:lnTo>
                  <a:pt x="591408" y="29566"/>
                </a:lnTo>
                <a:cubicBezTo>
                  <a:pt x="610874" y="-9855"/>
                  <a:pt x="667074" y="-9855"/>
                  <a:pt x="686459" y="29566"/>
                </a:cubicBezTo>
                <a:lnTo>
                  <a:pt x="749663" y="157685"/>
                </a:lnTo>
                <a:cubicBezTo>
                  <a:pt x="815718" y="291506"/>
                  <a:pt x="943348" y="384195"/>
                  <a:pt x="1091015" y="405697"/>
                </a:cubicBezTo>
                <a:lnTo>
                  <a:pt x="1232411" y="426222"/>
                </a:lnTo>
                <a:cubicBezTo>
                  <a:pt x="1275905" y="432575"/>
                  <a:pt x="1293253" y="486006"/>
                  <a:pt x="1261814" y="516631"/>
                </a:cubicBezTo>
                <a:lnTo>
                  <a:pt x="1159514" y="616324"/>
                </a:lnTo>
                <a:cubicBezTo>
                  <a:pt x="1052653" y="720497"/>
                  <a:pt x="1003946" y="870526"/>
                  <a:pt x="1029114" y="1017623"/>
                </a:cubicBezTo>
                <a:lnTo>
                  <a:pt x="1053304" y="1158448"/>
                </a:lnTo>
                <a:cubicBezTo>
                  <a:pt x="1060717" y="1201779"/>
                  <a:pt x="1015268" y="1234766"/>
                  <a:pt x="976417" y="1214322"/>
                </a:cubicBezTo>
                <a:lnTo>
                  <a:pt x="849927" y="1147860"/>
                </a:lnTo>
                <a:cubicBezTo>
                  <a:pt x="717817" y="1078465"/>
                  <a:pt x="560050" y="1078465"/>
                  <a:pt x="427940" y="114786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BCE8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30AD0195-C200-CD47-40E7-16196D3D4936}"/>
              </a:ext>
            </a:extLst>
          </p:cNvPr>
          <p:cNvSpPr txBox="1"/>
          <p:nvPr/>
        </p:nvSpPr>
        <p:spPr>
          <a:xfrm>
            <a:off x="4773248" y="1727028"/>
            <a:ext cx="6944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</a:rPr>
              <a:t>02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B4E80B0E-9FE1-64A8-6920-9876D37B7B4D}"/>
              </a:ext>
            </a:extLst>
          </p:cNvPr>
          <p:cNvGrpSpPr/>
          <p:nvPr/>
        </p:nvGrpSpPr>
        <p:grpSpPr>
          <a:xfrm>
            <a:off x="5120458" y="2795481"/>
            <a:ext cx="2235567" cy="1021955"/>
            <a:chOff x="-94764" y="1931934"/>
            <a:chExt cx="2235567" cy="1021955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B0FBD482-E860-8587-F1DB-DA911AC0009E}"/>
                </a:ext>
              </a:extLst>
            </p:cNvPr>
            <p:cNvSpPr txBox="1"/>
            <p:nvPr/>
          </p:nvSpPr>
          <p:spPr>
            <a:xfrm>
              <a:off x="-94764" y="2190603"/>
              <a:ext cx="195836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4EF0FC01-07AB-F356-D4D7-4DBA282B372C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0" name="矩形: 圆角 39">
            <a:extLst>
              <a:ext uri="{FF2B5EF4-FFF2-40B4-BE49-F238E27FC236}">
                <a16:creationId xmlns:a16="http://schemas.microsoft.com/office/drawing/2014/main" id="{7C74186E-D65F-FD4D-BB1D-FA908BB1CBCA}"/>
              </a:ext>
            </a:extLst>
          </p:cNvPr>
          <p:cNvSpPr/>
          <p:nvPr/>
        </p:nvSpPr>
        <p:spPr>
          <a:xfrm>
            <a:off x="8129943" y="1802932"/>
            <a:ext cx="2883339" cy="2612571"/>
          </a:xfrm>
          <a:prstGeom prst="roundRect">
            <a:avLst/>
          </a:prstGeom>
          <a:solidFill>
            <a:srgbClr val="58BC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/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451C4ABC-FFF6-CE5C-8F0F-C68D98906E7F}"/>
              </a:ext>
            </a:extLst>
          </p:cNvPr>
          <p:cNvSpPr/>
          <p:nvPr/>
        </p:nvSpPr>
        <p:spPr>
          <a:xfrm rot="2300262">
            <a:off x="8017422" y="1421998"/>
            <a:ext cx="1163304" cy="1111111"/>
          </a:xfrm>
          <a:custGeom>
            <a:avLst/>
            <a:gdLst>
              <a:gd name="connsiteX0" fmla="*/ 427940 w 1277866"/>
              <a:gd name="connsiteY0" fmla="*/ 1147860 h 1220531"/>
              <a:gd name="connsiteX1" fmla="*/ 301450 w 1277866"/>
              <a:gd name="connsiteY1" fmla="*/ 1214322 h 1220531"/>
              <a:gd name="connsiteX2" fmla="*/ 224562 w 1277866"/>
              <a:gd name="connsiteY2" fmla="*/ 1158448 h 1220531"/>
              <a:gd name="connsiteX3" fmla="*/ 248752 w 1277866"/>
              <a:gd name="connsiteY3" fmla="*/ 1017623 h 1220531"/>
              <a:gd name="connsiteX4" fmla="*/ 118352 w 1277866"/>
              <a:gd name="connsiteY4" fmla="*/ 616324 h 1220531"/>
              <a:gd name="connsiteX5" fmla="*/ 16053 w 1277866"/>
              <a:gd name="connsiteY5" fmla="*/ 516631 h 1220531"/>
              <a:gd name="connsiteX6" fmla="*/ 45456 w 1277866"/>
              <a:gd name="connsiteY6" fmla="*/ 426222 h 1220531"/>
              <a:gd name="connsiteX7" fmla="*/ 186851 w 1277866"/>
              <a:gd name="connsiteY7" fmla="*/ 405697 h 1220531"/>
              <a:gd name="connsiteX8" fmla="*/ 528203 w 1277866"/>
              <a:gd name="connsiteY8" fmla="*/ 157685 h 1220531"/>
              <a:gd name="connsiteX9" fmla="*/ 591408 w 1277866"/>
              <a:gd name="connsiteY9" fmla="*/ 29566 h 1220531"/>
              <a:gd name="connsiteX10" fmla="*/ 686459 w 1277866"/>
              <a:gd name="connsiteY10" fmla="*/ 29566 h 1220531"/>
              <a:gd name="connsiteX11" fmla="*/ 749663 w 1277866"/>
              <a:gd name="connsiteY11" fmla="*/ 157685 h 1220531"/>
              <a:gd name="connsiteX12" fmla="*/ 1091015 w 1277866"/>
              <a:gd name="connsiteY12" fmla="*/ 405697 h 1220531"/>
              <a:gd name="connsiteX13" fmla="*/ 1232411 w 1277866"/>
              <a:gd name="connsiteY13" fmla="*/ 426222 h 1220531"/>
              <a:gd name="connsiteX14" fmla="*/ 1261814 w 1277866"/>
              <a:gd name="connsiteY14" fmla="*/ 516631 h 1220531"/>
              <a:gd name="connsiteX15" fmla="*/ 1159514 w 1277866"/>
              <a:gd name="connsiteY15" fmla="*/ 616324 h 1220531"/>
              <a:gd name="connsiteX16" fmla="*/ 1029114 w 1277866"/>
              <a:gd name="connsiteY16" fmla="*/ 1017623 h 1220531"/>
              <a:gd name="connsiteX17" fmla="*/ 1053304 w 1277866"/>
              <a:gd name="connsiteY17" fmla="*/ 1158448 h 1220531"/>
              <a:gd name="connsiteX18" fmla="*/ 976417 w 1277866"/>
              <a:gd name="connsiteY18" fmla="*/ 1214322 h 1220531"/>
              <a:gd name="connsiteX19" fmla="*/ 849927 w 1277866"/>
              <a:gd name="connsiteY19" fmla="*/ 1147860 h 1220531"/>
              <a:gd name="connsiteX20" fmla="*/ 427940 w 1277866"/>
              <a:gd name="connsiteY20" fmla="*/ 1147860 h 1220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77866" h="1220531">
                <a:moveTo>
                  <a:pt x="427940" y="1147860"/>
                </a:moveTo>
                <a:lnTo>
                  <a:pt x="301450" y="1214322"/>
                </a:lnTo>
                <a:cubicBezTo>
                  <a:pt x="262517" y="1234766"/>
                  <a:pt x="217068" y="1201779"/>
                  <a:pt x="224562" y="1158448"/>
                </a:cubicBezTo>
                <a:lnTo>
                  <a:pt x="248752" y="1017623"/>
                </a:lnTo>
                <a:cubicBezTo>
                  <a:pt x="274001" y="870526"/>
                  <a:pt x="225213" y="720497"/>
                  <a:pt x="118352" y="616324"/>
                </a:cubicBezTo>
                <a:lnTo>
                  <a:pt x="16053" y="516631"/>
                </a:lnTo>
                <a:cubicBezTo>
                  <a:pt x="-15387" y="485924"/>
                  <a:pt x="1962" y="432494"/>
                  <a:pt x="45456" y="426222"/>
                </a:cubicBezTo>
                <a:lnTo>
                  <a:pt x="186851" y="405697"/>
                </a:lnTo>
                <a:cubicBezTo>
                  <a:pt x="334518" y="384276"/>
                  <a:pt x="462148" y="291506"/>
                  <a:pt x="528203" y="157685"/>
                </a:cubicBezTo>
                <a:lnTo>
                  <a:pt x="591408" y="29566"/>
                </a:lnTo>
                <a:cubicBezTo>
                  <a:pt x="610874" y="-9855"/>
                  <a:pt x="667074" y="-9855"/>
                  <a:pt x="686459" y="29566"/>
                </a:cubicBezTo>
                <a:lnTo>
                  <a:pt x="749663" y="157685"/>
                </a:lnTo>
                <a:cubicBezTo>
                  <a:pt x="815718" y="291506"/>
                  <a:pt x="943348" y="384195"/>
                  <a:pt x="1091015" y="405697"/>
                </a:cubicBezTo>
                <a:lnTo>
                  <a:pt x="1232411" y="426222"/>
                </a:lnTo>
                <a:cubicBezTo>
                  <a:pt x="1275905" y="432575"/>
                  <a:pt x="1293253" y="486006"/>
                  <a:pt x="1261814" y="516631"/>
                </a:cubicBezTo>
                <a:lnTo>
                  <a:pt x="1159514" y="616324"/>
                </a:lnTo>
                <a:cubicBezTo>
                  <a:pt x="1052653" y="720497"/>
                  <a:pt x="1003946" y="870526"/>
                  <a:pt x="1029114" y="1017623"/>
                </a:cubicBezTo>
                <a:lnTo>
                  <a:pt x="1053304" y="1158448"/>
                </a:lnTo>
                <a:cubicBezTo>
                  <a:pt x="1060717" y="1201779"/>
                  <a:pt x="1015268" y="1234766"/>
                  <a:pt x="976417" y="1214322"/>
                </a:cubicBezTo>
                <a:lnTo>
                  <a:pt x="849927" y="1147860"/>
                </a:lnTo>
                <a:cubicBezTo>
                  <a:pt x="717817" y="1078465"/>
                  <a:pt x="560050" y="1078465"/>
                  <a:pt x="427940" y="1147860"/>
                </a:cubicBezTo>
                <a:close/>
              </a:path>
            </a:pathLst>
          </a:custGeom>
          <a:solidFill>
            <a:srgbClr val="BCE8D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/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A9272727-4B52-8361-06E2-45D53E8F52EB}"/>
              </a:ext>
            </a:extLst>
          </p:cNvPr>
          <p:cNvSpPr/>
          <p:nvPr/>
        </p:nvSpPr>
        <p:spPr>
          <a:xfrm rot="2300262">
            <a:off x="10335565" y="4051710"/>
            <a:ext cx="570270" cy="544684"/>
          </a:xfrm>
          <a:custGeom>
            <a:avLst/>
            <a:gdLst>
              <a:gd name="connsiteX0" fmla="*/ 427940 w 1277866"/>
              <a:gd name="connsiteY0" fmla="*/ 1147860 h 1220531"/>
              <a:gd name="connsiteX1" fmla="*/ 301450 w 1277866"/>
              <a:gd name="connsiteY1" fmla="*/ 1214322 h 1220531"/>
              <a:gd name="connsiteX2" fmla="*/ 224562 w 1277866"/>
              <a:gd name="connsiteY2" fmla="*/ 1158448 h 1220531"/>
              <a:gd name="connsiteX3" fmla="*/ 248752 w 1277866"/>
              <a:gd name="connsiteY3" fmla="*/ 1017623 h 1220531"/>
              <a:gd name="connsiteX4" fmla="*/ 118352 w 1277866"/>
              <a:gd name="connsiteY4" fmla="*/ 616324 h 1220531"/>
              <a:gd name="connsiteX5" fmla="*/ 16053 w 1277866"/>
              <a:gd name="connsiteY5" fmla="*/ 516631 h 1220531"/>
              <a:gd name="connsiteX6" fmla="*/ 45456 w 1277866"/>
              <a:gd name="connsiteY6" fmla="*/ 426222 h 1220531"/>
              <a:gd name="connsiteX7" fmla="*/ 186851 w 1277866"/>
              <a:gd name="connsiteY7" fmla="*/ 405697 h 1220531"/>
              <a:gd name="connsiteX8" fmla="*/ 528203 w 1277866"/>
              <a:gd name="connsiteY8" fmla="*/ 157685 h 1220531"/>
              <a:gd name="connsiteX9" fmla="*/ 591408 w 1277866"/>
              <a:gd name="connsiteY9" fmla="*/ 29566 h 1220531"/>
              <a:gd name="connsiteX10" fmla="*/ 686459 w 1277866"/>
              <a:gd name="connsiteY10" fmla="*/ 29566 h 1220531"/>
              <a:gd name="connsiteX11" fmla="*/ 749663 w 1277866"/>
              <a:gd name="connsiteY11" fmla="*/ 157685 h 1220531"/>
              <a:gd name="connsiteX12" fmla="*/ 1091015 w 1277866"/>
              <a:gd name="connsiteY12" fmla="*/ 405697 h 1220531"/>
              <a:gd name="connsiteX13" fmla="*/ 1232411 w 1277866"/>
              <a:gd name="connsiteY13" fmla="*/ 426222 h 1220531"/>
              <a:gd name="connsiteX14" fmla="*/ 1261814 w 1277866"/>
              <a:gd name="connsiteY14" fmla="*/ 516631 h 1220531"/>
              <a:gd name="connsiteX15" fmla="*/ 1159514 w 1277866"/>
              <a:gd name="connsiteY15" fmla="*/ 616324 h 1220531"/>
              <a:gd name="connsiteX16" fmla="*/ 1029114 w 1277866"/>
              <a:gd name="connsiteY16" fmla="*/ 1017623 h 1220531"/>
              <a:gd name="connsiteX17" fmla="*/ 1053304 w 1277866"/>
              <a:gd name="connsiteY17" fmla="*/ 1158448 h 1220531"/>
              <a:gd name="connsiteX18" fmla="*/ 976417 w 1277866"/>
              <a:gd name="connsiteY18" fmla="*/ 1214322 h 1220531"/>
              <a:gd name="connsiteX19" fmla="*/ 849927 w 1277866"/>
              <a:gd name="connsiteY19" fmla="*/ 1147860 h 1220531"/>
              <a:gd name="connsiteX20" fmla="*/ 427940 w 1277866"/>
              <a:gd name="connsiteY20" fmla="*/ 1147860 h 1220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77866" h="1220531">
                <a:moveTo>
                  <a:pt x="427940" y="1147860"/>
                </a:moveTo>
                <a:lnTo>
                  <a:pt x="301450" y="1214322"/>
                </a:lnTo>
                <a:cubicBezTo>
                  <a:pt x="262517" y="1234766"/>
                  <a:pt x="217068" y="1201779"/>
                  <a:pt x="224562" y="1158448"/>
                </a:cubicBezTo>
                <a:lnTo>
                  <a:pt x="248752" y="1017623"/>
                </a:lnTo>
                <a:cubicBezTo>
                  <a:pt x="274001" y="870526"/>
                  <a:pt x="225213" y="720497"/>
                  <a:pt x="118352" y="616324"/>
                </a:cubicBezTo>
                <a:lnTo>
                  <a:pt x="16053" y="516631"/>
                </a:lnTo>
                <a:cubicBezTo>
                  <a:pt x="-15387" y="485924"/>
                  <a:pt x="1962" y="432494"/>
                  <a:pt x="45456" y="426222"/>
                </a:cubicBezTo>
                <a:lnTo>
                  <a:pt x="186851" y="405697"/>
                </a:lnTo>
                <a:cubicBezTo>
                  <a:pt x="334518" y="384276"/>
                  <a:pt x="462148" y="291506"/>
                  <a:pt x="528203" y="157685"/>
                </a:cubicBezTo>
                <a:lnTo>
                  <a:pt x="591408" y="29566"/>
                </a:lnTo>
                <a:cubicBezTo>
                  <a:pt x="610874" y="-9855"/>
                  <a:pt x="667074" y="-9855"/>
                  <a:pt x="686459" y="29566"/>
                </a:cubicBezTo>
                <a:lnTo>
                  <a:pt x="749663" y="157685"/>
                </a:lnTo>
                <a:cubicBezTo>
                  <a:pt x="815718" y="291506"/>
                  <a:pt x="943348" y="384195"/>
                  <a:pt x="1091015" y="405697"/>
                </a:cubicBezTo>
                <a:lnTo>
                  <a:pt x="1232411" y="426222"/>
                </a:lnTo>
                <a:cubicBezTo>
                  <a:pt x="1275905" y="432575"/>
                  <a:pt x="1293253" y="486006"/>
                  <a:pt x="1261814" y="516631"/>
                </a:cubicBezTo>
                <a:lnTo>
                  <a:pt x="1159514" y="616324"/>
                </a:lnTo>
                <a:cubicBezTo>
                  <a:pt x="1052653" y="720497"/>
                  <a:pt x="1003946" y="870526"/>
                  <a:pt x="1029114" y="1017623"/>
                </a:cubicBezTo>
                <a:lnTo>
                  <a:pt x="1053304" y="1158448"/>
                </a:lnTo>
                <a:cubicBezTo>
                  <a:pt x="1060717" y="1201779"/>
                  <a:pt x="1015268" y="1234766"/>
                  <a:pt x="976417" y="1214322"/>
                </a:cubicBezTo>
                <a:lnTo>
                  <a:pt x="849927" y="1147860"/>
                </a:lnTo>
                <a:cubicBezTo>
                  <a:pt x="717817" y="1078465"/>
                  <a:pt x="560050" y="1078465"/>
                  <a:pt x="427940" y="114786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BCE8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38D9C10B-E1D0-FCA3-55DE-B648C156A84E}"/>
              </a:ext>
            </a:extLst>
          </p:cNvPr>
          <p:cNvSpPr txBox="1"/>
          <p:nvPr/>
        </p:nvSpPr>
        <p:spPr>
          <a:xfrm>
            <a:off x="8246858" y="1727028"/>
            <a:ext cx="6944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</a:rPr>
              <a:t>03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36772F2-EBD0-53B5-BD5F-C783914B61AA}"/>
              </a:ext>
            </a:extLst>
          </p:cNvPr>
          <p:cNvGrpSpPr/>
          <p:nvPr/>
        </p:nvGrpSpPr>
        <p:grpSpPr>
          <a:xfrm>
            <a:off x="8594068" y="2795481"/>
            <a:ext cx="2235567" cy="1021955"/>
            <a:chOff x="-94764" y="1931934"/>
            <a:chExt cx="2235567" cy="1021955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D897FFAF-FAFF-C31E-7B45-C497349DCFD6}"/>
                </a:ext>
              </a:extLst>
            </p:cNvPr>
            <p:cNvSpPr txBox="1"/>
            <p:nvPr/>
          </p:nvSpPr>
          <p:spPr>
            <a:xfrm>
              <a:off x="-94764" y="2190603"/>
              <a:ext cx="195836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50F40784-7915-586F-42D6-5F473F712445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8" name="dollar-coin-symbol_45061">
            <a:extLst>
              <a:ext uri="{FF2B5EF4-FFF2-40B4-BE49-F238E27FC236}">
                <a16:creationId xmlns:a16="http://schemas.microsoft.com/office/drawing/2014/main" id="{105C5E3B-7DE2-6C14-BE4E-4DF58D350ED6}"/>
              </a:ext>
            </a:extLst>
          </p:cNvPr>
          <p:cNvSpPr>
            <a:spLocks noChangeAspect="1"/>
          </p:cNvSpPr>
          <p:nvPr/>
        </p:nvSpPr>
        <p:spPr bwMode="auto">
          <a:xfrm>
            <a:off x="6618581" y="2058368"/>
            <a:ext cx="528812" cy="527975"/>
          </a:xfrm>
          <a:custGeom>
            <a:avLst/>
            <a:gdLst>
              <a:gd name="T0" fmla="*/ 253 w 507"/>
              <a:gd name="T1" fmla="*/ 0 h 507"/>
              <a:gd name="T2" fmla="*/ 0 w 507"/>
              <a:gd name="T3" fmla="*/ 253 h 507"/>
              <a:gd name="T4" fmla="*/ 253 w 507"/>
              <a:gd name="T5" fmla="*/ 507 h 507"/>
              <a:gd name="T6" fmla="*/ 507 w 507"/>
              <a:gd name="T7" fmla="*/ 253 h 507"/>
              <a:gd name="T8" fmla="*/ 253 w 507"/>
              <a:gd name="T9" fmla="*/ 0 h 507"/>
              <a:gd name="T10" fmla="*/ 253 w 507"/>
              <a:gd name="T11" fmla="*/ 440 h 507"/>
              <a:gd name="T12" fmla="*/ 67 w 507"/>
              <a:gd name="T13" fmla="*/ 253 h 507"/>
              <a:gd name="T14" fmla="*/ 253 w 507"/>
              <a:gd name="T15" fmla="*/ 67 h 507"/>
              <a:gd name="T16" fmla="*/ 440 w 507"/>
              <a:gd name="T17" fmla="*/ 253 h 507"/>
              <a:gd name="T18" fmla="*/ 253 w 507"/>
              <a:gd name="T19" fmla="*/ 440 h 507"/>
              <a:gd name="T20" fmla="*/ 276 w 507"/>
              <a:gd name="T21" fmla="*/ 233 h 507"/>
              <a:gd name="T22" fmla="*/ 267 w 507"/>
              <a:gd name="T23" fmla="*/ 233 h 507"/>
              <a:gd name="T24" fmla="*/ 267 w 507"/>
              <a:gd name="T25" fmla="*/ 172 h 507"/>
              <a:gd name="T26" fmla="*/ 273 w 507"/>
              <a:gd name="T27" fmla="*/ 172 h 507"/>
              <a:gd name="T28" fmla="*/ 307 w 507"/>
              <a:gd name="T29" fmla="*/ 199 h 507"/>
              <a:gd name="T30" fmla="*/ 307 w 507"/>
              <a:gd name="T31" fmla="*/ 204 h 507"/>
              <a:gd name="T32" fmla="*/ 346 w 507"/>
              <a:gd name="T33" fmla="*/ 204 h 507"/>
              <a:gd name="T34" fmla="*/ 346 w 507"/>
              <a:gd name="T35" fmla="*/ 198 h 507"/>
              <a:gd name="T36" fmla="*/ 329 w 507"/>
              <a:gd name="T37" fmla="*/ 150 h 507"/>
              <a:gd name="T38" fmla="*/ 267 w 507"/>
              <a:gd name="T39" fmla="*/ 136 h 507"/>
              <a:gd name="T40" fmla="*/ 267 w 507"/>
              <a:gd name="T41" fmla="*/ 113 h 507"/>
              <a:gd name="T42" fmla="*/ 239 w 507"/>
              <a:gd name="T43" fmla="*/ 113 h 507"/>
              <a:gd name="T44" fmla="*/ 239 w 507"/>
              <a:gd name="T45" fmla="*/ 136 h 507"/>
              <a:gd name="T46" fmla="*/ 174 w 507"/>
              <a:gd name="T47" fmla="*/ 150 h 507"/>
              <a:gd name="T48" fmla="*/ 156 w 507"/>
              <a:gd name="T49" fmla="*/ 201 h 507"/>
              <a:gd name="T50" fmla="*/ 174 w 507"/>
              <a:gd name="T51" fmla="*/ 253 h 507"/>
              <a:gd name="T52" fmla="*/ 239 w 507"/>
              <a:gd name="T53" fmla="*/ 267 h 507"/>
              <a:gd name="T54" fmla="*/ 239 w 507"/>
              <a:gd name="T55" fmla="*/ 332 h 507"/>
              <a:gd name="T56" fmla="*/ 233 w 507"/>
              <a:gd name="T57" fmla="*/ 332 h 507"/>
              <a:gd name="T58" fmla="*/ 202 w 507"/>
              <a:gd name="T59" fmla="*/ 325 h 507"/>
              <a:gd name="T60" fmla="*/ 195 w 507"/>
              <a:gd name="T61" fmla="*/ 297 h 507"/>
              <a:gd name="T62" fmla="*/ 195 w 507"/>
              <a:gd name="T63" fmla="*/ 292 h 507"/>
              <a:gd name="T64" fmla="*/ 154 w 507"/>
              <a:gd name="T65" fmla="*/ 292 h 507"/>
              <a:gd name="T66" fmla="*/ 154 w 507"/>
              <a:gd name="T67" fmla="*/ 301 h 507"/>
              <a:gd name="T68" fmla="*/ 171 w 507"/>
              <a:gd name="T69" fmla="*/ 352 h 507"/>
              <a:gd name="T70" fmla="*/ 232 w 507"/>
              <a:gd name="T71" fmla="*/ 367 h 507"/>
              <a:gd name="T72" fmla="*/ 239 w 507"/>
              <a:gd name="T73" fmla="*/ 367 h 507"/>
              <a:gd name="T74" fmla="*/ 239 w 507"/>
              <a:gd name="T75" fmla="*/ 394 h 507"/>
              <a:gd name="T76" fmla="*/ 267 w 507"/>
              <a:gd name="T77" fmla="*/ 394 h 507"/>
              <a:gd name="T78" fmla="*/ 267 w 507"/>
              <a:gd name="T79" fmla="*/ 367 h 507"/>
              <a:gd name="T80" fmla="*/ 275 w 507"/>
              <a:gd name="T81" fmla="*/ 366 h 507"/>
              <a:gd name="T82" fmla="*/ 336 w 507"/>
              <a:gd name="T83" fmla="*/ 351 h 507"/>
              <a:gd name="T84" fmla="*/ 353 w 507"/>
              <a:gd name="T85" fmla="*/ 298 h 507"/>
              <a:gd name="T86" fmla="*/ 337 w 507"/>
              <a:gd name="T87" fmla="*/ 249 h 507"/>
              <a:gd name="T88" fmla="*/ 276 w 507"/>
              <a:gd name="T89" fmla="*/ 233 h 507"/>
              <a:gd name="T90" fmla="*/ 239 w 507"/>
              <a:gd name="T91" fmla="*/ 231 h 507"/>
              <a:gd name="T92" fmla="*/ 233 w 507"/>
              <a:gd name="T93" fmla="*/ 231 h 507"/>
              <a:gd name="T94" fmla="*/ 197 w 507"/>
              <a:gd name="T95" fmla="*/ 201 h 507"/>
              <a:gd name="T96" fmla="*/ 234 w 507"/>
              <a:gd name="T97" fmla="*/ 172 h 507"/>
              <a:gd name="T98" fmla="*/ 239 w 507"/>
              <a:gd name="T99" fmla="*/ 172 h 507"/>
              <a:gd name="T100" fmla="*/ 239 w 507"/>
              <a:gd name="T101" fmla="*/ 231 h 507"/>
              <a:gd name="T102" fmla="*/ 273 w 507"/>
              <a:gd name="T103" fmla="*/ 332 h 507"/>
              <a:gd name="T104" fmla="*/ 267 w 507"/>
              <a:gd name="T105" fmla="*/ 332 h 507"/>
              <a:gd name="T106" fmla="*/ 267 w 507"/>
              <a:gd name="T107" fmla="*/ 268 h 507"/>
              <a:gd name="T108" fmla="*/ 303 w 507"/>
              <a:gd name="T109" fmla="*/ 274 h 507"/>
              <a:gd name="T110" fmla="*/ 312 w 507"/>
              <a:gd name="T111" fmla="*/ 298 h 507"/>
              <a:gd name="T112" fmla="*/ 273 w 507"/>
              <a:gd name="T113" fmla="*/ 332 h 5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07" h="507">
                <a:moveTo>
                  <a:pt x="253" y="0"/>
                </a:moveTo>
                <a:cubicBezTo>
                  <a:pt x="114" y="0"/>
                  <a:pt x="0" y="114"/>
                  <a:pt x="0" y="253"/>
                </a:cubicBezTo>
                <a:cubicBezTo>
                  <a:pt x="0" y="393"/>
                  <a:pt x="114" y="507"/>
                  <a:pt x="253" y="507"/>
                </a:cubicBezTo>
                <a:cubicBezTo>
                  <a:pt x="393" y="507"/>
                  <a:pt x="507" y="393"/>
                  <a:pt x="507" y="253"/>
                </a:cubicBezTo>
                <a:cubicBezTo>
                  <a:pt x="507" y="114"/>
                  <a:pt x="393" y="0"/>
                  <a:pt x="253" y="0"/>
                </a:cubicBezTo>
                <a:close/>
                <a:moveTo>
                  <a:pt x="253" y="440"/>
                </a:moveTo>
                <a:cubicBezTo>
                  <a:pt x="150" y="440"/>
                  <a:pt x="67" y="356"/>
                  <a:pt x="67" y="253"/>
                </a:cubicBezTo>
                <a:cubicBezTo>
                  <a:pt x="67" y="150"/>
                  <a:pt x="150" y="67"/>
                  <a:pt x="253" y="67"/>
                </a:cubicBezTo>
                <a:cubicBezTo>
                  <a:pt x="356" y="67"/>
                  <a:pt x="440" y="150"/>
                  <a:pt x="440" y="253"/>
                </a:cubicBezTo>
                <a:cubicBezTo>
                  <a:pt x="440" y="356"/>
                  <a:pt x="356" y="440"/>
                  <a:pt x="253" y="440"/>
                </a:cubicBezTo>
                <a:close/>
                <a:moveTo>
                  <a:pt x="276" y="233"/>
                </a:moveTo>
                <a:lnTo>
                  <a:pt x="267" y="233"/>
                </a:lnTo>
                <a:lnTo>
                  <a:pt x="267" y="172"/>
                </a:lnTo>
                <a:lnTo>
                  <a:pt x="273" y="172"/>
                </a:lnTo>
                <a:cubicBezTo>
                  <a:pt x="296" y="172"/>
                  <a:pt x="307" y="181"/>
                  <a:pt x="307" y="199"/>
                </a:cubicBezTo>
                <a:lnTo>
                  <a:pt x="307" y="204"/>
                </a:lnTo>
                <a:lnTo>
                  <a:pt x="346" y="204"/>
                </a:lnTo>
                <a:lnTo>
                  <a:pt x="346" y="198"/>
                </a:lnTo>
                <a:cubicBezTo>
                  <a:pt x="346" y="174"/>
                  <a:pt x="341" y="158"/>
                  <a:pt x="329" y="150"/>
                </a:cubicBezTo>
                <a:cubicBezTo>
                  <a:pt x="318" y="141"/>
                  <a:pt x="297" y="136"/>
                  <a:pt x="267" y="136"/>
                </a:cubicBezTo>
                <a:lnTo>
                  <a:pt x="267" y="113"/>
                </a:lnTo>
                <a:lnTo>
                  <a:pt x="239" y="113"/>
                </a:lnTo>
                <a:lnTo>
                  <a:pt x="239" y="136"/>
                </a:lnTo>
                <a:cubicBezTo>
                  <a:pt x="207" y="136"/>
                  <a:pt x="186" y="141"/>
                  <a:pt x="174" y="150"/>
                </a:cubicBezTo>
                <a:cubicBezTo>
                  <a:pt x="162" y="159"/>
                  <a:pt x="156" y="176"/>
                  <a:pt x="156" y="201"/>
                </a:cubicBezTo>
                <a:cubicBezTo>
                  <a:pt x="156" y="226"/>
                  <a:pt x="162" y="243"/>
                  <a:pt x="174" y="253"/>
                </a:cubicBezTo>
                <a:cubicBezTo>
                  <a:pt x="185" y="262"/>
                  <a:pt x="207" y="267"/>
                  <a:pt x="239" y="267"/>
                </a:cubicBezTo>
                <a:lnTo>
                  <a:pt x="239" y="332"/>
                </a:lnTo>
                <a:lnTo>
                  <a:pt x="233" y="332"/>
                </a:lnTo>
                <a:cubicBezTo>
                  <a:pt x="217" y="332"/>
                  <a:pt x="206" y="330"/>
                  <a:pt x="202" y="325"/>
                </a:cubicBezTo>
                <a:cubicBezTo>
                  <a:pt x="197" y="321"/>
                  <a:pt x="195" y="311"/>
                  <a:pt x="195" y="297"/>
                </a:cubicBezTo>
                <a:lnTo>
                  <a:pt x="195" y="292"/>
                </a:lnTo>
                <a:lnTo>
                  <a:pt x="154" y="292"/>
                </a:lnTo>
                <a:lnTo>
                  <a:pt x="154" y="301"/>
                </a:lnTo>
                <a:cubicBezTo>
                  <a:pt x="154" y="325"/>
                  <a:pt x="160" y="342"/>
                  <a:pt x="171" y="352"/>
                </a:cubicBezTo>
                <a:cubicBezTo>
                  <a:pt x="183" y="362"/>
                  <a:pt x="203" y="367"/>
                  <a:pt x="232" y="367"/>
                </a:cubicBezTo>
                <a:lnTo>
                  <a:pt x="239" y="367"/>
                </a:lnTo>
                <a:lnTo>
                  <a:pt x="239" y="394"/>
                </a:lnTo>
                <a:lnTo>
                  <a:pt x="267" y="394"/>
                </a:lnTo>
                <a:lnTo>
                  <a:pt x="267" y="367"/>
                </a:lnTo>
                <a:lnTo>
                  <a:pt x="275" y="366"/>
                </a:lnTo>
                <a:cubicBezTo>
                  <a:pt x="304" y="366"/>
                  <a:pt x="324" y="361"/>
                  <a:pt x="336" y="351"/>
                </a:cubicBezTo>
                <a:cubicBezTo>
                  <a:pt x="347" y="341"/>
                  <a:pt x="353" y="323"/>
                  <a:pt x="353" y="298"/>
                </a:cubicBezTo>
                <a:cubicBezTo>
                  <a:pt x="353" y="274"/>
                  <a:pt x="348" y="258"/>
                  <a:pt x="337" y="249"/>
                </a:cubicBezTo>
                <a:cubicBezTo>
                  <a:pt x="326" y="240"/>
                  <a:pt x="306" y="235"/>
                  <a:pt x="276" y="233"/>
                </a:cubicBezTo>
                <a:close/>
                <a:moveTo>
                  <a:pt x="239" y="231"/>
                </a:moveTo>
                <a:cubicBezTo>
                  <a:pt x="236" y="231"/>
                  <a:pt x="234" y="231"/>
                  <a:pt x="233" y="231"/>
                </a:cubicBezTo>
                <a:cubicBezTo>
                  <a:pt x="209" y="231"/>
                  <a:pt x="197" y="221"/>
                  <a:pt x="197" y="201"/>
                </a:cubicBezTo>
                <a:cubicBezTo>
                  <a:pt x="197" y="182"/>
                  <a:pt x="209" y="172"/>
                  <a:pt x="234" y="172"/>
                </a:cubicBezTo>
                <a:lnTo>
                  <a:pt x="239" y="172"/>
                </a:lnTo>
                <a:lnTo>
                  <a:pt x="239" y="231"/>
                </a:lnTo>
                <a:close/>
                <a:moveTo>
                  <a:pt x="273" y="332"/>
                </a:moveTo>
                <a:lnTo>
                  <a:pt x="267" y="332"/>
                </a:lnTo>
                <a:lnTo>
                  <a:pt x="267" y="268"/>
                </a:lnTo>
                <a:cubicBezTo>
                  <a:pt x="285" y="268"/>
                  <a:pt x="297" y="270"/>
                  <a:pt x="303" y="274"/>
                </a:cubicBezTo>
                <a:cubicBezTo>
                  <a:pt x="309" y="278"/>
                  <a:pt x="312" y="286"/>
                  <a:pt x="312" y="298"/>
                </a:cubicBezTo>
                <a:cubicBezTo>
                  <a:pt x="312" y="321"/>
                  <a:pt x="299" y="332"/>
                  <a:pt x="273" y="3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9" name="tick-sign_74414">
            <a:extLst>
              <a:ext uri="{FF2B5EF4-FFF2-40B4-BE49-F238E27FC236}">
                <a16:creationId xmlns:a16="http://schemas.microsoft.com/office/drawing/2014/main" id="{01CE94BC-2B90-A0B6-2C9E-4C21F7A6F089}"/>
              </a:ext>
            </a:extLst>
          </p:cNvPr>
          <p:cNvSpPr>
            <a:spLocks noChangeAspect="1"/>
          </p:cNvSpPr>
          <p:nvPr/>
        </p:nvSpPr>
        <p:spPr bwMode="auto">
          <a:xfrm>
            <a:off x="10220067" y="2059166"/>
            <a:ext cx="528811" cy="425347"/>
          </a:xfrm>
          <a:custGeom>
            <a:avLst/>
            <a:gdLst>
              <a:gd name="T0" fmla="*/ 3867 w 4565"/>
              <a:gd name="T1" fmla="*/ 0 h 3677"/>
              <a:gd name="T2" fmla="*/ 1585 w 4565"/>
              <a:gd name="T3" fmla="*/ 2282 h 3677"/>
              <a:gd name="T4" fmla="*/ 698 w 4565"/>
              <a:gd name="T5" fmla="*/ 1395 h 3677"/>
              <a:gd name="T6" fmla="*/ 0 w 4565"/>
              <a:gd name="T7" fmla="*/ 2092 h 3677"/>
              <a:gd name="T8" fmla="*/ 1585 w 4565"/>
              <a:gd name="T9" fmla="*/ 3677 h 3677"/>
              <a:gd name="T10" fmla="*/ 4565 w 4565"/>
              <a:gd name="T11" fmla="*/ 697 h 3677"/>
              <a:gd name="T12" fmla="*/ 3867 w 4565"/>
              <a:gd name="T13" fmla="*/ 0 h 36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65" h="3677">
                <a:moveTo>
                  <a:pt x="3867" y="0"/>
                </a:moveTo>
                <a:lnTo>
                  <a:pt x="1585" y="2282"/>
                </a:lnTo>
                <a:lnTo>
                  <a:pt x="698" y="1395"/>
                </a:lnTo>
                <a:lnTo>
                  <a:pt x="0" y="2092"/>
                </a:lnTo>
                <a:lnTo>
                  <a:pt x="1585" y="3677"/>
                </a:lnTo>
                <a:lnTo>
                  <a:pt x="4565" y="697"/>
                </a:lnTo>
                <a:lnTo>
                  <a:pt x="386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80302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>
            <a:extLst>
              <a:ext uri="{FF2B5EF4-FFF2-40B4-BE49-F238E27FC236}">
                <a16:creationId xmlns:a16="http://schemas.microsoft.com/office/drawing/2014/main" id="{BC89895F-B7CE-E167-DC57-1800A83F3302}"/>
              </a:ext>
            </a:extLst>
          </p:cNvPr>
          <p:cNvSpPr txBox="1"/>
          <p:nvPr/>
        </p:nvSpPr>
        <p:spPr>
          <a:xfrm>
            <a:off x="1349957" y="339444"/>
            <a:ext cx="456475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单击此处添加标题文本</a:t>
            </a: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0E48E344-1F95-7A98-FB12-0516672124A0}"/>
              </a:ext>
            </a:extLst>
          </p:cNvPr>
          <p:cNvSpPr/>
          <p:nvPr/>
        </p:nvSpPr>
        <p:spPr>
          <a:xfrm rot="2300262">
            <a:off x="589704" y="271324"/>
            <a:ext cx="782646" cy="747532"/>
          </a:xfrm>
          <a:custGeom>
            <a:avLst/>
            <a:gdLst>
              <a:gd name="connsiteX0" fmla="*/ 427940 w 1277866"/>
              <a:gd name="connsiteY0" fmla="*/ 1147860 h 1220531"/>
              <a:gd name="connsiteX1" fmla="*/ 301450 w 1277866"/>
              <a:gd name="connsiteY1" fmla="*/ 1214322 h 1220531"/>
              <a:gd name="connsiteX2" fmla="*/ 224562 w 1277866"/>
              <a:gd name="connsiteY2" fmla="*/ 1158448 h 1220531"/>
              <a:gd name="connsiteX3" fmla="*/ 248752 w 1277866"/>
              <a:gd name="connsiteY3" fmla="*/ 1017623 h 1220531"/>
              <a:gd name="connsiteX4" fmla="*/ 118352 w 1277866"/>
              <a:gd name="connsiteY4" fmla="*/ 616324 h 1220531"/>
              <a:gd name="connsiteX5" fmla="*/ 16053 w 1277866"/>
              <a:gd name="connsiteY5" fmla="*/ 516631 h 1220531"/>
              <a:gd name="connsiteX6" fmla="*/ 45456 w 1277866"/>
              <a:gd name="connsiteY6" fmla="*/ 426222 h 1220531"/>
              <a:gd name="connsiteX7" fmla="*/ 186851 w 1277866"/>
              <a:gd name="connsiteY7" fmla="*/ 405697 h 1220531"/>
              <a:gd name="connsiteX8" fmla="*/ 528203 w 1277866"/>
              <a:gd name="connsiteY8" fmla="*/ 157685 h 1220531"/>
              <a:gd name="connsiteX9" fmla="*/ 591408 w 1277866"/>
              <a:gd name="connsiteY9" fmla="*/ 29566 h 1220531"/>
              <a:gd name="connsiteX10" fmla="*/ 686459 w 1277866"/>
              <a:gd name="connsiteY10" fmla="*/ 29566 h 1220531"/>
              <a:gd name="connsiteX11" fmla="*/ 749663 w 1277866"/>
              <a:gd name="connsiteY11" fmla="*/ 157685 h 1220531"/>
              <a:gd name="connsiteX12" fmla="*/ 1091015 w 1277866"/>
              <a:gd name="connsiteY12" fmla="*/ 405697 h 1220531"/>
              <a:gd name="connsiteX13" fmla="*/ 1232411 w 1277866"/>
              <a:gd name="connsiteY13" fmla="*/ 426222 h 1220531"/>
              <a:gd name="connsiteX14" fmla="*/ 1261814 w 1277866"/>
              <a:gd name="connsiteY14" fmla="*/ 516631 h 1220531"/>
              <a:gd name="connsiteX15" fmla="*/ 1159514 w 1277866"/>
              <a:gd name="connsiteY15" fmla="*/ 616324 h 1220531"/>
              <a:gd name="connsiteX16" fmla="*/ 1029114 w 1277866"/>
              <a:gd name="connsiteY16" fmla="*/ 1017623 h 1220531"/>
              <a:gd name="connsiteX17" fmla="*/ 1053304 w 1277866"/>
              <a:gd name="connsiteY17" fmla="*/ 1158448 h 1220531"/>
              <a:gd name="connsiteX18" fmla="*/ 976417 w 1277866"/>
              <a:gd name="connsiteY18" fmla="*/ 1214322 h 1220531"/>
              <a:gd name="connsiteX19" fmla="*/ 849927 w 1277866"/>
              <a:gd name="connsiteY19" fmla="*/ 1147860 h 1220531"/>
              <a:gd name="connsiteX20" fmla="*/ 427940 w 1277866"/>
              <a:gd name="connsiteY20" fmla="*/ 1147860 h 1220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77866" h="1220531">
                <a:moveTo>
                  <a:pt x="427940" y="1147860"/>
                </a:moveTo>
                <a:lnTo>
                  <a:pt x="301450" y="1214322"/>
                </a:lnTo>
                <a:cubicBezTo>
                  <a:pt x="262517" y="1234766"/>
                  <a:pt x="217068" y="1201779"/>
                  <a:pt x="224562" y="1158448"/>
                </a:cubicBezTo>
                <a:lnTo>
                  <a:pt x="248752" y="1017623"/>
                </a:lnTo>
                <a:cubicBezTo>
                  <a:pt x="274001" y="870526"/>
                  <a:pt x="225213" y="720497"/>
                  <a:pt x="118352" y="616324"/>
                </a:cubicBezTo>
                <a:lnTo>
                  <a:pt x="16053" y="516631"/>
                </a:lnTo>
                <a:cubicBezTo>
                  <a:pt x="-15387" y="485924"/>
                  <a:pt x="1962" y="432494"/>
                  <a:pt x="45456" y="426222"/>
                </a:cubicBezTo>
                <a:lnTo>
                  <a:pt x="186851" y="405697"/>
                </a:lnTo>
                <a:cubicBezTo>
                  <a:pt x="334518" y="384276"/>
                  <a:pt x="462148" y="291506"/>
                  <a:pt x="528203" y="157685"/>
                </a:cubicBezTo>
                <a:lnTo>
                  <a:pt x="591408" y="29566"/>
                </a:lnTo>
                <a:cubicBezTo>
                  <a:pt x="610874" y="-9855"/>
                  <a:pt x="667074" y="-9855"/>
                  <a:pt x="686459" y="29566"/>
                </a:cubicBezTo>
                <a:lnTo>
                  <a:pt x="749663" y="157685"/>
                </a:lnTo>
                <a:cubicBezTo>
                  <a:pt x="815718" y="291506"/>
                  <a:pt x="943348" y="384195"/>
                  <a:pt x="1091015" y="405697"/>
                </a:cubicBezTo>
                <a:lnTo>
                  <a:pt x="1232411" y="426222"/>
                </a:lnTo>
                <a:cubicBezTo>
                  <a:pt x="1275905" y="432575"/>
                  <a:pt x="1293253" y="486006"/>
                  <a:pt x="1261814" y="516631"/>
                </a:cubicBezTo>
                <a:lnTo>
                  <a:pt x="1159514" y="616324"/>
                </a:lnTo>
                <a:cubicBezTo>
                  <a:pt x="1052653" y="720497"/>
                  <a:pt x="1003946" y="870526"/>
                  <a:pt x="1029114" y="1017623"/>
                </a:cubicBezTo>
                <a:lnTo>
                  <a:pt x="1053304" y="1158448"/>
                </a:lnTo>
                <a:cubicBezTo>
                  <a:pt x="1060717" y="1201779"/>
                  <a:pt x="1015268" y="1234766"/>
                  <a:pt x="976417" y="1214322"/>
                </a:cubicBezTo>
                <a:lnTo>
                  <a:pt x="849927" y="1147860"/>
                </a:lnTo>
                <a:cubicBezTo>
                  <a:pt x="717817" y="1078465"/>
                  <a:pt x="560050" y="1078465"/>
                  <a:pt x="427940" y="1147860"/>
                </a:cubicBezTo>
                <a:close/>
              </a:path>
            </a:pathLst>
          </a:custGeom>
          <a:solidFill>
            <a:srgbClr val="58BC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5FC2C10B-D06F-3FDC-0EF6-0EB5657A01D6}"/>
              </a:ext>
            </a:extLst>
          </p:cNvPr>
          <p:cNvSpPr/>
          <p:nvPr/>
        </p:nvSpPr>
        <p:spPr>
          <a:xfrm rot="2300262">
            <a:off x="420809" y="372790"/>
            <a:ext cx="160959" cy="153737"/>
          </a:xfrm>
          <a:custGeom>
            <a:avLst/>
            <a:gdLst>
              <a:gd name="connsiteX0" fmla="*/ 427940 w 1277866"/>
              <a:gd name="connsiteY0" fmla="*/ 1147860 h 1220531"/>
              <a:gd name="connsiteX1" fmla="*/ 301450 w 1277866"/>
              <a:gd name="connsiteY1" fmla="*/ 1214322 h 1220531"/>
              <a:gd name="connsiteX2" fmla="*/ 224562 w 1277866"/>
              <a:gd name="connsiteY2" fmla="*/ 1158448 h 1220531"/>
              <a:gd name="connsiteX3" fmla="*/ 248752 w 1277866"/>
              <a:gd name="connsiteY3" fmla="*/ 1017623 h 1220531"/>
              <a:gd name="connsiteX4" fmla="*/ 118352 w 1277866"/>
              <a:gd name="connsiteY4" fmla="*/ 616324 h 1220531"/>
              <a:gd name="connsiteX5" fmla="*/ 16053 w 1277866"/>
              <a:gd name="connsiteY5" fmla="*/ 516631 h 1220531"/>
              <a:gd name="connsiteX6" fmla="*/ 45456 w 1277866"/>
              <a:gd name="connsiteY6" fmla="*/ 426222 h 1220531"/>
              <a:gd name="connsiteX7" fmla="*/ 186851 w 1277866"/>
              <a:gd name="connsiteY7" fmla="*/ 405697 h 1220531"/>
              <a:gd name="connsiteX8" fmla="*/ 528203 w 1277866"/>
              <a:gd name="connsiteY8" fmla="*/ 157685 h 1220531"/>
              <a:gd name="connsiteX9" fmla="*/ 591408 w 1277866"/>
              <a:gd name="connsiteY9" fmla="*/ 29566 h 1220531"/>
              <a:gd name="connsiteX10" fmla="*/ 686459 w 1277866"/>
              <a:gd name="connsiteY10" fmla="*/ 29566 h 1220531"/>
              <a:gd name="connsiteX11" fmla="*/ 749663 w 1277866"/>
              <a:gd name="connsiteY11" fmla="*/ 157685 h 1220531"/>
              <a:gd name="connsiteX12" fmla="*/ 1091015 w 1277866"/>
              <a:gd name="connsiteY12" fmla="*/ 405697 h 1220531"/>
              <a:gd name="connsiteX13" fmla="*/ 1232411 w 1277866"/>
              <a:gd name="connsiteY13" fmla="*/ 426222 h 1220531"/>
              <a:gd name="connsiteX14" fmla="*/ 1261814 w 1277866"/>
              <a:gd name="connsiteY14" fmla="*/ 516631 h 1220531"/>
              <a:gd name="connsiteX15" fmla="*/ 1159514 w 1277866"/>
              <a:gd name="connsiteY15" fmla="*/ 616324 h 1220531"/>
              <a:gd name="connsiteX16" fmla="*/ 1029114 w 1277866"/>
              <a:gd name="connsiteY16" fmla="*/ 1017623 h 1220531"/>
              <a:gd name="connsiteX17" fmla="*/ 1053304 w 1277866"/>
              <a:gd name="connsiteY17" fmla="*/ 1158448 h 1220531"/>
              <a:gd name="connsiteX18" fmla="*/ 976417 w 1277866"/>
              <a:gd name="connsiteY18" fmla="*/ 1214322 h 1220531"/>
              <a:gd name="connsiteX19" fmla="*/ 849927 w 1277866"/>
              <a:gd name="connsiteY19" fmla="*/ 1147860 h 1220531"/>
              <a:gd name="connsiteX20" fmla="*/ 427940 w 1277866"/>
              <a:gd name="connsiteY20" fmla="*/ 1147860 h 1220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77866" h="1220531">
                <a:moveTo>
                  <a:pt x="427940" y="1147860"/>
                </a:moveTo>
                <a:lnTo>
                  <a:pt x="301450" y="1214322"/>
                </a:lnTo>
                <a:cubicBezTo>
                  <a:pt x="262517" y="1234766"/>
                  <a:pt x="217068" y="1201779"/>
                  <a:pt x="224562" y="1158448"/>
                </a:cubicBezTo>
                <a:lnTo>
                  <a:pt x="248752" y="1017623"/>
                </a:lnTo>
                <a:cubicBezTo>
                  <a:pt x="274001" y="870526"/>
                  <a:pt x="225213" y="720497"/>
                  <a:pt x="118352" y="616324"/>
                </a:cubicBezTo>
                <a:lnTo>
                  <a:pt x="16053" y="516631"/>
                </a:lnTo>
                <a:cubicBezTo>
                  <a:pt x="-15387" y="485924"/>
                  <a:pt x="1962" y="432494"/>
                  <a:pt x="45456" y="426222"/>
                </a:cubicBezTo>
                <a:lnTo>
                  <a:pt x="186851" y="405697"/>
                </a:lnTo>
                <a:cubicBezTo>
                  <a:pt x="334518" y="384276"/>
                  <a:pt x="462148" y="291506"/>
                  <a:pt x="528203" y="157685"/>
                </a:cubicBezTo>
                <a:lnTo>
                  <a:pt x="591408" y="29566"/>
                </a:lnTo>
                <a:cubicBezTo>
                  <a:pt x="610874" y="-9855"/>
                  <a:pt x="667074" y="-9855"/>
                  <a:pt x="686459" y="29566"/>
                </a:cubicBezTo>
                <a:lnTo>
                  <a:pt x="749663" y="157685"/>
                </a:lnTo>
                <a:cubicBezTo>
                  <a:pt x="815718" y="291506"/>
                  <a:pt x="943348" y="384195"/>
                  <a:pt x="1091015" y="405697"/>
                </a:cubicBezTo>
                <a:lnTo>
                  <a:pt x="1232411" y="426222"/>
                </a:lnTo>
                <a:cubicBezTo>
                  <a:pt x="1275905" y="432575"/>
                  <a:pt x="1293253" y="486006"/>
                  <a:pt x="1261814" y="516631"/>
                </a:cubicBezTo>
                <a:lnTo>
                  <a:pt x="1159514" y="616324"/>
                </a:lnTo>
                <a:cubicBezTo>
                  <a:pt x="1052653" y="720497"/>
                  <a:pt x="1003946" y="870526"/>
                  <a:pt x="1029114" y="1017623"/>
                </a:cubicBezTo>
                <a:lnTo>
                  <a:pt x="1053304" y="1158448"/>
                </a:lnTo>
                <a:cubicBezTo>
                  <a:pt x="1060717" y="1201779"/>
                  <a:pt x="1015268" y="1234766"/>
                  <a:pt x="976417" y="1214322"/>
                </a:cubicBezTo>
                <a:lnTo>
                  <a:pt x="849927" y="1147860"/>
                </a:lnTo>
                <a:cubicBezTo>
                  <a:pt x="717817" y="1078465"/>
                  <a:pt x="560050" y="1078465"/>
                  <a:pt x="427940" y="1147860"/>
                </a:cubicBezTo>
                <a:close/>
              </a:path>
            </a:pathLst>
          </a:custGeom>
          <a:solidFill>
            <a:srgbClr val="58BC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5680B08-D955-5C30-5AE4-13F450B4A041}"/>
              </a:ext>
            </a:extLst>
          </p:cNvPr>
          <p:cNvSpPr txBox="1"/>
          <p:nvPr/>
        </p:nvSpPr>
        <p:spPr>
          <a:xfrm>
            <a:off x="607601" y="422388"/>
            <a:ext cx="7040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03</a:t>
            </a:r>
            <a:endParaRPr lang="zh-CN" altLang="en-US" sz="28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C5B9C5D1-8815-BD16-EF1B-8379EF479A92}"/>
              </a:ext>
            </a:extLst>
          </p:cNvPr>
          <p:cNvGrpSpPr/>
          <p:nvPr/>
        </p:nvGrpSpPr>
        <p:grpSpPr>
          <a:xfrm>
            <a:off x="4382264" y="1197153"/>
            <a:ext cx="3369345" cy="4776188"/>
            <a:chOff x="4382264" y="2081812"/>
            <a:chExt cx="3369345" cy="4776188"/>
          </a:xfrm>
        </p:grpSpPr>
        <p:sp>
          <p:nvSpPr>
            <p:cNvPr id="2" name="等腰三角形 1">
              <a:extLst>
                <a:ext uri="{FF2B5EF4-FFF2-40B4-BE49-F238E27FC236}">
                  <a16:creationId xmlns:a16="http://schemas.microsoft.com/office/drawing/2014/main" id="{6AF43EDA-D329-0DD1-F84C-702B9ACAFDD0}"/>
                </a:ext>
              </a:extLst>
            </p:cNvPr>
            <p:cNvSpPr/>
            <p:nvPr/>
          </p:nvSpPr>
          <p:spPr>
            <a:xfrm>
              <a:off x="5746453" y="3086624"/>
              <a:ext cx="745800" cy="3771376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399">
                <a:cs typeface="+mn-ea"/>
                <a:sym typeface="+mn-lt"/>
              </a:endParaRPr>
            </a:p>
          </p:txBody>
        </p:sp>
        <p:sp>
          <p:nvSpPr>
            <p:cNvPr id="3" name="等腰三角形 2">
              <a:extLst>
                <a:ext uri="{FF2B5EF4-FFF2-40B4-BE49-F238E27FC236}">
                  <a16:creationId xmlns:a16="http://schemas.microsoft.com/office/drawing/2014/main" id="{1A11036F-5834-AB24-B472-4FA49A0E5635}"/>
                </a:ext>
              </a:extLst>
            </p:cNvPr>
            <p:cNvSpPr/>
            <p:nvPr/>
          </p:nvSpPr>
          <p:spPr>
            <a:xfrm rot="19398918" flipH="1">
              <a:off x="5549612" y="5759718"/>
              <a:ext cx="212376" cy="753756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399">
                <a:cs typeface="+mn-ea"/>
                <a:sym typeface="+mn-lt"/>
              </a:endParaRPr>
            </a:p>
          </p:txBody>
        </p:sp>
        <p:sp>
          <p:nvSpPr>
            <p:cNvPr id="4" name="等腰三角形 3">
              <a:extLst>
                <a:ext uri="{FF2B5EF4-FFF2-40B4-BE49-F238E27FC236}">
                  <a16:creationId xmlns:a16="http://schemas.microsoft.com/office/drawing/2014/main" id="{32B87054-5668-B90A-D0B5-8FD9038122AA}"/>
                </a:ext>
              </a:extLst>
            </p:cNvPr>
            <p:cNvSpPr/>
            <p:nvPr/>
          </p:nvSpPr>
          <p:spPr>
            <a:xfrm rot="18459578" flipH="1">
              <a:off x="5597890" y="4185516"/>
              <a:ext cx="212376" cy="753756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399">
                <a:cs typeface="+mn-ea"/>
                <a:sym typeface="+mn-lt"/>
              </a:endParaRPr>
            </a:p>
          </p:txBody>
        </p:sp>
        <p:sp>
          <p:nvSpPr>
            <p:cNvPr id="5" name="等腰三角形 4">
              <a:extLst>
                <a:ext uri="{FF2B5EF4-FFF2-40B4-BE49-F238E27FC236}">
                  <a16:creationId xmlns:a16="http://schemas.microsoft.com/office/drawing/2014/main" id="{0AB7C2D0-DDC9-CC94-D58D-65C07E66491D}"/>
                </a:ext>
              </a:extLst>
            </p:cNvPr>
            <p:cNvSpPr/>
            <p:nvPr/>
          </p:nvSpPr>
          <p:spPr>
            <a:xfrm rot="2398410" flipH="1">
              <a:off x="6292799" y="3753115"/>
              <a:ext cx="213213" cy="779523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399">
                <a:cs typeface="+mn-ea"/>
                <a:sym typeface="+mn-lt"/>
              </a:endParaRPr>
            </a:p>
          </p:txBody>
        </p:sp>
        <p:sp>
          <p:nvSpPr>
            <p:cNvPr id="6" name="等腰三角形 5">
              <a:extLst>
                <a:ext uri="{FF2B5EF4-FFF2-40B4-BE49-F238E27FC236}">
                  <a16:creationId xmlns:a16="http://schemas.microsoft.com/office/drawing/2014/main" id="{7171A70D-E1EA-D171-4705-1DEBAD81F528}"/>
                </a:ext>
              </a:extLst>
            </p:cNvPr>
            <p:cNvSpPr/>
            <p:nvPr/>
          </p:nvSpPr>
          <p:spPr>
            <a:xfrm rot="2619467" flipH="1">
              <a:off x="6465064" y="5171655"/>
              <a:ext cx="212376" cy="804768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399">
                <a:cs typeface="+mn-ea"/>
                <a:sym typeface="+mn-lt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F063CEF2-B1D6-6CE8-C450-7719946AAC63}"/>
                </a:ext>
              </a:extLst>
            </p:cNvPr>
            <p:cNvSpPr/>
            <p:nvPr/>
          </p:nvSpPr>
          <p:spPr>
            <a:xfrm>
              <a:off x="5390502" y="2081812"/>
              <a:ext cx="1457701" cy="1457701"/>
            </a:xfrm>
            <a:prstGeom prst="ellipse">
              <a:avLst/>
            </a:prstGeom>
            <a:solidFill>
              <a:srgbClr val="05755F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399">
                <a:cs typeface="+mn-ea"/>
                <a:sym typeface="+mn-lt"/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88B8B36A-B84E-F28D-23E1-1B659E0658D4}"/>
                </a:ext>
              </a:extLst>
            </p:cNvPr>
            <p:cNvSpPr/>
            <p:nvPr/>
          </p:nvSpPr>
          <p:spPr>
            <a:xfrm>
              <a:off x="6313794" y="3483217"/>
              <a:ext cx="777117" cy="777117"/>
            </a:xfrm>
            <a:prstGeom prst="ellipse">
              <a:avLst/>
            </a:prstGeom>
            <a:solidFill>
              <a:srgbClr val="BCE8D7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399">
                <a:cs typeface="+mn-ea"/>
                <a:sym typeface="+mn-lt"/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444635CB-1600-A44E-D681-0B66B1FA84BA}"/>
                </a:ext>
              </a:extLst>
            </p:cNvPr>
            <p:cNvSpPr/>
            <p:nvPr/>
          </p:nvSpPr>
          <p:spPr>
            <a:xfrm>
              <a:off x="6423262" y="4610114"/>
              <a:ext cx="1328347" cy="1328346"/>
            </a:xfrm>
            <a:prstGeom prst="ellipse">
              <a:avLst/>
            </a:prstGeom>
            <a:solidFill>
              <a:srgbClr val="58BC46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399">
                <a:cs typeface="+mn-ea"/>
                <a:sym typeface="+mn-lt"/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614529FF-741D-0B80-9EBB-93ED776D85F4}"/>
                </a:ext>
              </a:extLst>
            </p:cNvPr>
            <p:cNvSpPr/>
            <p:nvPr/>
          </p:nvSpPr>
          <p:spPr>
            <a:xfrm>
              <a:off x="4950330" y="5415651"/>
              <a:ext cx="781026" cy="781026"/>
            </a:xfrm>
            <a:prstGeom prst="ellipse">
              <a:avLst/>
            </a:prstGeom>
            <a:solidFill>
              <a:srgbClr val="BCE8D7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399">
                <a:cs typeface="+mn-ea"/>
                <a:sym typeface="+mn-lt"/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42661EFB-0DCC-67E5-24EE-CE16D3EE67FA}"/>
                </a:ext>
              </a:extLst>
            </p:cNvPr>
            <p:cNvSpPr/>
            <p:nvPr/>
          </p:nvSpPr>
          <p:spPr>
            <a:xfrm>
              <a:off x="4382264" y="3401770"/>
              <a:ext cx="1474950" cy="1474950"/>
            </a:xfrm>
            <a:prstGeom prst="ellipse">
              <a:avLst/>
            </a:prstGeom>
            <a:solidFill>
              <a:srgbClr val="58BC46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399">
                <a:cs typeface="+mn-ea"/>
                <a:sym typeface="+mn-lt"/>
              </a:endParaRPr>
            </a:p>
          </p:txBody>
        </p:sp>
        <p:sp>
          <p:nvSpPr>
            <p:cNvPr id="12" name="任意多边形: 形状 17" title="rJ6JfFNieuj79RlItJXO">
              <a:extLst>
                <a:ext uri="{FF2B5EF4-FFF2-40B4-BE49-F238E27FC236}">
                  <a16:creationId xmlns:a16="http://schemas.microsoft.com/office/drawing/2014/main" id="{D77CEE37-6A05-ECD0-62FB-E960203AB617}"/>
                </a:ext>
              </a:extLst>
            </p:cNvPr>
            <p:cNvSpPr>
              <a:spLocks/>
            </p:cNvSpPr>
            <p:nvPr/>
          </p:nvSpPr>
          <p:spPr bwMode="auto">
            <a:xfrm>
              <a:off x="6902793" y="4931110"/>
              <a:ext cx="459378" cy="615394"/>
            </a:xfrm>
            <a:custGeom>
              <a:avLst/>
              <a:gdLst>
                <a:gd name="connsiteX0" fmla="*/ 127000 w 252413"/>
                <a:gd name="connsiteY0" fmla="*/ 292100 h 338138"/>
                <a:gd name="connsiteX1" fmla="*/ 111125 w 252413"/>
                <a:gd name="connsiteY1" fmla="*/ 307975 h 338138"/>
                <a:gd name="connsiteX2" fmla="*/ 127000 w 252413"/>
                <a:gd name="connsiteY2" fmla="*/ 323850 h 338138"/>
                <a:gd name="connsiteX3" fmla="*/ 142875 w 252413"/>
                <a:gd name="connsiteY3" fmla="*/ 307975 h 338138"/>
                <a:gd name="connsiteX4" fmla="*/ 127000 w 252413"/>
                <a:gd name="connsiteY4" fmla="*/ 292100 h 338138"/>
                <a:gd name="connsiteX5" fmla="*/ 60637 w 252413"/>
                <a:gd name="connsiteY5" fmla="*/ 241300 h 338138"/>
                <a:gd name="connsiteX6" fmla="*/ 123259 w 252413"/>
                <a:gd name="connsiteY6" fmla="*/ 241300 h 338138"/>
                <a:gd name="connsiteX7" fmla="*/ 128588 w 252413"/>
                <a:gd name="connsiteY7" fmla="*/ 248356 h 338138"/>
                <a:gd name="connsiteX8" fmla="*/ 123259 w 252413"/>
                <a:gd name="connsiteY8" fmla="*/ 254000 h 338138"/>
                <a:gd name="connsiteX9" fmla="*/ 60637 w 252413"/>
                <a:gd name="connsiteY9" fmla="*/ 254000 h 338138"/>
                <a:gd name="connsiteX10" fmla="*/ 53975 w 252413"/>
                <a:gd name="connsiteY10" fmla="*/ 248356 h 338138"/>
                <a:gd name="connsiteX11" fmla="*/ 60637 w 252413"/>
                <a:gd name="connsiteY11" fmla="*/ 241300 h 338138"/>
                <a:gd name="connsiteX12" fmla="*/ 60637 w 252413"/>
                <a:gd name="connsiteY12" fmla="*/ 219075 h 338138"/>
                <a:gd name="connsiteX13" fmla="*/ 123259 w 252413"/>
                <a:gd name="connsiteY13" fmla="*/ 219075 h 338138"/>
                <a:gd name="connsiteX14" fmla="*/ 128588 w 252413"/>
                <a:gd name="connsiteY14" fmla="*/ 224720 h 338138"/>
                <a:gd name="connsiteX15" fmla="*/ 123259 w 252413"/>
                <a:gd name="connsiteY15" fmla="*/ 231775 h 338138"/>
                <a:gd name="connsiteX16" fmla="*/ 60637 w 252413"/>
                <a:gd name="connsiteY16" fmla="*/ 231775 h 338138"/>
                <a:gd name="connsiteX17" fmla="*/ 53975 w 252413"/>
                <a:gd name="connsiteY17" fmla="*/ 224720 h 338138"/>
                <a:gd name="connsiteX18" fmla="*/ 60637 w 252413"/>
                <a:gd name="connsiteY18" fmla="*/ 219075 h 338138"/>
                <a:gd name="connsiteX19" fmla="*/ 60637 w 252413"/>
                <a:gd name="connsiteY19" fmla="*/ 196850 h 338138"/>
                <a:gd name="connsiteX20" fmla="*/ 123259 w 252413"/>
                <a:gd name="connsiteY20" fmla="*/ 196850 h 338138"/>
                <a:gd name="connsiteX21" fmla="*/ 128588 w 252413"/>
                <a:gd name="connsiteY21" fmla="*/ 202407 h 338138"/>
                <a:gd name="connsiteX22" fmla="*/ 123259 w 252413"/>
                <a:gd name="connsiteY22" fmla="*/ 207963 h 338138"/>
                <a:gd name="connsiteX23" fmla="*/ 60637 w 252413"/>
                <a:gd name="connsiteY23" fmla="*/ 207963 h 338138"/>
                <a:gd name="connsiteX24" fmla="*/ 53975 w 252413"/>
                <a:gd name="connsiteY24" fmla="*/ 202407 h 338138"/>
                <a:gd name="connsiteX25" fmla="*/ 60637 w 252413"/>
                <a:gd name="connsiteY25" fmla="*/ 196850 h 338138"/>
                <a:gd name="connsiteX26" fmla="*/ 60637 w 252413"/>
                <a:gd name="connsiteY26" fmla="*/ 174625 h 338138"/>
                <a:gd name="connsiteX27" fmla="*/ 123259 w 252413"/>
                <a:gd name="connsiteY27" fmla="*/ 174625 h 338138"/>
                <a:gd name="connsiteX28" fmla="*/ 128588 w 252413"/>
                <a:gd name="connsiteY28" fmla="*/ 180182 h 338138"/>
                <a:gd name="connsiteX29" fmla="*/ 123259 w 252413"/>
                <a:gd name="connsiteY29" fmla="*/ 185738 h 338138"/>
                <a:gd name="connsiteX30" fmla="*/ 60637 w 252413"/>
                <a:gd name="connsiteY30" fmla="*/ 185738 h 338138"/>
                <a:gd name="connsiteX31" fmla="*/ 53975 w 252413"/>
                <a:gd name="connsiteY31" fmla="*/ 180182 h 338138"/>
                <a:gd name="connsiteX32" fmla="*/ 60637 w 252413"/>
                <a:gd name="connsiteY32" fmla="*/ 174625 h 338138"/>
                <a:gd name="connsiteX33" fmla="*/ 149784 w 252413"/>
                <a:gd name="connsiteY33" fmla="*/ 155575 h 338138"/>
                <a:gd name="connsiteX34" fmla="*/ 188356 w 252413"/>
                <a:gd name="connsiteY34" fmla="*/ 155575 h 338138"/>
                <a:gd name="connsiteX35" fmla="*/ 193676 w 252413"/>
                <a:gd name="connsiteY35" fmla="*/ 160852 h 338138"/>
                <a:gd name="connsiteX36" fmla="*/ 193676 w 252413"/>
                <a:gd name="connsiteY36" fmla="*/ 242642 h 338138"/>
                <a:gd name="connsiteX37" fmla="*/ 188356 w 252413"/>
                <a:gd name="connsiteY37" fmla="*/ 249238 h 338138"/>
                <a:gd name="connsiteX38" fmla="*/ 149784 w 252413"/>
                <a:gd name="connsiteY38" fmla="*/ 249238 h 338138"/>
                <a:gd name="connsiteX39" fmla="*/ 144463 w 252413"/>
                <a:gd name="connsiteY39" fmla="*/ 242642 h 338138"/>
                <a:gd name="connsiteX40" fmla="*/ 144463 w 252413"/>
                <a:gd name="connsiteY40" fmla="*/ 160852 h 338138"/>
                <a:gd name="connsiteX41" fmla="*/ 149784 w 252413"/>
                <a:gd name="connsiteY41" fmla="*/ 155575 h 338138"/>
                <a:gd name="connsiteX42" fmla="*/ 60637 w 252413"/>
                <a:gd name="connsiteY42" fmla="*/ 150813 h 338138"/>
                <a:gd name="connsiteX43" fmla="*/ 123259 w 252413"/>
                <a:gd name="connsiteY43" fmla="*/ 150813 h 338138"/>
                <a:gd name="connsiteX44" fmla="*/ 128588 w 252413"/>
                <a:gd name="connsiteY44" fmla="*/ 156987 h 338138"/>
                <a:gd name="connsiteX45" fmla="*/ 123259 w 252413"/>
                <a:gd name="connsiteY45" fmla="*/ 161926 h 338138"/>
                <a:gd name="connsiteX46" fmla="*/ 60637 w 252413"/>
                <a:gd name="connsiteY46" fmla="*/ 161926 h 338138"/>
                <a:gd name="connsiteX47" fmla="*/ 53975 w 252413"/>
                <a:gd name="connsiteY47" fmla="*/ 156987 h 338138"/>
                <a:gd name="connsiteX48" fmla="*/ 60637 w 252413"/>
                <a:gd name="connsiteY48" fmla="*/ 150813 h 338138"/>
                <a:gd name="connsiteX49" fmla="*/ 59267 w 252413"/>
                <a:gd name="connsiteY49" fmla="*/ 128588 h 338138"/>
                <a:gd name="connsiteX50" fmla="*/ 191559 w 252413"/>
                <a:gd name="connsiteY50" fmla="*/ 128588 h 338138"/>
                <a:gd name="connsiteX51" fmla="*/ 196850 w 252413"/>
                <a:gd name="connsiteY51" fmla="*/ 133527 h 338138"/>
                <a:gd name="connsiteX52" fmla="*/ 191559 w 252413"/>
                <a:gd name="connsiteY52" fmla="*/ 139701 h 338138"/>
                <a:gd name="connsiteX53" fmla="*/ 59267 w 252413"/>
                <a:gd name="connsiteY53" fmla="*/ 139701 h 338138"/>
                <a:gd name="connsiteX54" fmla="*/ 53975 w 252413"/>
                <a:gd name="connsiteY54" fmla="*/ 133527 h 338138"/>
                <a:gd name="connsiteX55" fmla="*/ 59267 w 252413"/>
                <a:gd name="connsiteY55" fmla="*/ 128588 h 338138"/>
                <a:gd name="connsiteX56" fmla="*/ 127568 w 252413"/>
                <a:gd name="connsiteY56" fmla="*/ 106363 h 338138"/>
                <a:gd name="connsiteX57" fmla="*/ 191522 w 252413"/>
                <a:gd name="connsiteY57" fmla="*/ 106363 h 338138"/>
                <a:gd name="connsiteX58" fmla="*/ 196851 w 252413"/>
                <a:gd name="connsiteY58" fmla="*/ 111125 h 338138"/>
                <a:gd name="connsiteX59" fmla="*/ 191522 w 252413"/>
                <a:gd name="connsiteY59" fmla="*/ 115888 h 338138"/>
                <a:gd name="connsiteX60" fmla="*/ 127568 w 252413"/>
                <a:gd name="connsiteY60" fmla="*/ 115888 h 338138"/>
                <a:gd name="connsiteX61" fmla="*/ 122238 w 252413"/>
                <a:gd name="connsiteY61" fmla="*/ 111125 h 338138"/>
                <a:gd name="connsiteX62" fmla="*/ 127568 w 252413"/>
                <a:gd name="connsiteY62" fmla="*/ 106363 h 338138"/>
                <a:gd name="connsiteX63" fmla="*/ 127568 w 252413"/>
                <a:gd name="connsiteY63" fmla="*/ 84138 h 338138"/>
                <a:gd name="connsiteX64" fmla="*/ 191522 w 252413"/>
                <a:gd name="connsiteY64" fmla="*/ 84138 h 338138"/>
                <a:gd name="connsiteX65" fmla="*/ 196851 w 252413"/>
                <a:gd name="connsiteY65" fmla="*/ 88900 h 338138"/>
                <a:gd name="connsiteX66" fmla="*/ 191522 w 252413"/>
                <a:gd name="connsiteY66" fmla="*/ 93663 h 338138"/>
                <a:gd name="connsiteX67" fmla="*/ 127568 w 252413"/>
                <a:gd name="connsiteY67" fmla="*/ 93663 h 338138"/>
                <a:gd name="connsiteX68" fmla="*/ 122238 w 252413"/>
                <a:gd name="connsiteY68" fmla="*/ 88900 h 338138"/>
                <a:gd name="connsiteX69" fmla="*/ 127568 w 252413"/>
                <a:gd name="connsiteY69" fmla="*/ 84138 h 338138"/>
                <a:gd name="connsiteX70" fmla="*/ 64136 w 252413"/>
                <a:gd name="connsiteY70" fmla="*/ 65088 h 338138"/>
                <a:gd name="connsiteX71" fmla="*/ 107316 w 252413"/>
                <a:gd name="connsiteY71" fmla="*/ 65088 h 338138"/>
                <a:gd name="connsiteX72" fmla="*/ 112713 w 252413"/>
                <a:gd name="connsiteY72" fmla="*/ 71702 h 338138"/>
                <a:gd name="connsiteX73" fmla="*/ 112713 w 252413"/>
                <a:gd name="connsiteY73" fmla="*/ 106098 h 338138"/>
                <a:gd name="connsiteX74" fmla="*/ 107316 w 252413"/>
                <a:gd name="connsiteY74" fmla="*/ 112713 h 338138"/>
                <a:gd name="connsiteX75" fmla="*/ 64136 w 252413"/>
                <a:gd name="connsiteY75" fmla="*/ 112713 h 338138"/>
                <a:gd name="connsiteX76" fmla="*/ 58738 w 252413"/>
                <a:gd name="connsiteY76" fmla="*/ 106098 h 338138"/>
                <a:gd name="connsiteX77" fmla="*/ 58738 w 252413"/>
                <a:gd name="connsiteY77" fmla="*/ 71702 h 338138"/>
                <a:gd name="connsiteX78" fmla="*/ 64136 w 252413"/>
                <a:gd name="connsiteY78" fmla="*/ 65088 h 338138"/>
                <a:gd name="connsiteX79" fmla="*/ 127568 w 252413"/>
                <a:gd name="connsiteY79" fmla="*/ 60325 h 338138"/>
                <a:gd name="connsiteX80" fmla="*/ 191522 w 252413"/>
                <a:gd name="connsiteY80" fmla="*/ 60325 h 338138"/>
                <a:gd name="connsiteX81" fmla="*/ 196851 w 252413"/>
                <a:gd name="connsiteY81" fmla="*/ 66499 h 338138"/>
                <a:gd name="connsiteX82" fmla="*/ 191522 w 252413"/>
                <a:gd name="connsiteY82" fmla="*/ 71438 h 338138"/>
                <a:gd name="connsiteX83" fmla="*/ 127568 w 252413"/>
                <a:gd name="connsiteY83" fmla="*/ 71438 h 338138"/>
                <a:gd name="connsiteX84" fmla="*/ 122238 w 252413"/>
                <a:gd name="connsiteY84" fmla="*/ 66499 h 338138"/>
                <a:gd name="connsiteX85" fmla="*/ 127568 w 252413"/>
                <a:gd name="connsiteY85" fmla="*/ 60325 h 338138"/>
                <a:gd name="connsiteX86" fmla="*/ 42572 w 252413"/>
                <a:gd name="connsiteY86" fmla="*/ 34925 h 338138"/>
                <a:gd name="connsiteX87" fmla="*/ 33338 w 252413"/>
                <a:gd name="connsiteY87" fmla="*/ 44126 h 338138"/>
                <a:gd name="connsiteX88" fmla="*/ 33338 w 252413"/>
                <a:gd name="connsiteY88" fmla="*/ 279400 h 338138"/>
                <a:gd name="connsiteX89" fmla="*/ 220663 w 252413"/>
                <a:gd name="connsiteY89" fmla="*/ 279400 h 338138"/>
                <a:gd name="connsiteX90" fmla="*/ 220663 w 252413"/>
                <a:gd name="connsiteY90" fmla="*/ 44126 h 338138"/>
                <a:gd name="connsiteX91" fmla="*/ 211429 w 252413"/>
                <a:gd name="connsiteY91" fmla="*/ 34925 h 338138"/>
                <a:gd name="connsiteX92" fmla="*/ 42572 w 252413"/>
                <a:gd name="connsiteY92" fmla="*/ 34925 h 338138"/>
                <a:gd name="connsiteX93" fmla="*/ 42069 w 252413"/>
                <a:gd name="connsiteY93" fmla="*/ 0 h 338138"/>
                <a:gd name="connsiteX94" fmla="*/ 210344 w 252413"/>
                <a:gd name="connsiteY94" fmla="*/ 0 h 338138"/>
                <a:gd name="connsiteX95" fmla="*/ 252413 w 252413"/>
                <a:gd name="connsiteY95" fmla="*/ 43588 h 338138"/>
                <a:gd name="connsiteX96" fmla="*/ 252413 w 252413"/>
                <a:gd name="connsiteY96" fmla="*/ 294550 h 338138"/>
                <a:gd name="connsiteX97" fmla="*/ 210344 w 252413"/>
                <a:gd name="connsiteY97" fmla="*/ 338138 h 338138"/>
                <a:gd name="connsiteX98" fmla="*/ 42069 w 252413"/>
                <a:gd name="connsiteY98" fmla="*/ 338138 h 338138"/>
                <a:gd name="connsiteX99" fmla="*/ 0 w 252413"/>
                <a:gd name="connsiteY99" fmla="*/ 294550 h 338138"/>
                <a:gd name="connsiteX100" fmla="*/ 0 w 252413"/>
                <a:gd name="connsiteY100" fmla="*/ 43588 h 338138"/>
                <a:gd name="connsiteX101" fmla="*/ 42069 w 252413"/>
                <a:gd name="connsiteY101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252413" h="338138">
                  <a:moveTo>
                    <a:pt x="127000" y="292100"/>
                  </a:moveTo>
                  <a:cubicBezTo>
                    <a:pt x="118232" y="292100"/>
                    <a:pt x="111125" y="299207"/>
                    <a:pt x="111125" y="307975"/>
                  </a:cubicBezTo>
                  <a:cubicBezTo>
                    <a:pt x="111125" y="316743"/>
                    <a:pt x="118232" y="323850"/>
                    <a:pt x="127000" y="323850"/>
                  </a:cubicBezTo>
                  <a:cubicBezTo>
                    <a:pt x="135768" y="323850"/>
                    <a:pt x="142875" y="316743"/>
                    <a:pt x="142875" y="307975"/>
                  </a:cubicBezTo>
                  <a:cubicBezTo>
                    <a:pt x="142875" y="299207"/>
                    <a:pt x="135768" y="292100"/>
                    <a:pt x="127000" y="292100"/>
                  </a:cubicBezTo>
                  <a:close/>
                  <a:moveTo>
                    <a:pt x="60637" y="241300"/>
                  </a:moveTo>
                  <a:cubicBezTo>
                    <a:pt x="60637" y="241300"/>
                    <a:pt x="60637" y="241300"/>
                    <a:pt x="123259" y="241300"/>
                  </a:cubicBezTo>
                  <a:cubicBezTo>
                    <a:pt x="127256" y="241300"/>
                    <a:pt x="128588" y="244122"/>
                    <a:pt x="128588" y="248356"/>
                  </a:cubicBezTo>
                  <a:cubicBezTo>
                    <a:pt x="128588" y="251178"/>
                    <a:pt x="127256" y="254000"/>
                    <a:pt x="123259" y="254000"/>
                  </a:cubicBezTo>
                  <a:cubicBezTo>
                    <a:pt x="123259" y="254000"/>
                    <a:pt x="123259" y="254000"/>
                    <a:pt x="60637" y="254000"/>
                  </a:cubicBezTo>
                  <a:cubicBezTo>
                    <a:pt x="56640" y="254000"/>
                    <a:pt x="53975" y="251178"/>
                    <a:pt x="53975" y="248356"/>
                  </a:cubicBezTo>
                  <a:cubicBezTo>
                    <a:pt x="53975" y="244122"/>
                    <a:pt x="56640" y="241300"/>
                    <a:pt x="60637" y="241300"/>
                  </a:cubicBezTo>
                  <a:close/>
                  <a:moveTo>
                    <a:pt x="60637" y="219075"/>
                  </a:moveTo>
                  <a:cubicBezTo>
                    <a:pt x="60637" y="219075"/>
                    <a:pt x="60637" y="219075"/>
                    <a:pt x="123259" y="219075"/>
                  </a:cubicBezTo>
                  <a:cubicBezTo>
                    <a:pt x="127256" y="219075"/>
                    <a:pt x="128588" y="221897"/>
                    <a:pt x="128588" y="224720"/>
                  </a:cubicBezTo>
                  <a:cubicBezTo>
                    <a:pt x="128588" y="228953"/>
                    <a:pt x="127256" y="231775"/>
                    <a:pt x="123259" y="231775"/>
                  </a:cubicBezTo>
                  <a:cubicBezTo>
                    <a:pt x="123259" y="231775"/>
                    <a:pt x="123259" y="231775"/>
                    <a:pt x="60637" y="231775"/>
                  </a:cubicBezTo>
                  <a:cubicBezTo>
                    <a:pt x="56640" y="231775"/>
                    <a:pt x="53975" y="228953"/>
                    <a:pt x="53975" y="224720"/>
                  </a:cubicBezTo>
                  <a:cubicBezTo>
                    <a:pt x="53975" y="221897"/>
                    <a:pt x="56640" y="219075"/>
                    <a:pt x="60637" y="219075"/>
                  </a:cubicBezTo>
                  <a:close/>
                  <a:moveTo>
                    <a:pt x="60637" y="196850"/>
                  </a:moveTo>
                  <a:cubicBezTo>
                    <a:pt x="60637" y="196850"/>
                    <a:pt x="60637" y="196850"/>
                    <a:pt x="123259" y="196850"/>
                  </a:cubicBezTo>
                  <a:cubicBezTo>
                    <a:pt x="127256" y="196850"/>
                    <a:pt x="128588" y="199628"/>
                    <a:pt x="128588" y="202407"/>
                  </a:cubicBezTo>
                  <a:cubicBezTo>
                    <a:pt x="128588" y="206574"/>
                    <a:pt x="127256" y="207963"/>
                    <a:pt x="123259" y="207963"/>
                  </a:cubicBezTo>
                  <a:cubicBezTo>
                    <a:pt x="123259" y="207963"/>
                    <a:pt x="123259" y="207963"/>
                    <a:pt x="60637" y="207963"/>
                  </a:cubicBezTo>
                  <a:cubicBezTo>
                    <a:pt x="56640" y="207963"/>
                    <a:pt x="53975" y="206574"/>
                    <a:pt x="53975" y="202407"/>
                  </a:cubicBezTo>
                  <a:cubicBezTo>
                    <a:pt x="53975" y="199628"/>
                    <a:pt x="56640" y="196850"/>
                    <a:pt x="60637" y="196850"/>
                  </a:cubicBezTo>
                  <a:close/>
                  <a:moveTo>
                    <a:pt x="60637" y="174625"/>
                  </a:moveTo>
                  <a:cubicBezTo>
                    <a:pt x="60637" y="174625"/>
                    <a:pt x="60637" y="174625"/>
                    <a:pt x="123259" y="174625"/>
                  </a:cubicBezTo>
                  <a:cubicBezTo>
                    <a:pt x="127256" y="174625"/>
                    <a:pt x="128588" y="177403"/>
                    <a:pt x="128588" y="180182"/>
                  </a:cubicBezTo>
                  <a:cubicBezTo>
                    <a:pt x="128588" y="182960"/>
                    <a:pt x="127256" y="185738"/>
                    <a:pt x="123259" y="185738"/>
                  </a:cubicBezTo>
                  <a:cubicBezTo>
                    <a:pt x="123259" y="185738"/>
                    <a:pt x="123259" y="185738"/>
                    <a:pt x="60637" y="185738"/>
                  </a:cubicBezTo>
                  <a:cubicBezTo>
                    <a:pt x="56640" y="185738"/>
                    <a:pt x="53975" y="182960"/>
                    <a:pt x="53975" y="180182"/>
                  </a:cubicBezTo>
                  <a:cubicBezTo>
                    <a:pt x="53975" y="177403"/>
                    <a:pt x="56640" y="174625"/>
                    <a:pt x="60637" y="174625"/>
                  </a:cubicBezTo>
                  <a:close/>
                  <a:moveTo>
                    <a:pt x="149784" y="155575"/>
                  </a:moveTo>
                  <a:cubicBezTo>
                    <a:pt x="149784" y="155575"/>
                    <a:pt x="149784" y="155575"/>
                    <a:pt x="188356" y="155575"/>
                  </a:cubicBezTo>
                  <a:cubicBezTo>
                    <a:pt x="191016" y="155575"/>
                    <a:pt x="193676" y="158214"/>
                    <a:pt x="193676" y="160852"/>
                  </a:cubicBezTo>
                  <a:cubicBezTo>
                    <a:pt x="193676" y="160852"/>
                    <a:pt x="193676" y="160852"/>
                    <a:pt x="193676" y="242642"/>
                  </a:cubicBezTo>
                  <a:cubicBezTo>
                    <a:pt x="193676" y="246600"/>
                    <a:pt x="191016" y="249238"/>
                    <a:pt x="188356" y="249238"/>
                  </a:cubicBezTo>
                  <a:cubicBezTo>
                    <a:pt x="188356" y="249238"/>
                    <a:pt x="188356" y="249238"/>
                    <a:pt x="149784" y="249238"/>
                  </a:cubicBezTo>
                  <a:cubicBezTo>
                    <a:pt x="147123" y="249238"/>
                    <a:pt x="144463" y="246600"/>
                    <a:pt x="144463" y="242642"/>
                  </a:cubicBezTo>
                  <a:cubicBezTo>
                    <a:pt x="144463" y="242642"/>
                    <a:pt x="144463" y="242642"/>
                    <a:pt x="144463" y="160852"/>
                  </a:cubicBezTo>
                  <a:cubicBezTo>
                    <a:pt x="144463" y="158214"/>
                    <a:pt x="147123" y="155575"/>
                    <a:pt x="149784" y="155575"/>
                  </a:cubicBezTo>
                  <a:close/>
                  <a:moveTo>
                    <a:pt x="60637" y="150813"/>
                  </a:moveTo>
                  <a:cubicBezTo>
                    <a:pt x="60637" y="150813"/>
                    <a:pt x="60637" y="150813"/>
                    <a:pt x="123259" y="150813"/>
                  </a:cubicBezTo>
                  <a:cubicBezTo>
                    <a:pt x="127256" y="150813"/>
                    <a:pt x="128588" y="153283"/>
                    <a:pt x="128588" y="156987"/>
                  </a:cubicBezTo>
                  <a:cubicBezTo>
                    <a:pt x="128588" y="159457"/>
                    <a:pt x="127256" y="161926"/>
                    <a:pt x="123259" y="161926"/>
                  </a:cubicBezTo>
                  <a:cubicBezTo>
                    <a:pt x="123259" y="161926"/>
                    <a:pt x="123259" y="161926"/>
                    <a:pt x="60637" y="161926"/>
                  </a:cubicBezTo>
                  <a:cubicBezTo>
                    <a:pt x="56640" y="161926"/>
                    <a:pt x="53975" y="159457"/>
                    <a:pt x="53975" y="156987"/>
                  </a:cubicBezTo>
                  <a:cubicBezTo>
                    <a:pt x="53975" y="153283"/>
                    <a:pt x="56640" y="150813"/>
                    <a:pt x="60637" y="150813"/>
                  </a:cubicBezTo>
                  <a:close/>
                  <a:moveTo>
                    <a:pt x="59267" y="128588"/>
                  </a:moveTo>
                  <a:cubicBezTo>
                    <a:pt x="59267" y="128588"/>
                    <a:pt x="59267" y="128588"/>
                    <a:pt x="191559" y="128588"/>
                  </a:cubicBezTo>
                  <a:cubicBezTo>
                    <a:pt x="194204" y="128588"/>
                    <a:pt x="196850" y="131058"/>
                    <a:pt x="196850" y="133527"/>
                  </a:cubicBezTo>
                  <a:cubicBezTo>
                    <a:pt x="196850" y="137232"/>
                    <a:pt x="194204" y="139701"/>
                    <a:pt x="191559" y="139701"/>
                  </a:cubicBezTo>
                  <a:cubicBezTo>
                    <a:pt x="191559" y="139701"/>
                    <a:pt x="191559" y="139701"/>
                    <a:pt x="59267" y="139701"/>
                  </a:cubicBezTo>
                  <a:cubicBezTo>
                    <a:pt x="56621" y="139701"/>
                    <a:pt x="53975" y="137232"/>
                    <a:pt x="53975" y="133527"/>
                  </a:cubicBezTo>
                  <a:cubicBezTo>
                    <a:pt x="53975" y="131058"/>
                    <a:pt x="56621" y="128588"/>
                    <a:pt x="59267" y="128588"/>
                  </a:cubicBezTo>
                  <a:close/>
                  <a:moveTo>
                    <a:pt x="127568" y="106363"/>
                  </a:moveTo>
                  <a:cubicBezTo>
                    <a:pt x="127568" y="106363"/>
                    <a:pt x="127568" y="106363"/>
                    <a:pt x="191522" y="106363"/>
                  </a:cubicBezTo>
                  <a:cubicBezTo>
                    <a:pt x="194186" y="106363"/>
                    <a:pt x="196851" y="108744"/>
                    <a:pt x="196851" y="111125"/>
                  </a:cubicBezTo>
                  <a:cubicBezTo>
                    <a:pt x="196851" y="114697"/>
                    <a:pt x="194186" y="115888"/>
                    <a:pt x="191522" y="115888"/>
                  </a:cubicBezTo>
                  <a:cubicBezTo>
                    <a:pt x="191522" y="115888"/>
                    <a:pt x="191522" y="115888"/>
                    <a:pt x="127568" y="115888"/>
                  </a:cubicBezTo>
                  <a:cubicBezTo>
                    <a:pt x="124903" y="115888"/>
                    <a:pt x="122238" y="114697"/>
                    <a:pt x="122238" y="111125"/>
                  </a:cubicBezTo>
                  <a:cubicBezTo>
                    <a:pt x="122238" y="108744"/>
                    <a:pt x="124903" y="106363"/>
                    <a:pt x="127568" y="106363"/>
                  </a:cubicBezTo>
                  <a:close/>
                  <a:moveTo>
                    <a:pt x="127568" y="84138"/>
                  </a:moveTo>
                  <a:cubicBezTo>
                    <a:pt x="127568" y="84138"/>
                    <a:pt x="127568" y="84138"/>
                    <a:pt x="191522" y="84138"/>
                  </a:cubicBezTo>
                  <a:cubicBezTo>
                    <a:pt x="194186" y="84138"/>
                    <a:pt x="196851" y="86519"/>
                    <a:pt x="196851" y="88900"/>
                  </a:cubicBezTo>
                  <a:cubicBezTo>
                    <a:pt x="196851" y="91282"/>
                    <a:pt x="194186" y="93663"/>
                    <a:pt x="191522" y="93663"/>
                  </a:cubicBezTo>
                  <a:cubicBezTo>
                    <a:pt x="191522" y="93663"/>
                    <a:pt x="191522" y="93663"/>
                    <a:pt x="127568" y="93663"/>
                  </a:cubicBezTo>
                  <a:cubicBezTo>
                    <a:pt x="124903" y="93663"/>
                    <a:pt x="122238" y="91282"/>
                    <a:pt x="122238" y="88900"/>
                  </a:cubicBezTo>
                  <a:cubicBezTo>
                    <a:pt x="122238" y="86519"/>
                    <a:pt x="124903" y="84138"/>
                    <a:pt x="127568" y="84138"/>
                  </a:cubicBezTo>
                  <a:close/>
                  <a:moveTo>
                    <a:pt x="64136" y="65088"/>
                  </a:moveTo>
                  <a:cubicBezTo>
                    <a:pt x="64136" y="65088"/>
                    <a:pt x="64136" y="65088"/>
                    <a:pt x="107316" y="65088"/>
                  </a:cubicBezTo>
                  <a:cubicBezTo>
                    <a:pt x="110014" y="65088"/>
                    <a:pt x="112713" y="67734"/>
                    <a:pt x="112713" y="71702"/>
                  </a:cubicBezTo>
                  <a:cubicBezTo>
                    <a:pt x="112713" y="71702"/>
                    <a:pt x="112713" y="71702"/>
                    <a:pt x="112713" y="106098"/>
                  </a:cubicBezTo>
                  <a:cubicBezTo>
                    <a:pt x="112713" y="110067"/>
                    <a:pt x="110014" y="112713"/>
                    <a:pt x="107316" y="112713"/>
                  </a:cubicBezTo>
                  <a:cubicBezTo>
                    <a:pt x="107316" y="112713"/>
                    <a:pt x="107316" y="112713"/>
                    <a:pt x="64136" y="112713"/>
                  </a:cubicBezTo>
                  <a:cubicBezTo>
                    <a:pt x="61437" y="112713"/>
                    <a:pt x="58738" y="110067"/>
                    <a:pt x="58738" y="106098"/>
                  </a:cubicBezTo>
                  <a:cubicBezTo>
                    <a:pt x="58738" y="106098"/>
                    <a:pt x="58738" y="106098"/>
                    <a:pt x="58738" y="71702"/>
                  </a:cubicBezTo>
                  <a:cubicBezTo>
                    <a:pt x="58738" y="67734"/>
                    <a:pt x="61437" y="65088"/>
                    <a:pt x="64136" y="65088"/>
                  </a:cubicBezTo>
                  <a:close/>
                  <a:moveTo>
                    <a:pt x="127568" y="60325"/>
                  </a:moveTo>
                  <a:cubicBezTo>
                    <a:pt x="127568" y="60325"/>
                    <a:pt x="127568" y="60325"/>
                    <a:pt x="191522" y="60325"/>
                  </a:cubicBezTo>
                  <a:cubicBezTo>
                    <a:pt x="194186" y="60325"/>
                    <a:pt x="196851" y="62794"/>
                    <a:pt x="196851" y="66499"/>
                  </a:cubicBezTo>
                  <a:cubicBezTo>
                    <a:pt x="196851" y="68968"/>
                    <a:pt x="194186" y="71438"/>
                    <a:pt x="191522" y="71438"/>
                  </a:cubicBezTo>
                  <a:cubicBezTo>
                    <a:pt x="191522" y="71438"/>
                    <a:pt x="191522" y="71438"/>
                    <a:pt x="127568" y="71438"/>
                  </a:cubicBezTo>
                  <a:cubicBezTo>
                    <a:pt x="124903" y="71438"/>
                    <a:pt x="122238" y="68968"/>
                    <a:pt x="122238" y="66499"/>
                  </a:cubicBezTo>
                  <a:cubicBezTo>
                    <a:pt x="122238" y="62794"/>
                    <a:pt x="124903" y="60325"/>
                    <a:pt x="127568" y="60325"/>
                  </a:cubicBezTo>
                  <a:close/>
                  <a:moveTo>
                    <a:pt x="42572" y="34925"/>
                  </a:moveTo>
                  <a:cubicBezTo>
                    <a:pt x="37295" y="34925"/>
                    <a:pt x="33338" y="38868"/>
                    <a:pt x="33338" y="44126"/>
                  </a:cubicBezTo>
                  <a:lnTo>
                    <a:pt x="33338" y="279400"/>
                  </a:lnTo>
                  <a:cubicBezTo>
                    <a:pt x="33338" y="279400"/>
                    <a:pt x="33338" y="279400"/>
                    <a:pt x="220663" y="279400"/>
                  </a:cubicBezTo>
                  <a:cubicBezTo>
                    <a:pt x="220663" y="279400"/>
                    <a:pt x="220663" y="279400"/>
                    <a:pt x="220663" y="44126"/>
                  </a:cubicBezTo>
                  <a:cubicBezTo>
                    <a:pt x="220663" y="38868"/>
                    <a:pt x="216706" y="34925"/>
                    <a:pt x="211429" y="34925"/>
                  </a:cubicBezTo>
                  <a:cubicBezTo>
                    <a:pt x="211429" y="34925"/>
                    <a:pt x="211429" y="34925"/>
                    <a:pt x="42572" y="34925"/>
                  </a:cubicBezTo>
                  <a:close/>
                  <a:moveTo>
                    <a:pt x="42069" y="0"/>
                  </a:moveTo>
                  <a:cubicBezTo>
                    <a:pt x="42069" y="0"/>
                    <a:pt x="42069" y="0"/>
                    <a:pt x="210344" y="0"/>
                  </a:cubicBezTo>
                  <a:cubicBezTo>
                    <a:pt x="234008" y="0"/>
                    <a:pt x="252413" y="19813"/>
                    <a:pt x="252413" y="43588"/>
                  </a:cubicBezTo>
                  <a:cubicBezTo>
                    <a:pt x="252413" y="43588"/>
                    <a:pt x="252413" y="43588"/>
                    <a:pt x="252413" y="294550"/>
                  </a:cubicBezTo>
                  <a:cubicBezTo>
                    <a:pt x="252413" y="318325"/>
                    <a:pt x="234008" y="338138"/>
                    <a:pt x="210344" y="338138"/>
                  </a:cubicBezTo>
                  <a:cubicBezTo>
                    <a:pt x="210344" y="338138"/>
                    <a:pt x="210344" y="338138"/>
                    <a:pt x="42069" y="338138"/>
                  </a:cubicBezTo>
                  <a:cubicBezTo>
                    <a:pt x="18405" y="338138"/>
                    <a:pt x="0" y="318325"/>
                    <a:pt x="0" y="294550"/>
                  </a:cubicBezTo>
                  <a:cubicBezTo>
                    <a:pt x="0" y="294550"/>
                    <a:pt x="0" y="294550"/>
                    <a:pt x="0" y="43588"/>
                  </a:cubicBezTo>
                  <a:cubicBezTo>
                    <a:pt x="0" y="19813"/>
                    <a:pt x="18405" y="0"/>
                    <a:pt x="4206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399">
                <a:cs typeface="+mn-ea"/>
                <a:sym typeface="+mn-lt"/>
              </a:endParaRPr>
            </a:p>
          </p:txBody>
        </p:sp>
        <p:sp>
          <p:nvSpPr>
            <p:cNvPr id="13" name="任意多边形: 形状 18" title="xKpUrv6ycS">
              <a:extLst>
                <a:ext uri="{FF2B5EF4-FFF2-40B4-BE49-F238E27FC236}">
                  <a16:creationId xmlns:a16="http://schemas.microsoft.com/office/drawing/2014/main" id="{A0124601-B2C0-0913-742B-A90E1963EC4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886060" y="2478288"/>
              <a:ext cx="486905" cy="610736"/>
            </a:xfrm>
            <a:custGeom>
              <a:avLst/>
              <a:gdLst>
                <a:gd name="connsiteX0" fmla="*/ 79065 w 268312"/>
                <a:gd name="connsiteY0" fmla="*/ 303213 h 336550"/>
                <a:gd name="connsiteX1" fmla="*/ 69850 w 268312"/>
                <a:gd name="connsiteY1" fmla="*/ 311945 h 336550"/>
                <a:gd name="connsiteX2" fmla="*/ 79065 w 268312"/>
                <a:gd name="connsiteY2" fmla="*/ 320676 h 336550"/>
                <a:gd name="connsiteX3" fmla="*/ 114610 w 268312"/>
                <a:gd name="connsiteY3" fmla="*/ 320676 h 336550"/>
                <a:gd name="connsiteX4" fmla="*/ 123825 w 268312"/>
                <a:gd name="connsiteY4" fmla="*/ 311945 h 336550"/>
                <a:gd name="connsiteX5" fmla="*/ 114610 w 268312"/>
                <a:gd name="connsiteY5" fmla="*/ 303213 h 336550"/>
                <a:gd name="connsiteX6" fmla="*/ 79065 w 268312"/>
                <a:gd name="connsiteY6" fmla="*/ 303213 h 336550"/>
                <a:gd name="connsiteX7" fmla="*/ 184235 w 268312"/>
                <a:gd name="connsiteY7" fmla="*/ 119063 h 336550"/>
                <a:gd name="connsiteX8" fmla="*/ 181644 w 268312"/>
                <a:gd name="connsiteY8" fmla="*/ 121725 h 336550"/>
                <a:gd name="connsiteX9" fmla="*/ 181644 w 268312"/>
                <a:gd name="connsiteY9" fmla="*/ 125717 h 336550"/>
                <a:gd name="connsiteX10" fmla="*/ 177759 w 268312"/>
                <a:gd name="connsiteY10" fmla="*/ 131039 h 336550"/>
                <a:gd name="connsiteX11" fmla="*/ 164808 w 268312"/>
                <a:gd name="connsiteY11" fmla="*/ 148339 h 336550"/>
                <a:gd name="connsiteX12" fmla="*/ 175169 w 268312"/>
                <a:gd name="connsiteY12" fmla="*/ 165638 h 336550"/>
                <a:gd name="connsiteX13" fmla="*/ 186825 w 268312"/>
                <a:gd name="connsiteY13" fmla="*/ 170961 h 336550"/>
                <a:gd name="connsiteX14" fmla="*/ 192005 w 268312"/>
                <a:gd name="connsiteY14" fmla="*/ 173622 h 336550"/>
                <a:gd name="connsiteX15" fmla="*/ 190710 w 268312"/>
                <a:gd name="connsiteY15" fmla="*/ 185598 h 336550"/>
                <a:gd name="connsiteX16" fmla="*/ 181644 w 268312"/>
                <a:gd name="connsiteY16" fmla="*/ 186929 h 336550"/>
                <a:gd name="connsiteX17" fmla="*/ 169989 w 268312"/>
                <a:gd name="connsiteY17" fmla="*/ 182937 h 336550"/>
                <a:gd name="connsiteX18" fmla="*/ 166103 w 268312"/>
                <a:gd name="connsiteY18" fmla="*/ 184268 h 336550"/>
                <a:gd name="connsiteX19" fmla="*/ 164808 w 268312"/>
                <a:gd name="connsiteY19" fmla="*/ 190921 h 336550"/>
                <a:gd name="connsiteX20" fmla="*/ 166103 w 268312"/>
                <a:gd name="connsiteY20" fmla="*/ 196244 h 336550"/>
                <a:gd name="connsiteX21" fmla="*/ 177759 w 268312"/>
                <a:gd name="connsiteY21" fmla="*/ 198905 h 336550"/>
                <a:gd name="connsiteX22" fmla="*/ 180349 w 268312"/>
                <a:gd name="connsiteY22" fmla="*/ 202898 h 336550"/>
                <a:gd name="connsiteX23" fmla="*/ 180349 w 268312"/>
                <a:gd name="connsiteY23" fmla="*/ 206890 h 336550"/>
                <a:gd name="connsiteX24" fmla="*/ 182939 w 268312"/>
                <a:gd name="connsiteY24" fmla="*/ 209551 h 336550"/>
                <a:gd name="connsiteX25" fmla="*/ 189415 w 268312"/>
                <a:gd name="connsiteY25" fmla="*/ 209551 h 336550"/>
                <a:gd name="connsiteX26" fmla="*/ 192005 w 268312"/>
                <a:gd name="connsiteY26" fmla="*/ 206890 h 336550"/>
                <a:gd name="connsiteX27" fmla="*/ 192005 w 268312"/>
                <a:gd name="connsiteY27" fmla="*/ 201567 h 336550"/>
                <a:gd name="connsiteX28" fmla="*/ 194595 w 268312"/>
                <a:gd name="connsiteY28" fmla="*/ 197575 h 336550"/>
                <a:gd name="connsiteX29" fmla="*/ 204956 w 268312"/>
                <a:gd name="connsiteY29" fmla="*/ 190921 h 336550"/>
                <a:gd name="connsiteX30" fmla="*/ 199775 w 268312"/>
                <a:gd name="connsiteY30" fmla="*/ 160315 h 336550"/>
                <a:gd name="connsiteX31" fmla="*/ 188120 w 268312"/>
                <a:gd name="connsiteY31" fmla="*/ 154992 h 336550"/>
                <a:gd name="connsiteX32" fmla="*/ 182939 w 268312"/>
                <a:gd name="connsiteY32" fmla="*/ 152331 h 336550"/>
                <a:gd name="connsiteX33" fmla="*/ 184235 w 268312"/>
                <a:gd name="connsiteY33" fmla="*/ 141685 h 336550"/>
                <a:gd name="connsiteX34" fmla="*/ 188120 w 268312"/>
                <a:gd name="connsiteY34" fmla="*/ 141685 h 336550"/>
                <a:gd name="connsiteX35" fmla="*/ 201071 w 268312"/>
                <a:gd name="connsiteY35" fmla="*/ 144347 h 336550"/>
                <a:gd name="connsiteX36" fmla="*/ 204956 w 268312"/>
                <a:gd name="connsiteY36" fmla="*/ 143016 h 336550"/>
                <a:gd name="connsiteX37" fmla="*/ 207546 w 268312"/>
                <a:gd name="connsiteY37" fmla="*/ 135032 h 336550"/>
                <a:gd name="connsiteX38" fmla="*/ 204956 w 268312"/>
                <a:gd name="connsiteY38" fmla="*/ 132370 h 336550"/>
                <a:gd name="connsiteX39" fmla="*/ 197185 w 268312"/>
                <a:gd name="connsiteY39" fmla="*/ 129709 h 336550"/>
                <a:gd name="connsiteX40" fmla="*/ 193300 w 268312"/>
                <a:gd name="connsiteY40" fmla="*/ 124386 h 336550"/>
                <a:gd name="connsiteX41" fmla="*/ 186825 w 268312"/>
                <a:gd name="connsiteY41" fmla="*/ 119063 h 336550"/>
                <a:gd name="connsiteX42" fmla="*/ 184235 w 268312"/>
                <a:gd name="connsiteY42" fmla="*/ 119063 h 336550"/>
                <a:gd name="connsiteX43" fmla="*/ 187192 w 268312"/>
                <a:gd name="connsiteY43" fmla="*/ 84090 h 336550"/>
                <a:gd name="connsiteX44" fmla="*/ 244570 w 268312"/>
                <a:gd name="connsiteY44" fmla="*/ 107760 h 336550"/>
                <a:gd name="connsiteX45" fmla="*/ 244570 w 268312"/>
                <a:gd name="connsiteY45" fmla="*/ 222168 h 336550"/>
                <a:gd name="connsiteX46" fmla="*/ 145642 w 268312"/>
                <a:gd name="connsiteY46" fmla="*/ 234003 h 336550"/>
                <a:gd name="connsiteX47" fmla="*/ 111347 w 268312"/>
                <a:gd name="connsiteY47" fmla="*/ 243208 h 336550"/>
                <a:gd name="connsiteX48" fmla="*/ 110028 w 268312"/>
                <a:gd name="connsiteY48" fmla="*/ 237948 h 336550"/>
                <a:gd name="connsiteX49" fmla="*/ 127175 w 268312"/>
                <a:gd name="connsiteY49" fmla="*/ 218223 h 336550"/>
                <a:gd name="connsiteX50" fmla="*/ 125856 w 268312"/>
                <a:gd name="connsiteY50" fmla="*/ 218223 h 336550"/>
                <a:gd name="connsiteX51" fmla="*/ 129813 w 268312"/>
                <a:gd name="connsiteY51" fmla="*/ 107760 h 336550"/>
                <a:gd name="connsiteX52" fmla="*/ 187192 w 268312"/>
                <a:gd name="connsiteY52" fmla="*/ 84090 h 336550"/>
                <a:gd name="connsiteX53" fmla="*/ 36992 w 268312"/>
                <a:gd name="connsiteY53" fmla="*/ 0 h 336550"/>
                <a:gd name="connsiteX54" fmla="*/ 161179 w 268312"/>
                <a:gd name="connsiteY54" fmla="*/ 0 h 336550"/>
                <a:gd name="connsiteX55" fmla="*/ 196850 w 268312"/>
                <a:gd name="connsiteY55" fmla="*/ 36810 h 336550"/>
                <a:gd name="connsiteX56" fmla="*/ 196850 w 268312"/>
                <a:gd name="connsiteY56" fmla="*/ 67047 h 336550"/>
                <a:gd name="connsiteX57" fmla="*/ 187602 w 268312"/>
                <a:gd name="connsiteY57" fmla="*/ 67047 h 336550"/>
                <a:gd name="connsiteX58" fmla="*/ 178354 w 268312"/>
                <a:gd name="connsiteY58" fmla="*/ 67047 h 336550"/>
                <a:gd name="connsiteX59" fmla="*/ 178354 w 268312"/>
                <a:gd name="connsiteY59" fmla="*/ 60474 h 336550"/>
                <a:gd name="connsiteX60" fmla="*/ 178354 w 268312"/>
                <a:gd name="connsiteY60" fmla="*/ 59159 h 336550"/>
                <a:gd name="connsiteX61" fmla="*/ 169106 w 268312"/>
                <a:gd name="connsiteY61" fmla="*/ 48642 h 336550"/>
                <a:gd name="connsiteX62" fmla="*/ 29065 w 268312"/>
                <a:gd name="connsiteY62" fmla="*/ 48642 h 336550"/>
                <a:gd name="connsiteX63" fmla="*/ 19817 w 268312"/>
                <a:gd name="connsiteY63" fmla="*/ 59159 h 336550"/>
                <a:gd name="connsiteX64" fmla="*/ 19817 w 268312"/>
                <a:gd name="connsiteY64" fmla="*/ 278706 h 336550"/>
                <a:gd name="connsiteX65" fmla="*/ 29065 w 268312"/>
                <a:gd name="connsiteY65" fmla="*/ 287908 h 336550"/>
                <a:gd name="connsiteX66" fmla="*/ 169106 w 268312"/>
                <a:gd name="connsiteY66" fmla="*/ 287908 h 336550"/>
                <a:gd name="connsiteX67" fmla="*/ 178354 w 268312"/>
                <a:gd name="connsiteY67" fmla="*/ 278706 h 336550"/>
                <a:gd name="connsiteX68" fmla="*/ 178354 w 268312"/>
                <a:gd name="connsiteY68" fmla="*/ 261615 h 336550"/>
                <a:gd name="connsiteX69" fmla="*/ 187602 w 268312"/>
                <a:gd name="connsiteY69" fmla="*/ 262930 h 336550"/>
                <a:gd name="connsiteX70" fmla="*/ 196850 w 268312"/>
                <a:gd name="connsiteY70" fmla="*/ 261615 h 336550"/>
                <a:gd name="connsiteX71" fmla="*/ 196850 w 268312"/>
                <a:gd name="connsiteY71" fmla="*/ 299740 h 336550"/>
                <a:gd name="connsiteX72" fmla="*/ 161179 w 268312"/>
                <a:gd name="connsiteY72" fmla="*/ 336550 h 336550"/>
                <a:gd name="connsiteX73" fmla="*/ 36992 w 268312"/>
                <a:gd name="connsiteY73" fmla="*/ 336550 h 336550"/>
                <a:gd name="connsiteX74" fmla="*/ 0 w 268312"/>
                <a:gd name="connsiteY74" fmla="*/ 299740 h 336550"/>
                <a:gd name="connsiteX75" fmla="*/ 0 w 268312"/>
                <a:gd name="connsiteY75" fmla="*/ 36810 h 336550"/>
                <a:gd name="connsiteX76" fmla="*/ 36992 w 268312"/>
                <a:gd name="connsiteY76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268312" h="336550">
                  <a:moveTo>
                    <a:pt x="79065" y="303213"/>
                  </a:moveTo>
                  <a:cubicBezTo>
                    <a:pt x="73799" y="303213"/>
                    <a:pt x="69850" y="306955"/>
                    <a:pt x="69850" y="311945"/>
                  </a:cubicBezTo>
                  <a:cubicBezTo>
                    <a:pt x="69850" y="316934"/>
                    <a:pt x="73799" y="320676"/>
                    <a:pt x="79065" y="320676"/>
                  </a:cubicBezTo>
                  <a:cubicBezTo>
                    <a:pt x="79065" y="320676"/>
                    <a:pt x="79065" y="320676"/>
                    <a:pt x="114610" y="320676"/>
                  </a:cubicBezTo>
                  <a:cubicBezTo>
                    <a:pt x="119875" y="320676"/>
                    <a:pt x="123825" y="316934"/>
                    <a:pt x="123825" y="311945"/>
                  </a:cubicBezTo>
                  <a:cubicBezTo>
                    <a:pt x="123825" y="306955"/>
                    <a:pt x="119875" y="303213"/>
                    <a:pt x="114610" y="303213"/>
                  </a:cubicBezTo>
                  <a:cubicBezTo>
                    <a:pt x="114610" y="303213"/>
                    <a:pt x="114610" y="303213"/>
                    <a:pt x="79065" y="303213"/>
                  </a:cubicBezTo>
                  <a:close/>
                  <a:moveTo>
                    <a:pt x="184235" y="119063"/>
                  </a:moveTo>
                  <a:cubicBezTo>
                    <a:pt x="181644" y="119063"/>
                    <a:pt x="181644" y="119063"/>
                    <a:pt x="181644" y="121725"/>
                  </a:cubicBezTo>
                  <a:cubicBezTo>
                    <a:pt x="181644" y="121725"/>
                    <a:pt x="181644" y="121725"/>
                    <a:pt x="181644" y="125717"/>
                  </a:cubicBezTo>
                  <a:cubicBezTo>
                    <a:pt x="181644" y="129709"/>
                    <a:pt x="181644" y="129709"/>
                    <a:pt x="177759" y="131039"/>
                  </a:cubicBezTo>
                  <a:cubicBezTo>
                    <a:pt x="169989" y="133701"/>
                    <a:pt x="164808" y="139024"/>
                    <a:pt x="164808" y="148339"/>
                  </a:cubicBezTo>
                  <a:cubicBezTo>
                    <a:pt x="164808" y="156323"/>
                    <a:pt x="168694" y="161646"/>
                    <a:pt x="175169" y="165638"/>
                  </a:cubicBezTo>
                  <a:cubicBezTo>
                    <a:pt x="179054" y="168299"/>
                    <a:pt x="182939" y="169630"/>
                    <a:pt x="186825" y="170961"/>
                  </a:cubicBezTo>
                  <a:cubicBezTo>
                    <a:pt x="188120" y="172291"/>
                    <a:pt x="190710" y="172291"/>
                    <a:pt x="192005" y="173622"/>
                  </a:cubicBezTo>
                  <a:cubicBezTo>
                    <a:pt x="195890" y="177614"/>
                    <a:pt x="194595" y="182937"/>
                    <a:pt x="190710" y="185598"/>
                  </a:cubicBezTo>
                  <a:cubicBezTo>
                    <a:pt x="188120" y="186929"/>
                    <a:pt x="184235" y="186929"/>
                    <a:pt x="181644" y="186929"/>
                  </a:cubicBezTo>
                  <a:cubicBezTo>
                    <a:pt x="177759" y="185598"/>
                    <a:pt x="173874" y="184268"/>
                    <a:pt x="169989" y="182937"/>
                  </a:cubicBezTo>
                  <a:cubicBezTo>
                    <a:pt x="167398" y="181606"/>
                    <a:pt x="167398" y="181606"/>
                    <a:pt x="166103" y="184268"/>
                  </a:cubicBezTo>
                  <a:cubicBezTo>
                    <a:pt x="166103" y="186929"/>
                    <a:pt x="164808" y="188260"/>
                    <a:pt x="164808" y="190921"/>
                  </a:cubicBezTo>
                  <a:cubicBezTo>
                    <a:pt x="163513" y="193583"/>
                    <a:pt x="163513" y="194913"/>
                    <a:pt x="166103" y="196244"/>
                  </a:cubicBezTo>
                  <a:cubicBezTo>
                    <a:pt x="169989" y="197575"/>
                    <a:pt x="173874" y="198905"/>
                    <a:pt x="177759" y="198905"/>
                  </a:cubicBezTo>
                  <a:cubicBezTo>
                    <a:pt x="180349" y="198905"/>
                    <a:pt x="180349" y="198905"/>
                    <a:pt x="180349" y="202898"/>
                  </a:cubicBezTo>
                  <a:cubicBezTo>
                    <a:pt x="180349" y="204228"/>
                    <a:pt x="180349" y="205559"/>
                    <a:pt x="180349" y="206890"/>
                  </a:cubicBezTo>
                  <a:cubicBezTo>
                    <a:pt x="180349" y="208220"/>
                    <a:pt x="181644" y="209551"/>
                    <a:pt x="182939" y="209551"/>
                  </a:cubicBezTo>
                  <a:cubicBezTo>
                    <a:pt x="185530" y="209551"/>
                    <a:pt x="188120" y="209551"/>
                    <a:pt x="189415" y="209551"/>
                  </a:cubicBezTo>
                  <a:cubicBezTo>
                    <a:pt x="190710" y="209551"/>
                    <a:pt x="192005" y="208220"/>
                    <a:pt x="192005" y="206890"/>
                  </a:cubicBezTo>
                  <a:cubicBezTo>
                    <a:pt x="192005" y="205559"/>
                    <a:pt x="192005" y="202898"/>
                    <a:pt x="192005" y="201567"/>
                  </a:cubicBezTo>
                  <a:cubicBezTo>
                    <a:pt x="192005" y="198905"/>
                    <a:pt x="193300" y="198905"/>
                    <a:pt x="194595" y="197575"/>
                  </a:cubicBezTo>
                  <a:cubicBezTo>
                    <a:pt x="198480" y="196244"/>
                    <a:pt x="202366" y="193583"/>
                    <a:pt x="204956" y="190921"/>
                  </a:cubicBezTo>
                  <a:cubicBezTo>
                    <a:pt x="212726" y="180276"/>
                    <a:pt x="210136" y="166969"/>
                    <a:pt x="199775" y="160315"/>
                  </a:cubicBezTo>
                  <a:cubicBezTo>
                    <a:pt x="195890" y="157654"/>
                    <a:pt x="192005" y="156323"/>
                    <a:pt x="188120" y="154992"/>
                  </a:cubicBezTo>
                  <a:cubicBezTo>
                    <a:pt x="186825" y="153661"/>
                    <a:pt x="184235" y="153661"/>
                    <a:pt x="182939" y="152331"/>
                  </a:cubicBezTo>
                  <a:cubicBezTo>
                    <a:pt x="179054" y="148339"/>
                    <a:pt x="180349" y="144347"/>
                    <a:pt x="184235" y="141685"/>
                  </a:cubicBezTo>
                  <a:cubicBezTo>
                    <a:pt x="185530" y="141685"/>
                    <a:pt x="186825" y="141685"/>
                    <a:pt x="188120" y="141685"/>
                  </a:cubicBezTo>
                  <a:cubicBezTo>
                    <a:pt x="192005" y="141685"/>
                    <a:pt x="197185" y="141685"/>
                    <a:pt x="201071" y="144347"/>
                  </a:cubicBezTo>
                  <a:cubicBezTo>
                    <a:pt x="203661" y="145677"/>
                    <a:pt x="203661" y="145677"/>
                    <a:pt x="204956" y="143016"/>
                  </a:cubicBezTo>
                  <a:cubicBezTo>
                    <a:pt x="204956" y="140354"/>
                    <a:pt x="206251" y="137693"/>
                    <a:pt x="207546" y="135032"/>
                  </a:cubicBezTo>
                  <a:cubicBezTo>
                    <a:pt x="207546" y="133701"/>
                    <a:pt x="206251" y="132370"/>
                    <a:pt x="204956" y="132370"/>
                  </a:cubicBezTo>
                  <a:cubicBezTo>
                    <a:pt x="202366" y="131039"/>
                    <a:pt x="199775" y="129709"/>
                    <a:pt x="197185" y="129709"/>
                  </a:cubicBezTo>
                  <a:cubicBezTo>
                    <a:pt x="193300" y="128378"/>
                    <a:pt x="193300" y="128378"/>
                    <a:pt x="193300" y="124386"/>
                  </a:cubicBezTo>
                  <a:cubicBezTo>
                    <a:pt x="193300" y="119063"/>
                    <a:pt x="193300" y="119063"/>
                    <a:pt x="186825" y="119063"/>
                  </a:cubicBezTo>
                  <a:cubicBezTo>
                    <a:pt x="186825" y="119063"/>
                    <a:pt x="186825" y="119063"/>
                    <a:pt x="184235" y="119063"/>
                  </a:cubicBezTo>
                  <a:close/>
                  <a:moveTo>
                    <a:pt x="187192" y="84090"/>
                  </a:moveTo>
                  <a:cubicBezTo>
                    <a:pt x="207967" y="84090"/>
                    <a:pt x="228741" y="91980"/>
                    <a:pt x="244570" y="107760"/>
                  </a:cubicBezTo>
                  <a:cubicBezTo>
                    <a:pt x="276226" y="139321"/>
                    <a:pt x="276226" y="190607"/>
                    <a:pt x="244570" y="222168"/>
                  </a:cubicBezTo>
                  <a:cubicBezTo>
                    <a:pt x="216870" y="248468"/>
                    <a:pt x="177299" y="252413"/>
                    <a:pt x="145642" y="234003"/>
                  </a:cubicBezTo>
                  <a:cubicBezTo>
                    <a:pt x="132452" y="243208"/>
                    <a:pt x="120580" y="244523"/>
                    <a:pt x="111347" y="243208"/>
                  </a:cubicBezTo>
                  <a:cubicBezTo>
                    <a:pt x="107390" y="243208"/>
                    <a:pt x="107390" y="239263"/>
                    <a:pt x="110028" y="237948"/>
                  </a:cubicBezTo>
                  <a:cubicBezTo>
                    <a:pt x="117942" y="234003"/>
                    <a:pt x="123218" y="224798"/>
                    <a:pt x="127175" y="218223"/>
                  </a:cubicBezTo>
                  <a:cubicBezTo>
                    <a:pt x="127175" y="218223"/>
                    <a:pt x="127175" y="218223"/>
                    <a:pt x="125856" y="218223"/>
                  </a:cubicBezTo>
                  <a:cubicBezTo>
                    <a:pt x="96838" y="186662"/>
                    <a:pt x="98157" y="138006"/>
                    <a:pt x="129813" y="107760"/>
                  </a:cubicBezTo>
                  <a:cubicBezTo>
                    <a:pt x="145642" y="91980"/>
                    <a:pt x="166417" y="84090"/>
                    <a:pt x="187192" y="84090"/>
                  </a:cubicBezTo>
                  <a:close/>
                  <a:moveTo>
                    <a:pt x="36992" y="0"/>
                  </a:moveTo>
                  <a:cubicBezTo>
                    <a:pt x="36992" y="0"/>
                    <a:pt x="36992" y="0"/>
                    <a:pt x="161179" y="0"/>
                  </a:cubicBezTo>
                  <a:cubicBezTo>
                    <a:pt x="180997" y="0"/>
                    <a:pt x="196850" y="15776"/>
                    <a:pt x="196850" y="36810"/>
                  </a:cubicBezTo>
                  <a:cubicBezTo>
                    <a:pt x="196850" y="36810"/>
                    <a:pt x="196850" y="36810"/>
                    <a:pt x="196850" y="67047"/>
                  </a:cubicBezTo>
                  <a:cubicBezTo>
                    <a:pt x="194208" y="67047"/>
                    <a:pt x="191566" y="67047"/>
                    <a:pt x="187602" y="67047"/>
                  </a:cubicBezTo>
                  <a:cubicBezTo>
                    <a:pt x="184960" y="67047"/>
                    <a:pt x="180997" y="67047"/>
                    <a:pt x="178354" y="67047"/>
                  </a:cubicBezTo>
                  <a:cubicBezTo>
                    <a:pt x="178354" y="67047"/>
                    <a:pt x="178354" y="67047"/>
                    <a:pt x="178354" y="60474"/>
                  </a:cubicBezTo>
                  <a:cubicBezTo>
                    <a:pt x="178354" y="60474"/>
                    <a:pt x="178354" y="60474"/>
                    <a:pt x="178354" y="59159"/>
                  </a:cubicBezTo>
                  <a:cubicBezTo>
                    <a:pt x="178354" y="53900"/>
                    <a:pt x="174391" y="48642"/>
                    <a:pt x="169106" y="48642"/>
                  </a:cubicBezTo>
                  <a:cubicBezTo>
                    <a:pt x="169106" y="48642"/>
                    <a:pt x="169106" y="48642"/>
                    <a:pt x="29065" y="48642"/>
                  </a:cubicBezTo>
                  <a:cubicBezTo>
                    <a:pt x="23780" y="48642"/>
                    <a:pt x="19817" y="53900"/>
                    <a:pt x="19817" y="59159"/>
                  </a:cubicBezTo>
                  <a:cubicBezTo>
                    <a:pt x="19817" y="59159"/>
                    <a:pt x="19817" y="59159"/>
                    <a:pt x="19817" y="278706"/>
                  </a:cubicBezTo>
                  <a:cubicBezTo>
                    <a:pt x="19817" y="283964"/>
                    <a:pt x="23780" y="287908"/>
                    <a:pt x="29065" y="287908"/>
                  </a:cubicBezTo>
                  <a:cubicBezTo>
                    <a:pt x="29065" y="287908"/>
                    <a:pt x="29065" y="287908"/>
                    <a:pt x="169106" y="287908"/>
                  </a:cubicBezTo>
                  <a:cubicBezTo>
                    <a:pt x="174391" y="287908"/>
                    <a:pt x="178354" y="282650"/>
                    <a:pt x="178354" y="278706"/>
                  </a:cubicBezTo>
                  <a:cubicBezTo>
                    <a:pt x="178354" y="278706"/>
                    <a:pt x="178354" y="278706"/>
                    <a:pt x="178354" y="261615"/>
                  </a:cubicBezTo>
                  <a:cubicBezTo>
                    <a:pt x="180997" y="261615"/>
                    <a:pt x="184960" y="262930"/>
                    <a:pt x="187602" y="262930"/>
                  </a:cubicBezTo>
                  <a:cubicBezTo>
                    <a:pt x="191566" y="262930"/>
                    <a:pt x="194208" y="261615"/>
                    <a:pt x="196850" y="261615"/>
                  </a:cubicBezTo>
                  <a:cubicBezTo>
                    <a:pt x="196850" y="261615"/>
                    <a:pt x="196850" y="261615"/>
                    <a:pt x="196850" y="299740"/>
                  </a:cubicBezTo>
                  <a:cubicBezTo>
                    <a:pt x="196850" y="320774"/>
                    <a:pt x="180997" y="336550"/>
                    <a:pt x="161179" y="336550"/>
                  </a:cubicBezTo>
                  <a:cubicBezTo>
                    <a:pt x="161179" y="336550"/>
                    <a:pt x="161179" y="336550"/>
                    <a:pt x="36992" y="336550"/>
                  </a:cubicBezTo>
                  <a:cubicBezTo>
                    <a:pt x="17175" y="336550"/>
                    <a:pt x="0" y="320774"/>
                    <a:pt x="0" y="299740"/>
                  </a:cubicBezTo>
                  <a:cubicBezTo>
                    <a:pt x="0" y="299740"/>
                    <a:pt x="0" y="299740"/>
                    <a:pt x="0" y="36810"/>
                  </a:cubicBezTo>
                  <a:cubicBezTo>
                    <a:pt x="0" y="15776"/>
                    <a:pt x="17175" y="0"/>
                    <a:pt x="3699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399">
                <a:cs typeface="+mn-ea"/>
                <a:sym typeface="+mn-lt"/>
              </a:endParaRPr>
            </a:p>
          </p:txBody>
        </p:sp>
        <p:sp>
          <p:nvSpPr>
            <p:cNvPr id="14" name="任意多边形: 形状 19" title="DN0G3AjvxA">
              <a:extLst>
                <a:ext uri="{FF2B5EF4-FFF2-40B4-BE49-F238E27FC236}">
                  <a16:creationId xmlns:a16="http://schemas.microsoft.com/office/drawing/2014/main" id="{4BCFD951-F117-A113-D5F0-1C16030433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831069" y="3881351"/>
              <a:ext cx="599350" cy="506493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399">
                <a:cs typeface="+mn-ea"/>
                <a:sym typeface="+mn-lt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AEF9D661-6A34-D672-A1F2-088EC7B58CB5}"/>
              </a:ext>
            </a:extLst>
          </p:cNvPr>
          <p:cNvGrpSpPr/>
          <p:nvPr/>
        </p:nvGrpSpPr>
        <p:grpSpPr>
          <a:xfrm>
            <a:off x="6987810" y="1457656"/>
            <a:ext cx="2859096" cy="791122"/>
            <a:chOff x="-94764" y="1931934"/>
            <a:chExt cx="2859096" cy="79112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5055CC9A-0A10-1993-48BC-3D9BFADF3A97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26F8BBC6-FF93-C427-AA95-ABD4152A03EA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F1920B00-8E27-0617-829A-EF28FE815ABE}"/>
              </a:ext>
            </a:extLst>
          </p:cNvPr>
          <p:cNvGrpSpPr/>
          <p:nvPr/>
        </p:nvGrpSpPr>
        <p:grpSpPr>
          <a:xfrm>
            <a:off x="1418509" y="2786804"/>
            <a:ext cx="2880264" cy="791122"/>
            <a:chOff x="-94764" y="1931934"/>
            <a:chExt cx="2880264" cy="79112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839D16FE-9D3E-019A-428A-1B15644836B9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387B4013-EA6E-C5B7-AD09-782D987CBCB0}"/>
                </a:ext>
              </a:extLst>
            </p:cNvPr>
            <p:cNvSpPr txBox="1"/>
            <p:nvPr/>
          </p:nvSpPr>
          <p:spPr>
            <a:xfrm>
              <a:off x="549933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8BD29E2D-ED7A-0AB5-DD3E-31D7464BDCCC}"/>
              </a:ext>
            </a:extLst>
          </p:cNvPr>
          <p:cNvGrpSpPr/>
          <p:nvPr/>
        </p:nvGrpSpPr>
        <p:grpSpPr>
          <a:xfrm>
            <a:off x="7958230" y="3958587"/>
            <a:ext cx="2859096" cy="791122"/>
            <a:chOff x="-94764" y="1931934"/>
            <a:chExt cx="2859096" cy="79112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A4CACA0B-1DAE-2F0E-F37E-8925AAD72BD0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1D89F97D-D175-41C2-B996-4452DB276064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12043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>
            <a:extLst>
              <a:ext uri="{FF2B5EF4-FFF2-40B4-BE49-F238E27FC236}">
                <a16:creationId xmlns:a16="http://schemas.microsoft.com/office/drawing/2014/main" id="{BC89895F-B7CE-E167-DC57-1800A83F3302}"/>
              </a:ext>
            </a:extLst>
          </p:cNvPr>
          <p:cNvSpPr txBox="1"/>
          <p:nvPr/>
        </p:nvSpPr>
        <p:spPr>
          <a:xfrm>
            <a:off x="1349957" y="339444"/>
            <a:ext cx="456475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单击此处添加标题文本</a:t>
            </a: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0E48E344-1F95-7A98-FB12-0516672124A0}"/>
              </a:ext>
            </a:extLst>
          </p:cNvPr>
          <p:cNvSpPr/>
          <p:nvPr/>
        </p:nvSpPr>
        <p:spPr>
          <a:xfrm rot="2300262">
            <a:off x="589704" y="271324"/>
            <a:ext cx="782646" cy="747532"/>
          </a:xfrm>
          <a:custGeom>
            <a:avLst/>
            <a:gdLst>
              <a:gd name="connsiteX0" fmla="*/ 427940 w 1277866"/>
              <a:gd name="connsiteY0" fmla="*/ 1147860 h 1220531"/>
              <a:gd name="connsiteX1" fmla="*/ 301450 w 1277866"/>
              <a:gd name="connsiteY1" fmla="*/ 1214322 h 1220531"/>
              <a:gd name="connsiteX2" fmla="*/ 224562 w 1277866"/>
              <a:gd name="connsiteY2" fmla="*/ 1158448 h 1220531"/>
              <a:gd name="connsiteX3" fmla="*/ 248752 w 1277866"/>
              <a:gd name="connsiteY3" fmla="*/ 1017623 h 1220531"/>
              <a:gd name="connsiteX4" fmla="*/ 118352 w 1277866"/>
              <a:gd name="connsiteY4" fmla="*/ 616324 h 1220531"/>
              <a:gd name="connsiteX5" fmla="*/ 16053 w 1277866"/>
              <a:gd name="connsiteY5" fmla="*/ 516631 h 1220531"/>
              <a:gd name="connsiteX6" fmla="*/ 45456 w 1277866"/>
              <a:gd name="connsiteY6" fmla="*/ 426222 h 1220531"/>
              <a:gd name="connsiteX7" fmla="*/ 186851 w 1277866"/>
              <a:gd name="connsiteY7" fmla="*/ 405697 h 1220531"/>
              <a:gd name="connsiteX8" fmla="*/ 528203 w 1277866"/>
              <a:gd name="connsiteY8" fmla="*/ 157685 h 1220531"/>
              <a:gd name="connsiteX9" fmla="*/ 591408 w 1277866"/>
              <a:gd name="connsiteY9" fmla="*/ 29566 h 1220531"/>
              <a:gd name="connsiteX10" fmla="*/ 686459 w 1277866"/>
              <a:gd name="connsiteY10" fmla="*/ 29566 h 1220531"/>
              <a:gd name="connsiteX11" fmla="*/ 749663 w 1277866"/>
              <a:gd name="connsiteY11" fmla="*/ 157685 h 1220531"/>
              <a:gd name="connsiteX12" fmla="*/ 1091015 w 1277866"/>
              <a:gd name="connsiteY12" fmla="*/ 405697 h 1220531"/>
              <a:gd name="connsiteX13" fmla="*/ 1232411 w 1277866"/>
              <a:gd name="connsiteY13" fmla="*/ 426222 h 1220531"/>
              <a:gd name="connsiteX14" fmla="*/ 1261814 w 1277866"/>
              <a:gd name="connsiteY14" fmla="*/ 516631 h 1220531"/>
              <a:gd name="connsiteX15" fmla="*/ 1159514 w 1277866"/>
              <a:gd name="connsiteY15" fmla="*/ 616324 h 1220531"/>
              <a:gd name="connsiteX16" fmla="*/ 1029114 w 1277866"/>
              <a:gd name="connsiteY16" fmla="*/ 1017623 h 1220531"/>
              <a:gd name="connsiteX17" fmla="*/ 1053304 w 1277866"/>
              <a:gd name="connsiteY17" fmla="*/ 1158448 h 1220531"/>
              <a:gd name="connsiteX18" fmla="*/ 976417 w 1277866"/>
              <a:gd name="connsiteY18" fmla="*/ 1214322 h 1220531"/>
              <a:gd name="connsiteX19" fmla="*/ 849927 w 1277866"/>
              <a:gd name="connsiteY19" fmla="*/ 1147860 h 1220531"/>
              <a:gd name="connsiteX20" fmla="*/ 427940 w 1277866"/>
              <a:gd name="connsiteY20" fmla="*/ 1147860 h 1220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77866" h="1220531">
                <a:moveTo>
                  <a:pt x="427940" y="1147860"/>
                </a:moveTo>
                <a:lnTo>
                  <a:pt x="301450" y="1214322"/>
                </a:lnTo>
                <a:cubicBezTo>
                  <a:pt x="262517" y="1234766"/>
                  <a:pt x="217068" y="1201779"/>
                  <a:pt x="224562" y="1158448"/>
                </a:cubicBezTo>
                <a:lnTo>
                  <a:pt x="248752" y="1017623"/>
                </a:lnTo>
                <a:cubicBezTo>
                  <a:pt x="274001" y="870526"/>
                  <a:pt x="225213" y="720497"/>
                  <a:pt x="118352" y="616324"/>
                </a:cubicBezTo>
                <a:lnTo>
                  <a:pt x="16053" y="516631"/>
                </a:lnTo>
                <a:cubicBezTo>
                  <a:pt x="-15387" y="485924"/>
                  <a:pt x="1962" y="432494"/>
                  <a:pt x="45456" y="426222"/>
                </a:cubicBezTo>
                <a:lnTo>
                  <a:pt x="186851" y="405697"/>
                </a:lnTo>
                <a:cubicBezTo>
                  <a:pt x="334518" y="384276"/>
                  <a:pt x="462148" y="291506"/>
                  <a:pt x="528203" y="157685"/>
                </a:cubicBezTo>
                <a:lnTo>
                  <a:pt x="591408" y="29566"/>
                </a:lnTo>
                <a:cubicBezTo>
                  <a:pt x="610874" y="-9855"/>
                  <a:pt x="667074" y="-9855"/>
                  <a:pt x="686459" y="29566"/>
                </a:cubicBezTo>
                <a:lnTo>
                  <a:pt x="749663" y="157685"/>
                </a:lnTo>
                <a:cubicBezTo>
                  <a:pt x="815718" y="291506"/>
                  <a:pt x="943348" y="384195"/>
                  <a:pt x="1091015" y="405697"/>
                </a:cubicBezTo>
                <a:lnTo>
                  <a:pt x="1232411" y="426222"/>
                </a:lnTo>
                <a:cubicBezTo>
                  <a:pt x="1275905" y="432575"/>
                  <a:pt x="1293253" y="486006"/>
                  <a:pt x="1261814" y="516631"/>
                </a:cubicBezTo>
                <a:lnTo>
                  <a:pt x="1159514" y="616324"/>
                </a:lnTo>
                <a:cubicBezTo>
                  <a:pt x="1052653" y="720497"/>
                  <a:pt x="1003946" y="870526"/>
                  <a:pt x="1029114" y="1017623"/>
                </a:cubicBezTo>
                <a:lnTo>
                  <a:pt x="1053304" y="1158448"/>
                </a:lnTo>
                <a:cubicBezTo>
                  <a:pt x="1060717" y="1201779"/>
                  <a:pt x="1015268" y="1234766"/>
                  <a:pt x="976417" y="1214322"/>
                </a:cubicBezTo>
                <a:lnTo>
                  <a:pt x="849927" y="1147860"/>
                </a:lnTo>
                <a:cubicBezTo>
                  <a:pt x="717817" y="1078465"/>
                  <a:pt x="560050" y="1078465"/>
                  <a:pt x="427940" y="1147860"/>
                </a:cubicBezTo>
                <a:close/>
              </a:path>
            </a:pathLst>
          </a:custGeom>
          <a:solidFill>
            <a:srgbClr val="58BC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5FC2C10B-D06F-3FDC-0EF6-0EB5657A01D6}"/>
              </a:ext>
            </a:extLst>
          </p:cNvPr>
          <p:cNvSpPr/>
          <p:nvPr/>
        </p:nvSpPr>
        <p:spPr>
          <a:xfrm rot="2300262">
            <a:off x="420809" y="372790"/>
            <a:ext cx="160959" cy="153737"/>
          </a:xfrm>
          <a:custGeom>
            <a:avLst/>
            <a:gdLst>
              <a:gd name="connsiteX0" fmla="*/ 427940 w 1277866"/>
              <a:gd name="connsiteY0" fmla="*/ 1147860 h 1220531"/>
              <a:gd name="connsiteX1" fmla="*/ 301450 w 1277866"/>
              <a:gd name="connsiteY1" fmla="*/ 1214322 h 1220531"/>
              <a:gd name="connsiteX2" fmla="*/ 224562 w 1277866"/>
              <a:gd name="connsiteY2" fmla="*/ 1158448 h 1220531"/>
              <a:gd name="connsiteX3" fmla="*/ 248752 w 1277866"/>
              <a:gd name="connsiteY3" fmla="*/ 1017623 h 1220531"/>
              <a:gd name="connsiteX4" fmla="*/ 118352 w 1277866"/>
              <a:gd name="connsiteY4" fmla="*/ 616324 h 1220531"/>
              <a:gd name="connsiteX5" fmla="*/ 16053 w 1277866"/>
              <a:gd name="connsiteY5" fmla="*/ 516631 h 1220531"/>
              <a:gd name="connsiteX6" fmla="*/ 45456 w 1277866"/>
              <a:gd name="connsiteY6" fmla="*/ 426222 h 1220531"/>
              <a:gd name="connsiteX7" fmla="*/ 186851 w 1277866"/>
              <a:gd name="connsiteY7" fmla="*/ 405697 h 1220531"/>
              <a:gd name="connsiteX8" fmla="*/ 528203 w 1277866"/>
              <a:gd name="connsiteY8" fmla="*/ 157685 h 1220531"/>
              <a:gd name="connsiteX9" fmla="*/ 591408 w 1277866"/>
              <a:gd name="connsiteY9" fmla="*/ 29566 h 1220531"/>
              <a:gd name="connsiteX10" fmla="*/ 686459 w 1277866"/>
              <a:gd name="connsiteY10" fmla="*/ 29566 h 1220531"/>
              <a:gd name="connsiteX11" fmla="*/ 749663 w 1277866"/>
              <a:gd name="connsiteY11" fmla="*/ 157685 h 1220531"/>
              <a:gd name="connsiteX12" fmla="*/ 1091015 w 1277866"/>
              <a:gd name="connsiteY12" fmla="*/ 405697 h 1220531"/>
              <a:gd name="connsiteX13" fmla="*/ 1232411 w 1277866"/>
              <a:gd name="connsiteY13" fmla="*/ 426222 h 1220531"/>
              <a:gd name="connsiteX14" fmla="*/ 1261814 w 1277866"/>
              <a:gd name="connsiteY14" fmla="*/ 516631 h 1220531"/>
              <a:gd name="connsiteX15" fmla="*/ 1159514 w 1277866"/>
              <a:gd name="connsiteY15" fmla="*/ 616324 h 1220531"/>
              <a:gd name="connsiteX16" fmla="*/ 1029114 w 1277866"/>
              <a:gd name="connsiteY16" fmla="*/ 1017623 h 1220531"/>
              <a:gd name="connsiteX17" fmla="*/ 1053304 w 1277866"/>
              <a:gd name="connsiteY17" fmla="*/ 1158448 h 1220531"/>
              <a:gd name="connsiteX18" fmla="*/ 976417 w 1277866"/>
              <a:gd name="connsiteY18" fmla="*/ 1214322 h 1220531"/>
              <a:gd name="connsiteX19" fmla="*/ 849927 w 1277866"/>
              <a:gd name="connsiteY19" fmla="*/ 1147860 h 1220531"/>
              <a:gd name="connsiteX20" fmla="*/ 427940 w 1277866"/>
              <a:gd name="connsiteY20" fmla="*/ 1147860 h 1220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77866" h="1220531">
                <a:moveTo>
                  <a:pt x="427940" y="1147860"/>
                </a:moveTo>
                <a:lnTo>
                  <a:pt x="301450" y="1214322"/>
                </a:lnTo>
                <a:cubicBezTo>
                  <a:pt x="262517" y="1234766"/>
                  <a:pt x="217068" y="1201779"/>
                  <a:pt x="224562" y="1158448"/>
                </a:cubicBezTo>
                <a:lnTo>
                  <a:pt x="248752" y="1017623"/>
                </a:lnTo>
                <a:cubicBezTo>
                  <a:pt x="274001" y="870526"/>
                  <a:pt x="225213" y="720497"/>
                  <a:pt x="118352" y="616324"/>
                </a:cubicBezTo>
                <a:lnTo>
                  <a:pt x="16053" y="516631"/>
                </a:lnTo>
                <a:cubicBezTo>
                  <a:pt x="-15387" y="485924"/>
                  <a:pt x="1962" y="432494"/>
                  <a:pt x="45456" y="426222"/>
                </a:cubicBezTo>
                <a:lnTo>
                  <a:pt x="186851" y="405697"/>
                </a:lnTo>
                <a:cubicBezTo>
                  <a:pt x="334518" y="384276"/>
                  <a:pt x="462148" y="291506"/>
                  <a:pt x="528203" y="157685"/>
                </a:cubicBezTo>
                <a:lnTo>
                  <a:pt x="591408" y="29566"/>
                </a:lnTo>
                <a:cubicBezTo>
                  <a:pt x="610874" y="-9855"/>
                  <a:pt x="667074" y="-9855"/>
                  <a:pt x="686459" y="29566"/>
                </a:cubicBezTo>
                <a:lnTo>
                  <a:pt x="749663" y="157685"/>
                </a:lnTo>
                <a:cubicBezTo>
                  <a:pt x="815718" y="291506"/>
                  <a:pt x="943348" y="384195"/>
                  <a:pt x="1091015" y="405697"/>
                </a:cubicBezTo>
                <a:lnTo>
                  <a:pt x="1232411" y="426222"/>
                </a:lnTo>
                <a:cubicBezTo>
                  <a:pt x="1275905" y="432575"/>
                  <a:pt x="1293253" y="486006"/>
                  <a:pt x="1261814" y="516631"/>
                </a:cubicBezTo>
                <a:lnTo>
                  <a:pt x="1159514" y="616324"/>
                </a:lnTo>
                <a:cubicBezTo>
                  <a:pt x="1052653" y="720497"/>
                  <a:pt x="1003946" y="870526"/>
                  <a:pt x="1029114" y="1017623"/>
                </a:cubicBezTo>
                <a:lnTo>
                  <a:pt x="1053304" y="1158448"/>
                </a:lnTo>
                <a:cubicBezTo>
                  <a:pt x="1060717" y="1201779"/>
                  <a:pt x="1015268" y="1234766"/>
                  <a:pt x="976417" y="1214322"/>
                </a:cubicBezTo>
                <a:lnTo>
                  <a:pt x="849927" y="1147860"/>
                </a:lnTo>
                <a:cubicBezTo>
                  <a:pt x="717817" y="1078465"/>
                  <a:pt x="560050" y="1078465"/>
                  <a:pt x="427940" y="1147860"/>
                </a:cubicBezTo>
                <a:close/>
              </a:path>
            </a:pathLst>
          </a:custGeom>
          <a:solidFill>
            <a:srgbClr val="58BC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5680B08-D955-5C30-5AE4-13F450B4A041}"/>
              </a:ext>
            </a:extLst>
          </p:cNvPr>
          <p:cNvSpPr txBox="1"/>
          <p:nvPr/>
        </p:nvSpPr>
        <p:spPr>
          <a:xfrm>
            <a:off x="607601" y="422388"/>
            <a:ext cx="7040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03</a:t>
            </a:r>
            <a:endParaRPr lang="zh-CN" altLang="en-US" sz="28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aphicFrame>
        <p:nvGraphicFramePr>
          <p:cNvPr id="2" name="图表 1">
            <a:extLst>
              <a:ext uri="{FF2B5EF4-FFF2-40B4-BE49-F238E27FC236}">
                <a16:creationId xmlns:a16="http://schemas.microsoft.com/office/drawing/2014/main" id="{1E34880E-298D-908E-346B-81B249177D2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77781991"/>
              </p:ext>
            </p:extLst>
          </p:nvPr>
        </p:nvGraphicFramePr>
        <p:xfrm>
          <a:off x="6313488" y="1497927"/>
          <a:ext cx="5062888" cy="36190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id="{AB6D65C3-0245-9B6D-4FB1-9EA3B6BAD382}"/>
              </a:ext>
            </a:extLst>
          </p:cNvPr>
          <p:cNvSpPr/>
          <p:nvPr/>
        </p:nvSpPr>
        <p:spPr>
          <a:xfrm>
            <a:off x="0" y="1258813"/>
            <a:ext cx="4902200" cy="3792261"/>
          </a:xfrm>
          <a:prstGeom prst="rect">
            <a:avLst/>
          </a:prstGeom>
          <a:solidFill>
            <a:srgbClr val="BCE8D7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399">
              <a:cs typeface="+mn-ea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950F9144-8EA2-2A29-2AF8-377C8615068C}"/>
              </a:ext>
            </a:extLst>
          </p:cNvPr>
          <p:cNvSpPr/>
          <p:nvPr/>
        </p:nvSpPr>
        <p:spPr>
          <a:xfrm>
            <a:off x="1423988" y="1731779"/>
            <a:ext cx="4672012" cy="2846328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3294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>
            <a:extLst>
              <a:ext uri="{FF2B5EF4-FFF2-40B4-BE49-F238E27FC236}">
                <a16:creationId xmlns:a16="http://schemas.microsoft.com/office/drawing/2014/main" id="{BC89895F-B7CE-E167-DC57-1800A83F3302}"/>
              </a:ext>
            </a:extLst>
          </p:cNvPr>
          <p:cNvSpPr txBox="1"/>
          <p:nvPr/>
        </p:nvSpPr>
        <p:spPr>
          <a:xfrm>
            <a:off x="1349957" y="339444"/>
            <a:ext cx="456475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单击此处添加标题文本</a:t>
            </a: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0E48E344-1F95-7A98-FB12-0516672124A0}"/>
              </a:ext>
            </a:extLst>
          </p:cNvPr>
          <p:cNvSpPr/>
          <p:nvPr/>
        </p:nvSpPr>
        <p:spPr>
          <a:xfrm rot="2300262">
            <a:off x="589704" y="271324"/>
            <a:ext cx="782646" cy="747532"/>
          </a:xfrm>
          <a:custGeom>
            <a:avLst/>
            <a:gdLst>
              <a:gd name="connsiteX0" fmla="*/ 427940 w 1277866"/>
              <a:gd name="connsiteY0" fmla="*/ 1147860 h 1220531"/>
              <a:gd name="connsiteX1" fmla="*/ 301450 w 1277866"/>
              <a:gd name="connsiteY1" fmla="*/ 1214322 h 1220531"/>
              <a:gd name="connsiteX2" fmla="*/ 224562 w 1277866"/>
              <a:gd name="connsiteY2" fmla="*/ 1158448 h 1220531"/>
              <a:gd name="connsiteX3" fmla="*/ 248752 w 1277866"/>
              <a:gd name="connsiteY3" fmla="*/ 1017623 h 1220531"/>
              <a:gd name="connsiteX4" fmla="*/ 118352 w 1277866"/>
              <a:gd name="connsiteY4" fmla="*/ 616324 h 1220531"/>
              <a:gd name="connsiteX5" fmla="*/ 16053 w 1277866"/>
              <a:gd name="connsiteY5" fmla="*/ 516631 h 1220531"/>
              <a:gd name="connsiteX6" fmla="*/ 45456 w 1277866"/>
              <a:gd name="connsiteY6" fmla="*/ 426222 h 1220531"/>
              <a:gd name="connsiteX7" fmla="*/ 186851 w 1277866"/>
              <a:gd name="connsiteY7" fmla="*/ 405697 h 1220531"/>
              <a:gd name="connsiteX8" fmla="*/ 528203 w 1277866"/>
              <a:gd name="connsiteY8" fmla="*/ 157685 h 1220531"/>
              <a:gd name="connsiteX9" fmla="*/ 591408 w 1277866"/>
              <a:gd name="connsiteY9" fmla="*/ 29566 h 1220531"/>
              <a:gd name="connsiteX10" fmla="*/ 686459 w 1277866"/>
              <a:gd name="connsiteY10" fmla="*/ 29566 h 1220531"/>
              <a:gd name="connsiteX11" fmla="*/ 749663 w 1277866"/>
              <a:gd name="connsiteY11" fmla="*/ 157685 h 1220531"/>
              <a:gd name="connsiteX12" fmla="*/ 1091015 w 1277866"/>
              <a:gd name="connsiteY12" fmla="*/ 405697 h 1220531"/>
              <a:gd name="connsiteX13" fmla="*/ 1232411 w 1277866"/>
              <a:gd name="connsiteY13" fmla="*/ 426222 h 1220531"/>
              <a:gd name="connsiteX14" fmla="*/ 1261814 w 1277866"/>
              <a:gd name="connsiteY14" fmla="*/ 516631 h 1220531"/>
              <a:gd name="connsiteX15" fmla="*/ 1159514 w 1277866"/>
              <a:gd name="connsiteY15" fmla="*/ 616324 h 1220531"/>
              <a:gd name="connsiteX16" fmla="*/ 1029114 w 1277866"/>
              <a:gd name="connsiteY16" fmla="*/ 1017623 h 1220531"/>
              <a:gd name="connsiteX17" fmla="*/ 1053304 w 1277866"/>
              <a:gd name="connsiteY17" fmla="*/ 1158448 h 1220531"/>
              <a:gd name="connsiteX18" fmla="*/ 976417 w 1277866"/>
              <a:gd name="connsiteY18" fmla="*/ 1214322 h 1220531"/>
              <a:gd name="connsiteX19" fmla="*/ 849927 w 1277866"/>
              <a:gd name="connsiteY19" fmla="*/ 1147860 h 1220531"/>
              <a:gd name="connsiteX20" fmla="*/ 427940 w 1277866"/>
              <a:gd name="connsiteY20" fmla="*/ 1147860 h 1220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77866" h="1220531">
                <a:moveTo>
                  <a:pt x="427940" y="1147860"/>
                </a:moveTo>
                <a:lnTo>
                  <a:pt x="301450" y="1214322"/>
                </a:lnTo>
                <a:cubicBezTo>
                  <a:pt x="262517" y="1234766"/>
                  <a:pt x="217068" y="1201779"/>
                  <a:pt x="224562" y="1158448"/>
                </a:cubicBezTo>
                <a:lnTo>
                  <a:pt x="248752" y="1017623"/>
                </a:lnTo>
                <a:cubicBezTo>
                  <a:pt x="274001" y="870526"/>
                  <a:pt x="225213" y="720497"/>
                  <a:pt x="118352" y="616324"/>
                </a:cubicBezTo>
                <a:lnTo>
                  <a:pt x="16053" y="516631"/>
                </a:lnTo>
                <a:cubicBezTo>
                  <a:pt x="-15387" y="485924"/>
                  <a:pt x="1962" y="432494"/>
                  <a:pt x="45456" y="426222"/>
                </a:cubicBezTo>
                <a:lnTo>
                  <a:pt x="186851" y="405697"/>
                </a:lnTo>
                <a:cubicBezTo>
                  <a:pt x="334518" y="384276"/>
                  <a:pt x="462148" y="291506"/>
                  <a:pt x="528203" y="157685"/>
                </a:cubicBezTo>
                <a:lnTo>
                  <a:pt x="591408" y="29566"/>
                </a:lnTo>
                <a:cubicBezTo>
                  <a:pt x="610874" y="-9855"/>
                  <a:pt x="667074" y="-9855"/>
                  <a:pt x="686459" y="29566"/>
                </a:cubicBezTo>
                <a:lnTo>
                  <a:pt x="749663" y="157685"/>
                </a:lnTo>
                <a:cubicBezTo>
                  <a:pt x="815718" y="291506"/>
                  <a:pt x="943348" y="384195"/>
                  <a:pt x="1091015" y="405697"/>
                </a:cubicBezTo>
                <a:lnTo>
                  <a:pt x="1232411" y="426222"/>
                </a:lnTo>
                <a:cubicBezTo>
                  <a:pt x="1275905" y="432575"/>
                  <a:pt x="1293253" y="486006"/>
                  <a:pt x="1261814" y="516631"/>
                </a:cubicBezTo>
                <a:lnTo>
                  <a:pt x="1159514" y="616324"/>
                </a:lnTo>
                <a:cubicBezTo>
                  <a:pt x="1052653" y="720497"/>
                  <a:pt x="1003946" y="870526"/>
                  <a:pt x="1029114" y="1017623"/>
                </a:cubicBezTo>
                <a:lnTo>
                  <a:pt x="1053304" y="1158448"/>
                </a:lnTo>
                <a:cubicBezTo>
                  <a:pt x="1060717" y="1201779"/>
                  <a:pt x="1015268" y="1234766"/>
                  <a:pt x="976417" y="1214322"/>
                </a:cubicBezTo>
                <a:lnTo>
                  <a:pt x="849927" y="1147860"/>
                </a:lnTo>
                <a:cubicBezTo>
                  <a:pt x="717817" y="1078465"/>
                  <a:pt x="560050" y="1078465"/>
                  <a:pt x="427940" y="1147860"/>
                </a:cubicBezTo>
                <a:close/>
              </a:path>
            </a:pathLst>
          </a:custGeom>
          <a:solidFill>
            <a:srgbClr val="58BC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5FC2C10B-D06F-3FDC-0EF6-0EB5657A01D6}"/>
              </a:ext>
            </a:extLst>
          </p:cNvPr>
          <p:cNvSpPr/>
          <p:nvPr/>
        </p:nvSpPr>
        <p:spPr>
          <a:xfrm rot="2300262">
            <a:off x="420809" y="372790"/>
            <a:ext cx="160959" cy="153737"/>
          </a:xfrm>
          <a:custGeom>
            <a:avLst/>
            <a:gdLst>
              <a:gd name="connsiteX0" fmla="*/ 427940 w 1277866"/>
              <a:gd name="connsiteY0" fmla="*/ 1147860 h 1220531"/>
              <a:gd name="connsiteX1" fmla="*/ 301450 w 1277866"/>
              <a:gd name="connsiteY1" fmla="*/ 1214322 h 1220531"/>
              <a:gd name="connsiteX2" fmla="*/ 224562 w 1277866"/>
              <a:gd name="connsiteY2" fmla="*/ 1158448 h 1220531"/>
              <a:gd name="connsiteX3" fmla="*/ 248752 w 1277866"/>
              <a:gd name="connsiteY3" fmla="*/ 1017623 h 1220531"/>
              <a:gd name="connsiteX4" fmla="*/ 118352 w 1277866"/>
              <a:gd name="connsiteY4" fmla="*/ 616324 h 1220531"/>
              <a:gd name="connsiteX5" fmla="*/ 16053 w 1277866"/>
              <a:gd name="connsiteY5" fmla="*/ 516631 h 1220531"/>
              <a:gd name="connsiteX6" fmla="*/ 45456 w 1277866"/>
              <a:gd name="connsiteY6" fmla="*/ 426222 h 1220531"/>
              <a:gd name="connsiteX7" fmla="*/ 186851 w 1277866"/>
              <a:gd name="connsiteY7" fmla="*/ 405697 h 1220531"/>
              <a:gd name="connsiteX8" fmla="*/ 528203 w 1277866"/>
              <a:gd name="connsiteY8" fmla="*/ 157685 h 1220531"/>
              <a:gd name="connsiteX9" fmla="*/ 591408 w 1277866"/>
              <a:gd name="connsiteY9" fmla="*/ 29566 h 1220531"/>
              <a:gd name="connsiteX10" fmla="*/ 686459 w 1277866"/>
              <a:gd name="connsiteY10" fmla="*/ 29566 h 1220531"/>
              <a:gd name="connsiteX11" fmla="*/ 749663 w 1277866"/>
              <a:gd name="connsiteY11" fmla="*/ 157685 h 1220531"/>
              <a:gd name="connsiteX12" fmla="*/ 1091015 w 1277866"/>
              <a:gd name="connsiteY12" fmla="*/ 405697 h 1220531"/>
              <a:gd name="connsiteX13" fmla="*/ 1232411 w 1277866"/>
              <a:gd name="connsiteY13" fmla="*/ 426222 h 1220531"/>
              <a:gd name="connsiteX14" fmla="*/ 1261814 w 1277866"/>
              <a:gd name="connsiteY14" fmla="*/ 516631 h 1220531"/>
              <a:gd name="connsiteX15" fmla="*/ 1159514 w 1277866"/>
              <a:gd name="connsiteY15" fmla="*/ 616324 h 1220531"/>
              <a:gd name="connsiteX16" fmla="*/ 1029114 w 1277866"/>
              <a:gd name="connsiteY16" fmla="*/ 1017623 h 1220531"/>
              <a:gd name="connsiteX17" fmla="*/ 1053304 w 1277866"/>
              <a:gd name="connsiteY17" fmla="*/ 1158448 h 1220531"/>
              <a:gd name="connsiteX18" fmla="*/ 976417 w 1277866"/>
              <a:gd name="connsiteY18" fmla="*/ 1214322 h 1220531"/>
              <a:gd name="connsiteX19" fmla="*/ 849927 w 1277866"/>
              <a:gd name="connsiteY19" fmla="*/ 1147860 h 1220531"/>
              <a:gd name="connsiteX20" fmla="*/ 427940 w 1277866"/>
              <a:gd name="connsiteY20" fmla="*/ 1147860 h 1220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77866" h="1220531">
                <a:moveTo>
                  <a:pt x="427940" y="1147860"/>
                </a:moveTo>
                <a:lnTo>
                  <a:pt x="301450" y="1214322"/>
                </a:lnTo>
                <a:cubicBezTo>
                  <a:pt x="262517" y="1234766"/>
                  <a:pt x="217068" y="1201779"/>
                  <a:pt x="224562" y="1158448"/>
                </a:cubicBezTo>
                <a:lnTo>
                  <a:pt x="248752" y="1017623"/>
                </a:lnTo>
                <a:cubicBezTo>
                  <a:pt x="274001" y="870526"/>
                  <a:pt x="225213" y="720497"/>
                  <a:pt x="118352" y="616324"/>
                </a:cubicBezTo>
                <a:lnTo>
                  <a:pt x="16053" y="516631"/>
                </a:lnTo>
                <a:cubicBezTo>
                  <a:pt x="-15387" y="485924"/>
                  <a:pt x="1962" y="432494"/>
                  <a:pt x="45456" y="426222"/>
                </a:cubicBezTo>
                <a:lnTo>
                  <a:pt x="186851" y="405697"/>
                </a:lnTo>
                <a:cubicBezTo>
                  <a:pt x="334518" y="384276"/>
                  <a:pt x="462148" y="291506"/>
                  <a:pt x="528203" y="157685"/>
                </a:cubicBezTo>
                <a:lnTo>
                  <a:pt x="591408" y="29566"/>
                </a:lnTo>
                <a:cubicBezTo>
                  <a:pt x="610874" y="-9855"/>
                  <a:pt x="667074" y="-9855"/>
                  <a:pt x="686459" y="29566"/>
                </a:cubicBezTo>
                <a:lnTo>
                  <a:pt x="749663" y="157685"/>
                </a:lnTo>
                <a:cubicBezTo>
                  <a:pt x="815718" y="291506"/>
                  <a:pt x="943348" y="384195"/>
                  <a:pt x="1091015" y="405697"/>
                </a:cubicBezTo>
                <a:lnTo>
                  <a:pt x="1232411" y="426222"/>
                </a:lnTo>
                <a:cubicBezTo>
                  <a:pt x="1275905" y="432575"/>
                  <a:pt x="1293253" y="486006"/>
                  <a:pt x="1261814" y="516631"/>
                </a:cubicBezTo>
                <a:lnTo>
                  <a:pt x="1159514" y="616324"/>
                </a:lnTo>
                <a:cubicBezTo>
                  <a:pt x="1052653" y="720497"/>
                  <a:pt x="1003946" y="870526"/>
                  <a:pt x="1029114" y="1017623"/>
                </a:cubicBezTo>
                <a:lnTo>
                  <a:pt x="1053304" y="1158448"/>
                </a:lnTo>
                <a:cubicBezTo>
                  <a:pt x="1060717" y="1201779"/>
                  <a:pt x="1015268" y="1234766"/>
                  <a:pt x="976417" y="1214322"/>
                </a:cubicBezTo>
                <a:lnTo>
                  <a:pt x="849927" y="1147860"/>
                </a:lnTo>
                <a:cubicBezTo>
                  <a:pt x="717817" y="1078465"/>
                  <a:pt x="560050" y="1078465"/>
                  <a:pt x="427940" y="1147860"/>
                </a:cubicBezTo>
                <a:close/>
              </a:path>
            </a:pathLst>
          </a:custGeom>
          <a:solidFill>
            <a:srgbClr val="58BC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5680B08-D955-5C30-5AE4-13F450B4A041}"/>
              </a:ext>
            </a:extLst>
          </p:cNvPr>
          <p:cNvSpPr txBox="1"/>
          <p:nvPr/>
        </p:nvSpPr>
        <p:spPr>
          <a:xfrm>
            <a:off x="607601" y="422388"/>
            <a:ext cx="7040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03</a:t>
            </a:r>
            <a:endParaRPr lang="zh-CN" altLang="en-US" sz="28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6198FCB6-C7A9-6215-E4EB-AB66852420C4}"/>
              </a:ext>
            </a:extLst>
          </p:cNvPr>
          <p:cNvSpPr/>
          <p:nvPr/>
        </p:nvSpPr>
        <p:spPr>
          <a:xfrm rot="18900000">
            <a:off x="4798859" y="1928052"/>
            <a:ext cx="2594282" cy="2594282"/>
          </a:xfrm>
          <a:prstGeom prst="rect">
            <a:avLst/>
          </a:prstGeom>
          <a:solidFill>
            <a:srgbClr val="BCE8D7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399">
              <a:cs typeface="+mn-ea"/>
            </a:endParaRP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16FEDA4E-7D4C-FBB5-2E41-D2E1537D5D3E}"/>
              </a:ext>
            </a:extLst>
          </p:cNvPr>
          <p:cNvSpPr/>
          <p:nvPr/>
        </p:nvSpPr>
        <p:spPr>
          <a:xfrm>
            <a:off x="4454304" y="1537833"/>
            <a:ext cx="1593410" cy="1593410"/>
          </a:xfrm>
          <a:prstGeom prst="roundRect">
            <a:avLst>
              <a:gd name="adj" fmla="val 8144"/>
            </a:avLst>
          </a:prstGeom>
          <a:solidFill>
            <a:srgbClr val="58BC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445AFAFB-1F4A-F071-26CC-FF7F649318C3}"/>
              </a:ext>
            </a:extLst>
          </p:cNvPr>
          <p:cNvSpPr/>
          <p:nvPr/>
        </p:nvSpPr>
        <p:spPr>
          <a:xfrm>
            <a:off x="4454304" y="3221778"/>
            <a:ext cx="1593410" cy="1593410"/>
          </a:xfrm>
          <a:prstGeom prst="roundRect">
            <a:avLst>
              <a:gd name="adj" fmla="val 8144"/>
            </a:avLst>
          </a:prstGeom>
          <a:solidFill>
            <a:srgbClr val="0575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E0DE3599-067D-092E-8585-625AA1CBEC3D}"/>
              </a:ext>
            </a:extLst>
          </p:cNvPr>
          <p:cNvSpPr/>
          <p:nvPr/>
        </p:nvSpPr>
        <p:spPr>
          <a:xfrm>
            <a:off x="6144287" y="3221778"/>
            <a:ext cx="1593410" cy="1593410"/>
          </a:xfrm>
          <a:prstGeom prst="roundRect">
            <a:avLst>
              <a:gd name="adj" fmla="val 8144"/>
            </a:avLst>
          </a:prstGeom>
          <a:solidFill>
            <a:srgbClr val="58BC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5B828C59-8FA2-BE1E-6506-841D08908983}"/>
              </a:ext>
            </a:extLst>
          </p:cNvPr>
          <p:cNvSpPr/>
          <p:nvPr/>
        </p:nvSpPr>
        <p:spPr>
          <a:xfrm>
            <a:off x="6144287" y="1537833"/>
            <a:ext cx="1593410" cy="1593410"/>
          </a:xfrm>
          <a:prstGeom prst="roundRect">
            <a:avLst>
              <a:gd name="adj" fmla="val 8144"/>
            </a:avLst>
          </a:prstGeom>
          <a:solidFill>
            <a:srgbClr val="0575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Group 112">
            <a:extLst>
              <a:ext uri="{FF2B5EF4-FFF2-40B4-BE49-F238E27FC236}">
                <a16:creationId xmlns:a16="http://schemas.microsoft.com/office/drawing/2014/main" id="{6B9069BB-F532-3BF9-6A4C-4E4E0C2FB955}"/>
              </a:ext>
            </a:extLst>
          </p:cNvPr>
          <p:cNvGrpSpPr/>
          <p:nvPr/>
        </p:nvGrpSpPr>
        <p:grpSpPr>
          <a:xfrm>
            <a:off x="4929223" y="3710901"/>
            <a:ext cx="656624" cy="615164"/>
            <a:chOff x="5368132" y="3540125"/>
            <a:chExt cx="465138" cy="435769"/>
          </a:xfrm>
          <a:solidFill>
            <a:schemeClr val="bg1"/>
          </a:solidFill>
        </p:grpSpPr>
        <p:sp>
          <p:nvSpPr>
            <p:cNvPr id="36" name="AutoShape 110">
              <a:extLst>
                <a:ext uri="{FF2B5EF4-FFF2-40B4-BE49-F238E27FC236}">
                  <a16:creationId xmlns:a16="http://schemas.microsoft.com/office/drawing/2014/main" id="{AC7171DE-2D9B-C618-7EF6-443F8EBD245D}"/>
                </a:ext>
              </a:extLst>
            </p:cNvPr>
            <p:cNvSpPr/>
            <p:nvPr/>
          </p:nvSpPr>
          <p:spPr bwMode="auto">
            <a:xfrm>
              <a:off x="5426870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DIN" pitchFamily="50" charset="0"/>
                <a:sym typeface="DIN" pitchFamily="50" charset="0"/>
              </a:endParaRPr>
            </a:p>
          </p:txBody>
        </p:sp>
        <p:sp>
          <p:nvSpPr>
            <p:cNvPr id="37" name="AutoShape 111">
              <a:extLst>
                <a:ext uri="{FF2B5EF4-FFF2-40B4-BE49-F238E27FC236}">
                  <a16:creationId xmlns:a16="http://schemas.microsoft.com/office/drawing/2014/main" id="{8497A213-C67D-383B-863B-14892CADF000}"/>
                </a:ext>
              </a:extLst>
            </p:cNvPr>
            <p:cNvSpPr/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DIN" pitchFamily="50" charset="0"/>
                <a:sym typeface="DIN" pitchFamily="50" charset="0"/>
              </a:endParaRPr>
            </a:p>
          </p:txBody>
        </p:sp>
      </p:grpSp>
      <p:sp>
        <p:nvSpPr>
          <p:cNvPr id="38" name="AutoShape 112">
            <a:extLst>
              <a:ext uri="{FF2B5EF4-FFF2-40B4-BE49-F238E27FC236}">
                <a16:creationId xmlns:a16="http://schemas.microsoft.com/office/drawing/2014/main" id="{7B7FB195-6CC1-DC48-15E1-56A94C8D0F1B}"/>
              </a:ext>
            </a:extLst>
          </p:cNvPr>
          <p:cNvSpPr/>
          <p:nvPr/>
        </p:nvSpPr>
        <p:spPr bwMode="auto">
          <a:xfrm>
            <a:off x="6622232" y="2007142"/>
            <a:ext cx="657690" cy="654792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DIN" pitchFamily="50" charset="0"/>
              <a:sym typeface="DIN" pitchFamily="50" charset="0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DE0AD515-0102-A508-3C81-BB2D742A37A3}"/>
              </a:ext>
            </a:extLst>
          </p:cNvPr>
          <p:cNvGrpSpPr/>
          <p:nvPr/>
        </p:nvGrpSpPr>
        <p:grpSpPr>
          <a:xfrm>
            <a:off x="5032310" y="1989720"/>
            <a:ext cx="450450" cy="656624"/>
            <a:chOff x="2528974" y="2863357"/>
            <a:chExt cx="246811" cy="359779"/>
          </a:xfrm>
          <a:solidFill>
            <a:schemeClr val="bg1"/>
          </a:solidFill>
        </p:grpSpPr>
        <p:sp>
          <p:nvSpPr>
            <p:cNvPr id="40" name="AutoShape 113">
              <a:extLst>
                <a:ext uri="{FF2B5EF4-FFF2-40B4-BE49-F238E27FC236}">
                  <a16:creationId xmlns:a16="http://schemas.microsoft.com/office/drawing/2014/main" id="{D0951304-67B6-080B-48C2-6E92A6B66587}"/>
                </a:ext>
              </a:extLst>
            </p:cNvPr>
            <p:cNvSpPr/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DIN" pitchFamily="50" charset="0"/>
                <a:sym typeface="DIN" pitchFamily="50" charset="0"/>
              </a:endParaRPr>
            </a:p>
          </p:txBody>
        </p:sp>
        <p:sp>
          <p:nvSpPr>
            <p:cNvPr id="41" name="AutoShape 114">
              <a:extLst>
                <a:ext uri="{FF2B5EF4-FFF2-40B4-BE49-F238E27FC236}">
                  <a16:creationId xmlns:a16="http://schemas.microsoft.com/office/drawing/2014/main" id="{F904020D-1FB0-02FE-DD33-4FBA3E3F6092}"/>
                </a:ext>
              </a:extLst>
            </p:cNvPr>
            <p:cNvSpPr/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DIN" pitchFamily="50" charset="0"/>
                <a:sym typeface="DIN" pitchFamily="50" charset="0"/>
              </a:endParaRPr>
            </a:p>
          </p:txBody>
        </p:sp>
      </p:grpSp>
      <p:grpSp>
        <p:nvGrpSpPr>
          <p:cNvPr id="42" name="Group 124">
            <a:extLst>
              <a:ext uri="{FF2B5EF4-FFF2-40B4-BE49-F238E27FC236}">
                <a16:creationId xmlns:a16="http://schemas.microsoft.com/office/drawing/2014/main" id="{D2A0514A-5E29-4804-E022-FE9C029D33D3}"/>
              </a:ext>
            </a:extLst>
          </p:cNvPr>
          <p:cNvGrpSpPr/>
          <p:nvPr/>
        </p:nvGrpSpPr>
        <p:grpSpPr>
          <a:xfrm>
            <a:off x="6612680" y="3743252"/>
            <a:ext cx="656624" cy="552414"/>
            <a:chOff x="5368132" y="2625725"/>
            <a:chExt cx="465138" cy="391319"/>
          </a:xfrm>
          <a:solidFill>
            <a:schemeClr val="bg1"/>
          </a:solidFill>
        </p:grpSpPr>
        <p:sp>
          <p:nvSpPr>
            <p:cNvPr id="43" name="AutoShape 120">
              <a:extLst>
                <a:ext uri="{FF2B5EF4-FFF2-40B4-BE49-F238E27FC236}">
                  <a16:creationId xmlns:a16="http://schemas.microsoft.com/office/drawing/2014/main" id="{069C260F-3E46-35C9-ED28-4A97B52AFD72}"/>
                </a:ext>
              </a:extLst>
            </p:cNvPr>
            <p:cNvSpPr/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DIN" pitchFamily="50" charset="0"/>
                <a:sym typeface="DIN" pitchFamily="50" charset="0"/>
              </a:endParaRPr>
            </a:p>
          </p:txBody>
        </p:sp>
        <p:sp>
          <p:nvSpPr>
            <p:cNvPr id="44" name="AutoShape 121">
              <a:extLst>
                <a:ext uri="{FF2B5EF4-FFF2-40B4-BE49-F238E27FC236}">
                  <a16:creationId xmlns:a16="http://schemas.microsoft.com/office/drawing/2014/main" id="{C6163C91-843E-A403-7945-6F7AFBD1A5A7}"/>
                </a:ext>
              </a:extLst>
            </p:cNvPr>
            <p:cNvSpPr/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DIN" pitchFamily="50" charset="0"/>
                <a:sym typeface="DIN" pitchFamily="50" charset="0"/>
              </a:endParaRPr>
            </a:p>
          </p:txBody>
        </p:sp>
        <p:sp>
          <p:nvSpPr>
            <p:cNvPr id="45" name="AutoShape 122">
              <a:extLst>
                <a:ext uri="{FF2B5EF4-FFF2-40B4-BE49-F238E27FC236}">
                  <a16:creationId xmlns:a16="http://schemas.microsoft.com/office/drawing/2014/main" id="{039DB8CC-AFE9-2378-E58C-CA0ACA7A4F98}"/>
                </a:ext>
              </a:extLst>
            </p:cNvPr>
            <p:cNvSpPr/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DIN" pitchFamily="50" charset="0"/>
                <a:sym typeface="DIN" pitchFamily="50" charset="0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59AA869E-03A0-D7B2-CC55-98F5FDFBE02A}"/>
              </a:ext>
            </a:extLst>
          </p:cNvPr>
          <p:cNvGrpSpPr/>
          <p:nvPr/>
        </p:nvGrpSpPr>
        <p:grpSpPr>
          <a:xfrm>
            <a:off x="7914395" y="1672035"/>
            <a:ext cx="2859096" cy="791122"/>
            <a:chOff x="-94764" y="1931934"/>
            <a:chExt cx="2859096" cy="791122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F4C04712-389B-C84E-2389-EB63566E6D9E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0F0BA25E-7B0B-D76C-D8A2-09E717C02A43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FBD23CBF-75BB-B6FC-B177-FA3534654044}"/>
              </a:ext>
            </a:extLst>
          </p:cNvPr>
          <p:cNvGrpSpPr/>
          <p:nvPr/>
        </p:nvGrpSpPr>
        <p:grpSpPr>
          <a:xfrm>
            <a:off x="1391252" y="1741289"/>
            <a:ext cx="2880264" cy="791122"/>
            <a:chOff x="-94764" y="1931934"/>
            <a:chExt cx="2880264" cy="791122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F42A54FF-AC94-E5C2-B221-D66AB66812A5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02A76F29-548B-B86D-4CBB-337D46151AF9}"/>
                </a:ext>
              </a:extLst>
            </p:cNvPr>
            <p:cNvSpPr txBox="1"/>
            <p:nvPr/>
          </p:nvSpPr>
          <p:spPr>
            <a:xfrm>
              <a:off x="549933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5A6FC09C-BD9A-B3AA-197B-3769D4B8929E}"/>
              </a:ext>
            </a:extLst>
          </p:cNvPr>
          <p:cNvGrpSpPr/>
          <p:nvPr/>
        </p:nvGrpSpPr>
        <p:grpSpPr>
          <a:xfrm>
            <a:off x="7914395" y="3590414"/>
            <a:ext cx="2859096" cy="791122"/>
            <a:chOff x="-94764" y="1931934"/>
            <a:chExt cx="2859096" cy="791122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E4956B5E-B9FB-36CD-8022-3A70EBC06EBE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A597E8B2-A8DD-056F-67DA-513840C6AAC2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4992BB73-95C5-1BC1-991F-4A47927AC08F}"/>
              </a:ext>
            </a:extLst>
          </p:cNvPr>
          <p:cNvGrpSpPr/>
          <p:nvPr/>
        </p:nvGrpSpPr>
        <p:grpSpPr>
          <a:xfrm>
            <a:off x="1391252" y="3659668"/>
            <a:ext cx="2880264" cy="791122"/>
            <a:chOff x="-94764" y="1931934"/>
            <a:chExt cx="2880264" cy="791122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E31B3695-DC18-08FF-03EE-A8528A7E43F0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596147AC-0FE1-1DDF-39E1-93867D223B28}"/>
                </a:ext>
              </a:extLst>
            </p:cNvPr>
            <p:cNvSpPr txBox="1"/>
            <p:nvPr/>
          </p:nvSpPr>
          <p:spPr>
            <a:xfrm>
              <a:off x="549933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13389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DBF8C021-355A-87D5-C0A1-4CC323C7715C}"/>
              </a:ext>
            </a:extLst>
          </p:cNvPr>
          <p:cNvGrpSpPr/>
          <p:nvPr/>
        </p:nvGrpSpPr>
        <p:grpSpPr>
          <a:xfrm>
            <a:off x="1170281" y="3790177"/>
            <a:ext cx="2784061" cy="1350906"/>
            <a:chOff x="1723534" y="4190963"/>
            <a:chExt cx="2784061" cy="1350906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D2C4FB25-97D8-3717-0352-6EAF85DD75B7}"/>
                </a:ext>
              </a:extLst>
            </p:cNvPr>
            <p:cNvSpPr/>
            <p:nvPr/>
          </p:nvSpPr>
          <p:spPr>
            <a:xfrm>
              <a:off x="2503331" y="4852805"/>
              <a:ext cx="577697" cy="685176"/>
            </a:xfrm>
            <a:custGeom>
              <a:avLst/>
              <a:gdLst>
                <a:gd name="connsiteX0" fmla="*/ 0 w 1120597"/>
                <a:gd name="connsiteY0" fmla="*/ 0 h 1329080"/>
                <a:gd name="connsiteX1" fmla="*/ 1120597 w 1120597"/>
                <a:gd name="connsiteY1" fmla="*/ 0 h 1329080"/>
                <a:gd name="connsiteX2" fmla="*/ 1120597 w 1120597"/>
                <a:gd name="connsiteY2" fmla="*/ 1329080 h 1329080"/>
                <a:gd name="connsiteX3" fmla="*/ 0 w 1120597"/>
                <a:gd name="connsiteY3" fmla="*/ 1329080 h 1329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0597" h="1329080">
                  <a:moveTo>
                    <a:pt x="0" y="0"/>
                  </a:moveTo>
                  <a:lnTo>
                    <a:pt x="1120597" y="0"/>
                  </a:lnTo>
                  <a:lnTo>
                    <a:pt x="1120597" y="1329080"/>
                  </a:lnTo>
                  <a:lnTo>
                    <a:pt x="0" y="1329080"/>
                  </a:lnTo>
                  <a:close/>
                </a:path>
              </a:pathLst>
            </a:custGeom>
            <a:solidFill>
              <a:srgbClr val="05755F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B9BE9040-EE77-E125-B0F9-2488EE8003B6}"/>
                </a:ext>
              </a:extLst>
            </p:cNvPr>
            <p:cNvSpPr/>
            <p:nvPr/>
          </p:nvSpPr>
          <p:spPr>
            <a:xfrm>
              <a:off x="2503331" y="4852805"/>
              <a:ext cx="577697" cy="685176"/>
            </a:xfrm>
            <a:custGeom>
              <a:avLst/>
              <a:gdLst>
                <a:gd name="connsiteX0" fmla="*/ 0 w 1120597"/>
                <a:gd name="connsiteY0" fmla="*/ 0 h 1329080"/>
                <a:gd name="connsiteX1" fmla="*/ 1120597 w 1120597"/>
                <a:gd name="connsiteY1" fmla="*/ 0 h 1329080"/>
                <a:gd name="connsiteX2" fmla="*/ 1120597 w 1120597"/>
                <a:gd name="connsiteY2" fmla="*/ 1329080 h 1329080"/>
                <a:gd name="connsiteX3" fmla="*/ 0 w 1120597"/>
                <a:gd name="connsiteY3" fmla="*/ 1329080 h 1329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0597" h="1329080">
                  <a:moveTo>
                    <a:pt x="0" y="0"/>
                  </a:moveTo>
                  <a:lnTo>
                    <a:pt x="1120597" y="0"/>
                  </a:lnTo>
                  <a:lnTo>
                    <a:pt x="1120597" y="1329080"/>
                  </a:lnTo>
                  <a:lnTo>
                    <a:pt x="0" y="1329080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427FCE00-4A12-ED57-8B5F-7F3DB46D018D}"/>
                </a:ext>
              </a:extLst>
            </p:cNvPr>
            <p:cNvSpPr/>
            <p:nvPr/>
          </p:nvSpPr>
          <p:spPr>
            <a:xfrm>
              <a:off x="2374286" y="4413698"/>
              <a:ext cx="1041552" cy="565676"/>
            </a:xfrm>
            <a:custGeom>
              <a:avLst/>
              <a:gdLst>
                <a:gd name="connsiteX0" fmla="*/ 1606144 w 2020366"/>
                <a:gd name="connsiteY0" fmla="*/ 1097280 h 1097279"/>
                <a:gd name="connsiteX1" fmla="*/ 0 w 2020366"/>
                <a:gd name="connsiteY1" fmla="*/ 1097280 h 1097279"/>
                <a:gd name="connsiteX2" fmla="*/ 413537 w 2020366"/>
                <a:gd name="connsiteY2" fmla="*/ 0 h 1097279"/>
                <a:gd name="connsiteX3" fmla="*/ 2020367 w 2020366"/>
                <a:gd name="connsiteY3" fmla="*/ 0 h 1097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0366" h="1097279">
                  <a:moveTo>
                    <a:pt x="1606144" y="1097280"/>
                  </a:moveTo>
                  <a:lnTo>
                    <a:pt x="0" y="1097280"/>
                  </a:lnTo>
                  <a:lnTo>
                    <a:pt x="413537" y="0"/>
                  </a:lnTo>
                  <a:lnTo>
                    <a:pt x="2020367" y="0"/>
                  </a:lnTo>
                  <a:close/>
                </a:path>
              </a:pathLst>
            </a:custGeom>
            <a:solidFill>
              <a:srgbClr val="BCE8D7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7B5F1682-FF53-7FCA-D688-A7CD412A9B14}"/>
                </a:ext>
              </a:extLst>
            </p:cNvPr>
            <p:cNvSpPr/>
            <p:nvPr/>
          </p:nvSpPr>
          <p:spPr>
            <a:xfrm>
              <a:off x="2374286" y="4413698"/>
              <a:ext cx="1041552" cy="565676"/>
            </a:xfrm>
            <a:custGeom>
              <a:avLst/>
              <a:gdLst>
                <a:gd name="connsiteX0" fmla="*/ 1606144 w 2020366"/>
                <a:gd name="connsiteY0" fmla="*/ 1097280 h 1097279"/>
                <a:gd name="connsiteX1" fmla="*/ 0 w 2020366"/>
                <a:gd name="connsiteY1" fmla="*/ 1097280 h 1097279"/>
                <a:gd name="connsiteX2" fmla="*/ 413537 w 2020366"/>
                <a:gd name="connsiteY2" fmla="*/ 0 h 1097279"/>
                <a:gd name="connsiteX3" fmla="*/ 2020367 w 2020366"/>
                <a:gd name="connsiteY3" fmla="*/ 0 h 1097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0366" h="1097279">
                  <a:moveTo>
                    <a:pt x="1606144" y="1097280"/>
                  </a:moveTo>
                  <a:lnTo>
                    <a:pt x="0" y="1097280"/>
                  </a:lnTo>
                  <a:lnTo>
                    <a:pt x="413537" y="0"/>
                  </a:lnTo>
                  <a:lnTo>
                    <a:pt x="2020367" y="0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D326973A-3230-94AB-9F3C-0EB2AB88CCDF}"/>
                </a:ext>
              </a:extLst>
            </p:cNvPr>
            <p:cNvSpPr/>
            <p:nvPr/>
          </p:nvSpPr>
          <p:spPr>
            <a:xfrm>
              <a:off x="2870314" y="4285360"/>
              <a:ext cx="135762" cy="128338"/>
            </a:xfrm>
            <a:custGeom>
              <a:avLst/>
              <a:gdLst>
                <a:gd name="connsiteX0" fmla="*/ 0 w 263347"/>
                <a:gd name="connsiteY0" fmla="*/ 0 h 248945"/>
                <a:gd name="connsiteX1" fmla="*/ 263347 w 263347"/>
                <a:gd name="connsiteY1" fmla="*/ 0 h 248945"/>
                <a:gd name="connsiteX2" fmla="*/ 263347 w 263347"/>
                <a:gd name="connsiteY2" fmla="*/ 248945 h 248945"/>
                <a:gd name="connsiteX3" fmla="*/ 0 w 263347"/>
                <a:gd name="connsiteY3" fmla="*/ 248945 h 248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3347" h="248945">
                  <a:moveTo>
                    <a:pt x="0" y="0"/>
                  </a:moveTo>
                  <a:lnTo>
                    <a:pt x="263347" y="0"/>
                  </a:lnTo>
                  <a:lnTo>
                    <a:pt x="263347" y="248945"/>
                  </a:lnTo>
                  <a:lnTo>
                    <a:pt x="0" y="248945"/>
                  </a:lnTo>
                  <a:close/>
                </a:path>
              </a:pathLst>
            </a:custGeom>
            <a:solidFill>
              <a:srgbClr val="1C1931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DE08E838-DC37-FF07-4006-BA4630BBDA01}"/>
                </a:ext>
              </a:extLst>
            </p:cNvPr>
            <p:cNvSpPr/>
            <p:nvPr/>
          </p:nvSpPr>
          <p:spPr>
            <a:xfrm>
              <a:off x="2870314" y="4285360"/>
              <a:ext cx="135762" cy="128338"/>
            </a:xfrm>
            <a:custGeom>
              <a:avLst/>
              <a:gdLst>
                <a:gd name="connsiteX0" fmla="*/ 0 w 263347"/>
                <a:gd name="connsiteY0" fmla="*/ 0 h 248945"/>
                <a:gd name="connsiteX1" fmla="*/ 263347 w 263347"/>
                <a:gd name="connsiteY1" fmla="*/ 0 h 248945"/>
                <a:gd name="connsiteX2" fmla="*/ 263347 w 263347"/>
                <a:gd name="connsiteY2" fmla="*/ 248945 h 248945"/>
                <a:gd name="connsiteX3" fmla="*/ 0 w 263347"/>
                <a:gd name="connsiteY3" fmla="*/ 248945 h 248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3347" h="248945">
                  <a:moveTo>
                    <a:pt x="0" y="0"/>
                  </a:moveTo>
                  <a:lnTo>
                    <a:pt x="263347" y="0"/>
                  </a:lnTo>
                  <a:lnTo>
                    <a:pt x="263347" y="248945"/>
                  </a:lnTo>
                  <a:lnTo>
                    <a:pt x="0" y="248945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278776B4-7EA5-0D8D-F038-BC3E43141CF3}"/>
                </a:ext>
              </a:extLst>
            </p:cNvPr>
            <p:cNvSpPr/>
            <p:nvPr/>
          </p:nvSpPr>
          <p:spPr>
            <a:xfrm>
              <a:off x="2836374" y="4234096"/>
              <a:ext cx="203997" cy="51264"/>
            </a:xfrm>
            <a:custGeom>
              <a:avLst/>
              <a:gdLst>
                <a:gd name="connsiteX0" fmla="*/ 0 w 395706"/>
                <a:gd name="connsiteY0" fmla="*/ 0 h 99441"/>
                <a:gd name="connsiteX1" fmla="*/ 395707 w 395706"/>
                <a:gd name="connsiteY1" fmla="*/ 0 h 99441"/>
                <a:gd name="connsiteX2" fmla="*/ 395707 w 395706"/>
                <a:gd name="connsiteY2" fmla="*/ 99441 h 99441"/>
                <a:gd name="connsiteX3" fmla="*/ 0 w 395706"/>
                <a:gd name="connsiteY3" fmla="*/ 99441 h 99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5706" h="99441">
                  <a:moveTo>
                    <a:pt x="0" y="0"/>
                  </a:moveTo>
                  <a:lnTo>
                    <a:pt x="395707" y="0"/>
                  </a:lnTo>
                  <a:lnTo>
                    <a:pt x="395707" y="99441"/>
                  </a:lnTo>
                  <a:lnTo>
                    <a:pt x="0" y="99441"/>
                  </a:lnTo>
                  <a:close/>
                </a:path>
              </a:pathLst>
            </a:custGeom>
            <a:solidFill>
              <a:srgbClr val="28264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310AC0ED-2BBE-0B70-9E22-D7ED4C04C34E}"/>
                </a:ext>
              </a:extLst>
            </p:cNvPr>
            <p:cNvSpPr/>
            <p:nvPr/>
          </p:nvSpPr>
          <p:spPr>
            <a:xfrm>
              <a:off x="2836374" y="4234096"/>
              <a:ext cx="203997" cy="51264"/>
            </a:xfrm>
            <a:custGeom>
              <a:avLst/>
              <a:gdLst>
                <a:gd name="connsiteX0" fmla="*/ 0 w 395706"/>
                <a:gd name="connsiteY0" fmla="*/ 0 h 99441"/>
                <a:gd name="connsiteX1" fmla="*/ 395707 w 395706"/>
                <a:gd name="connsiteY1" fmla="*/ 0 h 99441"/>
                <a:gd name="connsiteX2" fmla="*/ 395707 w 395706"/>
                <a:gd name="connsiteY2" fmla="*/ 99441 h 99441"/>
                <a:gd name="connsiteX3" fmla="*/ 0 w 395706"/>
                <a:gd name="connsiteY3" fmla="*/ 99441 h 99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5706" h="99441">
                  <a:moveTo>
                    <a:pt x="0" y="0"/>
                  </a:moveTo>
                  <a:lnTo>
                    <a:pt x="395707" y="0"/>
                  </a:lnTo>
                  <a:lnTo>
                    <a:pt x="395707" y="99441"/>
                  </a:lnTo>
                  <a:lnTo>
                    <a:pt x="0" y="99441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E70CB318-FE68-05A0-4F8B-87C00870274A}"/>
                </a:ext>
              </a:extLst>
            </p:cNvPr>
            <p:cNvSpPr/>
            <p:nvPr/>
          </p:nvSpPr>
          <p:spPr>
            <a:xfrm>
              <a:off x="2636619" y="5057509"/>
              <a:ext cx="311122" cy="254555"/>
            </a:xfrm>
            <a:custGeom>
              <a:avLst/>
              <a:gdLst>
                <a:gd name="connsiteX0" fmla="*/ 0 w 603504"/>
                <a:gd name="connsiteY0" fmla="*/ 0 h 493776"/>
                <a:gd name="connsiteX1" fmla="*/ 603504 w 603504"/>
                <a:gd name="connsiteY1" fmla="*/ 0 h 493776"/>
                <a:gd name="connsiteX2" fmla="*/ 603504 w 603504"/>
                <a:gd name="connsiteY2" fmla="*/ 493776 h 493776"/>
                <a:gd name="connsiteX3" fmla="*/ 0 w 603504"/>
                <a:gd name="connsiteY3" fmla="*/ 493776 h 49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3504" h="493776">
                  <a:moveTo>
                    <a:pt x="0" y="0"/>
                  </a:moveTo>
                  <a:lnTo>
                    <a:pt x="603504" y="0"/>
                  </a:lnTo>
                  <a:lnTo>
                    <a:pt x="603504" y="493776"/>
                  </a:lnTo>
                  <a:lnTo>
                    <a:pt x="0" y="493776"/>
                  </a:lnTo>
                  <a:close/>
                </a:path>
              </a:pathLst>
            </a:custGeom>
            <a:solidFill>
              <a:srgbClr val="71B8BC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ED3E2CA6-EFD4-792D-911D-C66830D4C363}"/>
                </a:ext>
              </a:extLst>
            </p:cNvPr>
            <p:cNvSpPr/>
            <p:nvPr/>
          </p:nvSpPr>
          <p:spPr>
            <a:xfrm>
              <a:off x="2636619" y="5057509"/>
              <a:ext cx="180663" cy="237938"/>
            </a:xfrm>
            <a:custGeom>
              <a:avLst/>
              <a:gdLst>
                <a:gd name="connsiteX0" fmla="*/ 0 w 350443"/>
                <a:gd name="connsiteY0" fmla="*/ 280492 h 461543"/>
                <a:gd name="connsiteX1" fmla="*/ 0 w 350443"/>
                <a:gd name="connsiteY1" fmla="*/ 461543 h 461543"/>
                <a:gd name="connsiteX2" fmla="*/ 350444 w 350443"/>
                <a:gd name="connsiteY2" fmla="*/ 0 h 461543"/>
                <a:gd name="connsiteX3" fmla="*/ 212598 w 350443"/>
                <a:gd name="connsiteY3" fmla="*/ 0 h 461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0443" h="461543">
                  <a:moveTo>
                    <a:pt x="0" y="280492"/>
                  </a:moveTo>
                  <a:lnTo>
                    <a:pt x="0" y="461543"/>
                  </a:lnTo>
                  <a:lnTo>
                    <a:pt x="350444" y="0"/>
                  </a:lnTo>
                  <a:lnTo>
                    <a:pt x="212598" y="0"/>
                  </a:lnTo>
                  <a:close/>
                </a:path>
              </a:pathLst>
            </a:custGeom>
            <a:solidFill>
              <a:srgbClr val="D0F6FB">
                <a:alpha val="62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E9486B93-D16A-3A23-3FFB-506195CAAAA3}"/>
                </a:ext>
              </a:extLst>
            </p:cNvPr>
            <p:cNvSpPr/>
            <p:nvPr/>
          </p:nvSpPr>
          <p:spPr>
            <a:xfrm>
              <a:off x="2648286" y="5057509"/>
              <a:ext cx="228745" cy="254555"/>
            </a:xfrm>
            <a:custGeom>
              <a:avLst/>
              <a:gdLst>
                <a:gd name="connsiteX0" fmla="*/ 0 w 443712"/>
                <a:gd name="connsiteY0" fmla="*/ 493776 h 493776"/>
                <a:gd name="connsiteX1" fmla="*/ 68580 w 443712"/>
                <a:gd name="connsiteY1" fmla="*/ 493776 h 493776"/>
                <a:gd name="connsiteX2" fmla="*/ 443712 w 443712"/>
                <a:gd name="connsiteY2" fmla="*/ 0 h 493776"/>
                <a:gd name="connsiteX3" fmla="*/ 375132 w 443712"/>
                <a:gd name="connsiteY3" fmla="*/ 0 h 49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3712" h="493776">
                  <a:moveTo>
                    <a:pt x="0" y="493776"/>
                  </a:moveTo>
                  <a:lnTo>
                    <a:pt x="68580" y="493776"/>
                  </a:lnTo>
                  <a:lnTo>
                    <a:pt x="443712" y="0"/>
                  </a:lnTo>
                  <a:lnTo>
                    <a:pt x="375132" y="0"/>
                  </a:lnTo>
                  <a:close/>
                </a:path>
              </a:pathLst>
            </a:custGeom>
            <a:solidFill>
              <a:srgbClr val="D0F6FB">
                <a:alpha val="62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16879300-205D-1F37-6868-914655A7339D}"/>
                </a:ext>
              </a:extLst>
            </p:cNvPr>
            <p:cNvSpPr/>
            <p:nvPr/>
          </p:nvSpPr>
          <p:spPr>
            <a:xfrm>
              <a:off x="2636619" y="5057509"/>
              <a:ext cx="311122" cy="254555"/>
            </a:xfrm>
            <a:custGeom>
              <a:avLst/>
              <a:gdLst>
                <a:gd name="connsiteX0" fmla="*/ 0 w 603504"/>
                <a:gd name="connsiteY0" fmla="*/ 0 h 493776"/>
                <a:gd name="connsiteX1" fmla="*/ 603504 w 603504"/>
                <a:gd name="connsiteY1" fmla="*/ 0 h 493776"/>
                <a:gd name="connsiteX2" fmla="*/ 603504 w 603504"/>
                <a:gd name="connsiteY2" fmla="*/ 493776 h 493776"/>
                <a:gd name="connsiteX3" fmla="*/ 0 w 603504"/>
                <a:gd name="connsiteY3" fmla="*/ 493776 h 49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3504" h="493776">
                  <a:moveTo>
                    <a:pt x="0" y="0"/>
                  </a:moveTo>
                  <a:lnTo>
                    <a:pt x="603504" y="0"/>
                  </a:lnTo>
                  <a:lnTo>
                    <a:pt x="603504" y="493776"/>
                  </a:lnTo>
                  <a:lnTo>
                    <a:pt x="0" y="493776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C4FB5D3A-2117-4445-8DFE-ADA2AD9FBDD1}"/>
                </a:ext>
              </a:extLst>
            </p:cNvPr>
            <p:cNvSpPr/>
            <p:nvPr/>
          </p:nvSpPr>
          <p:spPr>
            <a:xfrm>
              <a:off x="2618942" y="5312063"/>
              <a:ext cx="346477" cy="42426"/>
            </a:xfrm>
            <a:custGeom>
              <a:avLst/>
              <a:gdLst>
                <a:gd name="connsiteX0" fmla="*/ 0 w 672084"/>
                <a:gd name="connsiteY0" fmla="*/ 0 h 82296"/>
                <a:gd name="connsiteX1" fmla="*/ 672084 w 672084"/>
                <a:gd name="connsiteY1" fmla="*/ 0 h 82296"/>
                <a:gd name="connsiteX2" fmla="*/ 672084 w 672084"/>
                <a:gd name="connsiteY2" fmla="*/ 82296 h 82296"/>
                <a:gd name="connsiteX3" fmla="*/ 0 w 672084"/>
                <a:gd name="connsiteY3" fmla="*/ 82296 h 82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2084" h="82296">
                  <a:moveTo>
                    <a:pt x="0" y="0"/>
                  </a:moveTo>
                  <a:lnTo>
                    <a:pt x="672084" y="0"/>
                  </a:lnTo>
                  <a:lnTo>
                    <a:pt x="672084" y="82296"/>
                  </a:lnTo>
                  <a:lnTo>
                    <a:pt x="0" y="82296"/>
                  </a:lnTo>
                  <a:close/>
                </a:path>
              </a:pathLst>
            </a:custGeom>
            <a:solidFill>
              <a:srgbClr val="656B8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F163327D-49E5-876B-2543-8D3111C45D74}"/>
                </a:ext>
              </a:extLst>
            </p:cNvPr>
            <p:cNvSpPr/>
            <p:nvPr/>
          </p:nvSpPr>
          <p:spPr>
            <a:xfrm>
              <a:off x="2618942" y="5312063"/>
              <a:ext cx="346477" cy="42426"/>
            </a:xfrm>
            <a:custGeom>
              <a:avLst/>
              <a:gdLst>
                <a:gd name="connsiteX0" fmla="*/ 0 w 672084"/>
                <a:gd name="connsiteY0" fmla="*/ 0 h 82296"/>
                <a:gd name="connsiteX1" fmla="*/ 672084 w 672084"/>
                <a:gd name="connsiteY1" fmla="*/ 0 h 82296"/>
                <a:gd name="connsiteX2" fmla="*/ 672084 w 672084"/>
                <a:gd name="connsiteY2" fmla="*/ 82296 h 82296"/>
                <a:gd name="connsiteX3" fmla="*/ 0 w 672084"/>
                <a:gd name="connsiteY3" fmla="*/ 82296 h 82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2084" h="82296">
                  <a:moveTo>
                    <a:pt x="0" y="0"/>
                  </a:moveTo>
                  <a:lnTo>
                    <a:pt x="672084" y="0"/>
                  </a:lnTo>
                  <a:lnTo>
                    <a:pt x="672084" y="82296"/>
                  </a:lnTo>
                  <a:lnTo>
                    <a:pt x="0" y="82296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F9652EC6-AB72-4176-2761-F1AC6B1EDDA9}"/>
                </a:ext>
              </a:extLst>
            </p:cNvPr>
            <p:cNvSpPr/>
            <p:nvPr/>
          </p:nvSpPr>
          <p:spPr>
            <a:xfrm>
              <a:off x="4218642" y="4870128"/>
              <a:ext cx="246540" cy="442995"/>
            </a:xfrm>
            <a:custGeom>
              <a:avLst/>
              <a:gdLst>
                <a:gd name="connsiteX0" fmla="*/ 387679 w 478230"/>
                <a:gd name="connsiteY0" fmla="*/ 106299 h 859307"/>
                <a:gd name="connsiteX1" fmla="*/ 238860 w 478230"/>
                <a:gd name="connsiteY1" fmla="*/ 859307 h 859307"/>
                <a:gd name="connsiteX2" fmla="*/ 90042 w 478230"/>
                <a:gd name="connsiteY2" fmla="*/ 106299 h 859307"/>
                <a:gd name="connsiteX3" fmla="*/ 238860 w 478230"/>
                <a:gd name="connsiteY3" fmla="*/ 0 h 859307"/>
                <a:gd name="connsiteX4" fmla="*/ 387679 w 478230"/>
                <a:gd name="connsiteY4" fmla="*/ 106299 h 859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230" h="859307">
                  <a:moveTo>
                    <a:pt x="387679" y="106299"/>
                  </a:moveTo>
                  <a:cubicBezTo>
                    <a:pt x="493292" y="282550"/>
                    <a:pt x="570102" y="859307"/>
                    <a:pt x="238860" y="859307"/>
                  </a:cubicBezTo>
                  <a:cubicBezTo>
                    <a:pt x="-91695" y="859307"/>
                    <a:pt x="-14886" y="282550"/>
                    <a:pt x="90042" y="106299"/>
                  </a:cubicBezTo>
                  <a:cubicBezTo>
                    <a:pt x="133933" y="33604"/>
                    <a:pt x="191540" y="0"/>
                    <a:pt x="238860" y="0"/>
                  </a:cubicBezTo>
                  <a:cubicBezTo>
                    <a:pt x="286180" y="0"/>
                    <a:pt x="343788" y="33604"/>
                    <a:pt x="387679" y="106299"/>
                  </a:cubicBezTo>
                  <a:close/>
                </a:path>
              </a:pathLst>
            </a:custGeom>
            <a:solidFill>
              <a:srgbClr val="1FBE6A"/>
            </a:solidFill>
            <a:ln w="25400" cap="flat">
              <a:solidFill>
                <a:srgbClr val="1C1A3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9609E5A6-B9AD-860F-3BA1-5F2524D1A380}"/>
                </a:ext>
              </a:extLst>
            </p:cNvPr>
            <p:cNvSpPr/>
            <p:nvPr/>
          </p:nvSpPr>
          <p:spPr>
            <a:xfrm>
              <a:off x="4218642" y="4870128"/>
              <a:ext cx="246540" cy="442995"/>
            </a:xfrm>
            <a:custGeom>
              <a:avLst/>
              <a:gdLst>
                <a:gd name="connsiteX0" fmla="*/ 387679 w 478230"/>
                <a:gd name="connsiteY0" fmla="*/ 106299 h 859307"/>
                <a:gd name="connsiteX1" fmla="*/ 238860 w 478230"/>
                <a:gd name="connsiteY1" fmla="*/ 859307 h 859307"/>
                <a:gd name="connsiteX2" fmla="*/ 90042 w 478230"/>
                <a:gd name="connsiteY2" fmla="*/ 106299 h 859307"/>
                <a:gd name="connsiteX3" fmla="*/ 238860 w 478230"/>
                <a:gd name="connsiteY3" fmla="*/ 0 h 859307"/>
                <a:gd name="connsiteX4" fmla="*/ 387679 w 478230"/>
                <a:gd name="connsiteY4" fmla="*/ 106299 h 859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230" h="859307">
                  <a:moveTo>
                    <a:pt x="387679" y="106299"/>
                  </a:moveTo>
                  <a:cubicBezTo>
                    <a:pt x="493292" y="282550"/>
                    <a:pt x="570102" y="859307"/>
                    <a:pt x="238860" y="859307"/>
                  </a:cubicBezTo>
                  <a:cubicBezTo>
                    <a:pt x="-91695" y="859307"/>
                    <a:pt x="-14886" y="282550"/>
                    <a:pt x="90042" y="106299"/>
                  </a:cubicBezTo>
                  <a:cubicBezTo>
                    <a:pt x="133933" y="33604"/>
                    <a:pt x="191540" y="0"/>
                    <a:pt x="238860" y="0"/>
                  </a:cubicBezTo>
                  <a:cubicBezTo>
                    <a:pt x="286180" y="0"/>
                    <a:pt x="343788" y="33604"/>
                    <a:pt x="387679" y="106299"/>
                  </a:cubicBez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4A251955-43DC-A668-4E11-BC3243E64FEB}"/>
                </a:ext>
              </a:extLst>
            </p:cNvPr>
            <p:cNvSpPr/>
            <p:nvPr/>
          </p:nvSpPr>
          <p:spPr>
            <a:xfrm>
              <a:off x="4055536" y="4758407"/>
              <a:ext cx="246661" cy="517240"/>
            </a:xfrm>
            <a:custGeom>
              <a:avLst/>
              <a:gdLst>
                <a:gd name="connsiteX0" fmla="*/ 387912 w 478464"/>
                <a:gd name="connsiteY0" fmla="*/ 124130 h 1003325"/>
                <a:gd name="connsiteX1" fmla="*/ 239094 w 478464"/>
                <a:gd name="connsiteY1" fmla="*/ 1003326 h 1003325"/>
                <a:gd name="connsiteX2" fmla="*/ 90275 w 478464"/>
                <a:gd name="connsiteY2" fmla="*/ 124130 h 1003325"/>
                <a:gd name="connsiteX3" fmla="*/ 239094 w 478464"/>
                <a:gd name="connsiteY3" fmla="*/ 0 h 1003325"/>
                <a:gd name="connsiteX4" fmla="*/ 387912 w 478464"/>
                <a:gd name="connsiteY4" fmla="*/ 124130 h 1003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464" h="1003325">
                  <a:moveTo>
                    <a:pt x="387912" y="124130"/>
                  </a:moveTo>
                  <a:cubicBezTo>
                    <a:pt x="493525" y="329870"/>
                    <a:pt x="570335" y="1003326"/>
                    <a:pt x="239094" y="1003326"/>
                  </a:cubicBezTo>
                  <a:cubicBezTo>
                    <a:pt x="-92148" y="1003326"/>
                    <a:pt x="-14652" y="329870"/>
                    <a:pt x="90275" y="124130"/>
                  </a:cubicBezTo>
                  <a:cubicBezTo>
                    <a:pt x="134166" y="39090"/>
                    <a:pt x="191773" y="0"/>
                    <a:pt x="239094" y="0"/>
                  </a:cubicBezTo>
                  <a:cubicBezTo>
                    <a:pt x="286414" y="0"/>
                    <a:pt x="344021" y="39090"/>
                    <a:pt x="387912" y="124130"/>
                  </a:cubicBezTo>
                  <a:close/>
                </a:path>
              </a:pathLst>
            </a:custGeom>
            <a:solidFill>
              <a:srgbClr val="2CDF78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31241D08-944E-C068-3750-2B7C19606BF2}"/>
                </a:ext>
              </a:extLst>
            </p:cNvPr>
            <p:cNvSpPr/>
            <p:nvPr/>
          </p:nvSpPr>
          <p:spPr>
            <a:xfrm>
              <a:off x="4055536" y="4758407"/>
              <a:ext cx="246661" cy="517240"/>
            </a:xfrm>
            <a:custGeom>
              <a:avLst/>
              <a:gdLst>
                <a:gd name="connsiteX0" fmla="*/ 387912 w 478464"/>
                <a:gd name="connsiteY0" fmla="*/ 124130 h 1003325"/>
                <a:gd name="connsiteX1" fmla="*/ 239094 w 478464"/>
                <a:gd name="connsiteY1" fmla="*/ 1003326 h 1003325"/>
                <a:gd name="connsiteX2" fmla="*/ 90275 w 478464"/>
                <a:gd name="connsiteY2" fmla="*/ 124130 h 1003325"/>
                <a:gd name="connsiteX3" fmla="*/ 239094 w 478464"/>
                <a:gd name="connsiteY3" fmla="*/ 0 h 1003325"/>
                <a:gd name="connsiteX4" fmla="*/ 387912 w 478464"/>
                <a:gd name="connsiteY4" fmla="*/ 124130 h 1003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464" h="1003325">
                  <a:moveTo>
                    <a:pt x="387912" y="124130"/>
                  </a:moveTo>
                  <a:cubicBezTo>
                    <a:pt x="493525" y="329870"/>
                    <a:pt x="570335" y="1003326"/>
                    <a:pt x="239094" y="1003326"/>
                  </a:cubicBezTo>
                  <a:cubicBezTo>
                    <a:pt x="-92148" y="1003326"/>
                    <a:pt x="-14652" y="329870"/>
                    <a:pt x="90275" y="124130"/>
                  </a:cubicBezTo>
                  <a:cubicBezTo>
                    <a:pt x="134166" y="39090"/>
                    <a:pt x="191773" y="0"/>
                    <a:pt x="239094" y="0"/>
                  </a:cubicBezTo>
                  <a:cubicBezTo>
                    <a:pt x="286414" y="0"/>
                    <a:pt x="344021" y="39090"/>
                    <a:pt x="387912" y="124130"/>
                  </a:cubicBez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E7100A9C-29C4-9657-C9EF-289FEBA538FD}"/>
                </a:ext>
              </a:extLst>
            </p:cNvPr>
            <p:cNvSpPr/>
            <p:nvPr/>
          </p:nvSpPr>
          <p:spPr>
            <a:xfrm>
              <a:off x="2112599" y="4445822"/>
              <a:ext cx="261549" cy="819220"/>
            </a:xfrm>
            <a:custGeom>
              <a:avLst/>
              <a:gdLst>
                <a:gd name="connsiteX0" fmla="*/ 251807 w 507344"/>
                <a:gd name="connsiteY0" fmla="*/ 1589094 h 1589094"/>
                <a:gd name="connsiteX1" fmla="*/ 251807 w 507344"/>
                <a:gd name="connsiteY1" fmla="*/ 1589094 h 1589094"/>
                <a:gd name="connsiteX2" fmla="*/ 119 w 507344"/>
                <a:gd name="connsiteY2" fmla="*/ 1282542 h 1589094"/>
                <a:gd name="connsiteX3" fmla="*/ 268267 w 507344"/>
                <a:gd name="connsiteY3" fmla="*/ 14497 h 1589094"/>
                <a:gd name="connsiteX4" fmla="*/ 307357 w 507344"/>
                <a:gd name="connsiteY4" fmla="*/ 15869 h 1589094"/>
                <a:gd name="connsiteX5" fmla="*/ 504182 w 507344"/>
                <a:gd name="connsiteY5" fmla="*/ 1292143 h 1589094"/>
                <a:gd name="connsiteX6" fmla="*/ 251807 w 507344"/>
                <a:gd name="connsiteY6" fmla="*/ 1589094 h 1589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7344" h="1589094">
                  <a:moveTo>
                    <a:pt x="251807" y="1589094"/>
                  </a:moveTo>
                  <a:lnTo>
                    <a:pt x="251807" y="1589094"/>
                  </a:lnTo>
                  <a:cubicBezTo>
                    <a:pt x="109161" y="1589094"/>
                    <a:pt x="805" y="1442333"/>
                    <a:pt x="119" y="1282542"/>
                  </a:cubicBezTo>
                  <a:cubicBezTo>
                    <a:pt x="-3996" y="879977"/>
                    <a:pt x="98874" y="452038"/>
                    <a:pt x="268267" y="14497"/>
                  </a:cubicBezTo>
                  <a:cubicBezTo>
                    <a:pt x="275810" y="-5391"/>
                    <a:pt x="300499" y="-4705"/>
                    <a:pt x="307357" y="15869"/>
                  </a:cubicBezTo>
                  <a:cubicBezTo>
                    <a:pt x="454804" y="461639"/>
                    <a:pt x="523384" y="886149"/>
                    <a:pt x="504182" y="1292143"/>
                  </a:cubicBezTo>
                  <a:cubicBezTo>
                    <a:pt x="498010" y="1449191"/>
                    <a:pt x="391025" y="1589094"/>
                    <a:pt x="251807" y="1589094"/>
                  </a:cubicBezTo>
                  <a:close/>
                </a:path>
              </a:pathLst>
            </a:custGeom>
            <a:solidFill>
              <a:srgbClr val="2BCCA0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0A8E18CE-C9A9-9461-6A7A-F7A67FE08C63}"/>
                </a:ext>
              </a:extLst>
            </p:cNvPr>
            <p:cNvSpPr/>
            <p:nvPr/>
          </p:nvSpPr>
          <p:spPr>
            <a:xfrm>
              <a:off x="2112599" y="4445822"/>
              <a:ext cx="261549" cy="819220"/>
            </a:xfrm>
            <a:custGeom>
              <a:avLst/>
              <a:gdLst>
                <a:gd name="connsiteX0" fmla="*/ 251807 w 507344"/>
                <a:gd name="connsiteY0" fmla="*/ 1589094 h 1589094"/>
                <a:gd name="connsiteX1" fmla="*/ 251807 w 507344"/>
                <a:gd name="connsiteY1" fmla="*/ 1589094 h 1589094"/>
                <a:gd name="connsiteX2" fmla="*/ 119 w 507344"/>
                <a:gd name="connsiteY2" fmla="*/ 1282542 h 1589094"/>
                <a:gd name="connsiteX3" fmla="*/ 268267 w 507344"/>
                <a:gd name="connsiteY3" fmla="*/ 14497 h 1589094"/>
                <a:gd name="connsiteX4" fmla="*/ 307357 w 507344"/>
                <a:gd name="connsiteY4" fmla="*/ 15869 h 1589094"/>
                <a:gd name="connsiteX5" fmla="*/ 504182 w 507344"/>
                <a:gd name="connsiteY5" fmla="*/ 1292143 h 1589094"/>
                <a:gd name="connsiteX6" fmla="*/ 251807 w 507344"/>
                <a:gd name="connsiteY6" fmla="*/ 1589094 h 1589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7344" h="1589094">
                  <a:moveTo>
                    <a:pt x="251807" y="1589094"/>
                  </a:moveTo>
                  <a:lnTo>
                    <a:pt x="251807" y="1589094"/>
                  </a:lnTo>
                  <a:cubicBezTo>
                    <a:pt x="109161" y="1589094"/>
                    <a:pt x="805" y="1442333"/>
                    <a:pt x="119" y="1282542"/>
                  </a:cubicBezTo>
                  <a:cubicBezTo>
                    <a:pt x="-3996" y="879977"/>
                    <a:pt x="98874" y="452038"/>
                    <a:pt x="268267" y="14497"/>
                  </a:cubicBezTo>
                  <a:cubicBezTo>
                    <a:pt x="275810" y="-5391"/>
                    <a:pt x="300499" y="-4705"/>
                    <a:pt x="307357" y="15869"/>
                  </a:cubicBezTo>
                  <a:cubicBezTo>
                    <a:pt x="454804" y="461639"/>
                    <a:pt x="523384" y="886149"/>
                    <a:pt x="504182" y="1292143"/>
                  </a:cubicBezTo>
                  <a:cubicBezTo>
                    <a:pt x="498010" y="1449191"/>
                    <a:pt x="391025" y="1589094"/>
                    <a:pt x="251807" y="1589094"/>
                  </a:cubicBez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F79C9471-51BE-327E-A00C-A5E6FCEAE4DC}"/>
                </a:ext>
              </a:extLst>
            </p:cNvPr>
            <p:cNvSpPr/>
            <p:nvPr/>
          </p:nvSpPr>
          <p:spPr>
            <a:xfrm>
              <a:off x="1886519" y="4588351"/>
              <a:ext cx="246661" cy="596435"/>
            </a:xfrm>
            <a:custGeom>
              <a:avLst/>
              <a:gdLst>
                <a:gd name="connsiteX0" fmla="*/ 387912 w 478464"/>
                <a:gd name="connsiteY0" fmla="*/ 143332 h 1156944"/>
                <a:gd name="connsiteX1" fmla="*/ 239094 w 478464"/>
                <a:gd name="connsiteY1" fmla="*/ 1156945 h 1156944"/>
                <a:gd name="connsiteX2" fmla="*/ 90275 w 478464"/>
                <a:gd name="connsiteY2" fmla="*/ 143332 h 1156944"/>
                <a:gd name="connsiteX3" fmla="*/ 239094 w 478464"/>
                <a:gd name="connsiteY3" fmla="*/ 0 h 1156944"/>
                <a:gd name="connsiteX4" fmla="*/ 387912 w 478464"/>
                <a:gd name="connsiteY4" fmla="*/ 143332 h 1156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464" h="1156944">
                  <a:moveTo>
                    <a:pt x="387912" y="143332"/>
                  </a:moveTo>
                  <a:cubicBezTo>
                    <a:pt x="493525" y="380619"/>
                    <a:pt x="570335" y="1156945"/>
                    <a:pt x="239094" y="1156945"/>
                  </a:cubicBezTo>
                  <a:cubicBezTo>
                    <a:pt x="-92148" y="1156945"/>
                    <a:pt x="-14652" y="380619"/>
                    <a:pt x="90275" y="143332"/>
                  </a:cubicBezTo>
                  <a:cubicBezTo>
                    <a:pt x="134166" y="45263"/>
                    <a:pt x="191773" y="0"/>
                    <a:pt x="239094" y="0"/>
                  </a:cubicBezTo>
                  <a:cubicBezTo>
                    <a:pt x="286414" y="0"/>
                    <a:pt x="344707" y="45263"/>
                    <a:pt x="387912" y="143332"/>
                  </a:cubicBezTo>
                  <a:close/>
                </a:path>
              </a:pathLst>
            </a:custGeom>
            <a:solidFill>
              <a:srgbClr val="21AA7F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46BF097A-ACE5-BC61-11A3-759242BD3B89}"/>
                </a:ext>
              </a:extLst>
            </p:cNvPr>
            <p:cNvSpPr/>
            <p:nvPr/>
          </p:nvSpPr>
          <p:spPr>
            <a:xfrm>
              <a:off x="1886519" y="4588351"/>
              <a:ext cx="246661" cy="596435"/>
            </a:xfrm>
            <a:custGeom>
              <a:avLst/>
              <a:gdLst>
                <a:gd name="connsiteX0" fmla="*/ 387912 w 478464"/>
                <a:gd name="connsiteY0" fmla="*/ 143332 h 1156944"/>
                <a:gd name="connsiteX1" fmla="*/ 239094 w 478464"/>
                <a:gd name="connsiteY1" fmla="*/ 1156945 h 1156944"/>
                <a:gd name="connsiteX2" fmla="*/ 90275 w 478464"/>
                <a:gd name="connsiteY2" fmla="*/ 143332 h 1156944"/>
                <a:gd name="connsiteX3" fmla="*/ 239094 w 478464"/>
                <a:gd name="connsiteY3" fmla="*/ 0 h 1156944"/>
                <a:gd name="connsiteX4" fmla="*/ 387912 w 478464"/>
                <a:gd name="connsiteY4" fmla="*/ 143332 h 1156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464" h="1156944">
                  <a:moveTo>
                    <a:pt x="387912" y="143332"/>
                  </a:moveTo>
                  <a:cubicBezTo>
                    <a:pt x="493525" y="380619"/>
                    <a:pt x="570335" y="1156945"/>
                    <a:pt x="239094" y="1156945"/>
                  </a:cubicBezTo>
                  <a:cubicBezTo>
                    <a:pt x="-92148" y="1156945"/>
                    <a:pt x="-14652" y="380619"/>
                    <a:pt x="90275" y="143332"/>
                  </a:cubicBezTo>
                  <a:cubicBezTo>
                    <a:pt x="134166" y="45263"/>
                    <a:pt x="191773" y="0"/>
                    <a:pt x="239094" y="0"/>
                  </a:cubicBezTo>
                  <a:cubicBezTo>
                    <a:pt x="286414" y="0"/>
                    <a:pt x="344707" y="45263"/>
                    <a:pt x="387912" y="143332"/>
                  </a:cubicBez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AEE99374-0523-54C2-54C4-2BBA4F8A390C}"/>
                </a:ext>
              </a:extLst>
            </p:cNvPr>
            <p:cNvSpPr/>
            <p:nvPr/>
          </p:nvSpPr>
          <p:spPr>
            <a:xfrm>
              <a:off x="1723534" y="4758407"/>
              <a:ext cx="246661" cy="517240"/>
            </a:xfrm>
            <a:custGeom>
              <a:avLst/>
              <a:gdLst>
                <a:gd name="connsiteX0" fmla="*/ 387912 w 478464"/>
                <a:gd name="connsiteY0" fmla="*/ 124130 h 1003325"/>
                <a:gd name="connsiteX1" fmla="*/ 239094 w 478464"/>
                <a:gd name="connsiteY1" fmla="*/ 1003326 h 1003325"/>
                <a:gd name="connsiteX2" fmla="*/ 90275 w 478464"/>
                <a:gd name="connsiteY2" fmla="*/ 124130 h 1003325"/>
                <a:gd name="connsiteX3" fmla="*/ 239094 w 478464"/>
                <a:gd name="connsiteY3" fmla="*/ 0 h 1003325"/>
                <a:gd name="connsiteX4" fmla="*/ 387912 w 478464"/>
                <a:gd name="connsiteY4" fmla="*/ 124130 h 1003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464" h="1003325">
                  <a:moveTo>
                    <a:pt x="387912" y="124130"/>
                  </a:moveTo>
                  <a:cubicBezTo>
                    <a:pt x="493525" y="329870"/>
                    <a:pt x="570335" y="1003326"/>
                    <a:pt x="239094" y="1003326"/>
                  </a:cubicBezTo>
                  <a:cubicBezTo>
                    <a:pt x="-92148" y="1003326"/>
                    <a:pt x="-14652" y="329870"/>
                    <a:pt x="90275" y="124130"/>
                  </a:cubicBezTo>
                  <a:cubicBezTo>
                    <a:pt x="134166" y="39090"/>
                    <a:pt x="191773" y="0"/>
                    <a:pt x="239094" y="0"/>
                  </a:cubicBezTo>
                  <a:cubicBezTo>
                    <a:pt x="286414" y="0"/>
                    <a:pt x="344707" y="39090"/>
                    <a:pt x="387912" y="124130"/>
                  </a:cubicBezTo>
                  <a:close/>
                </a:path>
              </a:pathLst>
            </a:custGeom>
            <a:solidFill>
              <a:srgbClr val="2BCCA0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3E180D22-17EA-6707-151D-493EEB408503}"/>
                </a:ext>
              </a:extLst>
            </p:cNvPr>
            <p:cNvSpPr/>
            <p:nvPr/>
          </p:nvSpPr>
          <p:spPr>
            <a:xfrm>
              <a:off x="1723534" y="4758407"/>
              <a:ext cx="246661" cy="517240"/>
            </a:xfrm>
            <a:custGeom>
              <a:avLst/>
              <a:gdLst>
                <a:gd name="connsiteX0" fmla="*/ 387912 w 478464"/>
                <a:gd name="connsiteY0" fmla="*/ 124130 h 1003325"/>
                <a:gd name="connsiteX1" fmla="*/ 239094 w 478464"/>
                <a:gd name="connsiteY1" fmla="*/ 1003326 h 1003325"/>
                <a:gd name="connsiteX2" fmla="*/ 90275 w 478464"/>
                <a:gd name="connsiteY2" fmla="*/ 124130 h 1003325"/>
                <a:gd name="connsiteX3" fmla="*/ 239094 w 478464"/>
                <a:gd name="connsiteY3" fmla="*/ 0 h 1003325"/>
                <a:gd name="connsiteX4" fmla="*/ 387912 w 478464"/>
                <a:gd name="connsiteY4" fmla="*/ 124130 h 1003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464" h="1003325">
                  <a:moveTo>
                    <a:pt x="387912" y="124130"/>
                  </a:moveTo>
                  <a:cubicBezTo>
                    <a:pt x="493525" y="329870"/>
                    <a:pt x="570335" y="1003326"/>
                    <a:pt x="239094" y="1003326"/>
                  </a:cubicBezTo>
                  <a:cubicBezTo>
                    <a:pt x="-92148" y="1003326"/>
                    <a:pt x="-14652" y="329870"/>
                    <a:pt x="90275" y="124130"/>
                  </a:cubicBezTo>
                  <a:cubicBezTo>
                    <a:pt x="134166" y="39090"/>
                    <a:pt x="191773" y="0"/>
                    <a:pt x="239094" y="0"/>
                  </a:cubicBezTo>
                  <a:cubicBezTo>
                    <a:pt x="286414" y="0"/>
                    <a:pt x="344707" y="39090"/>
                    <a:pt x="387912" y="124130"/>
                  </a:cubicBez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B5804137-391F-B21C-1DFB-D029CB64858A}"/>
                </a:ext>
              </a:extLst>
            </p:cNvPr>
            <p:cNvSpPr/>
            <p:nvPr/>
          </p:nvSpPr>
          <p:spPr>
            <a:xfrm>
              <a:off x="3081029" y="4264855"/>
              <a:ext cx="849222" cy="1273479"/>
            </a:xfrm>
            <a:custGeom>
              <a:avLst/>
              <a:gdLst>
                <a:gd name="connsiteX0" fmla="*/ 1647292 w 1647291"/>
                <a:gd name="connsiteY0" fmla="*/ 2470252 h 2470251"/>
                <a:gd name="connsiteX1" fmla="*/ 0 w 1647291"/>
                <a:gd name="connsiteY1" fmla="*/ 2470252 h 2470251"/>
                <a:gd name="connsiteX2" fmla="*/ 0 w 1647291"/>
                <a:gd name="connsiteY2" fmla="*/ 708431 h 2470251"/>
                <a:gd name="connsiteX3" fmla="*/ 823646 w 1647291"/>
                <a:gd name="connsiteY3" fmla="*/ 0 h 2470251"/>
                <a:gd name="connsiteX4" fmla="*/ 1647292 w 1647291"/>
                <a:gd name="connsiteY4" fmla="*/ 708431 h 2470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7291" h="2470251">
                  <a:moveTo>
                    <a:pt x="1647292" y="2470252"/>
                  </a:moveTo>
                  <a:lnTo>
                    <a:pt x="0" y="2470252"/>
                  </a:lnTo>
                  <a:lnTo>
                    <a:pt x="0" y="708431"/>
                  </a:lnTo>
                  <a:lnTo>
                    <a:pt x="823646" y="0"/>
                  </a:lnTo>
                  <a:lnTo>
                    <a:pt x="1647292" y="708431"/>
                  </a:lnTo>
                  <a:close/>
                </a:path>
              </a:pathLst>
            </a:custGeom>
            <a:solidFill>
              <a:srgbClr val="05755F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F48BBD10-193A-7678-4A60-DB723927ABDC}"/>
                </a:ext>
              </a:extLst>
            </p:cNvPr>
            <p:cNvSpPr/>
            <p:nvPr/>
          </p:nvSpPr>
          <p:spPr>
            <a:xfrm>
              <a:off x="3081029" y="4264855"/>
              <a:ext cx="849222" cy="1273479"/>
            </a:xfrm>
            <a:custGeom>
              <a:avLst/>
              <a:gdLst>
                <a:gd name="connsiteX0" fmla="*/ 1647292 w 1647291"/>
                <a:gd name="connsiteY0" fmla="*/ 2470252 h 2470251"/>
                <a:gd name="connsiteX1" fmla="*/ 0 w 1647291"/>
                <a:gd name="connsiteY1" fmla="*/ 2470252 h 2470251"/>
                <a:gd name="connsiteX2" fmla="*/ 0 w 1647291"/>
                <a:gd name="connsiteY2" fmla="*/ 708431 h 2470251"/>
                <a:gd name="connsiteX3" fmla="*/ 823646 w 1647291"/>
                <a:gd name="connsiteY3" fmla="*/ 0 h 2470251"/>
                <a:gd name="connsiteX4" fmla="*/ 1647292 w 1647291"/>
                <a:gd name="connsiteY4" fmla="*/ 708431 h 2470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7291" h="2470251">
                  <a:moveTo>
                    <a:pt x="1647292" y="2470252"/>
                  </a:moveTo>
                  <a:lnTo>
                    <a:pt x="0" y="2470252"/>
                  </a:lnTo>
                  <a:lnTo>
                    <a:pt x="0" y="708431"/>
                  </a:lnTo>
                  <a:lnTo>
                    <a:pt x="823646" y="0"/>
                  </a:lnTo>
                  <a:lnTo>
                    <a:pt x="1647292" y="708431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9E10F8BA-33DA-3A8E-F48D-5D1E695A70E2}"/>
                </a:ext>
              </a:extLst>
            </p:cNvPr>
            <p:cNvSpPr/>
            <p:nvPr/>
          </p:nvSpPr>
          <p:spPr>
            <a:xfrm>
              <a:off x="3532863" y="5057509"/>
              <a:ext cx="254555" cy="480825"/>
            </a:xfrm>
            <a:custGeom>
              <a:avLst/>
              <a:gdLst>
                <a:gd name="connsiteX0" fmla="*/ 0 w 493776"/>
                <a:gd name="connsiteY0" fmla="*/ 0 h 932688"/>
                <a:gd name="connsiteX1" fmla="*/ 493776 w 493776"/>
                <a:gd name="connsiteY1" fmla="*/ 0 h 932688"/>
                <a:gd name="connsiteX2" fmla="*/ 493776 w 493776"/>
                <a:gd name="connsiteY2" fmla="*/ 932688 h 932688"/>
                <a:gd name="connsiteX3" fmla="*/ 0 w 493776"/>
                <a:gd name="connsiteY3" fmla="*/ 932688 h 93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3776" h="932688">
                  <a:moveTo>
                    <a:pt x="0" y="0"/>
                  </a:moveTo>
                  <a:lnTo>
                    <a:pt x="493776" y="0"/>
                  </a:lnTo>
                  <a:lnTo>
                    <a:pt x="493776" y="932688"/>
                  </a:lnTo>
                  <a:lnTo>
                    <a:pt x="0" y="93268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64E120B9-1953-D153-96AA-7F2EFD31DAC5}"/>
                </a:ext>
              </a:extLst>
            </p:cNvPr>
            <p:cNvSpPr/>
            <p:nvPr/>
          </p:nvSpPr>
          <p:spPr>
            <a:xfrm>
              <a:off x="3532863" y="5057509"/>
              <a:ext cx="254555" cy="480825"/>
            </a:xfrm>
            <a:custGeom>
              <a:avLst/>
              <a:gdLst>
                <a:gd name="connsiteX0" fmla="*/ 0 w 493776"/>
                <a:gd name="connsiteY0" fmla="*/ 0 h 932688"/>
                <a:gd name="connsiteX1" fmla="*/ 493776 w 493776"/>
                <a:gd name="connsiteY1" fmla="*/ 0 h 932688"/>
                <a:gd name="connsiteX2" fmla="*/ 493776 w 493776"/>
                <a:gd name="connsiteY2" fmla="*/ 932688 h 932688"/>
                <a:gd name="connsiteX3" fmla="*/ 0 w 493776"/>
                <a:gd name="connsiteY3" fmla="*/ 932688 h 93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3776" h="932688">
                  <a:moveTo>
                    <a:pt x="0" y="0"/>
                  </a:moveTo>
                  <a:lnTo>
                    <a:pt x="493776" y="0"/>
                  </a:lnTo>
                  <a:lnTo>
                    <a:pt x="493776" y="932688"/>
                  </a:lnTo>
                  <a:lnTo>
                    <a:pt x="0" y="932688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A2F6B36A-DEB5-F5D8-E658-C92E5B30F4A2}"/>
                </a:ext>
              </a:extLst>
            </p:cNvPr>
            <p:cNvSpPr/>
            <p:nvPr/>
          </p:nvSpPr>
          <p:spPr>
            <a:xfrm>
              <a:off x="3215024" y="5057509"/>
              <a:ext cx="219200" cy="254555"/>
            </a:xfrm>
            <a:custGeom>
              <a:avLst/>
              <a:gdLst>
                <a:gd name="connsiteX0" fmla="*/ 0 w 425196"/>
                <a:gd name="connsiteY0" fmla="*/ 0 h 493776"/>
                <a:gd name="connsiteX1" fmla="*/ 425196 w 425196"/>
                <a:gd name="connsiteY1" fmla="*/ 0 h 493776"/>
                <a:gd name="connsiteX2" fmla="*/ 425196 w 425196"/>
                <a:gd name="connsiteY2" fmla="*/ 493776 h 493776"/>
                <a:gd name="connsiteX3" fmla="*/ 0 w 425196"/>
                <a:gd name="connsiteY3" fmla="*/ 493776 h 49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5196" h="493776">
                  <a:moveTo>
                    <a:pt x="0" y="0"/>
                  </a:moveTo>
                  <a:lnTo>
                    <a:pt x="425196" y="0"/>
                  </a:lnTo>
                  <a:lnTo>
                    <a:pt x="425196" y="493776"/>
                  </a:lnTo>
                  <a:lnTo>
                    <a:pt x="0" y="493776"/>
                  </a:lnTo>
                  <a:close/>
                </a:path>
              </a:pathLst>
            </a:custGeom>
            <a:solidFill>
              <a:srgbClr val="89C6CC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D0A32DAF-6816-A273-66C6-618BE3E4119C}"/>
                </a:ext>
              </a:extLst>
            </p:cNvPr>
            <p:cNvSpPr/>
            <p:nvPr/>
          </p:nvSpPr>
          <p:spPr>
            <a:xfrm>
              <a:off x="3215024" y="5057509"/>
              <a:ext cx="160864" cy="211775"/>
            </a:xfrm>
            <a:custGeom>
              <a:avLst/>
              <a:gdLst>
                <a:gd name="connsiteX0" fmla="*/ 0 w 312039"/>
                <a:gd name="connsiteY0" fmla="*/ 410794 h 410793"/>
                <a:gd name="connsiteX1" fmla="*/ 312039 w 312039"/>
                <a:gd name="connsiteY1" fmla="*/ 0 h 410793"/>
                <a:gd name="connsiteX2" fmla="*/ 174193 w 312039"/>
                <a:gd name="connsiteY2" fmla="*/ 0 h 410793"/>
                <a:gd name="connsiteX3" fmla="*/ 0 w 312039"/>
                <a:gd name="connsiteY3" fmla="*/ 229743 h 410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2039" h="410793">
                  <a:moveTo>
                    <a:pt x="0" y="410794"/>
                  </a:moveTo>
                  <a:lnTo>
                    <a:pt x="312039" y="0"/>
                  </a:lnTo>
                  <a:lnTo>
                    <a:pt x="174193" y="0"/>
                  </a:lnTo>
                  <a:lnTo>
                    <a:pt x="0" y="229743"/>
                  </a:lnTo>
                  <a:close/>
                </a:path>
              </a:pathLst>
            </a:custGeom>
            <a:solidFill>
              <a:srgbClr val="D0F6FB">
                <a:alpha val="92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392E1B1E-4BD6-1562-70CD-F7306DC3D758}"/>
                </a:ext>
              </a:extLst>
            </p:cNvPr>
            <p:cNvSpPr/>
            <p:nvPr/>
          </p:nvSpPr>
          <p:spPr>
            <a:xfrm>
              <a:off x="3215024" y="5057509"/>
              <a:ext cx="219200" cy="254555"/>
            </a:xfrm>
            <a:custGeom>
              <a:avLst/>
              <a:gdLst>
                <a:gd name="connsiteX0" fmla="*/ 425196 w 425196"/>
                <a:gd name="connsiteY0" fmla="*/ 4115 h 493776"/>
                <a:gd name="connsiteX1" fmla="*/ 425196 w 425196"/>
                <a:gd name="connsiteY1" fmla="*/ 0 h 493776"/>
                <a:gd name="connsiteX2" fmla="*/ 359359 w 425196"/>
                <a:gd name="connsiteY2" fmla="*/ 0 h 493776"/>
                <a:gd name="connsiteX3" fmla="*/ 0 w 425196"/>
                <a:gd name="connsiteY3" fmla="*/ 473202 h 493776"/>
                <a:gd name="connsiteX4" fmla="*/ 0 w 425196"/>
                <a:gd name="connsiteY4" fmla="*/ 493776 h 493776"/>
                <a:gd name="connsiteX5" fmla="*/ 52806 w 425196"/>
                <a:gd name="connsiteY5" fmla="*/ 493776 h 49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5196" h="493776">
                  <a:moveTo>
                    <a:pt x="425196" y="4115"/>
                  </a:moveTo>
                  <a:lnTo>
                    <a:pt x="425196" y="0"/>
                  </a:lnTo>
                  <a:lnTo>
                    <a:pt x="359359" y="0"/>
                  </a:lnTo>
                  <a:lnTo>
                    <a:pt x="0" y="473202"/>
                  </a:lnTo>
                  <a:lnTo>
                    <a:pt x="0" y="493776"/>
                  </a:lnTo>
                  <a:lnTo>
                    <a:pt x="52806" y="493776"/>
                  </a:lnTo>
                  <a:close/>
                </a:path>
              </a:pathLst>
            </a:custGeom>
            <a:solidFill>
              <a:srgbClr val="D0F6FB">
                <a:alpha val="92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FD0F4C56-C17C-690A-4F65-BC5095AE75A8}"/>
                </a:ext>
              </a:extLst>
            </p:cNvPr>
            <p:cNvSpPr/>
            <p:nvPr/>
          </p:nvSpPr>
          <p:spPr>
            <a:xfrm>
              <a:off x="3215024" y="5057509"/>
              <a:ext cx="219200" cy="254555"/>
            </a:xfrm>
            <a:custGeom>
              <a:avLst/>
              <a:gdLst>
                <a:gd name="connsiteX0" fmla="*/ 0 w 425196"/>
                <a:gd name="connsiteY0" fmla="*/ 0 h 493776"/>
                <a:gd name="connsiteX1" fmla="*/ 425196 w 425196"/>
                <a:gd name="connsiteY1" fmla="*/ 0 h 493776"/>
                <a:gd name="connsiteX2" fmla="*/ 425196 w 425196"/>
                <a:gd name="connsiteY2" fmla="*/ 493776 h 493776"/>
                <a:gd name="connsiteX3" fmla="*/ 0 w 425196"/>
                <a:gd name="connsiteY3" fmla="*/ 493776 h 49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5196" h="493776">
                  <a:moveTo>
                    <a:pt x="0" y="0"/>
                  </a:moveTo>
                  <a:lnTo>
                    <a:pt x="425196" y="0"/>
                  </a:lnTo>
                  <a:lnTo>
                    <a:pt x="425196" y="493776"/>
                  </a:lnTo>
                  <a:lnTo>
                    <a:pt x="0" y="493776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60B2CE04-75A5-62B0-6E27-F02912648512}"/>
                </a:ext>
              </a:extLst>
            </p:cNvPr>
            <p:cNvSpPr/>
            <p:nvPr/>
          </p:nvSpPr>
          <p:spPr>
            <a:xfrm>
              <a:off x="3190275" y="5312063"/>
              <a:ext cx="268696" cy="42426"/>
            </a:xfrm>
            <a:custGeom>
              <a:avLst/>
              <a:gdLst>
                <a:gd name="connsiteX0" fmla="*/ 0 w 521208"/>
                <a:gd name="connsiteY0" fmla="*/ 0 h 82296"/>
                <a:gd name="connsiteX1" fmla="*/ 521208 w 521208"/>
                <a:gd name="connsiteY1" fmla="*/ 0 h 82296"/>
                <a:gd name="connsiteX2" fmla="*/ 521208 w 521208"/>
                <a:gd name="connsiteY2" fmla="*/ 82296 h 82296"/>
                <a:gd name="connsiteX3" fmla="*/ 0 w 521208"/>
                <a:gd name="connsiteY3" fmla="*/ 82296 h 82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1208" h="82296">
                  <a:moveTo>
                    <a:pt x="0" y="0"/>
                  </a:moveTo>
                  <a:lnTo>
                    <a:pt x="521208" y="0"/>
                  </a:lnTo>
                  <a:lnTo>
                    <a:pt x="521208" y="82296"/>
                  </a:lnTo>
                  <a:lnTo>
                    <a:pt x="0" y="82296"/>
                  </a:lnTo>
                  <a:close/>
                </a:path>
              </a:pathLst>
            </a:custGeom>
            <a:solidFill>
              <a:srgbClr val="656B8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BABA6A6C-DA6E-FC47-E745-B9D2E459FA07}"/>
                </a:ext>
              </a:extLst>
            </p:cNvPr>
            <p:cNvSpPr/>
            <p:nvPr/>
          </p:nvSpPr>
          <p:spPr>
            <a:xfrm>
              <a:off x="3190275" y="5312063"/>
              <a:ext cx="268696" cy="42426"/>
            </a:xfrm>
            <a:custGeom>
              <a:avLst/>
              <a:gdLst>
                <a:gd name="connsiteX0" fmla="*/ 0 w 521208"/>
                <a:gd name="connsiteY0" fmla="*/ 0 h 82296"/>
                <a:gd name="connsiteX1" fmla="*/ 521208 w 521208"/>
                <a:gd name="connsiteY1" fmla="*/ 0 h 82296"/>
                <a:gd name="connsiteX2" fmla="*/ 521208 w 521208"/>
                <a:gd name="connsiteY2" fmla="*/ 82296 h 82296"/>
                <a:gd name="connsiteX3" fmla="*/ 0 w 521208"/>
                <a:gd name="connsiteY3" fmla="*/ 82296 h 82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1208" h="82296">
                  <a:moveTo>
                    <a:pt x="0" y="0"/>
                  </a:moveTo>
                  <a:lnTo>
                    <a:pt x="521208" y="0"/>
                  </a:lnTo>
                  <a:lnTo>
                    <a:pt x="521208" y="82296"/>
                  </a:lnTo>
                  <a:lnTo>
                    <a:pt x="0" y="82296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2D579566-DEBF-3692-83EA-2B862057FDD8}"/>
                </a:ext>
              </a:extLst>
            </p:cNvPr>
            <p:cNvSpPr/>
            <p:nvPr/>
          </p:nvSpPr>
          <p:spPr>
            <a:xfrm>
              <a:off x="3403111" y="4562542"/>
              <a:ext cx="205058" cy="205058"/>
            </a:xfrm>
            <a:custGeom>
              <a:avLst/>
              <a:gdLst>
                <a:gd name="connsiteX0" fmla="*/ 397764 w 397764"/>
                <a:gd name="connsiteY0" fmla="*/ 198882 h 397764"/>
                <a:gd name="connsiteX1" fmla="*/ 198882 w 397764"/>
                <a:gd name="connsiteY1" fmla="*/ 397764 h 397764"/>
                <a:gd name="connsiteX2" fmla="*/ 0 w 397764"/>
                <a:gd name="connsiteY2" fmla="*/ 198882 h 397764"/>
                <a:gd name="connsiteX3" fmla="*/ 198882 w 397764"/>
                <a:gd name="connsiteY3" fmla="*/ 0 h 397764"/>
                <a:gd name="connsiteX4" fmla="*/ 397764 w 397764"/>
                <a:gd name="connsiteY4" fmla="*/ 198882 h 397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764" h="397764">
                  <a:moveTo>
                    <a:pt x="397764" y="198882"/>
                  </a:moveTo>
                  <a:cubicBezTo>
                    <a:pt x="397764" y="308722"/>
                    <a:pt x="308721" y="397764"/>
                    <a:pt x="198882" y="397764"/>
                  </a:cubicBezTo>
                  <a:cubicBezTo>
                    <a:pt x="89042" y="397764"/>
                    <a:pt x="0" y="308722"/>
                    <a:pt x="0" y="198882"/>
                  </a:cubicBezTo>
                  <a:cubicBezTo>
                    <a:pt x="0" y="89043"/>
                    <a:pt x="89042" y="0"/>
                    <a:pt x="198882" y="0"/>
                  </a:cubicBezTo>
                  <a:cubicBezTo>
                    <a:pt x="308721" y="0"/>
                    <a:pt x="397764" y="89043"/>
                    <a:pt x="397764" y="198882"/>
                  </a:cubicBezTo>
                  <a:close/>
                </a:path>
              </a:pathLst>
            </a:custGeom>
            <a:solidFill>
              <a:srgbClr val="98AAB5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C89C21D0-E88A-76E7-573A-1FE5D7F9D4FB}"/>
                </a:ext>
              </a:extLst>
            </p:cNvPr>
            <p:cNvSpPr/>
            <p:nvPr/>
          </p:nvSpPr>
          <p:spPr>
            <a:xfrm>
              <a:off x="3477356" y="4562542"/>
              <a:ext cx="130813" cy="205058"/>
            </a:xfrm>
            <a:custGeom>
              <a:avLst/>
              <a:gdLst>
                <a:gd name="connsiteX0" fmla="*/ 54864 w 253746"/>
                <a:gd name="connsiteY0" fmla="*/ 0 h 397764"/>
                <a:gd name="connsiteX1" fmla="*/ 0 w 253746"/>
                <a:gd name="connsiteY1" fmla="*/ 7544 h 397764"/>
                <a:gd name="connsiteX2" fmla="*/ 144018 w 253746"/>
                <a:gd name="connsiteY2" fmla="*/ 198882 h 397764"/>
                <a:gd name="connsiteX3" fmla="*/ 0 w 253746"/>
                <a:gd name="connsiteY3" fmla="*/ 390220 h 397764"/>
                <a:gd name="connsiteX4" fmla="*/ 54864 w 253746"/>
                <a:gd name="connsiteY4" fmla="*/ 397764 h 397764"/>
                <a:gd name="connsiteX5" fmla="*/ 253746 w 253746"/>
                <a:gd name="connsiteY5" fmla="*/ 198882 h 397764"/>
                <a:gd name="connsiteX6" fmla="*/ 54864 w 253746"/>
                <a:gd name="connsiteY6" fmla="*/ 0 h 397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3746" h="397764">
                  <a:moveTo>
                    <a:pt x="54864" y="0"/>
                  </a:moveTo>
                  <a:cubicBezTo>
                    <a:pt x="35662" y="0"/>
                    <a:pt x="17145" y="2743"/>
                    <a:pt x="0" y="7544"/>
                  </a:cubicBezTo>
                  <a:cubicBezTo>
                    <a:pt x="82982" y="31547"/>
                    <a:pt x="144018" y="107670"/>
                    <a:pt x="144018" y="198882"/>
                  </a:cubicBezTo>
                  <a:cubicBezTo>
                    <a:pt x="144018" y="289407"/>
                    <a:pt x="82982" y="366217"/>
                    <a:pt x="0" y="390220"/>
                  </a:cubicBezTo>
                  <a:cubicBezTo>
                    <a:pt x="17145" y="395021"/>
                    <a:pt x="35662" y="397764"/>
                    <a:pt x="54864" y="397764"/>
                  </a:cubicBezTo>
                  <a:cubicBezTo>
                    <a:pt x="164592" y="397764"/>
                    <a:pt x="253746" y="308610"/>
                    <a:pt x="253746" y="198882"/>
                  </a:cubicBezTo>
                  <a:cubicBezTo>
                    <a:pt x="253746" y="88468"/>
                    <a:pt x="164592" y="0"/>
                    <a:pt x="54864" y="0"/>
                  </a:cubicBezTo>
                  <a:close/>
                </a:path>
              </a:pathLst>
            </a:custGeom>
            <a:solidFill>
              <a:srgbClr val="7B929E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88C82463-B3C7-5B46-6685-0D8723570835}"/>
                </a:ext>
              </a:extLst>
            </p:cNvPr>
            <p:cNvSpPr/>
            <p:nvPr/>
          </p:nvSpPr>
          <p:spPr>
            <a:xfrm>
              <a:off x="3403111" y="4562542"/>
              <a:ext cx="205058" cy="205058"/>
            </a:xfrm>
            <a:custGeom>
              <a:avLst/>
              <a:gdLst>
                <a:gd name="connsiteX0" fmla="*/ 397764 w 397764"/>
                <a:gd name="connsiteY0" fmla="*/ 198882 h 397764"/>
                <a:gd name="connsiteX1" fmla="*/ 198882 w 397764"/>
                <a:gd name="connsiteY1" fmla="*/ 397764 h 397764"/>
                <a:gd name="connsiteX2" fmla="*/ 0 w 397764"/>
                <a:gd name="connsiteY2" fmla="*/ 198882 h 397764"/>
                <a:gd name="connsiteX3" fmla="*/ 198882 w 397764"/>
                <a:gd name="connsiteY3" fmla="*/ 0 h 397764"/>
                <a:gd name="connsiteX4" fmla="*/ 397764 w 397764"/>
                <a:gd name="connsiteY4" fmla="*/ 198882 h 397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764" h="397764">
                  <a:moveTo>
                    <a:pt x="397764" y="198882"/>
                  </a:moveTo>
                  <a:cubicBezTo>
                    <a:pt x="397764" y="308722"/>
                    <a:pt x="308721" y="397764"/>
                    <a:pt x="198882" y="397764"/>
                  </a:cubicBezTo>
                  <a:cubicBezTo>
                    <a:pt x="89042" y="397764"/>
                    <a:pt x="0" y="308722"/>
                    <a:pt x="0" y="198882"/>
                  </a:cubicBezTo>
                  <a:cubicBezTo>
                    <a:pt x="0" y="89043"/>
                    <a:pt x="89042" y="0"/>
                    <a:pt x="198882" y="0"/>
                  </a:cubicBezTo>
                  <a:cubicBezTo>
                    <a:pt x="308721" y="0"/>
                    <a:pt x="397764" y="89043"/>
                    <a:pt x="397764" y="198882"/>
                  </a:cubicBez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E79AA888-838A-B6E2-CA3B-2DDD8899BF55}"/>
                </a:ext>
              </a:extLst>
            </p:cNvPr>
            <p:cNvSpPr/>
            <p:nvPr/>
          </p:nvSpPr>
          <p:spPr>
            <a:xfrm>
              <a:off x="3490437" y="5460553"/>
              <a:ext cx="339406" cy="77781"/>
            </a:xfrm>
            <a:custGeom>
              <a:avLst/>
              <a:gdLst>
                <a:gd name="connsiteX0" fmla="*/ 658368 w 658368"/>
                <a:gd name="connsiteY0" fmla="*/ 150876 h 150876"/>
                <a:gd name="connsiteX1" fmla="*/ 0 w 658368"/>
                <a:gd name="connsiteY1" fmla="*/ 150876 h 150876"/>
                <a:gd name="connsiteX2" fmla="*/ 0 w 658368"/>
                <a:gd name="connsiteY2" fmla="*/ 96012 h 150876"/>
                <a:gd name="connsiteX3" fmla="*/ 96012 w 658368"/>
                <a:gd name="connsiteY3" fmla="*/ 0 h 150876"/>
                <a:gd name="connsiteX4" fmla="*/ 562356 w 658368"/>
                <a:gd name="connsiteY4" fmla="*/ 0 h 150876"/>
                <a:gd name="connsiteX5" fmla="*/ 658368 w 658368"/>
                <a:gd name="connsiteY5" fmla="*/ 96012 h 150876"/>
                <a:gd name="connsiteX6" fmla="*/ 658368 w 658368"/>
                <a:gd name="connsiteY6" fmla="*/ 150876 h 150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8368" h="150876">
                  <a:moveTo>
                    <a:pt x="658368" y="150876"/>
                  </a:moveTo>
                  <a:lnTo>
                    <a:pt x="0" y="150876"/>
                  </a:lnTo>
                  <a:lnTo>
                    <a:pt x="0" y="96012"/>
                  </a:lnTo>
                  <a:cubicBezTo>
                    <a:pt x="0" y="43205"/>
                    <a:pt x="43205" y="0"/>
                    <a:pt x="96012" y="0"/>
                  </a:cubicBezTo>
                  <a:lnTo>
                    <a:pt x="562356" y="0"/>
                  </a:lnTo>
                  <a:cubicBezTo>
                    <a:pt x="615163" y="0"/>
                    <a:pt x="658368" y="43205"/>
                    <a:pt x="658368" y="96012"/>
                  </a:cubicBezTo>
                  <a:lnTo>
                    <a:pt x="658368" y="150876"/>
                  </a:lnTo>
                  <a:close/>
                </a:path>
              </a:pathLst>
            </a:custGeom>
            <a:solidFill>
              <a:srgbClr val="6E818E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724B1FFA-6D65-335E-9B6A-0DE7F81555BD}"/>
                </a:ext>
              </a:extLst>
            </p:cNvPr>
            <p:cNvSpPr/>
            <p:nvPr/>
          </p:nvSpPr>
          <p:spPr>
            <a:xfrm>
              <a:off x="3490437" y="5505101"/>
              <a:ext cx="339406" cy="32880"/>
            </a:xfrm>
            <a:custGeom>
              <a:avLst/>
              <a:gdLst>
                <a:gd name="connsiteX0" fmla="*/ 0 w 658368"/>
                <a:gd name="connsiteY0" fmla="*/ 0 h 63779"/>
                <a:gd name="connsiteX1" fmla="*/ 658368 w 658368"/>
                <a:gd name="connsiteY1" fmla="*/ 0 h 63779"/>
                <a:gd name="connsiteX2" fmla="*/ 658368 w 658368"/>
                <a:gd name="connsiteY2" fmla="*/ 63779 h 63779"/>
                <a:gd name="connsiteX3" fmla="*/ 0 w 658368"/>
                <a:gd name="connsiteY3" fmla="*/ 63779 h 63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8368" h="63779">
                  <a:moveTo>
                    <a:pt x="0" y="0"/>
                  </a:moveTo>
                  <a:lnTo>
                    <a:pt x="658368" y="0"/>
                  </a:lnTo>
                  <a:lnTo>
                    <a:pt x="658368" y="63779"/>
                  </a:lnTo>
                  <a:lnTo>
                    <a:pt x="0" y="63779"/>
                  </a:lnTo>
                  <a:close/>
                </a:path>
              </a:pathLst>
            </a:custGeom>
            <a:solidFill>
              <a:srgbClr val="5C6F7A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9CF66CF2-4F95-8196-541F-C18BEC8E48B1}"/>
                </a:ext>
              </a:extLst>
            </p:cNvPr>
            <p:cNvSpPr/>
            <p:nvPr/>
          </p:nvSpPr>
          <p:spPr>
            <a:xfrm>
              <a:off x="3490437" y="5460553"/>
              <a:ext cx="339406" cy="77781"/>
            </a:xfrm>
            <a:custGeom>
              <a:avLst/>
              <a:gdLst>
                <a:gd name="connsiteX0" fmla="*/ 658368 w 658368"/>
                <a:gd name="connsiteY0" fmla="*/ 150876 h 150876"/>
                <a:gd name="connsiteX1" fmla="*/ 0 w 658368"/>
                <a:gd name="connsiteY1" fmla="*/ 150876 h 150876"/>
                <a:gd name="connsiteX2" fmla="*/ 0 w 658368"/>
                <a:gd name="connsiteY2" fmla="*/ 96012 h 150876"/>
                <a:gd name="connsiteX3" fmla="*/ 96012 w 658368"/>
                <a:gd name="connsiteY3" fmla="*/ 0 h 150876"/>
                <a:gd name="connsiteX4" fmla="*/ 562356 w 658368"/>
                <a:gd name="connsiteY4" fmla="*/ 0 h 150876"/>
                <a:gd name="connsiteX5" fmla="*/ 658368 w 658368"/>
                <a:gd name="connsiteY5" fmla="*/ 96012 h 150876"/>
                <a:gd name="connsiteX6" fmla="*/ 658368 w 658368"/>
                <a:gd name="connsiteY6" fmla="*/ 150876 h 150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8368" h="150876">
                  <a:moveTo>
                    <a:pt x="658368" y="150876"/>
                  </a:moveTo>
                  <a:lnTo>
                    <a:pt x="0" y="150876"/>
                  </a:lnTo>
                  <a:lnTo>
                    <a:pt x="0" y="96012"/>
                  </a:lnTo>
                  <a:cubicBezTo>
                    <a:pt x="0" y="43205"/>
                    <a:pt x="43205" y="0"/>
                    <a:pt x="96012" y="0"/>
                  </a:cubicBezTo>
                  <a:lnTo>
                    <a:pt x="562356" y="0"/>
                  </a:lnTo>
                  <a:cubicBezTo>
                    <a:pt x="615163" y="0"/>
                    <a:pt x="658368" y="43205"/>
                    <a:pt x="658368" y="96012"/>
                  </a:cubicBezTo>
                  <a:lnTo>
                    <a:pt x="658368" y="150876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F1DD665F-54CE-C15D-F338-07E781136922}"/>
                </a:ext>
              </a:extLst>
            </p:cNvPr>
            <p:cNvSpPr/>
            <p:nvPr/>
          </p:nvSpPr>
          <p:spPr>
            <a:xfrm>
              <a:off x="1723758" y="5538334"/>
              <a:ext cx="2783837" cy="3535"/>
            </a:xfrm>
            <a:custGeom>
              <a:avLst/>
              <a:gdLst>
                <a:gd name="connsiteX0" fmla="*/ 0 w 5399989"/>
                <a:gd name="connsiteY0" fmla="*/ 0 h 6858"/>
                <a:gd name="connsiteX1" fmla="*/ 5399989 w 5399989"/>
                <a:gd name="connsiteY1" fmla="*/ 0 h 6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99989" h="6858">
                  <a:moveTo>
                    <a:pt x="0" y="0"/>
                  </a:moveTo>
                  <a:lnTo>
                    <a:pt x="5399989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95693260-9DDE-B336-B7E1-80FFFA180F04}"/>
                </a:ext>
              </a:extLst>
            </p:cNvPr>
            <p:cNvSpPr/>
            <p:nvPr/>
          </p:nvSpPr>
          <p:spPr>
            <a:xfrm>
              <a:off x="2951812" y="4190963"/>
              <a:ext cx="1105565" cy="517558"/>
            </a:xfrm>
            <a:custGeom>
              <a:avLst/>
              <a:gdLst>
                <a:gd name="connsiteX0" fmla="*/ 2129057 w 2144537"/>
                <a:gd name="connsiteY0" fmla="*/ 980008 h 1003941"/>
                <a:gd name="connsiteX1" fmla="*/ 2129057 w 2144537"/>
                <a:gd name="connsiteY1" fmla="*/ 980008 h 1003941"/>
                <a:gd name="connsiteX2" fmla="*/ 2035102 w 2144537"/>
                <a:gd name="connsiteY2" fmla="*/ 988238 h 1003941"/>
                <a:gd name="connsiteX3" fmla="*/ 1072239 w 2144537"/>
                <a:gd name="connsiteY3" fmla="*/ 172821 h 1003941"/>
                <a:gd name="connsiteX4" fmla="*/ 109375 w 2144537"/>
                <a:gd name="connsiteY4" fmla="*/ 988238 h 1003941"/>
                <a:gd name="connsiteX5" fmla="*/ 15421 w 2144537"/>
                <a:gd name="connsiteY5" fmla="*/ 980008 h 1003941"/>
                <a:gd name="connsiteX6" fmla="*/ 15421 w 2144537"/>
                <a:gd name="connsiteY6" fmla="*/ 980008 h 1003941"/>
                <a:gd name="connsiteX7" fmla="*/ 23650 w 2144537"/>
                <a:gd name="connsiteY7" fmla="*/ 887425 h 1003941"/>
                <a:gd name="connsiteX8" fmla="*/ 970055 w 2144537"/>
                <a:gd name="connsiteY8" fmla="*/ 87096 h 1003941"/>
                <a:gd name="connsiteX9" fmla="*/ 1072925 w 2144537"/>
                <a:gd name="connsiteY9" fmla="*/ 0 h 1003941"/>
                <a:gd name="connsiteX10" fmla="*/ 1175109 w 2144537"/>
                <a:gd name="connsiteY10" fmla="*/ 87096 h 1003941"/>
                <a:gd name="connsiteX11" fmla="*/ 2121513 w 2144537"/>
                <a:gd name="connsiteY11" fmla="*/ 887425 h 1003941"/>
                <a:gd name="connsiteX12" fmla="*/ 2129057 w 2144537"/>
                <a:gd name="connsiteY12" fmla="*/ 980008 h 1003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44537" h="1003941">
                  <a:moveTo>
                    <a:pt x="2129057" y="980008"/>
                  </a:moveTo>
                  <a:lnTo>
                    <a:pt x="2129057" y="980008"/>
                  </a:lnTo>
                  <a:cubicBezTo>
                    <a:pt x="2105739" y="1008126"/>
                    <a:pt x="2063220" y="1012241"/>
                    <a:pt x="2035102" y="988238"/>
                  </a:cubicBezTo>
                  <a:lnTo>
                    <a:pt x="1072239" y="172821"/>
                  </a:lnTo>
                  <a:lnTo>
                    <a:pt x="109375" y="988238"/>
                  </a:lnTo>
                  <a:cubicBezTo>
                    <a:pt x="81257" y="1012241"/>
                    <a:pt x="39424" y="1008126"/>
                    <a:pt x="15421" y="980008"/>
                  </a:cubicBezTo>
                  <a:lnTo>
                    <a:pt x="15421" y="980008"/>
                  </a:lnTo>
                  <a:cubicBezTo>
                    <a:pt x="-7897" y="951890"/>
                    <a:pt x="-4468" y="910742"/>
                    <a:pt x="23650" y="887425"/>
                  </a:cubicBezTo>
                  <a:lnTo>
                    <a:pt x="970055" y="87096"/>
                  </a:lnTo>
                  <a:lnTo>
                    <a:pt x="1072925" y="0"/>
                  </a:lnTo>
                  <a:lnTo>
                    <a:pt x="1175109" y="87096"/>
                  </a:lnTo>
                  <a:lnTo>
                    <a:pt x="2121513" y="887425"/>
                  </a:lnTo>
                  <a:cubicBezTo>
                    <a:pt x="2148945" y="910057"/>
                    <a:pt x="2152374" y="951890"/>
                    <a:pt x="2129057" y="980008"/>
                  </a:cubicBezTo>
                  <a:close/>
                </a:path>
              </a:pathLst>
            </a:custGeom>
            <a:solidFill>
              <a:srgbClr val="BCE8D7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EE2FA6D0-9B2C-7335-FA34-20C49AB03B47}"/>
                </a:ext>
              </a:extLst>
            </p:cNvPr>
            <p:cNvSpPr/>
            <p:nvPr/>
          </p:nvSpPr>
          <p:spPr>
            <a:xfrm>
              <a:off x="2951812" y="4190963"/>
              <a:ext cx="1105565" cy="517558"/>
            </a:xfrm>
            <a:custGeom>
              <a:avLst/>
              <a:gdLst>
                <a:gd name="connsiteX0" fmla="*/ 2129057 w 2144537"/>
                <a:gd name="connsiteY0" fmla="*/ 980008 h 1003941"/>
                <a:gd name="connsiteX1" fmla="*/ 2129057 w 2144537"/>
                <a:gd name="connsiteY1" fmla="*/ 980008 h 1003941"/>
                <a:gd name="connsiteX2" fmla="*/ 2035102 w 2144537"/>
                <a:gd name="connsiteY2" fmla="*/ 988238 h 1003941"/>
                <a:gd name="connsiteX3" fmla="*/ 1072239 w 2144537"/>
                <a:gd name="connsiteY3" fmla="*/ 172821 h 1003941"/>
                <a:gd name="connsiteX4" fmla="*/ 109375 w 2144537"/>
                <a:gd name="connsiteY4" fmla="*/ 988238 h 1003941"/>
                <a:gd name="connsiteX5" fmla="*/ 15421 w 2144537"/>
                <a:gd name="connsiteY5" fmla="*/ 980008 h 1003941"/>
                <a:gd name="connsiteX6" fmla="*/ 15421 w 2144537"/>
                <a:gd name="connsiteY6" fmla="*/ 980008 h 1003941"/>
                <a:gd name="connsiteX7" fmla="*/ 23650 w 2144537"/>
                <a:gd name="connsiteY7" fmla="*/ 887425 h 1003941"/>
                <a:gd name="connsiteX8" fmla="*/ 970055 w 2144537"/>
                <a:gd name="connsiteY8" fmla="*/ 87096 h 1003941"/>
                <a:gd name="connsiteX9" fmla="*/ 1072925 w 2144537"/>
                <a:gd name="connsiteY9" fmla="*/ 0 h 1003941"/>
                <a:gd name="connsiteX10" fmla="*/ 1175109 w 2144537"/>
                <a:gd name="connsiteY10" fmla="*/ 87096 h 1003941"/>
                <a:gd name="connsiteX11" fmla="*/ 2121513 w 2144537"/>
                <a:gd name="connsiteY11" fmla="*/ 887425 h 1003941"/>
                <a:gd name="connsiteX12" fmla="*/ 2129057 w 2144537"/>
                <a:gd name="connsiteY12" fmla="*/ 980008 h 1003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44537" h="1003941">
                  <a:moveTo>
                    <a:pt x="2129057" y="980008"/>
                  </a:moveTo>
                  <a:lnTo>
                    <a:pt x="2129057" y="980008"/>
                  </a:lnTo>
                  <a:cubicBezTo>
                    <a:pt x="2105739" y="1008126"/>
                    <a:pt x="2063220" y="1012241"/>
                    <a:pt x="2035102" y="988238"/>
                  </a:cubicBezTo>
                  <a:lnTo>
                    <a:pt x="1072239" y="172821"/>
                  </a:lnTo>
                  <a:lnTo>
                    <a:pt x="109375" y="988238"/>
                  </a:lnTo>
                  <a:cubicBezTo>
                    <a:pt x="81257" y="1012241"/>
                    <a:pt x="39424" y="1008126"/>
                    <a:pt x="15421" y="980008"/>
                  </a:cubicBezTo>
                  <a:lnTo>
                    <a:pt x="15421" y="980008"/>
                  </a:lnTo>
                  <a:cubicBezTo>
                    <a:pt x="-7897" y="951890"/>
                    <a:pt x="-4468" y="910742"/>
                    <a:pt x="23650" y="887425"/>
                  </a:cubicBezTo>
                  <a:lnTo>
                    <a:pt x="970055" y="87096"/>
                  </a:lnTo>
                  <a:lnTo>
                    <a:pt x="1072925" y="0"/>
                  </a:lnTo>
                  <a:lnTo>
                    <a:pt x="1175109" y="87096"/>
                  </a:lnTo>
                  <a:lnTo>
                    <a:pt x="2121513" y="887425"/>
                  </a:lnTo>
                  <a:cubicBezTo>
                    <a:pt x="2148945" y="910057"/>
                    <a:pt x="2152374" y="951890"/>
                    <a:pt x="2129057" y="980008"/>
                  </a:cubicBez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639FD056-7780-4115-6CA6-EAC40F3B1571}"/>
                </a:ext>
              </a:extLst>
            </p:cNvPr>
            <p:cNvSpPr/>
            <p:nvPr/>
          </p:nvSpPr>
          <p:spPr>
            <a:xfrm>
              <a:off x="4180563" y="4998820"/>
              <a:ext cx="3535" cy="539514"/>
            </a:xfrm>
            <a:custGeom>
              <a:avLst/>
              <a:gdLst>
                <a:gd name="connsiteX0" fmla="*/ 0 w 6858"/>
                <a:gd name="connsiteY0" fmla="*/ 1046531 h 1046530"/>
                <a:gd name="connsiteX1" fmla="*/ 0 w 6858"/>
                <a:gd name="connsiteY1" fmla="*/ 0 h 1046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1046530">
                  <a:moveTo>
                    <a:pt x="0" y="1046531"/>
                  </a:moveTo>
                  <a:lnTo>
                    <a:pt x="0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A6EAF378-5588-07C5-4288-3CF2282C59FD}"/>
                </a:ext>
              </a:extLst>
            </p:cNvPr>
            <p:cNvSpPr/>
            <p:nvPr/>
          </p:nvSpPr>
          <p:spPr>
            <a:xfrm>
              <a:off x="4343902" y="4998820"/>
              <a:ext cx="3535" cy="539514"/>
            </a:xfrm>
            <a:custGeom>
              <a:avLst/>
              <a:gdLst>
                <a:gd name="connsiteX0" fmla="*/ 0 w 6858"/>
                <a:gd name="connsiteY0" fmla="*/ 1046531 h 1046530"/>
                <a:gd name="connsiteX1" fmla="*/ 0 w 6858"/>
                <a:gd name="connsiteY1" fmla="*/ 0 h 1046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1046530">
                  <a:moveTo>
                    <a:pt x="0" y="1046531"/>
                  </a:moveTo>
                  <a:lnTo>
                    <a:pt x="0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4A82A16F-442B-D4DB-1910-FB2A7340D194}"/>
                </a:ext>
              </a:extLst>
            </p:cNvPr>
            <p:cNvSpPr/>
            <p:nvPr/>
          </p:nvSpPr>
          <p:spPr>
            <a:xfrm>
              <a:off x="3505640" y="4562542"/>
              <a:ext cx="3535" cy="205058"/>
            </a:xfrm>
            <a:custGeom>
              <a:avLst/>
              <a:gdLst>
                <a:gd name="connsiteX0" fmla="*/ 0 w 6858"/>
                <a:gd name="connsiteY0" fmla="*/ 397764 h 397764"/>
                <a:gd name="connsiteX1" fmla="*/ 0 w 6858"/>
                <a:gd name="connsiteY1" fmla="*/ 0 h 397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397764">
                  <a:moveTo>
                    <a:pt x="0" y="397764"/>
                  </a:moveTo>
                  <a:lnTo>
                    <a:pt x="0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2FCEF926-FA62-C3B1-AA8A-74026DDC6112}"/>
                </a:ext>
              </a:extLst>
            </p:cNvPr>
            <p:cNvSpPr/>
            <p:nvPr/>
          </p:nvSpPr>
          <p:spPr>
            <a:xfrm>
              <a:off x="3403111" y="4665071"/>
              <a:ext cx="205058" cy="3535"/>
            </a:xfrm>
            <a:custGeom>
              <a:avLst/>
              <a:gdLst>
                <a:gd name="connsiteX0" fmla="*/ 0 w 397764"/>
                <a:gd name="connsiteY0" fmla="*/ 0 h 6858"/>
                <a:gd name="connsiteX1" fmla="*/ 397764 w 397764"/>
                <a:gd name="connsiteY1" fmla="*/ 0 h 6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7764" h="6858">
                  <a:moveTo>
                    <a:pt x="0" y="0"/>
                  </a:moveTo>
                  <a:lnTo>
                    <a:pt x="397764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6240F82B-A4CE-CE3E-4705-C85BAE19FD38}"/>
                </a:ext>
              </a:extLst>
            </p:cNvPr>
            <p:cNvSpPr/>
            <p:nvPr/>
          </p:nvSpPr>
          <p:spPr>
            <a:xfrm>
              <a:off x="1910078" y="5297921"/>
              <a:ext cx="664670" cy="14142"/>
            </a:xfrm>
            <a:custGeom>
              <a:avLst/>
              <a:gdLst>
                <a:gd name="connsiteX0" fmla="*/ 0 w 1289304"/>
                <a:gd name="connsiteY0" fmla="*/ 0 h 27432"/>
                <a:gd name="connsiteX1" fmla="*/ 1289304 w 1289304"/>
                <a:gd name="connsiteY1" fmla="*/ 0 h 27432"/>
                <a:gd name="connsiteX2" fmla="*/ 1289304 w 1289304"/>
                <a:gd name="connsiteY2" fmla="*/ 27432 h 27432"/>
                <a:gd name="connsiteX3" fmla="*/ 0 w 1289304"/>
                <a:gd name="connsiteY3" fmla="*/ 27432 h 27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304" h="27432">
                  <a:moveTo>
                    <a:pt x="0" y="0"/>
                  </a:moveTo>
                  <a:lnTo>
                    <a:pt x="1289304" y="0"/>
                  </a:lnTo>
                  <a:lnTo>
                    <a:pt x="1289304" y="27432"/>
                  </a:lnTo>
                  <a:lnTo>
                    <a:pt x="0" y="27432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3DD4EA7F-4851-B54B-B864-5A62EF1A522F}"/>
                </a:ext>
              </a:extLst>
            </p:cNvPr>
            <p:cNvSpPr/>
            <p:nvPr/>
          </p:nvSpPr>
          <p:spPr>
            <a:xfrm>
              <a:off x="1910078" y="5397976"/>
              <a:ext cx="664670" cy="14142"/>
            </a:xfrm>
            <a:custGeom>
              <a:avLst/>
              <a:gdLst>
                <a:gd name="connsiteX0" fmla="*/ 0 w 1289304"/>
                <a:gd name="connsiteY0" fmla="*/ 0 h 27432"/>
                <a:gd name="connsiteX1" fmla="*/ 1289304 w 1289304"/>
                <a:gd name="connsiteY1" fmla="*/ 0 h 27432"/>
                <a:gd name="connsiteX2" fmla="*/ 1289304 w 1289304"/>
                <a:gd name="connsiteY2" fmla="*/ 27432 h 27432"/>
                <a:gd name="connsiteX3" fmla="*/ 0 w 1289304"/>
                <a:gd name="connsiteY3" fmla="*/ 27432 h 27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304" h="27432">
                  <a:moveTo>
                    <a:pt x="0" y="0"/>
                  </a:moveTo>
                  <a:lnTo>
                    <a:pt x="1289304" y="0"/>
                  </a:lnTo>
                  <a:lnTo>
                    <a:pt x="1289304" y="27432"/>
                  </a:lnTo>
                  <a:lnTo>
                    <a:pt x="0" y="27432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FA71313E-7D43-D983-3057-AEE1928684D4}"/>
                </a:ext>
              </a:extLst>
            </p:cNvPr>
            <p:cNvSpPr/>
            <p:nvPr/>
          </p:nvSpPr>
          <p:spPr>
            <a:xfrm>
              <a:off x="2011900" y="4812147"/>
              <a:ext cx="3535" cy="726187"/>
            </a:xfrm>
            <a:custGeom>
              <a:avLst/>
              <a:gdLst>
                <a:gd name="connsiteX0" fmla="*/ 0 w 6858"/>
                <a:gd name="connsiteY0" fmla="*/ 1408633 h 1408633"/>
                <a:gd name="connsiteX1" fmla="*/ 0 w 6858"/>
                <a:gd name="connsiteY1" fmla="*/ 0 h 1408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1408633">
                  <a:moveTo>
                    <a:pt x="0" y="1408633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E6EAA611-E519-838F-FDC5-80F1FDA7D0DB}"/>
                </a:ext>
              </a:extLst>
            </p:cNvPr>
            <p:cNvSpPr/>
            <p:nvPr/>
          </p:nvSpPr>
          <p:spPr>
            <a:xfrm>
              <a:off x="1848914" y="4998820"/>
              <a:ext cx="3535" cy="539514"/>
            </a:xfrm>
            <a:custGeom>
              <a:avLst/>
              <a:gdLst>
                <a:gd name="connsiteX0" fmla="*/ 0 w 6858"/>
                <a:gd name="connsiteY0" fmla="*/ 1046531 h 1046530"/>
                <a:gd name="connsiteX1" fmla="*/ 0 w 6858"/>
                <a:gd name="connsiteY1" fmla="*/ 0 h 1046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1046530">
                  <a:moveTo>
                    <a:pt x="0" y="1046531"/>
                  </a:moveTo>
                  <a:lnTo>
                    <a:pt x="0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399A66C2-FD62-7318-B58B-319BF0A8B0B2}"/>
                </a:ext>
              </a:extLst>
            </p:cNvPr>
            <p:cNvSpPr/>
            <p:nvPr/>
          </p:nvSpPr>
          <p:spPr>
            <a:xfrm>
              <a:off x="2250898" y="4865886"/>
              <a:ext cx="3535" cy="672448"/>
            </a:xfrm>
            <a:custGeom>
              <a:avLst/>
              <a:gdLst>
                <a:gd name="connsiteX0" fmla="*/ 0 w 6858"/>
                <a:gd name="connsiteY0" fmla="*/ 1304392 h 1304391"/>
                <a:gd name="connsiteX1" fmla="*/ 0 w 6858"/>
                <a:gd name="connsiteY1" fmla="*/ 0 h 1304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1304391">
                  <a:moveTo>
                    <a:pt x="0" y="1304392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D9C20A35-A82B-7A2E-3C45-C3704FDA9046}"/>
                </a:ext>
              </a:extLst>
            </p:cNvPr>
            <p:cNvSpPr/>
            <p:nvPr/>
          </p:nvSpPr>
          <p:spPr>
            <a:xfrm>
              <a:off x="2481411" y="5186907"/>
              <a:ext cx="49497" cy="351427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solidFill>
              <a:srgbClr val="66333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022D5878-62E1-45A2-8AB1-944E1DECE3E4}"/>
                </a:ext>
              </a:extLst>
            </p:cNvPr>
            <p:cNvSpPr/>
            <p:nvPr/>
          </p:nvSpPr>
          <p:spPr>
            <a:xfrm>
              <a:off x="2481411" y="5186907"/>
              <a:ext cx="49497" cy="351427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D0C76B13-0CF9-5A3E-5F51-1DCB83AACAF8}"/>
                </a:ext>
              </a:extLst>
            </p:cNvPr>
            <p:cNvSpPr/>
            <p:nvPr/>
          </p:nvSpPr>
          <p:spPr>
            <a:xfrm>
              <a:off x="2349891" y="5186907"/>
              <a:ext cx="49497" cy="351427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solidFill>
              <a:srgbClr val="66333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1D9E6070-D5F8-E410-B8FC-B74C7C440BDB}"/>
                </a:ext>
              </a:extLst>
            </p:cNvPr>
            <p:cNvSpPr/>
            <p:nvPr/>
          </p:nvSpPr>
          <p:spPr>
            <a:xfrm>
              <a:off x="2349891" y="5186907"/>
              <a:ext cx="49497" cy="351427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78E33BF3-37ED-7E6A-D64C-E0236C2C48E8}"/>
                </a:ext>
              </a:extLst>
            </p:cNvPr>
            <p:cNvSpPr/>
            <p:nvPr/>
          </p:nvSpPr>
          <p:spPr>
            <a:xfrm>
              <a:off x="2218725" y="5186907"/>
              <a:ext cx="49497" cy="351427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solidFill>
              <a:srgbClr val="66333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9733E8D2-9A75-D8F6-48E7-EE8B4DCB8AF7}"/>
                </a:ext>
              </a:extLst>
            </p:cNvPr>
            <p:cNvSpPr/>
            <p:nvPr/>
          </p:nvSpPr>
          <p:spPr>
            <a:xfrm>
              <a:off x="2218725" y="5186907"/>
              <a:ext cx="49497" cy="351427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8" name="任意多边形: 形状 507">
              <a:extLst>
                <a:ext uri="{FF2B5EF4-FFF2-40B4-BE49-F238E27FC236}">
                  <a16:creationId xmlns:a16="http://schemas.microsoft.com/office/drawing/2014/main" id="{27CCBA16-DD54-0F19-8E34-E89FC9F07E63}"/>
                </a:ext>
              </a:extLst>
            </p:cNvPr>
            <p:cNvSpPr/>
            <p:nvPr/>
          </p:nvSpPr>
          <p:spPr>
            <a:xfrm>
              <a:off x="2087559" y="5186907"/>
              <a:ext cx="49497" cy="351427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solidFill>
              <a:srgbClr val="66333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9" name="任意多边形: 形状 508">
              <a:extLst>
                <a:ext uri="{FF2B5EF4-FFF2-40B4-BE49-F238E27FC236}">
                  <a16:creationId xmlns:a16="http://schemas.microsoft.com/office/drawing/2014/main" id="{489B5204-2F70-9CC6-D8D7-643A9213E048}"/>
                </a:ext>
              </a:extLst>
            </p:cNvPr>
            <p:cNvSpPr/>
            <p:nvPr/>
          </p:nvSpPr>
          <p:spPr>
            <a:xfrm>
              <a:off x="2087559" y="5186907"/>
              <a:ext cx="49497" cy="351427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0" name="任意多边形: 形状 509">
              <a:extLst>
                <a:ext uri="{FF2B5EF4-FFF2-40B4-BE49-F238E27FC236}">
                  <a16:creationId xmlns:a16="http://schemas.microsoft.com/office/drawing/2014/main" id="{78371967-7F8B-AE9F-F7C5-37DC1391C8BB}"/>
                </a:ext>
              </a:extLst>
            </p:cNvPr>
            <p:cNvSpPr/>
            <p:nvPr/>
          </p:nvSpPr>
          <p:spPr>
            <a:xfrm>
              <a:off x="1956393" y="5186907"/>
              <a:ext cx="49497" cy="351427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solidFill>
              <a:srgbClr val="66333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2" name="任意多边形: 形状 511">
              <a:extLst>
                <a:ext uri="{FF2B5EF4-FFF2-40B4-BE49-F238E27FC236}">
                  <a16:creationId xmlns:a16="http://schemas.microsoft.com/office/drawing/2014/main" id="{B365C487-1D6A-5F2D-DA18-55E7F4E2B671}"/>
                </a:ext>
              </a:extLst>
            </p:cNvPr>
            <p:cNvSpPr/>
            <p:nvPr/>
          </p:nvSpPr>
          <p:spPr>
            <a:xfrm>
              <a:off x="1956393" y="5186907"/>
              <a:ext cx="49497" cy="351427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4" name="任意多边形: 形状 513">
              <a:extLst>
                <a:ext uri="{FF2B5EF4-FFF2-40B4-BE49-F238E27FC236}">
                  <a16:creationId xmlns:a16="http://schemas.microsoft.com/office/drawing/2014/main" id="{551C0CB3-2C4D-6EBC-29A3-56F80E769B41}"/>
                </a:ext>
              </a:extLst>
            </p:cNvPr>
            <p:cNvSpPr/>
            <p:nvPr/>
          </p:nvSpPr>
          <p:spPr>
            <a:xfrm>
              <a:off x="3574228" y="5300750"/>
              <a:ext cx="3535" cy="79548"/>
            </a:xfrm>
            <a:custGeom>
              <a:avLst/>
              <a:gdLst>
                <a:gd name="connsiteX0" fmla="*/ 0 w 6858"/>
                <a:gd name="connsiteY0" fmla="*/ 0 h 154305"/>
                <a:gd name="connsiteX1" fmla="*/ 0 w 6858"/>
                <a:gd name="connsiteY1" fmla="*/ 154305 h 154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154305">
                  <a:moveTo>
                    <a:pt x="0" y="0"/>
                  </a:moveTo>
                  <a:lnTo>
                    <a:pt x="0" y="154305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5" name="任意多边形: 形状 514">
              <a:extLst>
                <a:ext uri="{FF2B5EF4-FFF2-40B4-BE49-F238E27FC236}">
                  <a16:creationId xmlns:a16="http://schemas.microsoft.com/office/drawing/2014/main" id="{2649C7C0-7881-D5D0-D74C-531DB8216199}"/>
                </a:ext>
              </a:extLst>
            </p:cNvPr>
            <p:cNvSpPr/>
            <p:nvPr/>
          </p:nvSpPr>
          <p:spPr>
            <a:xfrm>
              <a:off x="4347084" y="5065641"/>
              <a:ext cx="28637" cy="31112"/>
            </a:xfrm>
            <a:custGeom>
              <a:avLst/>
              <a:gdLst>
                <a:gd name="connsiteX0" fmla="*/ 0 w 55549"/>
                <a:gd name="connsiteY0" fmla="*/ 60350 h 60350"/>
                <a:gd name="connsiteX1" fmla="*/ 55550 w 55549"/>
                <a:gd name="connsiteY1" fmla="*/ 0 h 60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5549" h="60350">
                  <a:moveTo>
                    <a:pt x="0" y="60350"/>
                  </a:moveTo>
                  <a:lnTo>
                    <a:pt x="55550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6" name="任意多边形: 形状 515">
              <a:extLst>
                <a:ext uri="{FF2B5EF4-FFF2-40B4-BE49-F238E27FC236}">
                  <a16:creationId xmlns:a16="http://schemas.microsoft.com/office/drawing/2014/main" id="{D38F0E3C-C488-E3D4-E6F3-7DDB7B57DC27}"/>
                </a:ext>
              </a:extLst>
            </p:cNvPr>
            <p:cNvSpPr/>
            <p:nvPr/>
          </p:nvSpPr>
          <p:spPr>
            <a:xfrm>
              <a:off x="4343902" y="5172766"/>
              <a:ext cx="44547" cy="29698"/>
            </a:xfrm>
            <a:custGeom>
              <a:avLst/>
              <a:gdLst>
                <a:gd name="connsiteX0" fmla="*/ 0 w 86410"/>
                <a:gd name="connsiteY0" fmla="*/ 57607 h 57607"/>
                <a:gd name="connsiteX1" fmla="*/ 86411 w 86410"/>
                <a:gd name="connsiteY1" fmla="*/ 0 h 57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6410" h="57607">
                  <a:moveTo>
                    <a:pt x="0" y="57607"/>
                  </a:moveTo>
                  <a:lnTo>
                    <a:pt x="86411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7" name="任意多边形: 形状 516">
              <a:extLst>
                <a:ext uri="{FF2B5EF4-FFF2-40B4-BE49-F238E27FC236}">
                  <a16:creationId xmlns:a16="http://schemas.microsoft.com/office/drawing/2014/main" id="{E64527A4-3EE8-080E-F7E4-AC937197A3B1}"/>
                </a:ext>
              </a:extLst>
            </p:cNvPr>
            <p:cNvSpPr/>
            <p:nvPr/>
          </p:nvSpPr>
          <p:spPr>
            <a:xfrm>
              <a:off x="4312083" y="5126804"/>
              <a:ext cx="29698" cy="22627"/>
            </a:xfrm>
            <a:custGeom>
              <a:avLst/>
              <a:gdLst>
                <a:gd name="connsiteX0" fmla="*/ 57607 w 57607"/>
                <a:gd name="connsiteY0" fmla="*/ 43891 h 43891"/>
                <a:gd name="connsiteX1" fmla="*/ 0 w 57607"/>
                <a:gd name="connsiteY1" fmla="*/ 0 h 43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7607" h="43891">
                  <a:moveTo>
                    <a:pt x="57607" y="43891"/>
                  </a:moveTo>
                  <a:lnTo>
                    <a:pt x="0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8" name="任意多边形: 形状 517">
              <a:extLst>
                <a:ext uri="{FF2B5EF4-FFF2-40B4-BE49-F238E27FC236}">
                  <a16:creationId xmlns:a16="http://schemas.microsoft.com/office/drawing/2014/main" id="{5090762E-6A88-64E9-8865-46512235A347}"/>
                </a:ext>
              </a:extLst>
            </p:cNvPr>
            <p:cNvSpPr/>
            <p:nvPr/>
          </p:nvSpPr>
          <p:spPr>
            <a:xfrm>
              <a:off x="4180563" y="5037357"/>
              <a:ext cx="38183" cy="28284"/>
            </a:xfrm>
            <a:custGeom>
              <a:avLst/>
              <a:gdLst>
                <a:gd name="connsiteX0" fmla="*/ 0 w 74066"/>
                <a:gd name="connsiteY0" fmla="*/ 54864 h 54864"/>
                <a:gd name="connsiteX1" fmla="*/ 74066 w 74066"/>
                <a:gd name="connsiteY1" fmla="*/ 0 h 54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066" h="54864">
                  <a:moveTo>
                    <a:pt x="0" y="54864"/>
                  </a:moveTo>
                  <a:lnTo>
                    <a:pt x="74066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9" name="任意多边形: 形状 518">
              <a:extLst>
                <a:ext uri="{FF2B5EF4-FFF2-40B4-BE49-F238E27FC236}">
                  <a16:creationId xmlns:a16="http://schemas.microsoft.com/office/drawing/2014/main" id="{5379B1FC-29D1-39F2-1257-A7ABA65E96B7}"/>
                </a:ext>
              </a:extLst>
            </p:cNvPr>
            <p:cNvSpPr/>
            <p:nvPr/>
          </p:nvSpPr>
          <p:spPr>
            <a:xfrm>
              <a:off x="4180563" y="5126804"/>
              <a:ext cx="59396" cy="41365"/>
            </a:xfrm>
            <a:custGeom>
              <a:avLst/>
              <a:gdLst>
                <a:gd name="connsiteX0" fmla="*/ 0 w 115214"/>
                <a:gd name="connsiteY0" fmla="*/ 80239 h 80238"/>
                <a:gd name="connsiteX1" fmla="*/ 115214 w 115214"/>
                <a:gd name="connsiteY1" fmla="*/ 0 h 80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5214" h="80238">
                  <a:moveTo>
                    <a:pt x="0" y="80239"/>
                  </a:moveTo>
                  <a:lnTo>
                    <a:pt x="115214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0" name="任意多边形: 形状 519">
              <a:extLst>
                <a:ext uri="{FF2B5EF4-FFF2-40B4-BE49-F238E27FC236}">
                  <a16:creationId xmlns:a16="http://schemas.microsoft.com/office/drawing/2014/main" id="{1A571D80-4929-5226-CC8F-4FB731BEBA91}"/>
                </a:ext>
              </a:extLst>
            </p:cNvPr>
            <p:cNvSpPr/>
            <p:nvPr/>
          </p:nvSpPr>
          <p:spPr>
            <a:xfrm>
              <a:off x="4138844" y="5072712"/>
              <a:ext cx="39951" cy="37829"/>
            </a:xfrm>
            <a:custGeom>
              <a:avLst/>
              <a:gdLst>
                <a:gd name="connsiteX0" fmla="*/ 77495 w 77495"/>
                <a:gd name="connsiteY0" fmla="*/ 73381 h 73380"/>
                <a:gd name="connsiteX1" fmla="*/ 0 w 77495"/>
                <a:gd name="connsiteY1" fmla="*/ 0 h 73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7495" h="73380">
                  <a:moveTo>
                    <a:pt x="77495" y="73381"/>
                  </a:moveTo>
                  <a:lnTo>
                    <a:pt x="0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1" name="任意多边形: 形状 520">
              <a:extLst>
                <a:ext uri="{FF2B5EF4-FFF2-40B4-BE49-F238E27FC236}">
                  <a16:creationId xmlns:a16="http://schemas.microsoft.com/office/drawing/2014/main" id="{E1BDAC14-2AA6-3B8F-A4FF-0B833AA59C41}"/>
                </a:ext>
              </a:extLst>
            </p:cNvPr>
            <p:cNvSpPr/>
            <p:nvPr/>
          </p:nvSpPr>
          <p:spPr>
            <a:xfrm>
              <a:off x="2250898" y="5042660"/>
              <a:ext cx="52325" cy="60103"/>
            </a:xfrm>
            <a:custGeom>
              <a:avLst/>
              <a:gdLst>
                <a:gd name="connsiteX0" fmla="*/ 101498 w 101498"/>
                <a:gd name="connsiteY0" fmla="*/ 0 h 116586"/>
                <a:gd name="connsiteX1" fmla="*/ 0 w 101498"/>
                <a:gd name="connsiteY1" fmla="*/ 116586 h 116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1498" h="116586">
                  <a:moveTo>
                    <a:pt x="101498" y="0"/>
                  </a:moveTo>
                  <a:lnTo>
                    <a:pt x="0" y="116586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2" name="任意多边形: 形状 521">
              <a:extLst>
                <a:ext uri="{FF2B5EF4-FFF2-40B4-BE49-F238E27FC236}">
                  <a16:creationId xmlns:a16="http://schemas.microsoft.com/office/drawing/2014/main" id="{99FB0566-4747-AC21-9ACD-497B1BFFD5C3}"/>
                </a:ext>
              </a:extLst>
            </p:cNvPr>
            <p:cNvSpPr/>
            <p:nvPr/>
          </p:nvSpPr>
          <p:spPr>
            <a:xfrm>
              <a:off x="2250898" y="4901594"/>
              <a:ext cx="34647" cy="50911"/>
            </a:xfrm>
            <a:custGeom>
              <a:avLst/>
              <a:gdLst>
                <a:gd name="connsiteX0" fmla="*/ 67208 w 67208"/>
                <a:gd name="connsiteY0" fmla="*/ 0 h 98755"/>
                <a:gd name="connsiteX1" fmla="*/ 0 w 67208"/>
                <a:gd name="connsiteY1" fmla="*/ 98755 h 9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7208" h="98755">
                  <a:moveTo>
                    <a:pt x="67208" y="0"/>
                  </a:moveTo>
                  <a:lnTo>
                    <a:pt x="0" y="98755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3" name="任意多边形: 形状 522">
              <a:extLst>
                <a:ext uri="{FF2B5EF4-FFF2-40B4-BE49-F238E27FC236}">
                  <a16:creationId xmlns:a16="http://schemas.microsoft.com/office/drawing/2014/main" id="{3BED0E31-90B6-AA16-996D-7F7C4DF74A8A}"/>
                </a:ext>
              </a:extLst>
            </p:cNvPr>
            <p:cNvSpPr/>
            <p:nvPr/>
          </p:nvSpPr>
          <p:spPr>
            <a:xfrm>
              <a:off x="2204230" y="4998820"/>
              <a:ext cx="46668" cy="33233"/>
            </a:xfrm>
            <a:custGeom>
              <a:avLst/>
              <a:gdLst>
                <a:gd name="connsiteX0" fmla="*/ 90526 w 90525"/>
                <a:gd name="connsiteY0" fmla="*/ 64465 h 64465"/>
                <a:gd name="connsiteX1" fmla="*/ 0 w 90525"/>
                <a:gd name="connsiteY1" fmla="*/ 0 h 64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0525" h="64465">
                  <a:moveTo>
                    <a:pt x="90526" y="64465"/>
                  </a:moveTo>
                  <a:lnTo>
                    <a:pt x="0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4" name="任意多边形: 形状 523">
              <a:extLst>
                <a:ext uri="{FF2B5EF4-FFF2-40B4-BE49-F238E27FC236}">
                  <a16:creationId xmlns:a16="http://schemas.microsoft.com/office/drawing/2014/main" id="{E22ED5BA-1F6C-3013-28BE-9CDD51A795F6}"/>
                </a:ext>
              </a:extLst>
            </p:cNvPr>
            <p:cNvSpPr/>
            <p:nvPr/>
          </p:nvSpPr>
          <p:spPr>
            <a:xfrm>
              <a:off x="3593320" y="5138118"/>
              <a:ext cx="133995" cy="130459"/>
            </a:xfrm>
            <a:custGeom>
              <a:avLst/>
              <a:gdLst>
                <a:gd name="connsiteX0" fmla="*/ 0 w 259918"/>
                <a:gd name="connsiteY0" fmla="*/ 0 h 253060"/>
                <a:gd name="connsiteX1" fmla="*/ 259919 w 259918"/>
                <a:gd name="connsiteY1" fmla="*/ 0 h 253060"/>
                <a:gd name="connsiteX2" fmla="*/ 259919 w 259918"/>
                <a:gd name="connsiteY2" fmla="*/ 253060 h 253060"/>
                <a:gd name="connsiteX3" fmla="*/ 0 w 259918"/>
                <a:gd name="connsiteY3" fmla="*/ 253060 h 253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9918" h="253060">
                  <a:moveTo>
                    <a:pt x="0" y="0"/>
                  </a:moveTo>
                  <a:lnTo>
                    <a:pt x="259919" y="0"/>
                  </a:lnTo>
                  <a:lnTo>
                    <a:pt x="259919" y="253060"/>
                  </a:lnTo>
                  <a:lnTo>
                    <a:pt x="0" y="253060"/>
                  </a:lnTo>
                  <a:close/>
                </a:path>
              </a:pathLst>
            </a:custGeom>
            <a:solidFill>
              <a:srgbClr val="89C6CC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5" name="任意多边形: 形状 524">
              <a:extLst>
                <a:ext uri="{FF2B5EF4-FFF2-40B4-BE49-F238E27FC236}">
                  <a16:creationId xmlns:a16="http://schemas.microsoft.com/office/drawing/2014/main" id="{5F281D79-8152-D8F5-BB2A-21D0A24AAEB5}"/>
                </a:ext>
              </a:extLst>
            </p:cNvPr>
            <p:cNvSpPr/>
            <p:nvPr/>
          </p:nvSpPr>
          <p:spPr>
            <a:xfrm>
              <a:off x="3593320" y="5138118"/>
              <a:ext cx="75659" cy="99700"/>
            </a:xfrm>
            <a:custGeom>
              <a:avLst/>
              <a:gdLst>
                <a:gd name="connsiteX0" fmla="*/ 0 w 146760"/>
                <a:gd name="connsiteY0" fmla="*/ 193396 h 193395"/>
                <a:gd name="connsiteX1" fmla="*/ 146761 w 146760"/>
                <a:gd name="connsiteY1" fmla="*/ 0 h 193395"/>
                <a:gd name="connsiteX2" fmla="*/ 9601 w 146760"/>
                <a:gd name="connsiteY2" fmla="*/ 0 h 193395"/>
                <a:gd name="connsiteX3" fmla="*/ 0 w 146760"/>
                <a:gd name="connsiteY3" fmla="*/ 12344 h 193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760" h="193395">
                  <a:moveTo>
                    <a:pt x="0" y="193396"/>
                  </a:moveTo>
                  <a:lnTo>
                    <a:pt x="146761" y="0"/>
                  </a:lnTo>
                  <a:lnTo>
                    <a:pt x="9601" y="0"/>
                  </a:lnTo>
                  <a:lnTo>
                    <a:pt x="0" y="12344"/>
                  </a:lnTo>
                  <a:close/>
                </a:path>
              </a:pathLst>
            </a:custGeom>
            <a:solidFill>
              <a:srgbClr val="D0F6FB">
                <a:alpha val="92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6" name="任意多边形: 形状 525">
              <a:extLst>
                <a:ext uri="{FF2B5EF4-FFF2-40B4-BE49-F238E27FC236}">
                  <a16:creationId xmlns:a16="http://schemas.microsoft.com/office/drawing/2014/main" id="{4F7A7054-385C-0FBD-BBDE-587F7B218299}"/>
                </a:ext>
              </a:extLst>
            </p:cNvPr>
            <p:cNvSpPr/>
            <p:nvPr/>
          </p:nvSpPr>
          <p:spPr>
            <a:xfrm>
              <a:off x="3593320" y="5138118"/>
              <a:ext cx="113488" cy="130459"/>
            </a:xfrm>
            <a:custGeom>
              <a:avLst/>
              <a:gdLst>
                <a:gd name="connsiteX0" fmla="*/ 185852 w 220141"/>
                <a:gd name="connsiteY0" fmla="*/ 0 h 253060"/>
                <a:gd name="connsiteX1" fmla="*/ 0 w 220141"/>
                <a:gd name="connsiteY1" fmla="*/ 244831 h 253060"/>
                <a:gd name="connsiteX2" fmla="*/ 0 w 220141"/>
                <a:gd name="connsiteY2" fmla="*/ 253060 h 253060"/>
                <a:gd name="connsiteX3" fmla="*/ 28118 w 220141"/>
                <a:gd name="connsiteY3" fmla="*/ 253060 h 253060"/>
                <a:gd name="connsiteX4" fmla="*/ 220142 w 220141"/>
                <a:gd name="connsiteY4" fmla="*/ 0 h 253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0141" h="253060">
                  <a:moveTo>
                    <a:pt x="185852" y="0"/>
                  </a:moveTo>
                  <a:lnTo>
                    <a:pt x="0" y="244831"/>
                  </a:lnTo>
                  <a:lnTo>
                    <a:pt x="0" y="253060"/>
                  </a:lnTo>
                  <a:lnTo>
                    <a:pt x="28118" y="253060"/>
                  </a:lnTo>
                  <a:lnTo>
                    <a:pt x="220142" y="0"/>
                  </a:lnTo>
                  <a:close/>
                </a:path>
              </a:pathLst>
            </a:custGeom>
            <a:solidFill>
              <a:srgbClr val="D0F6FB">
                <a:alpha val="92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7" name="任意多边形: 形状 526">
              <a:extLst>
                <a:ext uri="{FF2B5EF4-FFF2-40B4-BE49-F238E27FC236}">
                  <a16:creationId xmlns:a16="http://schemas.microsoft.com/office/drawing/2014/main" id="{04CD0B84-4418-8071-F6AC-8729D2601357}"/>
                </a:ext>
              </a:extLst>
            </p:cNvPr>
            <p:cNvSpPr/>
            <p:nvPr/>
          </p:nvSpPr>
          <p:spPr>
            <a:xfrm>
              <a:off x="3593320" y="5138118"/>
              <a:ext cx="133995" cy="130459"/>
            </a:xfrm>
            <a:custGeom>
              <a:avLst/>
              <a:gdLst>
                <a:gd name="connsiteX0" fmla="*/ 0 w 259918"/>
                <a:gd name="connsiteY0" fmla="*/ 0 h 253060"/>
                <a:gd name="connsiteX1" fmla="*/ 259919 w 259918"/>
                <a:gd name="connsiteY1" fmla="*/ 0 h 253060"/>
                <a:gd name="connsiteX2" fmla="*/ 259919 w 259918"/>
                <a:gd name="connsiteY2" fmla="*/ 253060 h 253060"/>
                <a:gd name="connsiteX3" fmla="*/ 0 w 259918"/>
                <a:gd name="connsiteY3" fmla="*/ 253060 h 253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9918" h="253060">
                  <a:moveTo>
                    <a:pt x="0" y="0"/>
                  </a:moveTo>
                  <a:lnTo>
                    <a:pt x="259919" y="0"/>
                  </a:lnTo>
                  <a:lnTo>
                    <a:pt x="259919" y="253060"/>
                  </a:lnTo>
                  <a:lnTo>
                    <a:pt x="0" y="253060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8" name="任意多边形: 形状 527">
              <a:extLst>
                <a:ext uri="{FF2B5EF4-FFF2-40B4-BE49-F238E27FC236}">
                  <a16:creationId xmlns:a16="http://schemas.microsoft.com/office/drawing/2014/main" id="{C0C67282-6B3A-1DE3-8CDF-56F3F17684EB}"/>
                </a:ext>
              </a:extLst>
            </p:cNvPr>
            <p:cNvSpPr/>
            <p:nvPr/>
          </p:nvSpPr>
          <p:spPr>
            <a:xfrm>
              <a:off x="2011900" y="4874725"/>
              <a:ext cx="43840" cy="44193"/>
            </a:xfrm>
            <a:custGeom>
              <a:avLst/>
              <a:gdLst>
                <a:gd name="connsiteX0" fmla="*/ 85039 w 85039"/>
                <a:gd name="connsiteY0" fmla="*/ 0 h 85725"/>
                <a:gd name="connsiteX1" fmla="*/ 0 w 85039"/>
                <a:gd name="connsiteY1" fmla="*/ 85725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5039" h="85725">
                  <a:moveTo>
                    <a:pt x="85039" y="0"/>
                  </a:moveTo>
                  <a:lnTo>
                    <a:pt x="0" y="85725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9" name="任意多边形: 形状 528">
              <a:extLst>
                <a:ext uri="{FF2B5EF4-FFF2-40B4-BE49-F238E27FC236}">
                  <a16:creationId xmlns:a16="http://schemas.microsoft.com/office/drawing/2014/main" id="{5E0D819E-CE2C-51F7-E79C-D8C462A5314A}"/>
                </a:ext>
              </a:extLst>
            </p:cNvPr>
            <p:cNvSpPr/>
            <p:nvPr/>
          </p:nvSpPr>
          <p:spPr>
            <a:xfrm>
              <a:off x="2011900" y="4979375"/>
              <a:ext cx="56214" cy="52679"/>
            </a:xfrm>
            <a:custGeom>
              <a:avLst/>
              <a:gdLst>
                <a:gd name="connsiteX0" fmla="*/ 0 w 109042"/>
                <a:gd name="connsiteY0" fmla="*/ 102184 h 102184"/>
                <a:gd name="connsiteX1" fmla="*/ 109042 w 109042"/>
                <a:gd name="connsiteY1" fmla="*/ 0 h 102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9042" h="102184">
                  <a:moveTo>
                    <a:pt x="0" y="102184"/>
                  </a:moveTo>
                  <a:lnTo>
                    <a:pt x="109042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0" name="任意多边形: 形状 529">
              <a:extLst>
                <a:ext uri="{FF2B5EF4-FFF2-40B4-BE49-F238E27FC236}">
                  <a16:creationId xmlns:a16="http://schemas.microsoft.com/office/drawing/2014/main" id="{B9F81DE5-B9A4-A653-F153-AC74E79C13EB}"/>
                </a:ext>
              </a:extLst>
            </p:cNvPr>
            <p:cNvSpPr/>
            <p:nvPr/>
          </p:nvSpPr>
          <p:spPr>
            <a:xfrm>
              <a:off x="1970181" y="4927050"/>
              <a:ext cx="41718" cy="37829"/>
            </a:xfrm>
            <a:custGeom>
              <a:avLst/>
              <a:gdLst>
                <a:gd name="connsiteX0" fmla="*/ 80924 w 80924"/>
                <a:gd name="connsiteY0" fmla="*/ 73381 h 73380"/>
                <a:gd name="connsiteX1" fmla="*/ 0 w 80924"/>
                <a:gd name="connsiteY1" fmla="*/ 0 h 73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0924" h="73380">
                  <a:moveTo>
                    <a:pt x="80924" y="73381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1" name="任意多边形: 形状 530">
              <a:extLst>
                <a:ext uri="{FF2B5EF4-FFF2-40B4-BE49-F238E27FC236}">
                  <a16:creationId xmlns:a16="http://schemas.microsoft.com/office/drawing/2014/main" id="{D325325E-6EA4-C396-8E50-791AF974C7EA}"/>
                </a:ext>
              </a:extLst>
            </p:cNvPr>
            <p:cNvSpPr/>
            <p:nvPr/>
          </p:nvSpPr>
          <p:spPr>
            <a:xfrm>
              <a:off x="1848914" y="5095692"/>
              <a:ext cx="37829" cy="44193"/>
            </a:xfrm>
            <a:custGeom>
              <a:avLst/>
              <a:gdLst>
                <a:gd name="connsiteX0" fmla="*/ 0 w 73380"/>
                <a:gd name="connsiteY0" fmla="*/ 85725 h 85725"/>
                <a:gd name="connsiteX1" fmla="*/ 73381 w 73380"/>
                <a:gd name="connsiteY1" fmla="*/ 0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380" h="85725">
                  <a:moveTo>
                    <a:pt x="0" y="85725"/>
                  </a:moveTo>
                  <a:lnTo>
                    <a:pt x="73381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2" name="任意多边形: 形状 531">
              <a:extLst>
                <a:ext uri="{FF2B5EF4-FFF2-40B4-BE49-F238E27FC236}">
                  <a16:creationId xmlns:a16="http://schemas.microsoft.com/office/drawing/2014/main" id="{951B30E1-042E-EAFF-4596-02E8758DC192}"/>
                </a:ext>
              </a:extLst>
            </p:cNvPr>
            <p:cNvSpPr/>
            <p:nvPr/>
          </p:nvSpPr>
          <p:spPr>
            <a:xfrm>
              <a:off x="1811792" y="5042660"/>
              <a:ext cx="35355" cy="30052"/>
            </a:xfrm>
            <a:custGeom>
              <a:avLst/>
              <a:gdLst>
                <a:gd name="connsiteX0" fmla="*/ 68580 w 68580"/>
                <a:gd name="connsiteY0" fmla="*/ 58293 h 58293"/>
                <a:gd name="connsiteX1" fmla="*/ 0 w 68580"/>
                <a:gd name="connsiteY1" fmla="*/ 0 h 58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0" h="58293">
                  <a:moveTo>
                    <a:pt x="68580" y="58293"/>
                  </a:moveTo>
                  <a:lnTo>
                    <a:pt x="0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11" name="任意多边形: 形状 510">
            <a:extLst>
              <a:ext uri="{FF2B5EF4-FFF2-40B4-BE49-F238E27FC236}">
                <a16:creationId xmlns:a16="http://schemas.microsoft.com/office/drawing/2014/main" id="{1C41F81A-6715-E161-44FF-06D01DA59152}"/>
              </a:ext>
            </a:extLst>
          </p:cNvPr>
          <p:cNvSpPr/>
          <p:nvPr/>
        </p:nvSpPr>
        <p:spPr>
          <a:xfrm>
            <a:off x="0" y="4569230"/>
            <a:ext cx="12192000" cy="2288771"/>
          </a:xfrm>
          <a:custGeom>
            <a:avLst/>
            <a:gdLst>
              <a:gd name="connsiteX0" fmla="*/ 6995886 w 12192000"/>
              <a:gd name="connsiteY0" fmla="*/ 70 h 2288771"/>
              <a:gd name="connsiteX1" fmla="*/ 12095134 w 12192000"/>
              <a:gd name="connsiteY1" fmla="*/ 438617 h 2288771"/>
              <a:gd name="connsiteX2" fmla="*/ 12192000 w 12192000"/>
              <a:gd name="connsiteY2" fmla="*/ 469223 h 2288771"/>
              <a:gd name="connsiteX3" fmla="*/ 12192000 w 12192000"/>
              <a:gd name="connsiteY3" fmla="*/ 2288771 h 2288771"/>
              <a:gd name="connsiteX4" fmla="*/ 0 w 12192000"/>
              <a:gd name="connsiteY4" fmla="*/ 2288771 h 2288771"/>
              <a:gd name="connsiteX5" fmla="*/ 0 w 12192000"/>
              <a:gd name="connsiteY5" fmla="*/ 203872 h 2288771"/>
              <a:gd name="connsiteX6" fmla="*/ 240230 w 12192000"/>
              <a:gd name="connsiteY6" fmla="*/ 279966 h 2288771"/>
              <a:gd name="connsiteX7" fmla="*/ 2162629 w 12192000"/>
              <a:gd name="connsiteY7" fmla="*/ 551613 h 2288771"/>
              <a:gd name="connsiteX8" fmla="*/ 6995886 w 12192000"/>
              <a:gd name="connsiteY8" fmla="*/ 70 h 2288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2288771">
                <a:moveTo>
                  <a:pt x="6995886" y="70"/>
                </a:moveTo>
                <a:cubicBezTo>
                  <a:pt x="8507186" y="6420"/>
                  <a:pt x="10903782" y="107227"/>
                  <a:pt x="12095134" y="438617"/>
                </a:cubicBezTo>
                <a:lnTo>
                  <a:pt x="12192000" y="469223"/>
                </a:lnTo>
                <a:lnTo>
                  <a:pt x="12192000" y="2288771"/>
                </a:lnTo>
                <a:lnTo>
                  <a:pt x="0" y="2288771"/>
                </a:lnTo>
                <a:lnTo>
                  <a:pt x="0" y="203872"/>
                </a:lnTo>
                <a:lnTo>
                  <a:pt x="240230" y="279966"/>
                </a:lnTo>
                <a:cubicBezTo>
                  <a:pt x="766102" y="435008"/>
                  <a:pt x="1365856" y="548590"/>
                  <a:pt x="2162629" y="551613"/>
                </a:cubicBezTo>
                <a:cubicBezTo>
                  <a:pt x="3437467" y="556451"/>
                  <a:pt x="5268687" y="-7187"/>
                  <a:pt x="6995886" y="70"/>
                </a:cubicBezTo>
                <a:close/>
              </a:path>
            </a:pathLst>
          </a:custGeom>
          <a:solidFill>
            <a:srgbClr val="05755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13" name="任意多边形: 形状 512">
            <a:extLst>
              <a:ext uri="{FF2B5EF4-FFF2-40B4-BE49-F238E27FC236}">
                <a16:creationId xmlns:a16="http://schemas.microsoft.com/office/drawing/2014/main" id="{564BCABB-8112-4ADA-9BBC-8A8A926138E9}"/>
              </a:ext>
            </a:extLst>
          </p:cNvPr>
          <p:cNvSpPr/>
          <p:nvPr/>
        </p:nvSpPr>
        <p:spPr>
          <a:xfrm>
            <a:off x="0" y="5153784"/>
            <a:ext cx="12192000" cy="1704216"/>
          </a:xfrm>
          <a:custGeom>
            <a:avLst/>
            <a:gdLst>
              <a:gd name="connsiteX0" fmla="*/ 5617029 w 12192000"/>
              <a:gd name="connsiteY0" fmla="*/ 14 h 1704216"/>
              <a:gd name="connsiteX1" fmla="*/ 10406743 w 12192000"/>
              <a:gd name="connsiteY1" fmla="*/ 653157 h 1704216"/>
              <a:gd name="connsiteX2" fmla="*/ 11837406 w 12192000"/>
              <a:gd name="connsiteY2" fmla="*/ 410780 h 1704216"/>
              <a:gd name="connsiteX3" fmla="*/ 12192000 w 12192000"/>
              <a:gd name="connsiteY3" fmla="*/ 297394 h 1704216"/>
              <a:gd name="connsiteX4" fmla="*/ 12192000 w 12192000"/>
              <a:gd name="connsiteY4" fmla="*/ 1704216 h 1704216"/>
              <a:gd name="connsiteX5" fmla="*/ 0 w 12192000"/>
              <a:gd name="connsiteY5" fmla="*/ 1704216 h 1704216"/>
              <a:gd name="connsiteX6" fmla="*/ 0 w 12192000"/>
              <a:gd name="connsiteY6" fmla="*/ 506701 h 1704216"/>
              <a:gd name="connsiteX7" fmla="*/ 780370 w 12192000"/>
              <a:gd name="connsiteY7" fmla="*/ 403296 h 1704216"/>
              <a:gd name="connsiteX8" fmla="*/ 5617029 w 12192000"/>
              <a:gd name="connsiteY8" fmla="*/ 14 h 1704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1704216">
                <a:moveTo>
                  <a:pt x="5617029" y="14"/>
                </a:moveTo>
                <a:cubicBezTo>
                  <a:pt x="7513562" y="2433"/>
                  <a:pt x="9027886" y="725728"/>
                  <a:pt x="10406743" y="653157"/>
                </a:cubicBezTo>
                <a:cubicBezTo>
                  <a:pt x="10923814" y="625943"/>
                  <a:pt x="11394962" y="537497"/>
                  <a:pt x="11837406" y="410780"/>
                </a:cubicBezTo>
                <a:lnTo>
                  <a:pt x="12192000" y="297394"/>
                </a:lnTo>
                <a:lnTo>
                  <a:pt x="12192000" y="1704216"/>
                </a:lnTo>
                <a:lnTo>
                  <a:pt x="0" y="1704216"/>
                </a:lnTo>
                <a:lnTo>
                  <a:pt x="0" y="506701"/>
                </a:lnTo>
                <a:lnTo>
                  <a:pt x="780370" y="403296"/>
                </a:lnTo>
                <a:cubicBezTo>
                  <a:pt x="2519136" y="178041"/>
                  <a:pt x="4194630" y="-1800"/>
                  <a:pt x="5617029" y="14"/>
                </a:cubicBezTo>
                <a:close/>
              </a:path>
            </a:pathLst>
          </a:custGeom>
          <a:solidFill>
            <a:srgbClr val="58BC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06" name="组合 405">
            <a:extLst>
              <a:ext uri="{FF2B5EF4-FFF2-40B4-BE49-F238E27FC236}">
                <a16:creationId xmlns:a16="http://schemas.microsoft.com/office/drawing/2014/main" id="{3A23C89C-6EF3-7B4F-E42B-ABEC3A72D82A}"/>
              </a:ext>
            </a:extLst>
          </p:cNvPr>
          <p:cNvGrpSpPr/>
          <p:nvPr/>
        </p:nvGrpSpPr>
        <p:grpSpPr>
          <a:xfrm>
            <a:off x="9598963" y="2946399"/>
            <a:ext cx="1840453" cy="2959665"/>
            <a:chOff x="647700" y="438108"/>
            <a:chExt cx="3803618" cy="6116665"/>
          </a:xfrm>
        </p:grpSpPr>
        <p:grpSp>
          <p:nvGrpSpPr>
            <p:cNvPr id="407" name="图形 2">
              <a:extLst>
                <a:ext uri="{FF2B5EF4-FFF2-40B4-BE49-F238E27FC236}">
                  <a16:creationId xmlns:a16="http://schemas.microsoft.com/office/drawing/2014/main" id="{7B29FDB9-A762-4278-15D5-0154F11EA608}"/>
                </a:ext>
              </a:extLst>
            </p:cNvPr>
            <p:cNvGrpSpPr/>
            <p:nvPr/>
          </p:nvGrpSpPr>
          <p:grpSpPr>
            <a:xfrm>
              <a:off x="647700" y="2830278"/>
              <a:ext cx="1441652" cy="3724495"/>
              <a:chOff x="0" y="2392128"/>
              <a:chExt cx="1441652" cy="3724495"/>
            </a:xfrm>
          </p:grpSpPr>
          <p:sp>
            <p:nvSpPr>
              <p:cNvPr id="451" name="任意多边形: 形状 450">
                <a:extLst>
                  <a:ext uri="{FF2B5EF4-FFF2-40B4-BE49-F238E27FC236}">
                    <a16:creationId xmlns:a16="http://schemas.microsoft.com/office/drawing/2014/main" id="{D1D68381-22EB-F976-968A-865AA3AB6CCB}"/>
                  </a:ext>
                </a:extLst>
              </p:cNvPr>
              <p:cNvSpPr/>
              <p:nvPr/>
            </p:nvSpPr>
            <p:spPr>
              <a:xfrm>
                <a:off x="590835" y="3520249"/>
                <a:ext cx="200691" cy="102012"/>
              </a:xfrm>
              <a:custGeom>
                <a:avLst/>
                <a:gdLst>
                  <a:gd name="connsiteX0" fmla="*/ 14002 w 200691"/>
                  <a:gd name="connsiteY0" fmla="*/ 9525 h 102012"/>
                  <a:gd name="connsiteX1" fmla="*/ 0 w 200691"/>
                  <a:gd name="connsiteY1" fmla="*/ 102013 h 102012"/>
                  <a:gd name="connsiteX2" fmla="*/ 200692 w 200691"/>
                  <a:gd name="connsiteY2" fmla="*/ 101156 h 102012"/>
                  <a:gd name="connsiteX3" fmla="*/ 190214 w 200691"/>
                  <a:gd name="connsiteY3" fmla="*/ 0 h 102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0691" h="102012">
                    <a:moveTo>
                      <a:pt x="14002" y="9525"/>
                    </a:moveTo>
                    <a:lnTo>
                      <a:pt x="0" y="102013"/>
                    </a:lnTo>
                    <a:lnTo>
                      <a:pt x="200692" y="101156"/>
                    </a:lnTo>
                    <a:lnTo>
                      <a:pt x="190214" y="0"/>
                    </a:lnTo>
                    <a:close/>
                  </a:path>
                </a:pathLst>
              </a:custGeom>
              <a:solidFill>
                <a:srgbClr val="FAEFD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2" name="任意多边形: 形状 451">
                <a:extLst>
                  <a:ext uri="{FF2B5EF4-FFF2-40B4-BE49-F238E27FC236}">
                    <a16:creationId xmlns:a16="http://schemas.microsoft.com/office/drawing/2014/main" id="{FAF83B63-D563-6C1F-E674-CB1C9ECDB799}"/>
                  </a:ext>
                </a:extLst>
              </p:cNvPr>
              <p:cNvSpPr/>
              <p:nvPr/>
            </p:nvSpPr>
            <p:spPr>
              <a:xfrm>
                <a:off x="503903" y="5964078"/>
                <a:ext cx="304501" cy="152545"/>
              </a:xfrm>
              <a:custGeom>
                <a:avLst/>
                <a:gdLst>
                  <a:gd name="connsiteX0" fmla="*/ 1302 w 304501"/>
                  <a:gd name="connsiteY0" fmla="*/ 0 h 152545"/>
                  <a:gd name="connsiteX1" fmla="*/ 105696 w 304501"/>
                  <a:gd name="connsiteY1" fmla="*/ 123063 h 152545"/>
                  <a:gd name="connsiteX2" fmla="*/ 302483 w 304501"/>
                  <a:gd name="connsiteY2" fmla="*/ 130969 h 152545"/>
                  <a:gd name="connsiteX3" fmla="*/ 233141 w 304501"/>
                  <a:gd name="connsiteY3" fmla="*/ 952 h 152545"/>
                  <a:gd name="connsiteX4" fmla="*/ 1302 w 304501"/>
                  <a:gd name="connsiteY4" fmla="*/ 0 h 152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501" h="152545">
                    <a:moveTo>
                      <a:pt x="1302" y="0"/>
                    </a:moveTo>
                    <a:cubicBezTo>
                      <a:pt x="1302" y="0"/>
                      <a:pt x="-19558" y="96298"/>
                      <a:pt x="105696" y="123063"/>
                    </a:cubicBezTo>
                    <a:cubicBezTo>
                      <a:pt x="278003" y="159925"/>
                      <a:pt x="286386" y="161830"/>
                      <a:pt x="302483" y="130969"/>
                    </a:cubicBezTo>
                    <a:cubicBezTo>
                      <a:pt x="318580" y="100107"/>
                      <a:pt x="233141" y="952"/>
                      <a:pt x="233141" y="952"/>
                    </a:cubicBezTo>
                    <a:lnTo>
                      <a:pt x="1302" y="0"/>
                    </a:lnTo>
                    <a:close/>
                  </a:path>
                </a:pathLst>
              </a:custGeom>
              <a:solidFill>
                <a:srgbClr val="987E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3" name="任意多边形: 形状 452">
                <a:extLst>
                  <a:ext uri="{FF2B5EF4-FFF2-40B4-BE49-F238E27FC236}">
                    <a16:creationId xmlns:a16="http://schemas.microsoft.com/office/drawing/2014/main" id="{C263D310-99BC-CD13-C010-2470B950D778}"/>
                  </a:ext>
                </a:extLst>
              </p:cNvPr>
              <p:cNvSpPr/>
              <p:nvPr/>
            </p:nvSpPr>
            <p:spPr>
              <a:xfrm>
                <a:off x="832974" y="5972461"/>
                <a:ext cx="337173" cy="141902"/>
              </a:xfrm>
              <a:custGeom>
                <a:avLst/>
                <a:gdLst>
                  <a:gd name="connsiteX0" fmla="*/ 22466 w 337173"/>
                  <a:gd name="connsiteY0" fmla="*/ 0 h 141902"/>
                  <a:gd name="connsiteX1" fmla="*/ 161341 w 337173"/>
                  <a:gd name="connsiteY1" fmla="*/ 141160 h 141902"/>
                  <a:gd name="connsiteX2" fmla="*/ 324313 w 337173"/>
                  <a:gd name="connsiteY2" fmla="*/ 76676 h 141902"/>
                  <a:gd name="connsiteX3" fmla="*/ 192583 w 337173"/>
                  <a:gd name="connsiteY3" fmla="*/ 7239 h 141902"/>
                  <a:gd name="connsiteX4" fmla="*/ 22466 w 337173"/>
                  <a:gd name="connsiteY4" fmla="*/ 0 h 141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7173" h="141902">
                    <a:moveTo>
                      <a:pt x="22466" y="0"/>
                    </a:moveTo>
                    <a:cubicBezTo>
                      <a:pt x="22466" y="0"/>
                      <a:pt x="-82499" y="132302"/>
                      <a:pt x="161341" y="141160"/>
                    </a:cubicBezTo>
                    <a:cubicBezTo>
                      <a:pt x="405181" y="150019"/>
                      <a:pt x="324313" y="76676"/>
                      <a:pt x="324313" y="76676"/>
                    </a:cubicBezTo>
                    <a:lnTo>
                      <a:pt x="192583" y="7239"/>
                    </a:lnTo>
                    <a:lnTo>
                      <a:pt x="22466" y="0"/>
                    </a:lnTo>
                    <a:close/>
                  </a:path>
                </a:pathLst>
              </a:custGeom>
              <a:solidFill>
                <a:srgbClr val="987E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4" name="任意多边形: 形状 453">
                <a:extLst>
                  <a:ext uri="{FF2B5EF4-FFF2-40B4-BE49-F238E27FC236}">
                    <a16:creationId xmlns:a16="http://schemas.microsoft.com/office/drawing/2014/main" id="{16732C03-E844-0181-D01F-3542B9F6CB43}"/>
                  </a:ext>
                </a:extLst>
              </p:cNvPr>
              <p:cNvSpPr/>
              <p:nvPr/>
            </p:nvSpPr>
            <p:spPr>
              <a:xfrm>
                <a:off x="369093" y="4715636"/>
                <a:ext cx="749808" cy="1270063"/>
              </a:xfrm>
              <a:custGeom>
                <a:avLst/>
                <a:gdLst>
                  <a:gd name="connsiteX0" fmla="*/ 0 w 749808"/>
                  <a:gd name="connsiteY0" fmla="*/ 7049 h 1270063"/>
                  <a:gd name="connsiteX1" fmla="*/ 102775 w 749808"/>
                  <a:gd name="connsiteY1" fmla="*/ 1250157 h 1270063"/>
                  <a:gd name="connsiteX2" fmla="*/ 388525 w 749808"/>
                  <a:gd name="connsiteY2" fmla="*/ 1259777 h 1270063"/>
                  <a:gd name="connsiteX3" fmla="*/ 374428 w 749808"/>
                  <a:gd name="connsiteY3" fmla="*/ 189643 h 1270063"/>
                  <a:gd name="connsiteX4" fmla="*/ 455105 w 749808"/>
                  <a:gd name="connsiteY4" fmla="*/ 1264253 h 1270063"/>
                  <a:gd name="connsiteX5" fmla="*/ 683800 w 749808"/>
                  <a:gd name="connsiteY5" fmla="*/ 1270064 h 1270063"/>
                  <a:gd name="connsiteX6" fmla="*/ 749808 w 749808"/>
                  <a:gd name="connsiteY6" fmla="*/ 0 h 1270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49808" h="1270063">
                    <a:moveTo>
                      <a:pt x="0" y="7049"/>
                    </a:moveTo>
                    <a:lnTo>
                      <a:pt x="102775" y="1250157"/>
                    </a:lnTo>
                    <a:lnTo>
                      <a:pt x="388525" y="1259777"/>
                    </a:lnTo>
                    <a:lnTo>
                      <a:pt x="374428" y="189643"/>
                    </a:lnTo>
                    <a:lnTo>
                      <a:pt x="455105" y="1264253"/>
                    </a:lnTo>
                    <a:lnTo>
                      <a:pt x="683800" y="1270064"/>
                    </a:lnTo>
                    <a:lnTo>
                      <a:pt x="749808" y="0"/>
                    </a:lnTo>
                    <a:close/>
                  </a:path>
                </a:pathLst>
              </a:custGeom>
              <a:solidFill>
                <a:srgbClr val="615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5" name="任意多边形: 形状 454">
                <a:extLst>
                  <a:ext uri="{FF2B5EF4-FFF2-40B4-BE49-F238E27FC236}">
                    <a16:creationId xmlns:a16="http://schemas.microsoft.com/office/drawing/2014/main" id="{3AB8ADE1-23D5-0DDE-61AF-3E2B301F8FE9}"/>
                  </a:ext>
                </a:extLst>
              </p:cNvPr>
              <p:cNvSpPr/>
              <p:nvPr/>
            </p:nvSpPr>
            <p:spPr>
              <a:xfrm>
                <a:off x="812527" y="3543109"/>
                <a:ext cx="629125" cy="825436"/>
              </a:xfrm>
              <a:custGeom>
                <a:avLst/>
                <a:gdLst>
                  <a:gd name="connsiteX0" fmla="*/ 22244 w 629125"/>
                  <a:gd name="connsiteY0" fmla="*/ 0 h 825436"/>
                  <a:gd name="connsiteX1" fmla="*/ 604888 w 629125"/>
                  <a:gd name="connsiteY1" fmla="*/ 707326 h 825436"/>
                  <a:gd name="connsiteX2" fmla="*/ 420389 w 629125"/>
                  <a:gd name="connsiteY2" fmla="*/ 825437 h 825436"/>
                  <a:gd name="connsiteX3" fmla="*/ 319995 w 629125"/>
                  <a:gd name="connsiteY3" fmla="*/ 661225 h 825436"/>
                  <a:gd name="connsiteX4" fmla="*/ 389909 w 629125"/>
                  <a:gd name="connsiteY4" fmla="*/ 591122 h 825436"/>
                  <a:gd name="connsiteX5" fmla="*/ 302088 w 629125"/>
                  <a:gd name="connsiteY5" fmla="*/ 572548 h 825436"/>
                  <a:gd name="connsiteX6" fmla="*/ 22244 w 629125"/>
                  <a:gd name="connsiteY6" fmla="*/ 0 h 825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29125" h="825436">
                    <a:moveTo>
                      <a:pt x="22244" y="0"/>
                    </a:moveTo>
                    <a:cubicBezTo>
                      <a:pt x="22244" y="0"/>
                      <a:pt x="771766" y="591217"/>
                      <a:pt x="604888" y="707326"/>
                    </a:cubicBezTo>
                    <a:cubicBezTo>
                      <a:pt x="438010" y="823436"/>
                      <a:pt x="420389" y="825437"/>
                      <a:pt x="420389" y="825437"/>
                    </a:cubicBezTo>
                    <a:lnTo>
                      <a:pt x="319995" y="661225"/>
                    </a:lnTo>
                    <a:lnTo>
                      <a:pt x="389909" y="591122"/>
                    </a:lnTo>
                    <a:lnTo>
                      <a:pt x="302088" y="572548"/>
                    </a:lnTo>
                    <a:cubicBezTo>
                      <a:pt x="302088" y="572452"/>
                      <a:pt x="-97009" y="354711"/>
                      <a:pt x="22244" y="0"/>
                    </a:cubicBezTo>
                    <a:close/>
                  </a:path>
                </a:pathLst>
              </a:custGeom>
              <a:solidFill>
                <a:srgbClr val="987E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6" name="任意多边形: 形状 455">
                <a:extLst>
                  <a:ext uri="{FF2B5EF4-FFF2-40B4-BE49-F238E27FC236}">
                    <a16:creationId xmlns:a16="http://schemas.microsoft.com/office/drawing/2014/main" id="{5634A879-B162-8B34-B7F6-FEE550E8287B}"/>
                  </a:ext>
                </a:extLst>
              </p:cNvPr>
              <p:cNvSpPr/>
              <p:nvPr/>
            </p:nvSpPr>
            <p:spPr>
              <a:xfrm>
                <a:off x="198692" y="2720036"/>
                <a:ext cx="919505" cy="834200"/>
              </a:xfrm>
              <a:custGeom>
                <a:avLst/>
                <a:gdLst>
                  <a:gd name="connsiteX0" fmla="*/ 19240 w 919505"/>
                  <a:gd name="connsiteY0" fmla="*/ 153560 h 834200"/>
                  <a:gd name="connsiteX1" fmla="*/ 417290 w 919505"/>
                  <a:gd name="connsiteY1" fmla="*/ 829454 h 834200"/>
                  <a:gd name="connsiteX2" fmla="*/ 908303 w 919505"/>
                  <a:gd name="connsiteY2" fmla="*/ 167086 h 834200"/>
                  <a:gd name="connsiteX3" fmla="*/ 19240 w 919505"/>
                  <a:gd name="connsiteY3" fmla="*/ 153560 h 834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19505" h="834200">
                    <a:moveTo>
                      <a:pt x="19240" y="153560"/>
                    </a:moveTo>
                    <a:cubicBezTo>
                      <a:pt x="19240" y="153560"/>
                      <a:pt x="-132684" y="763637"/>
                      <a:pt x="417290" y="829454"/>
                    </a:cubicBezTo>
                    <a:cubicBezTo>
                      <a:pt x="967263" y="895272"/>
                      <a:pt x="932592" y="256335"/>
                      <a:pt x="908303" y="167086"/>
                    </a:cubicBezTo>
                    <a:cubicBezTo>
                      <a:pt x="884015" y="77742"/>
                      <a:pt x="306133" y="-152002"/>
                      <a:pt x="19240" y="153560"/>
                    </a:cubicBezTo>
                    <a:close/>
                  </a:path>
                </a:pathLst>
              </a:custGeom>
              <a:solidFill>
                <a:srgbClr val="FAEFD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7" name="任意多边形: 形状 456">
                <a:extLst>
                  <a:ext uri="{FF2B5EF4-FFF2-40B4-BE49-F238E27FC236}">
                    <a16:creationId xmlns:a16="http://schemas.microsoft.com/office/drawing/2014/main" id="{D45B2B8A-C8CF-1FC8-9E06-43501024D357}"/>
                  </a:ext>
                </a:extLst>
              </p:cNvPr>
              <p:cNvSpPr/>
              <p:nvPr/>
            </p:nvSpPr>
            <p:spPr>
              <a:xfrm>
                <a:off x="129386" y="2392128"/>
                <a:ext cx="1016093" cy="889233"/>
              </a:xfrm>
              <a:custGeom>
                <a:avLst/>
                <a:gdLst>
                  <a:gd name="connsiteX0" fmla="*/ 222181 w 1016093"/>
                  <a:gd name="connsiteY0" fmla="*/ 426509 h 889233"/>
                  <a:gd name="connsiteX1" fmla="*/ 539269 w 1016093"/>
                  <a:gd name="connsiteY1" fmla="*/ 468134 h 889233"/>
                  <a:gd name="connsiteX2" fmla="*/ 478690 w 1016093"/>
                  <a:gd name="connsiteY2" fmla="*/ 397553 h 889233"/>
                  <a:gd name="connsiteX3" fmla="*/ 700146 w 1016093"/>
                  <a:gd name="connsiteY3" fmla="*/ 516139 h 889233"/>
                  <a:gd name="connsiteX4" fmla="*/ 653759 w 1016093"/>
                  <a:gd name="connsiteY4" fmla="*/ 446226 h 889233"/>
                  <a:gd name="connsiteX5" fmla="*/ 853689 w 1016093"/>
                  <a:gd name="connsiteY5" fmla="*/ 570622 h 889233"/>
                  <a:gd name="connsiteX6" fmla="*/ 842640 w 1016093"/>
                  <a:gd name="connsiteY6" fmla="*/ 502328 h 889233"/>
                  <a:gd name="connsiteX7" fmla="*/ 977609 w 1016093"/>
                  <a:gd name="connsiteY7" fmla="*/ 650918 h 889233"/>
                  <a:gd name="connsiteX8" fmla="*/ 969608 w 1016093"/>
                  <a:gd name="connsiteY8" fmla="*/ 826845 h 889233"/>
                  <a:gd name="connsiteX9" fmla="*/ 854165 w 1016093"/>
                  <a:gd name="connsiteY9" fmla="*/ 95992 h 889233"/>
                  <a:gd name="connsiteX10" fmla="*/ 79402 w 1016093"/>
                  <a:gd name="connsiteY10" fmla="*/ 267156 h 889233"/>
                  <a:gd name="connsiteX11" fmla="*/ 108929 w 1016093"/>
                  <a:gd name="connsiteY11" fmla="*/ 889234 h 889233"/>
                  <a:gd name="connsiteX12" fmla="*/ 222181 w 1016093"/>
                  <a:gd name="connsiteY12" fmla="*/ 426509 h 889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16093" h="889233">
                    <a:moveTo>
                      <a:pt x="222181" y="426509"/>
                    </a:moveTo>
                    <a:cubicBezTo>
                      <a:pt x="222181" y="426509"/>
                      <a:pt x="353531" y="500328"/>
                      <a:pt x="539269" y="468134"/>
                    </a:cubicBezTo>
                    <a:lnTo>
                      <a:pt x="478690" y="397553"/>
                    </a:lnTo>
                    <a:cubicBezTo>
                      <a:pt x="478690" y="397553"/>
                      <a:pt x="578893" y="530999"/>
                      <a:pt x="700146" y="516139"/>
                    </a:cubicBezTo>
                    <a:lnTo>
                      <a:pt x="653759" y="446226"/>
                    </a:lnTo>
                    <a:lnTo>
                      <a:pt x="853689" y="570622"/>
                    </a:lnTo>
                    <a:lnTo>
                      <a:pt x="842640" y="502328"/>
                    </a:lnTo>
                    <a:lnTo>
                      <a:pt x="977609" y="650918"/>
                    </a:lnTo>
                    <a:lnTo>
                      <a:pt x="969608" y="826845"/>
                    </a:lnTo>
                    <a:cubicBezTo>
                      <a:pt x="969608" y="826845"/>
                      <a:pt x="1130295" y="257821"/>
                      <a:pt x="854165" y="95992"/>
                    </a:cubicBezTo>
                    <a:cubicBezTo>
                      <a:pt x="578035" y="-65838"/>
                      <a:pt x="302668" y="-32215"/>
                      <a:pt x="79402" y="267156"/>
                    </a:cubicBezTo>
                    <a:cubicBezTo>
                      <a:pt x="-115099" y="528141"/>
                      <a:pt x="108929" y="889234"/>
                      <a:pt x="108929" y="889234"/>
                    </a:cubicBezTo>
                    <a:lnTo>
                      <a:pt x="222181" y="426509"/>
                    </a:lnTo>
                    <a:close/>
                  </a:path>
                </a:pathLst>
              </a:custGeom>
              <a:solidFill>
                <a:srgbClr val="5C320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8" name="任意多边形: 形状 457">
                <a:extLst>
                  <a:ext uri="{FF2B5EF4-FFF2-40B4-BE49-F238E27FC236}">
                    <a16:creationId xmlns:a16="http://schemas.microsoft.com/office/drawing/2014/main" id="{AB9ED625-FA1E-D74C-DB9F-C06C82637318}"/>
                  </a:ext>
                </a:extLst>
              </p:cNvPr>
              <p:cNvSpPr/>
              <p:nvPr/>
            </p:nvSpPr>
            <p:spPr>
              <a:xfrm>
                <a:off x="391953" y="3014765"/>
                <a:ext cx="183737" cy="54284"/>
              </a:xfrm>
              <a:custGeom>
                <a:avLst/>
                <a:gdLst>
                  <a:gd name="connsiteX0" fmla="*/ 0 w 183737"/>
                  <a:gd name="connsiteY0" fmla="*/ 47141 h 54284"/>
                  <a:gd name="connsiteX1" fmla="*/ 183737 w 183737"/>
                  <a:gd name="connsiteY1" fmla="*/ 54285 h 54284"/>
                  <a:gd name="connsiteX2" fmla="*/ 0 w 183737"/>
                  <a:gd name="connsiteY2" fmla="*/ 47141 h 54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3737" h="54284">
                    <a:moveTo>
                      <a:pt x="0" y="47141"/>
                    </a:moveTo>
                    <a:cubicBezTo>
                      <a:pt x="0" y="47141"/>
                      <a:pt x="61341" y="-63539"/>
                      <a:pt x="183737" y="54285"/>
                    </a:cubicBezTo>
                    <a:cubicBezTo>
                      <a:pt x="183737" y="54285"/>
                      <a:pt x="114395" y="-3437"/>
                      <a:pt x="0" y="47141"/>
                    </a:cubicBezTo>
                    <a:close/>
                  </a:path>
                </a:pathLst>
              </a:custGeom>
              <a:solidFill>
                <a:srgbClr val="5C320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9" name="任意多边形: 形状 458">
                <a:extLst>
                  <a:ext uri="{FF2B5EF4-FFF2-40B4-BE49-F238E27FC236}">
                    <a16:creationId xmlns:a16="http://schemas.microsoft.com/office/drawing/2014/main" id="{7FC28881-3F4C-9F54-F390-D7DEEA7F5EEB}"/>
                  </a:ext>
                </a:extLst>
              </p:cNvPr>
              <p:cNvSpPr/>
              <p:nvPr/>
            </p:nvSpPr>
            <p:spPr>
              <a:xfrm>
                <a:off x="780764" y="2982380"/>
                <a:ext cx="183737" cy="54284"/>
              </a:xfrm>
              <a:custGeom>
                <a:avLst/>
                <a:gdLst>
                  <a:gd name="connsiteX0" fmla="*/ 0 w 183737"/>
                  <a:gd name="connsiteY0" fmla="*/ 47141 h 54284"/>
                  <a:gd name="connsiteX1" fmla="*/ 183737 w 183737"/>
                  <a:gd name="connsiteY1" fmla="*/ 54285 h 54284"/>
                  <a:gd name="connsiteX2" fmla="*/ 0 w 183737"/>
                  <a:gd name="connsiteY2" fmla="*/ 47141 h 54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3737" h="54284">
                    <a:moveTo>
                      <a:pt x="0" y="47141"/>
                    </a:moveTo>
                    <a:cubicBezTo>
                      <a:pt x="0" y="47141"/>
                      <a:pt x="61341" y="-63539"/>
                      <a:pt x="183737" y="54285"/>
                    </a:cubicBezTo>
                    <a:cubicBezTo>
                      <a:pt x="183737" y="54189"/>
                      <a:pt x="114490" y="-3532"/>
                      <a:pt x="0" y="47141"/>
                    </a:cubicBezTo>
                    <a:close/>
                  </a:path>
                </a:pathLst>
              </a:custGeom>
              <a:solidFill>
                <a:srgbClr val="5C320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0" name="任意多边形: 形状 459">
                <a:extLst>
                  <a:ext uri="{FF2B5EF4-FFF2-40B4-BE49-F238E27FC236}">
                    <a16:creationId xmlns:a16="http://schemas.microsoft.com/office/drawing/2014/main" id="{BC502F5B-B112-6BE1-296A-F7C342E167FF}"/>
                  </a:ext>
                </a:extLst>
              </p:cNvPr>
              <p:cNvSpPr/>
              <p:nvPr/>
            </p:nvSpPr>
            <p:spPr>
              <a:xfrm>
                <a:off x="457995" y="3082133"/>
                <a:ext cx="116518" cy="116518"/>
              </a:xfrm>
              <a:custGeom>
                <a:avLst/>
                <a:gdLst>
                  <a:gd name="connsiteX0" fmla="*/ 115314 w 116518"/>
                  <a:gd name="connsiteY0" fmla="*/ 46544 h 116518"/>
                  <a:gd name="connsiteX1" fmla="*/ 69975 w 116518"/>
                  <a:gd name="connsiteY1" fmla="*/ 115314 h 116518"/>
                  <a:gd name="connsiteX2" fmla="*/ 1205 w 116518"/>
                  <a:gd name="connsiteY2" fmla="*/ 69975 h 116518"/>
                  <a:gd name="connsiteX3" fmla="*/ 46544 w 116518"/>
                  <a:gd name="connsiteY3" fmla="*/ 1205 h 116518"/>
                  <a:gd name="connsiteX4" fmla="*/ 115314 w 116518"/>
                  <a:gd name="connsiteY4" fmla="*/ 46544 h 116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6518" h="116518">
                    <a:moveTo>
                      <a:pt x="115314" y="46544"/>
                    </a:moveTo>
                    <a:cubicBezTo>
                      <a:pt x="121791" y="78071"/>
                      <a:pt x="101503" y="108837"/>
                      <a:pt x="69975" y="115314"/>
                    </a:cubicBezTo>
                    <a:cubicBezTo>
                      <a:pt x="38447" y="121791"/>
                      <a:pt x="7682" y="101503"/>
                      <a:pt x="1205" y="69975"/>
                    </a:cubicBezTo>
                    <a:cubicBezTo>
                      <a:pt x="-5272" y="38447"/>
                      <a:pt x="15016" y="7682"/>
                      <a:pt x="46544" y="1205"/>
                    </a:cubicBezTo>
                    <a:cubicBezTo>
                      <a:pt x="78071" y="-5272"/>
                      <a:pt x="108837" y="15016"/>
                      <a:pt x="115314" y="4654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1" name="任意多边形: 形状 460">
                <a:extLst>
                  <a:ext uri="{FF2B5EF4-FFF2-40B4-BE49-F238E27FC236}">
                    <a16:creationId xmlns:a16="http://schemas.microsoft.com/office/drawing/2014/main" id="{CC8AF8EE-0969-4B24-8BD2-864A71D6B03E}"/>
                  </a:ext>
                </a:extLst>
              </p:cNvPr>
              <p:cNvSpPr/>
              <p:nvPr/>
            </p:nvSpPr>
            <p:spPr>
              <a:xfrm>
                <a:off x="525036" y="3111427"/>
                <a:ext cx="45016" cy="45044"/>
              </a:xfrm>
              <a:custGeom>
                <a:avLst/>
                <a:gdLst>
                  <a:gd name="connsiteX0" fmla="*/ 44559 w 45016"/>
                  <a:gd name="connsiteY0" fmla="*/ 18011 h 45044"/>
                  <a:gd name="connsiteX1" fmla="*/ 27033 w 45016"/>
                  <a:gd name="connsiteY1" fmla="*/ 44586 h 45044"/>
                  <a:gd name="connsiteX2" fmla="*/ 458 w 45016"/>
                  <a:gd name="connsiteY2" fmla="*/ 27060 h 45044"/>
                  <a:gd name="connsiteX3" fmla="*/ 17984 w 45016"/>
                  <a:gd name="connsiteY3" fmla="*/ 486 h 45044"/>
                  <a:gd name="connsiteX4" fmla="*/ 44559 w 45016"/>
                  <a:gd name="connsiteY4" fmla="*/ 18011 h 45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016" h="45044">
                    <a:moveTo>
                      <a:pt x="44559" y="18011"/>
                    </a:moveTo>
                    <a:cubicBezTo>
                      <a:pt x="47035" y="30203"/>
                      <a:pt x="39225" y="42110"/>
                      <a:pt x="27033" y="44586"/>
                    </a:cubicBezTo>
                    <a:cubicBezTo>
                      <a:pt x="14841" y="47063"/>
                      <a:pt x="2935" y="39252"/>
                      <a:pt x="458" y="27060"/>
                    </a:cubicBezTo>
                    <a:cubicBezTo>
                      <a:pt x="-2018" y="14868"/>
                      <a:pt x="5792" y="2962"/>
                      <a:pt x="17984" y="486"/>
                    </a:cubicBezTo>
                    <a:cubicBezTo>
                      <a:pt x="30176" y="-2086"/>
                      <a:pt x="42082" y="5819"/>
                      <a:pt x="44559" y="1801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2" name="任意多边形: 形状 461">
                <a:extLst>
                  <a:ext uri="{FF2B5EF4-FFF2-40B4-BE49-F238E27FC236}">
                    <a16:creationId xmlns:a16="http://schemas.microsoft.com/office/drawing/2014/main" id="{1781E0B9-B439-6951-BD49-5EBB79D4341E}"/>
                  </a:ext>
                </a:extLst>
              </p:cNvPr>
              <p:cNvSpPr/>
              <p:nvPr/>
            </p:nvSpPr>
            <p:spPr>
              <a:xfrm>
                <a:off x="812611" y="3064828"/>
                <a:ext cx="116518" cy="116487"/>
              </a:xfrm>
              <a:custGeom>
                <a:avLst/>
                <a:gdLst>
                  <a:gd name="connsiteX0" fmla="*/ 115314 w 116518"/>
                  <a:gd name="connsiteY0" fmla="*/ 46512 h 116487"/>
                  <a:gd name="connsiteX1" fmla="*/ 69975 w 116518"/>
                  <a:gd name="connsiteY1" fmla="*/ 115283 h 116487"/>
                  <a:gd name="connsiteX2" fmla="*/ 1205 w 116518"/>
                  <a:gd name="connsiteY2" fmla="*/ 69944 h 116487"/>
                  <a:gd name="connsiteX3" fmla="*/ 46544 w 116518"/>
                  <a:gd name="connsiteY3" fmla="*/ 1173 h 116487"/>
                  <a:gd name="connsiteX4" fmla="*/ 115314 w 116518"/>
                  <a:gd name="connsiteY4" fmla="*/ 46512 h 116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6518" h="116487">
                    <a:moveTo>
                      <a:pt x="115314" y="46512"/>
                    </a:moveTo>
                    <a:cubicBezTo>
                      <a:pt x="121791" y="78040"/>
                      <a:pt x="101503" y="108806"/>
                      <a:pt x="69975" y="115283"/>
                    </a:cubicBezTo>
                    <a:cubicBezTo>
                      <a:pt x="38447" y="121760"/>
                      <a:pt x="7682" y="101472"/>
                      <a:pt x="1205" y="69944"/>
                    </a:cubicBezTo>
                    <a:cubicBezTo>
                      <a:pt x="-5272" y="38416"/>
                      <a:pt x="15016" y="7650"/>
                      <a:pt x="46544" y="1173"/>
                    </a:cubicBezTo>
                    <a:cubicBezTo>
                      <a:pt x="78071" y="-5208"/>
                      <a:pt x="108837" y="15080"/>
                      <a:pt x="115314" y="46512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3" name="任意多边形: 形状 462">
                <a:extLst>
                  <a:ext uri="{FF2B5EF4-FFF2-40B4-BE49-F238E27FC236}">
                    <a16:creationId xmlns:a16="http://schemas.microsoft.com/office/drawing/2014/main" id="{2D0F9479-F401-84E7-3E89-8FA560A07B88}"/>
                  </a:ext>
                </a:extLst>
              </p:cNvPr>
              <p:cNvSpPr/>
              <p:nvPr/>
            </p:nvSpPr>
            <p:spPr>
              <a:xfrm>
                <a:off x="879747" y="3094119"/>
                <a:ext cx="45016" cy="45016"/>
              </a:xfrm>
              <a:custGeom>
                <a:avLst/>
                <a:gdLst>
                  <a:gd name="connsiteX0" fmla="*/ 44559 w 45016"/>
                  <a:gd name="connsiteY0" fmla="*/ 17984 h 45016"/>
                  <a:gd name="connsiteX1" fmla="*/ 27033 w 45016"/>
                  <a:gd name="connsiteY1" fmla="*/ 44559 h 45016"/>
                  <a:gd name="connsiteX2" fmla="*/ 458 w 45016"/>
                  <a:gd name="connsiteY2" fmla="*/ 27033 h 45016"/>
                  <a:gd name="connsiteX3" fmla="*/ 17984 w 45016"/>
                  <a:gd name="connsiteY3" fmla="*/ 458 h 45016"/>
                  <a:gd name="connsiteX4" fmla="*/ 44559 w 45016"/>
                  <a:gd name="connsiteY4" fmla="*/ 17984 h 45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016" h="45016">
                    <a:moveTo>
                      <a:pt x="44559" y="17984"/>
                    </a:moveTo>
                    <a:cubicBezTo>
                      <a:pt x="47035" y="30176"/>
                      <a:pt x="39225" y="42082"/>
                      <a:pt x="27033" y="44559"/>
                    </a:cubicBezTo>
                    <a:cubicBezTo>
                      <a:pt x="14841" y="47035"/>
                      <a:pt x="2934" y="39225"/>
                      <a:pt x="458" y="27033"/>
                    </a:cubicBezTo>
                    <a:cubicBezTo>
                      <a:pt x="-2018" y="14841"/>
                      <a:pt x="5792" y="2934"/>
                      <a:pt x="17984" y="458"/>
                    </a:cubicBezTo>
                    <a:cubicBezTo>
                      <a:pt x="30081" y="-2019"/>
                      <a:pt x="41987" y="5792"/>
                      <a:pt x="44559" y="1798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4" name="任意多边形: 形状 463">
                <a:extLst>
                  <a:ext uri="{FF2B5EF4-FFF2-40B4-BE49-F238E27FC236}">
                    <a16:creationId xmlns:a16="http://schemas.microsoft.com/office/drawing/2014/main" id="{FBAF8B3E-D269-188A-8E29-32E49DC9DF95}"/>
                  </a:ext>
                </a:extLst>
              </p:cNvPr>
              <p:cNvSpPr/>
              <p:nvPr/>
            </p:nvSpPr>
            <p:spPr>
              <a:xfrm>
                <a:off x="747919" y="3134772"/>
                <a:ext cx="56181" cy="81457"/>
              </a:xfrm>
              <a:custGeom>
                <a:avLst/>
                <a:gdLst>
                  <a:gd name="connsiteX0" fmla="*/ 174 w 56181"/>
                  <a:gd name="connsiteY0" fmla="*/ 0 h 81457"/>
                  <a:gd name="connsiteX1" fmla="*/ 56181 w 56181"/>
                  <a:gd name="connsiteY1" fmla="*/ 81439 h 81457"/>
                  <a:gd name="connsiteX2" fmla="*/ 174 w 56181"/>
                  <a:gd name="connsiteY2" fmla="*/ 0 h 81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6181" h="81457">
                    <a:moveTo>
                      <a:pt x="174" y="0"/>
                    </a:moveTo>
                    <a:cubicBezTo>
                      <a:pt x="174" y="0"/>
                      <a:pt x="27702" y="77819"/>
                      <a:pt x="56181" y="81439"/>
                    </a:cubicBezTo>
                    <a:cubicBezTo>
                      <a:pt x="56277" y="81534"/>
                      <a:pt x="-3636" y="83534"/>
                      <a:pt x="174" y="0"/>
                    </a:cubicBezTo>
                    <a:close/>
                  </a:path>
                </a:pathLst>
              </a:custGeom>
              <a:solidFill>
                <a:srgbClr val="F8D3A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5" name="任意多边形: 形状 464">
                <a:extLst>
                  <a:ext uri="{FF2B5EF4-FFF2-40B4-BE49-F238E27FC236}">
                    <a16:creationId xmlns:a16="http://schemas.microsoft.com/office/drawing/2014/main" id="{F123EDAB-0FCF-80B6-D435-90F40087C3E3}"/>
                  </a:ext>
                </a:extLst>
              </p:cNvPr>
              <p:cNvSpPr/>
              <p:nvPr/>
            </p:nvSpPr>
            <p:spPr>
              <a:xfrm>
                <a:off x="727614" y="3247548"/>
                <a:ext cx="82295" cy="53901"/>
              </a:xfrm>
              <a:custGeom>
                <a:avLst/>
                <a:gdLst>
                  <a:gd name="connsiteX0" fmla="*/ 0 w 82295"/>
                  <a:gd name="connsiteY0" fmla="*/ 22574 h 53901"/>
                  <a:gd name="connsiteX1" fmla="*/ 82296 w 82295"/>
                  <a:gd name="connsiteY1" fmla="*/ 0 h 53901"/>
                  <a:gd name="connsiteX2" fmla="*/ 0 w 82295"/>
                  <a:gd name="connsiteY2" fmla="*/ 22574 h 539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2295" h="53901">
                    <a:moveTo>
                      <a:pt x="0" y="22574"/>
                    </a:moveTo>
                    <a:cubicBezTo>
                      <a:pt x="0" y="22574"/>
                      <a:pt x="64008" y="35052"/>
                      <a:pt x="82296" y="0"/>
                    </a:cubicBezTo>
                    <a:cubicBezTo>
                      <a:pt x="82296" y="95"/>
                      <a:pt x="63151" y="104394"/>
                      <a:pt x="0" y="22574"/>
                    </a:cubicBezTo>
                    <a:close/>
                  </a:path>
                </a:pathLst>
              </a:custGeom>
              <a:solidFill>
                <a:srgbClr val="F8D3A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6" name="任意多边形: 形状 465">
                <a:extLst>
                  <a:ext uri="{FF2B5EF4-FFF2-40B4-BE49-F238E27FC236}">
                    <a16:creationId xmlns:a16="http://schemas.microsoft.com/office/drawing/2014/main" id="{395CDE5B-F033-B684-F37E-0170AAE4830E}"/>
                  </a:ext>
                </a:extLst>
              </p:cNvPr>
              <p:cNvSpPr/>
              <p:nvPr/>
            </p:nvSpPr>
            <p:spPr>
              <a:xfrm>
                <a:off x="576453" y="3301460"/>
                <a:ext cx="312229" cy="154577"/>
              </a:xfrm>
              <a:custGeom>
                <a:avLst/>
                <a:gdLst>
                  <a:gd name="connsiteX0" fmla="*/ 0 w 312229"/>
                  <a:gd name="connsiteY0" fmla="*/ 31147 h 154577"/>
                  <a:gd name="connsiteX1" fmla="*/ 312230 w 312229"/>
                  <a:gd name="connsiteY1" fmla="*/ 0 h 154577"/>
                  <a:gd name="connsiteX2" fmla="*/ 178499 w 312229"/>
                  <a:gd name="connsiteY2" fmla="*/ 154115 h 154577"/>
                  <a:gd name="connsiteX3" fmla="*/ 0 w 312229"/>
                  <a:gd name="connsiteY3" fmla="*/ 31147 h 154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2229" h="154577">
                    <a:moveTo>
                      <a:pt x="0" y="31147"/>
                    </a:moveTo>
                    <a:cubicBezTo>
                      <a:pt x="0" y="31147"/>
                      <a:pt x="172022" y="192024"/>
                      <a:pt x="312230" y="0"/>
                    </a:cubicBezTo>
                    <a:cubicBezTo>
                      <a:pt x="312230" y="0"/>
                      <a:pt x="259651" y="148590"/>
                      <a:pt x="178499" y="154115"/>
                    </a:cubicBezTo>
                    <a:cubicBezTo>
                      <a:pt x="94583" y="159830"/>
                      <a:pt x="46482" y="112205"/>
                      <a:pt x="0" y="31147"/>
                    </a:cubicBezTo>
                    <a:close/>
                  </a:path>
                </a:pathLst>
              </a:custGeom>
              <a:solidFill>
                <a:srgbClr val="E1918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7" name="任意多边形: 形状 466">
                <a:extLst>
                  <a:ext uri="{FF2B5EF4-FFF2-40B4-BE49-F238E27FC236}">
                    <a16:creationId xmlns:a16="http://schemas.microsoft.com/office/drawing/2014/main" id="{225029AE-53B6-0CB5-5667-7A2B432241AB}"/>
                  </a:ext>
                </a:extLst>
              </p:cNvPr>
              <p:cNvSpPr/>
              <p:nvPr/>
            </p:nvSpPr>
            <p:spPr>
              <a:xfrm>
                <a:off x="552926" y="3321228"/>
                <a:ext cx="40386" cy="31483"/>
              </a:xfrm>
              <a:custGeom>
                <a:avLst/>
                <a:gdLst>
                  <a:gd name="connsiteX0" fmla="*/ 40386 w 40386"/>
                  <a:gd name="connsiteY0" fmla="*/ 9759 h 31483"/>
                  <a:gd name="connsiteX1" fmla="*/ 15526 w 40386"/>
                  <a:gd name="connsiteY1" fmla="*/ 30143 h 31483"/>
                  <a:gd name="connsiteX2" fmla="*/ 0 w 40386"/>
                  <a:gd name="connsiteY2" fmla="*/ 3092 h 31483"/>
                  <a:gd name="connsiteX3" fmla="*/ 40386 w 40386"/>
                  <a:gd name="connsiteY3" fmla="*/ 9759 h 31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386" h="31483">
                    <a:moveTo>
                      <a:pt x="40386" y="9759"/>
                    </a:moveTo>
                    <a:cubicBezTo>
                      <a:pt x="40386" y="9759"/>
                      <a:pt x="27146" y="37858"/>
                      <a:pt x="15526" y="30143"/>
                    </a:cubicBezTo>
                    <a:cubicBezTo>
                      <a:pt x="3905" y="22428"/>
                      <a:pt x="0" y="3092"/>
                      <a:pt x="0" y="3092"/>
                    </a:cubicBezTo>
                    <a:cubicBezTo>
                      <a:pt x="0" y="3092"/>
                      <a:pt x="36385" y="-7195"/>
                      <a:pt x="40386" y="9759"/>
                    </a:cubicBezTo>
                    <a:close/>
                  </a:path>
                </a:pathLst>
              </a:custGeom>
              <a:solidFill>
                <a:srgbClr val="F8D3A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8" name="任意多边形: 形状 467">
                <a:extLst>
                  <a:ext uri="{FF2B5EF4-FFF2-40B4-BE49-F238E27FC236}">
                    <a16:creationId xmlns:a16="http://schemas.microsoft.com/office/drawing/2014/main" id="{B574151F-2803-DCEA-A0A4-1E3EB7BCC672}"/>
                  </a:ext>
                </a:extLst>
              </p:cNvPr>
              <p:cNvSpPr/>
              <p:nvPr/>
            </p:nvSpPr>
            <p:spPr>
              <a:xfrm>
                <a:off x="873335" y="3293134"/>
                <a:ext cx="20739" cy="25184"/>
              </a:xfrm>
              <a:custGeom>
                <a:avLst/>
                <a:gdLst>
                  <a:gd name="connsiteX0" fmla="*/ 19443 w 20739"/>
                  <a:gd name="connsiteY0" fmla="*/ 25185 h 25184"/>
                  <a:gd name="connsiteX1" fmla="*/ 10965 w 20739"/>
                  <a:gd name="connsiteY1" fmla="*/ 896 h 25184"/>
                  <a:gd name="connsiteX2" fmla="*/ 583 w 20739"/>
                  <a:gd name="connsiteY2" fmla="*/ 19565 h 25184"/>
                  <a:gd name="connsiteX3" fmla="*/ 19443 w 20739"/>
                  <a:gd name="connsiteY3" fmla="*/ 25185 h 25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39" h="25184">
                    <a:moveTo>
                      <a:pt x="19443" y="25185"/>
                    </a:moveTo>
                    <a:cubicBezTo>
                      <a:pt x="19443" y="25185"/>
                      <a:pt x="25634" y="-5581"/>
                      <a:pt x="10965" y="896"/>
                    </a:cubicBezTo>
                    <a:cubicBezTo>
                      <a:pt x="-3703" y="7373"/>
                      <a:pt x="583" y="19565"/>
                      <a:pt x="583" y="19565"/>
                    </a:cubicBezTo>
                    <a:lnTo>
                      <a:pt x="19443" y="25185"/>
                    </a:lnTo>
                    <a:close/>
                  </a:path>
                </a:pathLst>
              </a:custGeom>
              <a:solidFill>
                <a:srgbClr val="F8D3A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9" name="任意多边形: 形状 468">
                <a:extLst>
                  <a:ext uri="{FF2B5EF4-FFF2-40B4-BE49-F238E27FC236}">
                    <a16:creationId xmlns:a16="http://schemas.microsoft.com/office/drawing/2014/main" id="{8C110792-1351-20E8-476C-EA9C197F4578}"/>
                  </a:ext>
                </a:extLst>
              </p:cNvPr>
              <p:cNvSpPr/>
              <p:nvPr/>
            </p:nvSpPr>
            <p:spPr>
              <a:xfrm>
                <a:off x="322144" y="3553586"/>
                <a:ext cx="815807" cy="1170813"/>
              </a:xfrm>
              <a:custGeom>
                <a:avLst/>
                <a:gdLst>
                  <a:gd name="connsiteX0" fmla="*/ 521961 w 815807"/>
                  <a:gd name="connsiteY0" fmla="*/ 0 h 1170813"/>
                  <a:gd name="connsiteX1" fmla="*/ 795900 w 815807"/>
                  <a:gd name="connsiteY1" fmla="*/ 961549 h 1170813"/>
                  <a:gd name="connsiteX2" fmla="*/ 815807 w 815807"/>
                  <a:gd name="connsiteY2" fmla="*/ 1163384 h 1170813"/>
                  <a:gd name="connsiteX3" fmla="*/ 657 w 815807"/>
                  <a:gd name="connsiteY3" fmla="*/ 1170813 h 1170813"/>
                  <a:gd name="connsiteX4" fmla="*/ 214399 w 815807"/>
                  <a:gd name="connsiteY4" fmla="*/ 15907 h 1170813"/>
                  <a:gd name="connsiteX5" fmla="*/ 521961 w 815807"/>
                  <a:gd name="connsiteY5" fmla="*/ 0 h 1170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15807" h="1170813">
                    <a:moveTo>
                      <a:pt x="521961" y="0"/>
                    </a:moveTo>
                    <a:cubicBezTo>
                      <a:pt x="521961" y="0"/>
                      <a:pt x="799519" y="266605"/>
                      <a:pt x="795900" y="961549"/>
                    </a:cubicBezTo>
                    <a:lnTo>
                      <a:pt x="815807" y="1163384"/>
                    </a:lnTo>
                    <a:lnTo>
                      <a:pt x="657" y="1170813"/>
                    </a:lnTo>
                    <a:cubicBezTo>
                      <a:pt x="657" y="1170813"/>
                      <a:pt x="-23060" y="140018"/>
                      <a:pt x="214399" y="15907"/>
                    </a:cubicBezTo>
                    <a:cubicBezTo>
                      <a:pt x="214399" y="15907"/>
                      <a:pt x="371942" y="244507"/>
                      <a:pt x="521961" y="0"/>
                    </a:cubicBezTo>
                    <a:close/>
                  </a:path>
                </a:pathLst>
              </a:custGeom>
              <a:solidFill>
                <a:srgbClr val="F7CA9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0" name="任意多边形: 形状 469">
                <a:extLst>
                  <a:ext uri="{FF2B5EF4-FFF2-40B4-BE49-F238E27FC236}">
                    <a16:creationId xmlns:a16="http://schemas.microsoft.com/office/drawing/2014/main" id="{202CE2DA-396D-A073-41AA-C7AEC89C29AC}"/>
                  </a:ext>
                </a:extLst>
              </p:cNvPr>
              <p:cNvSpPr/>
              <p:nvPr/>
            </p:nvSpPr>
            <p:spPr>
              <a:xfrm>
                <a:off x="448627" y="3836765"/>
                <a:ext cx="742950" cy="695896"/>
              </a:xfrm>
              <a:custGeom>
                <a:avLst/>
                <a:gdLst>
                  <a:gd name="connsiteX0" fmla="*/ 742950 w 742950"/>
                  <a:gd name="connsiteY0" fmla="*/ 649891 h 695896"/>
                  <a:gd name="connsiteX1" fmla="*/ 636937 w 742950"/>
                  <a:gd name="connsiteY1" fmla="*/ 0 h 695896"/>
                  <a:gd name="connsiteX2" fmla="*/ 0 w 742950"/>
                  <a:gd name="connsiteY2" fmla="*/ 55912 h 695896"/>
                  <a:gd name="connsiteX3" fmla="*/ 40577 w 742950"/>
                  <a:gd name="connsiteY3" fmla="*/ 695897 h 695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2950" h="695896">
                    <a:moveTo>
                      <a:pt x="742950" y="649891"/>
                    </a:moveTo>
                    <a:lnTo>
                      <a:pt x="636937" y="0"/>
                    </a:lnTo>
                    <a:lnTo>
                      <a:pt x="0" y="55912"/>
                    </a:lnTo>
                    <a:lnTo>
                      <a:pt x="40577" y="695897"/>
                    </a:lnTo>
                    <a:close/>
                  </a:path>
                </a:pathLst>
              </a:custGeom>
              <a:solidFill>
                <a:srgbClr val="CBDC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1" name="任意多边形: 形状 470">
                <a:extLst>
                  <a:ext uri="{FF2B5EF4-FFF2-40B4-BE49-F238E27FC236}">
                    <a16:creationId xmlns:a16="http://schemas.microsoft.com/office/drawing/2014/main" id="{84A1A80A-6E6B-6E2D-E5DA-106526D27CBC}"/>
                  </a:ext>
                </a:extLst>
              </p:cNvPr>
              <p:cNvSpPr/>
              <p:nvPr/>
            </p:nvSpPr>
            <p:spPr>
              <a:xfrm>
                <a:off x="454247" y="3822858"/>
                <a:ext cx="716851" cy="669893"/>
              </a:xfrm>
              <a:custGeom>
                <a:avLst/>
                <a:gdLst>
                  <a:gd name="connsiteX0" fmla="*/ 716852 w 716851"/>
                  <a:gd name="connsiteY0" fmla="*/ 636937 h 669893"/>
                  <a:gd name="connsiteX1" fmla="*/ 637032 w 716851"/>
                  <a:gd name="connsiteY1" fmla="*/ 0 h 669893"/>
                  <a:gd name="connsiteX2" fmla="*/ 0 w 716851"/>
                  <a:gd name="connsiteY2" fmla="*/ 55912 h 669893"/>
                  <a:gd name="connsiteX3" fmla="*/ 92583 w 716851"/>
                  <a:gd name="connsiteY3" fmla="*/ 669893 h 669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6851" h="669893">
                    <a:moveTo>
                      <a:pt x="716852" y="636937"/>
                    </a:moveTo>
                    <a:lnTo>
                      <a:pt x="637032" y="0"/>
                    </a:lnTo>
                    <a:lnTo>
                      <a:pt x="0" y="55912"/>
                    </a:lnTo>
                    <a:lnTo>
                      <a:pt x="92583" y="669893"/>
                    </a:lnTo>
                    <a:close/>
                  </a:path>
                </a:pathLst>
              </a:custGeom>
              <a:solidFill>
                <a:srgbClr val="CACCE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2" name="任意多边形: 形状 471">
                <a:extLst>
                  <a:ext uri="{FF2B5EF4-FFF2-40B4-BE49-F238E27FC236}">
                    <a16:creationId xmlns:a16="http://schemas.microsoft.com/office/drawing/2014/main" id="{AFA9F8B1-2202-1964-9BF5-36E8D6BD93BA}"/>
                  </a:ext>
                </a:extLst>
              </p:cNvPr>
              <p:cNvSpPr/>
              <p:nvPr/>
            </p:nvSpPr>
            <p:spPr>
              <a:xfrm>
                <a:off x="220386" y="3573780"/>
                <a:ext cx="693441" cy="887879"/>
              </a:xfrm>
              <a:custGeom>
                <a:avLst/>
                <a:gdLst>
                  <a:gd name="connsiteX0" fmla="*/ 313013 w 693441"/>
                  <a:gd name="connsiteY0" fmla="*/ 0 h 887879"/>
                  <a:gd name="connsiteX1" fmla="*/ 30121 w 693441"/>
                  <a:gd name="connsiteY1" fmla="*/ 283369 h 887879"/>
                  <a:gd name="connsiteX2" fmla="*/ 29549 w 693441"/>
                  <a:gd name="connsiteY2" fmla="*/ 838581 h 887879"/>
                  <a:gd name="connsiteX3" fmla="*/ 693442 w 693441"/>
                  <a:gd name="connsiteY3" fmla="*/ 832199 h 887879"/>
                  <a:gd name="connsiteX4" fmla="*/ 662486 w 693441"/>
                  <a:gd name="connsiteY4" fmla="*/ 677418 h 887879"/>
                  <a:gd name="connsiteX5" fmla="*/ 240909 w 693441"/>
                  <a:gd name="connsiteY5" fmla="*/ 613505 h 887879"/>
                  <a:gd name="connsiteX6" fmla="*/ 193760 w 693441"/>
                  <a:gd name="connsiteY6" fmla="*/ 588645 h 887879"/>
                  <a:gd name="connsiteX7" fmla="*/ 313013 w 693441"/>
                  <a:gd name="connsiteY7" fmla="*/ 0 h 887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3441" h="887879">
                    <a:moveTo>
                      <a:pt x="313013" y="0"/>
                    </a:moveTo>
                    <a:cubicBezTo>
                      <a:pt x="313013" y="0"/>
                      <a:pt x="97558" y="84201"/>
                      <a:pt x="30121" y="283369"/>
                    </a:cubicBezTo>
                    <a:cubicBezTo>
                      <a:pt x="-37316" y="482536"/>
                      <a:pt x="29549" y="838581"/>
                      <a:pt x="29549" y="838581"/>
                    </a:cubicBezTo>
                    <a:cubicBezTo>
                      <a:pt x="29549" y="838581"/>
                      <a:pt x="322538" y="953643"/>
                      <a:pt x="693442" y="832199"/>
                    </a:cubicBezTo>
                    <a:lnTo>
                      <a:pt x="662486" y="677418"/>
                    </a:lnTo>
                    <a:lnTo>
                      <a:pt x="240909" y="613505"/>
                    </a:lnTo>
                    <a:lnTo>
                      <a:pt x="193760" y="588645"/>
                    </a:lnTo>
                    <a:cubicBezTo>
                      <a:pt x="193760" y="588645"/>
                      <a:pt x="102606" y="342138"/>
                      <a:pt x="313013" y="0"/>
                    </a:cubicBezTo>
                    <a:close/>
                  </a:path>
                </a:pathLst>
              </a:custGeom>
              <a:solidFill>
                <a:srgbClr val="987E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3" name="任意多边形: 形状 472">
                <a:extLst>
                  <a:ext uri="{FF2B5EF4-FFF2-40B4-BE49-F238E27FC236}">
                    <a16:creationId xmlns:a16="http://schemas.microsoft.com/office/drawing/2014/main" id="{ED06C1E5-C663-B989-5E79-E01707233027}"/>
                  </a:ext>
                </a:extLst>
              </p:cNvPr>
              <p:cNvSpPr/>
              <p:nvPr/>
            </p:nvSpPr>
            <p:spPr>
              <a:xfrm>
                <a:off x="1001679" y="4233195"/>
                <a:ext cx="232094" cy="214221"/>
              </a:xfrm>
              <a:custGeom>
                <a:avLst/>
                <a:gdLst>
                  <a:gd name="connsiteX0" fmla="*/ 161895 w 232094"/>
                  <a:gd name="connsiteY0" fmla="*/ 0 h 214221"/>
                  <a:gd name="connsiteX1" fmla="*/ 61978 w 232094"/>
                  <a:gd name="connsiteY1" fmla="*/ 45244 h 214221"/>
                  <a:gd name="connsiteX2" fmla="*/ 91505 w 232094"/>
                  <a:gd name="connsiteY2" fmla="*/ 57912 h 214221"/>
                  <a:gd name="connsiteX3" fmla="*/ 8161 w 232094"/>
                  <a:gd name="connsiteY3" fmla="*/ 134112 h 214221"/>
                  <a:gd name="connsiteX4" fmla="*/ 124176 w 232094"/>
                  <a:gd name="connsiteY4" fmla="*/ 104204 h 214221"/>
                  <a:gd name="connsiteX5" fmla="*/ 31879 w 232094"/>
                  <a:gd name="connsiteY5" fmla="*/ 182880 h 214221"/>
                  <a:gd name="connsiteX6" fmla="*/ 125319 w 232094"/>
                  <a:gd name="connsiteY6" fmla="*/ 149066 h 214221"/>
                  <a:gd name="connsiteX7" fmla="*/ 59596 w 232094"/>
                  <a:gd name="connsiteY7" fmla="*/ 213646 h 214221"/>
                  <a:gd name="connsiteX8" fmla="*/ 140273 w 232094"/>
                  <a:gd name="connsiteY8" fmla="*/ 163259 h 214221"/>
                  <a:gd name="connsiteX9" fmla="*/ 121318 w 232094"/>
                  <a:gd name="connsiteY9" fmla="*/ 213170 h 214221"/>
                  <a:gd name="connsiteX10" fmla="*/ 232094 w 232094"/>
                  <a:gd name="connsiteY10" fmla="*/ 110395 h 214221"/>
                  <a:gd name="connsiteX11" fmla="*/ 161895 w 232094"/>
                  <a:gd name="connsiteY11" fmla="*/ 0 h 214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32094" h="214221">
                    <a:moveTo>
                      <a:pt x="161895" y="0"/>
                    </a:moveTo>
                    <a:cubicBezTo>
                      <a:pt x="161895" y="0"/>
                      <a:pt x="21782" y="31337"/>
                      <a:pt x="61978" y="45244"/>
                    </a:cubicBezTo>
                    <a:cubicBezTo>
                      <a:pt x="116365" y="64103"/>
                      <a:pt x="91505" y="57912"/>
                      <a:pt x="91505" y="57912"/>
                    </a:cubicBezTo>
                    <a:cubicBezTo>
                      <a:pt x="91505" y="57912"/>
                      <a:pt x="-32415" y="130683"/>
                      <a:pt x="8161" y="134112"/>
                    </a:cubicBezTo>
                    <a:cubicBezTo>
                      <a:pt x="48643" y="137541"/>
                      <a:pt x="124176" y="104204"/>
                      <a:pt x="124176" y="104204"/>
                    </a:cubicBezTo>
                    <a:cubicBezTo>
                      <a:pt x="124176" y="104204"/>
                      <a:pt x="-12698" y="188690"/>
                      <a:pt x="31879" y="182880"/>
                    </a:cubicBezTo>
                    <a:cubicBezTo>
                      <a:pt x="64359" y="178689"/>
                      <a:pt x="125319" y="149066"/>
                      <a:pt x="125319" y="149066"/>
                    </a:cubicBezTo>
                    <a:cubicBezTo>
                      <a:pt x="125319" y="149066"/>
                      <a:pt x="24735" y="213360"/>
                      <a:pt x="59596" y="213646"/>
                    </a:cubicBezTo>
                    <a:cubicBezTo>
                      <a:pt x="93791" y="213836"/>
                      <a:pt x="140273" y="163259"/>
                      <a:pt x="140273" y="163259"/>
                    </a:cubicBezTo>
                    <a:cubicBezTo>
                      <a:pt x="140273" y="163259"/>
                      <a:pt x="94648" y="222790"/>
                      <a:pt x="121318" y="213170"/>
                    </a:cubicBezTo>
                    <a:cubicBezTo>
                      <a:pt x="147988" y="203454"/>
                      <a:pt x="232094" y="110395"/>
                      <a:pt x="232094" y="110395"/>
                    </a:cubicBezTo>
                    <a:lnTo>
                      <a:pt x="161895" y="0"/>
                    </a:lnTo>
                    <a:close/>
                  </a:path>
                </a:pathLst>
              </a:custGeom>
              <a:solidFill>
                <a:srgbClr val="FAEFD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4" name="任意多边形: 形状 473">
                <a:extLst>
                  <a:ext uri="{FF2B5EF4-FFF2-40B4-BE49-F238E27FC236}">
                    <a16:creationId xmlns:a16="http://schemas.microsoft.com/office/drawing/2014/main" id="{52356EAD-9BF8-3233-91F3-96E5A9644C24}"/>
                  </a:ext>
                </a:extLst>
              </p:cNvPr>
              <p:cNvSpPr/>
              <p:nvPr/>
            </p:nvSpPr>
            <p:spPr>
              <a:xfrm>
                <a:off x="887920" y="4223779"/>
                <a:ext cx="225074" cy="179399"/>
              </a:xfrm>
              <a:custGeom>
                <a:avLst/>
                <a:gdLst>
                  <a:gd name="connsiteX0" fmla="*/ 0 w 225074"/>
                  <a:gd name="connsiteY0" fmla="*/ 45231 h 179399"/>
                  <a:gd name="connsiteX1" fmla="*/ 104108 w 225074"/>
                  <a:gd name="connsiteY1" fmla="*/ 10845 h 179399"/>
                  <a:gd name="connsiteX2" fmla="*/ 90964 w 225074"/>
                  <a:gd name="connsiteY2" fmla="*/ 40182 h 179399"/>
                  <a:gd name="connsiteX3" fmla="*/ 203930 w 225074"/>
                  <a:gd name="connsiteY3" fmla="*/ 39801 h 179399"/>
                  <a:gd name="connsiteX4" fmla="*/ 98298 w 225074"/>
                  <a:gd name="connsiteY4" fmla="*/ 96380 h 179399"/>
                  <a:gd name="connsiteX5" fmla="*/ 219551 w 225074"/>
                  <a:gd name="connsiteY5" fmla="*/ 91808 h 179399"/>
                  <a:gd name="connsiteX6" fmla="*/ 127921 w 225074"/>
                  <a:gd name="connsiteY6" fmla="*/ 130193 h 179399"/>
                  <a:gd name="connsiteX7" fmla="*/ 220027 w 225074"/>
                  <a:gd name="connsiteY7" fmla="*/ 133146 h 179399"/>
                  <a:gd name="connsiteX8" fmla="*/ 126587 w 225074"/>
                  <a:gd name="connsiteY8" fmla="*/ 150767 h 179399"/>
                  <a:gd name="connsiteX9" fmla="*/ 174307 w 225074"/>
                  <a:gd name="connsiteY9" fmla="*/ 174675 h 179399"/>
                  <a:gd name="connsiteX10" fmla="*/ 23146 w 225074"/>
                  <a:gd name="connsiteY10" fmla="*/ 174104 h 179399"/>
                  <a:gd name="connsiteX11" fmla="*/ 0 w 225074"/>
                  <a:gd name="connsiteY11" fmla="*/ 45231 h 179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25074" h="179399">
                    <a:moveTo>
                      <a:pt x="0" y="45231"/>
                    </a:moveTo>
                    <a:cubicBezTo>
                      <a:pt x="0" y="45231"/>
                      <a:pt x="124301" y="-26683"/>
                      <a:pt x="104108" y="10845"/>
                    </a:cubicBezTo>
                    <a:cubicBezTo>
                      <a:pt x="76867" y="61518"/>
                      <a:pt x="90964" y="40182"/>
                      <a:pt x="90964" y="40182"/>
                    </a:cubicBezTo>
                    <a:cubicBezTo>
                      <a:pt x="90964" y="40182"/>
                      <a:pt x="231362" y="9798"/>
                      <a:pt x="203930" y="39801"/>
                    </a:cubicBezTo>
                    <a:cubicBezTo>
                      <a:pt x="176498" y="69805"/>
                      <a:pt x="98298" y="96380"/>
                      <a:pt x="98298" y="96380"/>
                    </a:cubicBezTo>
                    <a:cubicBezTo>
                      <a:pt x="98298" y="96380"/>
                      <a:pt x="256223" y="65805"/>
                      <a:pt x="219551" y="91808"/>
                    </a:cubicBezTo>
                    <a:cubicBezTo>
                      <a:pt x="192881" y="110667"/>
                      <a:pt x="127921" y="130193"/>
                      <a:pt x="127921" y="130193"/>
                    </a:cubicBezTo>
                    <a:cubicBezTo>
                      <a:pt x="127921" y="130193"/>
                      <a:pt x="245459" y="109429"/>
                      <a:pt x="220027" y="133146"/>
                    </a:cubicBezTo>
                    <a:cubicBezTo>
                      <a:pt x="194977" y="156483"/>
                      <a:pt x="126587" y="150767"/>
                      <a:pt x="126587" y="150767"/>
                    </a:cubicBezTo>
                    <a:cubicBezTo>
                      <a:pt x="126587" y="150767"/>
                      <a:pt x="200501" y="163626"/>
                      <a:pt x="174307" y="174675"/>
                    </a:cubicBezTo>
                    <a:cubicBezTo>
                      <a:pt x="148114" y="185629"/>
                      <a:pt x="23146" y="174104"/>
                      <a:pt x="23146" y="174104"/>
                    </a:cubicBezTo>
                    <a:lnTo>
                      <a:pt x="0" y="45231"/>
                    </a:lnTo>
                    <a:close/>
                  </a:path>
                </a:pathLst>
              </a:custGeom>
              <a:solidFill>
                <a:srgbClr val="FBF2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pic>
            <p:nvPicPr>
              <p:cNvPr id="475" name="图片 474">
                <a:extLst>
                  <a:ext uri="{FF2B5EF4-FFF2-40B4-BE49-F238E27FC236}">
                    <a16:creationId xmlns:a16="http://schemas.microsoft.com/office/drawing/2014/main" id="{8E4EA993-2531-102E-1DE8-8C2BC8A0F00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0" y="2875729"/>
                <a:ext cx="904875" cy="781050"/>
              </a:xfrm>
              <a:custGeom>
                <a:avLst/>
                <a:gdLst>
                  <a:gd name="connsiteX0" fmla="*/ 0 w 904875"/>
                  <a:gd name="connsiteY0" fmla="*/ 302 h 781050"/>
                  <a:gd name="connsiteX1" fmla="*/ 904875 w 904875"/>
                  <a:gd name="connsiteY1" fmla="*/ 302 h 781050"/>
                  <a:gd name="connsiteX2" fmla="*/ 904875 w 904875"/>
                  <a:gd name="connsiteY2" fmla="*/ 781352 h 781050"/>
                  <a:gd name="connsiteX3" fmla="*/ 0 w 904875"/>
                  <a:gd name="connsiteY3" fmla="*/ 781352 h 781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04875" h="781050">
                    <a:moveTo>
                      <a:pt x="0" y="302"/>
                    </a:moveTo>
                    <a:lnTo>
                      <a:pt x="904875" y="302"/>
                    </a:lnTo>
                    <a:lnTo>
                      <a:pt x="904875" y="781352"/>
                    </a:lnTo>
                    <a:lnTo>
                      <a:pt x="0" y="781352"/>
                    </a:lnTo>
                    <a:close/>
                  </a:path>
                </a:pathLst>
              </a:custGeom>
            </p:spPr>
          </p:pic>
          <p:pic>
            <p:nvPicPr>
              <p:cNvPr id="476" name="图片 475">
                <a:extLst>
                  <a:ext uri="{FF2B5EF4-FFF2-40B4-BE49-F238E27FC236}">
                    <a16:creationId xmlns:a16="http://schemas.microsoft.com/office/drawing/2014/main" id="{209FA41A-34F1-7016-024D-8B4AEA3AC0D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04825" y="2799529"/>
                <a:ext cx="885825" cy="800100"/>
              </a:xfrm>
              <a:custGeom>
                <a:avLst/>
                <a:gdLst>
                  <a:gd name="connsiteX0" fmla="*/ 53 w 885825"/>
                  <a:gd name="connsiteY0" fmla="*/ 294 h 800100"/>
                  <a:gd name="connsiteX1" fmla="*/ 885878 w 885825"/>
                  <a:gd name="connsiteY1" fmla="*/ 294 h 800100"/>
                  <a:gd name="connsiteX2" fmla="*/ 885878 w 885825"/>
                  <a:gd name="connsiteY2" fmla="*/ 800394 h 800100"/>
                  <a:gd name="connsiteX3" fmla="*/ 53 w 885825"/>
                  <a:gd name="connsiteY3" fmla="*/ 800394 h 800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5825" h="800100">
                    <a:moveTo>
                      <a:pt x="53" y="294"/>
                    </a:moveTo>
                    <a:lnTo>
                      <a:pt x="885878" y="294"/>
                    </a:lnTo>
                    <a:lnTo>
                      <a:pt x="885878" y="800394"/>
                    </a:lnTo>
                    <a:lnTo>
                      <a:pt x="53" y="800394"/>
                    </a:lnTo>
                    <a:close/>
                  </a:path>
                </a:pathLst>
              </a:custGeom>
            </p:spPr>
          </p:pic>
          <p:grpSp>
            <p:nvGrpSpPr>
              <p:cNvPr id="477" name="图形 2">
                <a:extLst>
                  <a:ext uri="{FF2B5EF4-FFF2-40B4-BE49-F238E27FC236}">
                    <a16:creationId xmlns:a16="http://schemas.microsoft.com/office/drawing/2014/main" id="{604E5EB7-9708-B365-E751-DF7A70AA8CDB}"/>
                  </a:ext>
                </a:extLst>
              </p:cNvPr>
              <p:cNvGrpSpPr/>
              <p:nvPr/>
            </p:nvGrpSpPr>
            <p:grpSpPr>
              <a:xfrm>
                <a:off x="161447" y="3075194"/>
                <a:ext cx="102871" cy="211284"/>
                <a:chOff x="161447" y="3075194"/>
                <a:chExt cx="102871" cy="211284"/>
              </a:xfrm>
            </p:grpSpPr>
            <p:sp>
              <p:nvSpPr>
                <p:cNvPr id="506" name="任意多边形: 形状 505">
                  <a:extLst>
                    <a:ext uri="{FF2B5EF4-FFF2-40B4-BE49-F238E27FC236}">
                      <a16:creationId xmlns:a16="http://schemas.microsoft.com/office/drawing/2014/main" id="{842C634B-CBED-DF32-B8FC-E5F026D3C3E0}"/>
                    </a:ext>
                  </a:extLst>
                </p:cNvPr>
                <p:cNvSpPr/>
                <p:nvPr/>
              </p:nvSpPr>
              <p:spPr>
                <a:xfrm>
                  <a:off x="161447" y="3075194"/>
                  <a:ext cx="102871" cy="211284"/>
                </a:xfrm>
                <a:custGeom>
                  <a:avLst/>
                  <a:gdLst>
                    <a:gd name="connsiteX0" fmla="*/ 88489 w 102871"/>
                    <a:gd name="connsiteY0" fmla="*/ 12430 h 211284"/>
                    <a:gd name="connsiteX1" fmla="*/ 383 w 102871"/>
                    <a:gd name="connsiteY1" fmla="*/ 86724 h 211284"/>
                    <a:gd name="connsiteX2" fmla="*/ 102872 w 102871"/>
                    <a:gd name="connsiteY2" fmla="*/ 211216 h 211284"/>
                    <a:gd name="connsiteX3" fmla="*/ 88489 w 102871"/>
                    <a:gd name="connsiteY3" fmla="*/ 12430 h 2112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2871" h="211284">
                      <a:moveTo>
                        <a:pt x="88489" y="12430"/>
                      </a:moveTo>
                      <a:cubicBezTo>
                        <a:pt x="88489" y="12430"/>
                        <a:pt x="-6761" y="-44911"/>
                        <a:pt x="383" y="86724"/>
                      </a:cubicBezTo>
                      <a:cubicBezTo>
                        <a:pt x="7526" y="218360"/>
                        <a:pt x="102872" y="211216"/>
                        <a:pt x="102872" y="211216"/>
                      </a:cubicBezTo>
                      <a:lnTo>
                        <a:pt x="88489" y="12430"/>
                      </a:lnTo>
                      <a:close/>
                    </a:path>
                  </a:pathLst>
                </a:custGeom>
                <a:solidFill>
                  <a:srgbClr val="FAEFD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7" name="任意多边形: 形状 506">
                  <a:extLst>
                    <a:ext uri="{FF2B5EF4-FFF2-40B4-BE49-F238E27FC236}">
                      <a16:creationId xmlns:a16="http://schemas.microsoft.com/office/drawing/2014/main" id="{6FCC7BC2-797E-F0AB-F25D-75EFDE5A3EB0}"/>
                    </a:ext>
                  </a:extLst>
                </p:cNvPr>
                <p:cNvSpPr/>
                <p:nvPr/>
              </p:nvSpPr>
              <p:spPr>
                <a:xfrm>
                  <a:off x="197224" y="3110957"/>
                  <a:ext cx="54235" cy="124018"/>
                </a:xfrm>
                <a:custGeom>
                  <a:avLst/>
                  <a:gdLst>
                    <a:gd name="connsiteX0" fmla="*/ 54236 w 54235"/>
                    <a:gd name="connsiteY0" fmla="*/ 26387 h 124018"/>
                    <a:gd name="connsiteX1" fmla="*/ 39 w 54235"/>
                    <a:gd name="connsiteY1" fmla="*/ 14481 h 124018"/>
                    <a:gd name="connsiteX2" fmla="*/ 49473 w 54235"/>
                    <a:gd name="connsiteY2" fmla="*/ 124019 h 124018"/>
                    <a:gd name="connsiteX3" fmla="*/ 54236 w 54235"/>
                    <a:gd name="connsiteY3" fmla="*/ 26387 h 1240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4235" h="124018">
                      <a:moveTo>
                        <a:pt x="54236" y="26387"/>
                      </a:moveTo>
                      <a:cubicBezTo>
                        <a:pt x="54236" y="26387"/>
                        <a:pt x="-1676" y="-24000"/>
                        <a:pt x="39" y="14481"/>
                      </a:cubicBezTo>
                      <a:cubicBezTo>
                        <a:pt x="1658" y="53057"/>
                        <a:pt x="49473" y="124019"/>
                        <a:pt x="49473" y="124019"/>
                      </a:cubicBezTo>
                      <a:lnTo>
                        <a:pt x="54236" y="26387"/>
                      </a:lnTo>
                      <a:close/>
                    </a:path>
                  </a:pathLst>
                </a:custGeom>
                <a:solidFill>
                  <a:srgbClr val="F8D3AC">
                    <a:alpha val="4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8" name="图形 2">
                <a:extLst>
                  <a:ext uri="{FF2B5EF4-FFF2-40B4-BE49-F238E27FC236}">
                    <a16:creationId xmlns:a16="http://schemas.microsoft.com/office/drawing/2014/main" id="{266E222C-C079-54A9-B286-62D28B2535F0}"/>
                  </a:ext>
                </a:extLst>
              </p:cNvPr>
              <p:cNvGrpSpPr/>
              <p:nvPr/>
            </p:nvGrpSpPr>
            <p:grpSpPr>
              <a:xfrm>
                <a:off x="1094612" y="3042181"/>
                <a:ext cx="81071" cy="170804"/>
                <a:chOff x="1094612" y="3042181"/>
                <a:chExt cx="81071" cy="170804"/>
              </a:xfrm>
            </p:grpSpPr>
            <p:sp>
              <p:nvSpPr>
                <p:cNvPr id="504" name="任意多边形: 形状 503">
                  <a:extLst>
                    <a:ext uri="{FF2B5EF4-FFF2-40B4-BE49-F238E27FC236}">
                      <a16:creationId xmlns:a16="http://schemas.microsoft.com/office/drawing/2014/main" id="{D21E756B-CD86-C62C-722F-5B2B08E79301}"/>
                    </a:ext>
                  </a:extLst>
                </p:cNvPr>
                <p:cNvSpPr/>
                <p:nvPr/>
              </p:nvSpPr>
              <p:spPr>
                <a:xfrm>
                  <a:off x="1094612" y="3042181"/>
                  <a:ext cx="81071" cy="170804"/>
                </a:xfrm>
                <a:custGeom>
                  <a:avLst/>
                  <a:gdLst>
                    <a:gd name="connsiteX0" fmla="*/ 1238 w 81071"/>
                    <a:gd name="connsiteY0" fmla="*/ 10962 h 170804"/>
                    <a:gd name="connsiteX1" fmla="*/ 81058 w 81071"/>
                    <a:gd name="connsiteY1" fmla="*/ 68493 h 170804"/>
                    <a:gd name="connsiteX2" fmla="*/ 0 w 81071"/>
                    <a:gd name="connsiteY2" fmla="*/ 170791 h 170804"/>
                    <a:gd name="connsiteX3" fmla="*/ 1238 w 81071"/>
                    <a:gd name="connsiteY3" fmla="*/ 10962 h 1708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1071" h="170804">
                      <a:moveTo>
                        <a:pt x="1238" y="10962"/>
                      </a:moveTo>
                      <a:cubicBezTo>
                        <a:pt x="1238" y="10962"/>
                        <a:pt x="79820" y="-37235"/>
                        <a:pt x="81058" y="68493"/>
                      </a:cubicBezTo>
                      <a:cubicBezTo>
                        <a:pt x="82296" y="174220"/>
                        <a:pt x="0" y="170791"/>
                        <a:pt x="0" y="170791"/>
                      </a:cubicBezTo>
                      <a:lnTo>
                        <a:pt x="1238" y="10962"/>
                      </a:lnTo>
                      <a:close/>
                    </a:path>
                  </a:pathLst>
                </a:custGeom>
                <a:solidFill>
                  <a:srgbClr val="FAEFD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5" name="任意多边形: 形状 504">
                  <a:extLst>
                    <a:ext uri="{FF2B5EF4-FFF2-40B4-BE49-F238E27FC236}">
                      <a16:creationId xmlns:a16="http://schemas.microsoft.com/office/drawing/2014/main" id="{03990907-CCA0-5ADB-E5C7-6423295CB845}"/>
                    </a:ext>
                  </a:extLst>
                </p:cNvPr>
                <p:cNvSpPr/>
                <p:nvPr/>
              </p:nvSpPr>
              <p:spPr>
                <a:xfrm>
                  <a:off x="1097279" y="3070762"/>
                  <a:ext cx="45922" cy="100395"/>
                </a:xfrm>
                <a:custGeom>
                  <a:avLst/>
                  <a:gdLst>
                    <a:gd name="connsiteX0" fmla="*/ 0 w 45922"/>
                    <a:gd name="connsiteY0" fmla="*/ 22195 h 100395"/>
                    <a:gd name="connsiteX1" fmla="*/ 45910 w 45922"/>
                    <a:gd name="connsiteY1" fmla="*/ 11432 h 100395"/>
                    <a:gd name="connsiteX2" fmla="*/ 9525 w 45922"/>
                    <a:gd name="connsiteY2" fmla="*/ 100396 h 100395"/>
                    <a:gd name="connsiteX3" fmla="*/ 0 w 45922"/>
                    <a:gd name="connsiteY3" fmla="*/ 22195 h 1003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5922" h="100395">
                      <a:moveTo>
                        <a:pt x="0" y="22195"/>
                      </a:moveTo>
                      <a:cubicBezTo>
                        <a:pt x="0" y="22195"/>
                        <a:pt x="45149" y="-19524"/>
                        <a:pt x="45910" y="11432"/>
                      </a:cubicBezTo>
                      <a:cubicBezTo>
                        <a:pt x="46673" y="42388"/>
                        <a:pt x="9525" y="100396"/>
                        <a:pt x="9525" y="100396"/>
                      </a:cubicBezTo>
                      <a:lnTo>
                        <a:pt x="0" y="22195"/>
                      </a:lnTo>
                      <a:close/>
                    </a:path>
                  </a:pathLst>
                </a:custGeom>
                <a:solidFill>
                  <a:srgbClr val="F8D3AC">
                    <a:alpha val="4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79" name="任意多边形: 形状 478">
                <a:extLst>
                  <a:ext uri="{FF2B5EF4-FFF2-40B4-BE49-F238E27FC236}">
                    <a16:creationId xmlns:a16="http://schemas.microsoft.com/office/drawing/2014/main" id="{7FCBC528-3030-AAC4-FB3E-E8C6E5AC9631}"/>
                  </a:ext>
                </a:extLst>
              </p:cNvPr>
              <p:cNvSpPr/>
              <p:nvPr/>
            </p:nvSpPr>
            <p:spPr>
              <a:xfrm>
                <a:off x="932783" y="3665505"/>
                <a:ext cx="17621" cy="16859"/>
              </a:xfrm>
              <a:custGeom>
                <a:avLst/>
                <a:gdLst>
                  <a:gd name="connsiteX0" fmla="*/ 14383 w 17621"/>
                  <a:gd name="connsiteY0" fmla="*/ 16669 h 16859"/>
                  <a:gd name="connsiteX1" fmla="*/ 8858 w 17621"/>
                  <a:gd name="connsiteY1" fmla="*/ 13907 h 16859"/>
                  <a:gd name="connsiteX2" fmla="*/ 3524 w 17621"/>
                  <a:gd name="connsiteY2" fmla="*/ 16859 h 16859"/>
                  <a:gd name="connsiteX3" fmla="*/ 4477 w 17621"/>
                  <a:gd name="connsiteY3" fmla="*/ 10763 h 16859"/>
                  <a:gd name="connsiteX4" fmla="*/ 0 w 17621"/>
                  <a:gd name="connsiteY4" fmla="*/ 6572 h 16859"/>
                  <a:gd name="connsiteX5" fmla="*/ 6001 w 17621"/>
                  <a:gd name="connsiteY5" fmla="*/ 5620 h 16859"/>
                  <a:gd name="connsiteX6" fmla="*/ 8668 w 17621"/>
                  <a:gd name="connsiteY6" fmla="*/ 0 h 16859"/>
                  <a:gd name="connsiteX7" fmla="*/ 11525 w 17621"/>
                  <a:gd name="connsiteY7" fmla="*/ 5525 h 16859"/>
                  <a:gd name="connsiteX8" fmla="*/ 17621 w 17621"/>
                  <a:gd name="connsiteY8" fmla="*/ 6287 h 16859"/>
                  <a:gd name="connsiteX9" fmla="*/ 13240 w 17621"/>
                  <a:gd name="connsiteY9" fmla="*/ 10668 h 16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621" h="16859">
                    <a:moveTo>
                      <a:pt x="14383" y="16669"/>
                    </a:moveTo>
                    <a:lnTo>
                      <a:pt x="8858" y="13907"/>
                    </a:lnTo>
                    <a:lnTo>
                      <a:pt x="3524" y="16859"/>
                    </a:lnTo>
                    <a:lnTo>
                      <a:pt x="4477" y="10763"/>
                    </a:lnTo>
                    <a:lnTo>
                      <a:pt x="0" y="6572"/>
                    </a:lnTo>
                    <a:lnTo>
                      <a:pt x="6001" y="5620"/>
                    </a:lnTo>
                    <a:lnTo>
                      <a:pt x="8668" y="0"/>
                    </a:lnTo>
                    <a:lnTo>
                      <a:pt x="11525" y="5525"/>
                    </a:lnTo>
                    <a:lnTo>
                      <a:pt x="17621" y="6287"/>
                    </a:lnTo>
                    <a:lnTo>
                      <a:pt x="13240" y="10668"/>
                    </a:lnTo>
                    <a:close/>
                  </a:path>
                </a:pathLst>
              </a:custGeom>
              <a:solidFill>
                <a:srgbClr val="CE9C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80" name="图形 2">
                <a:extLst>
                  <a:ext uri="{FF2B5EF4-FFF2-40B4-BE49-F238E27FC236}">
                    <a16:creationId xmlns:a16="http://schemas.microsoft.com/office/drawing/2014/main" id="{178244C6-5D3B-A79A-6EE1-CC0F64E38B52}"/>
                  </a:ext>
                </a:extLst>
              </p:cNvPr>
              <p:cNvGrpSpPr/>
              <p:nvPr/>
            </p:nvGrpSpPr>
            <p:grpSpPr>
              <a:xfrm>
                <a:off x="531018" y="3539204"/>
                <a:ext cx="436911" cy="269271"/>
                <a:chOff x="531018" y="3539204"/>
                <a:chExt cx="436911" cy="269271"/>
              </a:xfrm>
            </p:grpSpPr>
            <p:sp>
              <p:nvSpPr>
                <p:cNvPr id="483" name="任意多边形: 形状 482">
                  <a:extLst>
                    <a:ext uri="{FF2B5EF4-FFF2-40B4-BE49-F238E27FC236}">
                      <a16:creationId xmlns:a16="http://schemas.microsoft.com/office/drawing/2014/main" id="{B99243ED-4E88-B146-9D07-2BFB466172B4}"/>
                    </a:ext>
                  </a:extLst>
                </p:cNvPr>
                <p:cNvSpPr/>
                <p:nvPr/>
              </p:nvSpPr>
              <p:spPr>
                <a:xfrm>
                  <a:off x="531018" y="3550443"/>
                  <a:ext cx="319743" cy="131274"/>
                </a:xfrm>
                <a:custGeom>
                  <a:avLst/>
                  <a:gdLst>
                    <a:gd name="connsiteX0" fmla="*/ 0 w 319743"/>
                    <a:gd name="connsiteY0" fmla="*/ 19812 h 131274"/>
                    <a:gd name="connsiteX1" fmla="*/ 180975 w 319743"/>
                    <a:gd name="connsiteY1" fmla="*/ 129349 h 131274"/>
                    <a:gd name="connsiteX2" fmla="*/ 316706 w 319743"/>
                    <a:gd name="connsiteY2" fmla="*/ 0 h 131274"/>
                    <a:gd name="connsiteX3" fmla="*/ 0 w 319743"/>
                    <a:gd name="connsiteY3" fmla="*/ 19812 h 1312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9743" h="131274">
                      <a:moveTo>
                        <a:pt x="0" y="19812"/>
                      </a:moveTo>
                      <a:cubicBezTo>
                        <a:pt x="0" y="19812"/>
                        <a:pt x="14288" y="148399"/>
                        <a:pt x="180975" y="129349"/>
                      </a:cubicBezTo>
                      <a:cubicBezTo>
                        <a:pt x="352139" y="109728"/>
                        <a:pt x="316706" y="0"/>
                        <a:pt x="316706" y="0"/>
                      </a:cubicBezTo>
                      <a:cubicBezTo>
                        <a:pt x="316706" y="0"/>
                        <a:pt x="169831" y="67628"/>
                        <a:pt x="0" y="19812"/>
                      </a:cubicBezTo>
                      <a:close/>
                    </a:path>
                  </a:pathLst>
                </a:custGeom>
                <a:solidFill>
                  <a:srgbClr val="E4AC8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4" name="任意多边形: 形状 483">
                  <a:extLst>
                    <a:ext uri="{FF2B5EF4-FFF2-40B4-BE49-F238E27FC236}">
                      <a16:creationId xmlns:a16="http://schemas.microsoft.com/office/drawing/2014/main" id="{4D309092-9E4F-9BB2-052D-D71F0DDB7F5B}"/>
                    </a:ext>
                  </a:extLst>
                </p:cNvPr>
                <p:cNvSpPr/>
                <p:nvPr/>
              </p:nvSpPr>
              <p:spPr>
                <a:xfrm>
                  <a:off x="845343" y="3539204"/>
                  <a:ext cx="52387" cy="54863"/>
                </a:xfrm>
                <a:custGeom>
                  <a:avLst/>
                  <a:gdLst>
                    <a:gd name="connsiteX0" fmla="*/ 52388 w 52387"/>
                    <a:gd name="connsiteY0" fmla="*/ 27432 h 54863"/>
                    <a:gd name="connsiteX1" fmla="*/ 26194 w 52387"/>
                    <a:gd name="connsiteY1" fmla="*/ 54864 h 54863"/>
                    <a:gd name="connsiteX2" fmla="*/ 0 w 52387"/>
                    <a:gd name="connsiteY2" fmla="*/ 27432 h 54863"/>
                    <a:gd name="connsiteX3" fmla="*/ 26194 w 52387"/>
                    <a:gd name="connsiteY3" fmla="*/ 0 h 54863"/>
                    <a:gd name="connsiteX4" fmla="*/ 52388 w 52387"/>
                    <a:gd name="connsiteY4" fmla="*/ 27432 h 548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2387" h="54863">
                      <a:moveTo>
                        <a:pt x="52388" y="27432"/>
                      </a:moveTo>
                      <a:cubicBezTo>
                        <a:pt x="52388" y="42582"/>
                        <a:pt x="40660" y="54864"/>
                        <a:pt x="26194" y="54864"/>
                      </a:cubicBezTo>
                      <a:cubicBezTo>
                        <a:pt x="11727" y="54864"/>
                        <a:pt x="0" y="42582"/>
                        <a:pt x="0" y="27432"/>
                      </a:cubicBezTo>
                      <a:cubicBezTo>
                        <a:pt x="0" y="12282"/>
                        <a:pt x="11727" y="0"/>
                        <a:pt x="26194" y="0"/>
                      </a:cubicBezTo>
                      <a:cubicBezTo>
                        <a:pt x="40660" y="0"/>
                        <a:pt x="52388" y="12282"/>
                        <a:pt x="52388" y="27432"/>
                      </a:cubicBezTo>
                      <a:close/>
                    </a:path>
                  </a:pathLst>
                </a:custGeom>
                <a:solidFill>
                  <a:srgbClr val="E4AC8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5" name="任意多边形: 形状 484">
                  <a:extLst>
                    <a:ext uri="{FF2B5EF4-FFF2-40B4-BE49-F238E27FC236}">
                      <a16:creationId xmlns:a16="http://schemas.microsoft.com/office/drawing/2014/main" id="{A90A62AC-A105-37CB-AE69-5DC5346846D4}"/>
                    </a:ext>
                  </a:extLst>
                </p:cNvPr>
                <p:cNvSpPr/>
                <p:nvPr/>
              </p:nvSpPr>
              <p:spPr>
                <a:xfrm>
                  <a:off x="886968" y="3583305"/>
                  <a:ext cx="80962" cy="156019"/>
                </a:xfrm>
                <a:custGeom>
                  <a:avLst/>
                  <a:gdLst>
                    <a:gd name="connsiteX0" fmla="*/ 0 w 80962"/>
                    <a:gd name="connsiteY0" fmla="*/ 0 h 156019"/>
                    <a:gd name="connsiteX1" fmla="*/ 61913 w 80962"/>
                    <a:gd name="connsiteY1" fmla="*/ 76200 h 156019"/>
                    <a:gd name="connsiteX2" fmla="*/ 80963 w 80962"/>
                    <a:gd name="connsiteY2" fmla="*/ 156019 h 156019"/>
                    <a:gd name="connsiteX3" fmla="*/ 0 w 80962"/>
                    <a:gd name="connsiteY3" fmla="*/ 0 h 1560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962" h="156019">
                      <a:moveTo>
                        <a:pt x="0" y="0"/>
                      </a:moveTo>
                      <a:cubicBezTo>
                        <a:pt x="0" y="0"/>
                        <a:pt x="48863" y="16669"/>
                        <a:pt x="61913" y="76200"/>
                      </a:cubicBezTo>
                      <a:cubicBezTo>
                        <a:pt x="74962" y="135731"/>
                        <a:pt x="80963" y="156019"/>
                        <a:pt x="80963" y="156019"/>
                      </a:cubicBezTo>
                      <a:cubicBezTo>
                        <a:pt x="80963" y="156019"/>
                        <a:pt x="1238" y="50006"/>
                        <a:pt x="0" y="0"/>
                      </a:cubicBezTo>
                      <a:close/>
                    </a:path>
                  </a:pathLst>
                </a:custGeom>
                <a:solidFill>
                  <a:srgbClr val="CE9C8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6" name="任意多边形: 形状 485">
                  <a:extLst>
                    <a:ext uri="{FF2B5EF4-FFF2-40B4-BE49-F238E27FC236}">
                      <a16:creationId xmlns:a16="http://schemas.microsoft.com/office/drawing/2014/main" id="{CE74D450-30AB-5BD0-B1B7-0F20924C213D}"/>
                    </a:ext>
                  </a:extLst>
                </p:cNvPr>
                <p:cNvSpPr/>
                <p:nvPr/>
              </p:nvSpPr>
              <p:spPr>
                <a:xfrm>
                  <a:off x="865123" y="3584543"/>
                  <a:ext cx="63171" cy="223932"/>
                </a:xfrm>
                <a:custGeom>
                  <a:avLst/>
                  <a:gdLst>
                    <a:gd name="connsiteX0" fmla="*/ 1651 w 63171"/>
                    <a:gd name="connsiteY0" fmla="*/ 0 h 223932"/>
                    <a:gd name="connsiteX1" fmla="*/ 24321 w 63171"/>
                    <a:gd name="connsiteY1" fmla="*/ 132207 h 223932"/>
                    <a:gd name="connsiteX2" fmla="*/ 20701 w 63171"/>
                    <a:gd name="connsiteY2" fmla="*/ 223933 h 223932"/>
                    <a:gd name="connsiteX3" fmla="*/ 21939 w 63171"/>
                    <a:gd name="connsiteY3" fmla="*/ 2477 h 223932"/>
                    <a:gd name="connsiteX4" fmla="*/ 1651 w 63171"/>
                    <a:gd name="connsiteY4" fmla="*/ 0 h 2239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171" h="223932">
                      <a:moveTo>
                        <a:pt x="1651" y="0"/>
                      </a:moveTo>
                      <a:cubicBezTo>
                        <a:pt x="1651" y="0"/>
                        <a:pt x="-9112" y="78581"/>
                        <a:pt x="24321" y="132207"/>
                      </a:cubicBezTo>
                      <a:cubicBezTo>
                        <a:pt x="57753" y="185833"/>
                        <a:pt x="24321" y="223933"/>
                        <a:pt x="20701" y="223933"/>
                      </a:cubicBezTo>
                      <a:cubicBezTo>
                        <a:pt x="17082" y="223933"/>
                        <a:pt x="117189" y="142970"/>
                        <a:pt x="21939" y="2477"/>
                      </a:cubicBezTo>
                      <a:lnTo>
                        <a:pt x="1651" y="0"/>
                      </a:lnTo>
                      <a:close/>
                    </a:path>
                  </a:pathLst>
                </a:custGeom>
                <a:solidFill>
                  <a:srgbClr val="E4AC8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487" name="图形 2">
                  <a:extLst>
                    <a:ext uri="{FF2B5EF4-FFF2-40B4-BE49-F238E27FC236}">
                      <a16:creationId xmlns:a16="http://schemas.microsoft.com/office/drawing/2014/main" id="{7E52A4FA-84DA-6DE0-AA84-157312338AD3}"/>
                    </a:ext>
                  </a:extLst>
                </p:cNvPr>
                <p:cNvGrpSpPr/>
                <p:nvPr/>
              </p:nvGrpSpPr>
              <p:grpSpPr>
                <a:xfrm>
                  <a:off x="556545" y="3548824"/>
                  <a:ext cx="395001" cy="183546"/>
                  <a:chOff x="556545" y="3548824"/>
                  <a:chExt cx="395001" cy="183546"/>
                </a:xfrm>
              </p:grpSpPr>
              <p:sp>
                <p:nvSpPr>
                  <p:cNvPr id="488" name="任意多边形: 形状 487">
                    <a:extLst>
                      <a:ext uri="{FF2B5EF4-FFF2-40B4-BE49-F238E27FC236}">
                        <a16:creationId xmlns:a16="http://schemas.microsoft.com/office/drawing/2014/main" id="{37E14F2C-16B3-42A5-08E1-9518A7B97F98}"/>
                      </a:ext>
                    </a:extLst>
                  </p:cNvPr>
                  <p:cNvSpPr/>
                  <p:nvPr/>
                </p:nvSpPr>
                <p:spPr>
                  <a:xfrm>
                    <a:off x="556545" y="3594068"/>
                    <a:ext cx="22669" cy="21621"/>
                  </a:xfrm>
                  <a:custGeom>
                    <a:avLst/>
                    <a:gdLst>
                      <a:gd name="connsiteX0" fmla="*/ 18478 w 22669"/>
                      <a:gd name="connsiteY0" fmla="*/ 21431 h 21621"/>
                      <a:gd name="connsiteX1" fmla="*/ 11430 w 22669"/>
                      <a:gd name="connsiteY1" fmla="*/ 17812 h 21621"/>
                      <a:gd name="connsiteX2" fmla="*/ 4477 w 22669"/>
                      <a:gd name="connsiteY2" fmla="*/ 21622 h 21621"/>
                      <a:gd name="connsiteX3" fmla="*/ 5715 w 22669"/>
                      <a:gd name="connsiteY3" fmla="*/ 13811 h 21621"/>
                      <a:gd name="connsiteX4" fmla="*/ 0 w 22669"/>
                      <a:gd name="connsiteY4" fmla="*/ 8382 h 21621"/>
                      <a:gd name="connsiteX5" fmla="*/ 7810 w 22669"/>
                      <a:gd name="connsiteY5" fmla="*/ 7144 h 21621"/>
                      <a:gd name="connsiteX6" fmla="*/ 11144 w 22669"/>
                      <a:gd name="connsiteY6" fmla="*/ 0 h 21621"/>
                      <a:gd name="connsiteX7" fmla="*/ 14764 w 22669"/>
                      <a:gd name="connsiteY7" fmla="*/ 7049 h 21621"/>
                      <a:gd name="connsiteX8" fmla="*/ 22670 w 22669"/>
                      <a:gd name="connsiteY8" fmla="*/ 8001 h 21621"/>
                      <a:gd name="connsiteX9" fmla="*/ 17050 w 22669"/>
                      <a:gd name="connsiteY9" fmla="*/ 13621 h 216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2669" h="21621">
                        <a:moveTo>
                          <a:pt x="18478" y="21431"/>
                        </a:moveTo>
                        <a:lnTo>
                          <a:pt x="11430" y="17812"/>
                        </a:lnTo>
                        <a:lnTo>
                          <a:pt x="4477" y="21622"/>
                        </a:lnTo>
                        <a:lnTo>
                          <a:pt x="5715" y="13811"/>
                        </a:lnTo>
                        <a:lnTo>
                          <a:pt x="0" y="8382"/>
                        </a:lnTo>
                        <a:lnTo>
                          <a:pt x="7810" y="7144"/>
                        </a:lnTo>
                        <a:lnTo>
                          <a:pt x="11144" y="0"/>
                        </a:lnTo>
                        <a:lnTo>
                          <a:pt x="14764" y="7049"/>
                        </a:lnTo>
                        <a:lnTo>
                          <a:pt x="22670" y="8001"/>
                        </a:lnTo>
                        <a:lnTo>
                          <a:pt x="17050" y="13621"/>
                        </a:lnTo>
                        <a:close/>
                      </a:path>
                    </a:pathLst>
                  </a:custGeom>
                  <a:solidFill>
                    <a:srgbClr val="CE9C8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9" name="任意多边形: 形状 488">
                    <a:extLst>
                      <a:ext uri="{FF2B5EF4-FFF2-40B4-BE49-F238E27FC236}">
                        <a16:creationId xmlns:a16="http://schemas.microsoft.com/office/drawing/2014/main" id="{7D3B46B8-E2FB-55E5-A6F5-E97319E65019}"/>
                      </a:ext>
                    </a:extLst>
                  </p:cNvPr>
                  <p:cNvSpPr/>
                  <p:nvPr/>
                </p:nvSpPr>
                <p:spPr>
                  <a:xfrm>
                    <a:off x="780383" y="3621405"/>
                    <a:ext cx="22669" cy="21716"/>
                  </a:xfrm>
                  <a:custGeom>
                    <a:avLst/>
                    <a:gdLst>
                      <a:gd name="connsiteX0" fmla="*/ 18479 w 22669"/>
                      <a:gd name="connsiteY0" fmla="*/ 21431 h 21716"/>
                      <a:gd name="connsiteX1" fmla="*/ 11430 w 22669"/>
                      <a:gd name="connsiteY1" fmla="*/ 17907 h 21716"/>
                      <a:gd name="connsiteX2" fmla="*/ 4477 w 22669"/>
                      <a:gd name="connsiteY2" fmla="*/ 21717 h 21716"/>
                      <a:gd name="connsiteX3" fmla="*/ 5715 w 22669"/>
                      <a:gd name="connsiteY3" fmla="*/ 13906 h 21716"/>
                      <a:gd name="connsiteX4" fmla="*/ 0 w 22669"/>
                      <a:gd name="connsiteY4" fmla="*/ 8382 h 21716"/>
                      <a:gd name="connsiteX5" fmla="*/ 7810 w 22669"/>
                      <a:gd name="connsiteY5" fmla="*/ 7144 h 21716"/>
                      <a:gd name="connsiteX6" fmla="*/ 11144 w 22669"/>
                      <a:gd name="connsiteY6" fmla="*/ 0 h 21716"/>
                      <a:gd name="connsiteX7" fmla="*/ 14764 w 22669"/>
                      <a:gd name="connsiteY7" fmla="*/ 7048 h 21716"/>
                      <a:gd name="connsiteX8" fmla="*/ 22669 w 22669"/>
                      <a:gd name="connsiteY8" fmla="*/ 8096 h 21716"/>
                      <a:gd name="connsiteX9" fmla="*/ 17050 w 22669"/>
                      <a:gd name="connsiteY9" fmla="*/ 13716 h 217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2669" h="21716">
                        <a:moveTo>
                          <a:pt x="18479" y="21431"/>
                        </a:moveTo>
                        <a:lnTo>
                          <a:pt x="11430" y="17907"/>
                        </a:lnTo>
                        <a:lnTo>
                          <a:pt x="4477" y="21717"/>
                        </a:lnTo>
                        <a:lnTo>
                          <a:pt x="5715" y="13906"/>
                        </a:lnTo>
                        <a:lnTo>
                          <a:pt x="0" y="8382"/>
                        </a:lnTo>
                        <a:lnTo>
                          <a:pt x="7810" y="7144"/>
                        </a:lnTo>
                        <a:lnTo>
                          <a:pt x="11144" y="0"/>
                        </a:lnTo>
                        <a:lnTo>
                          <a:pt x="14764" y="7048"/>
                        </a:lnTo>
                        <a:lnTo>
                          <a:pt x="22669" y="8096"/>
                        </a:lnTo>
                        <a:lnTo>
                          <a:pt x="17050" y="13716"/>
                        </a:lnTo>
                        <a:close/>
                      </a:path>
                    </a:pathLst>
                  </a:custGeom>
                  <a:solidFill>
                    <a:srgbClr val="CE9C8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0" name="任意多边形: 形状 489">
                    <a:extLst>
                      <a:ext uri="{FF2B5EF4-FFF2-40B4-BE49-F238E27FC236}">
                        <a16:creationId xmlns:a16="http://schemas.microsoft.com/office/drawing/2014/main" id="{8D50C3EC-3BC6-CE2D-4C30-5408017D84CF}"/>
                      </a:ext>
                    </a:extLst>
                  </p:cNvPr>
                  <p:cNvSpPr/>
                  <p:nvPr/>
                </p:nvSpPr>
                <p:spPr>
                  <a:xfrm>
                    <a:off x="729138" y="3645217"/>
                    <a:ext cx="22669" cy="21716"/>
                  </a:xfrm>
                  <a:custGeom>
                    <a:avLst/>
                    <a:gdLst>
                      <a:gd name="connsiteX0" fmla="*/ 18574 w 22669"/>
                      <a:gd name="connsiteY0" fmla="*/ 21431 h 21716"/>
                      <a:gd name="connsiteX1" fmla="*/ 11525 w 22669"/>
                      <a:gd name="connsiteY1" fmla="*/ 17907 h 21716"/>
                      <a:gd name="connsiteX2" fmla="*/ 4572 w 22669"/>
                      <a:gd name="connsiteY2" fmla="*/ 21717 h 21716"/>
                      <a:gd name="connsiteX3" fmla="*/ 5810 w 22669"/>
                      <a:gd name="connsiteY3" fmla="*/ 13906 h 21716"/>
                      <a:gd name="connsiteX4" fmla="*/ 0 w 22669"/>
                      <a:gd name="connsiteY4" fmla="*/ 8382 h 21716"/>
                      <a:gd name="connsiteX5" fmla="*/ 7810 w 22669"/>
                      <a:gd name="connsiteY5" fmla="*/ 7144 h 21716"/>
                      <a:gd name="connsiteX6" fmla="*/ 11240 w 22669"/>
                      <a:gd name="connsiteY6" fmla="*/ 0 h 21716"/>
                      <a:gd name="connsiteX7" fmla="*/ 14859 w 22669"/>
                      <a:gd name="connsiteY7" fmla="*/ 7048 h 21716"/>
                      <a:gd name="connsiteX8" fmla="*/ 22669 w 22669"/>
                      <a:gd name="connsiteY8" fmla="*/ 8096 h 21716"/>
                      <a:gd name="connsiteX9" fmla="*/ 17145 w 22669"/>
                      <a:gd name="connsiteY9" fmla="*/ 13716 h 217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2669" h="21716">
                        <a:moveTo>
                          <a:pt x="18574" y="21431"/>
                        </a:moveTo>
                        <a:lnTo>
                          <a:pt x="11525" y="17907"/>
                        </a:lnTo>
                        <a:lnTo>
                          <a:pt x="4572" y="21717"/>
                        </a:lnTo>
                        <a:lnTo>
                          <a:pt x="5810" y="13906"/>
                        </a:lnTo>
                        <a:lnTo>
                          <a:pt x="0" y="8382"/>
                        </a:lnTo>
                        <a:lnTo>
                          <a:pt x="7810" y="7144"/>
                        </a:lnTo>
                        <a:lnTo>
                          <a:pt x="11240" y="0"/>
                        </a:lnTo>
                        <a:lnTo>
                          <a:pt x="14859" y="7048"/>
                        </a:lnTo>
                        <a:lnTo>
                          <a:pt x="22669" y="8096"/>
                        </a:lnTo>
                        <a:lnTo>
                          <a:pt x="17145" y="13716"/>
                        </a:lnTo>
                        <a:close/>
                      </a:path>
                    </a:pathLst>
                  </a:custGeom>
                  <a:solidFill>
                    <a:srgbClr val="CE9C8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1" name="任意多边形: 形状 490">
                    <a:extLst>
                      <a:ext uri="{FF2B5EF4-FFF2-40B4-BE49-F238E27FC236}">
                        <a16:creationId xmlns:a16="http://schemas.microsoft.com/office/drawing/2014/main" id="{C1E4B17A-D028-3D35-4BEB-6D3B6A558373}"/>
                      </a:ext>
                    </a:extLst>
                  </p:cNvPr>
                  <p:cNvSpPr/>
                  <p:nvPr/>
                </p:nvSpPr>
                <p:spPr>
                  <a:xfrm>
                    <a:off x="687514" y="3592830"/>
                    <a:ext cx="22669" cy="21716"/>
                  </a:xfrm>
                  <a:custGeom>
                    <a:avLst/>
                    <a:gdLst>
                      <a:gd name="connsiteX0" fmla="*/ 18479 w 22669"/>
                      <a:gd name="connsiteY0" fmla="*/ 21431 h 21716"/>
                      <a:gd name="connsiteX1" fmla="*/ 11430 w 22669"/>
                      <a:gd name="connsiteY1" fmla="*/ 17907 h 21716"/>
                      <a:gd name="connsiteX2" fmla="*/ 4477 w 22669"/>
                      <a:gd name="connsiteY2" fmla="*/ 21717 h 21716"/>
                      <a:gd name="connsiteX3" fmla="*/ 5715 w 22669"/>
                      <a:gd name="connsiteY3" fmla="*/ 13906 h 21716"/>
                      <a:gd name="connsiteX4" fmla="*/ 0 w 22669"/>
                      <a:gd name="connsiteY4" fmla="*/ 8382 h 21716"/>
                      <a:gd name="connsiteX5" fmla="*/ 7810 w 22669"/>
                      <a:gd name="connsiteY5" fmla="*/ 7144 h 21716"/>
                      <a:gd name="connsiteX6" fmla="*/ 11144 w 22669"/>
                      <a:gd name="connsiteY6" fmla="*/ 0 h 21716"/>
                      <a:gd name="connsiteX7" fmla="*/ 14764 w 22669"/>
                      <a:gd name="connsiteY7" fmla="*/ 7048 h 21716"/>
                      <a:gd name="connsiteX8" fmla="*/ 22669 w 22669"/>
                      <a:gd name="connsiteY8" fmla="*/ 8096 h 21716"/>
                      <a:gd name="connsiteX9" fmla="*/ 17050 w 22669"/>
                      <a:gd name="connsiteY9" fmla="*/ 13716 h 217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2669" h="21716">
                        <a:moveTo>
                          <a:pt x="18479" y="21431"/>
                        </a:moveTo>
                        <a:lnTo>
                          <a:pt x="11430" y="17907"/>
                        </a:lnTo>
                        <a:lnTo>
                          <a:pt x="4477" y="21717"/>
                        </a:lnTo>
                        <a:lnTo>
                          <a:pt x="5715" y="13906"/>
                        </a:lnTo>
                        <a:lnTo>
                          <a:pt x="0" y="8382"/>
                        </a:lnTo>
                        <a:lnTo>
                          <a:pt x="7810" y="7144"/>
                        </a:lnTo>
                        <a:lnTo>
                          <a:pt x="11144" y="0"/>
                        </a:lnTo>
                        <a:lnTo>
                          <a:pt x="14764" y="7048"/>
                        </a:lnTo>
                        <a:lnTo>
                          <a:pt x="22669" y="8096"/>
                        </a:lnTo>
                        <a:lnTo>
                          <a:pt x="17050" y="13716"/>
                        </a:lnTo>
                        <a:close/>
                      </a:path>
                    </a:pathLst>
                  </a:custGeom>
                  <a:solidFill>
                    <a:srgbClr val="CE9C8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2" name="任意多边形: 形状 491">
                    <a:extLst>
                      <a:ext uri="{FF2B5EF4-FFF2-40B4-BE49-F238E27FC236}">
                        <a16:creationId xmlns:a16="http://schemas.microsoft.com/office/drawing/2014/main" id="{94090D43-BC9F-4F24-772D-5E56FBC6D98E}"/>
                      </a:ext>
                    </a:extLst>
                  </p:cNvPr>
                  <p:cNvSpPr/>
                  <p:nvPr/>
                </p:nvSpPr>
                <p:spPr>
                  <a:xfrm>
                    <a:off x="864870" y="3548824"/>
                    <a:ext cx="22669" cy="21621"/>
                  </a:xfrm>
                  <a:custGeom>
                    <a:avLst/>
                    <a:gdLst>
                      <a:gd name="connsiteX0" fmla="*/ 18574 w 22669"/>
                      <a:gd name="connsiteY0" fmla="*/ 21431 h 21621"/>
                      <a:gd name="connsiteX1" fmla="*/ 11525 w 22669"/>
                      <a:gd name="connsiteY1" fmla="*/ 17812 h 21621"/>
                      <a:gd name="connsiteX2" fmla="*/ 4572 w 22669"/>
                      <a:gd name="connsiteY2" fmla="*/ 21622 h 21621"/>
                      <a:gd name="connsiteX3" fmla="*/ 5810 w 22669"/>
                      <a:gd name="connsiteY3" fmla="*/ 13811 h 21621"/>
                      <a:gd name="connsiteX4" fmla="*/ 0 w 22669"/>
                      <a:gd name="connsiteY4" fmla="*/ 8382 h 21621"/>
                      <a:gd name="connsiteX5" fmla="*/ 7810 w 22669"/>
                      <a:gd name="connsiteY5" fmla="*/ 7144 h 21621"/>
                      <a:gd name="connsiteX6" fmla="*/ 11240 w 22669"/>
                      <a:gd name="connsiteY6" fmla="*/ 0 h 21621"/>
                      <a:gd name="connsiteX7" fmla="*/ 14859 w 22669"/>
                      <a:gd name="connsiteY7" fmla="*/ 7049 h 21621"/>
                      <a:gd name="connsiteX8" fmla="*/ 22669 w 22669"/>
                      <a:gd name="connsiteY8" fmla="*/ 8001 h 21621"/>
                      <a:gd name="connsiteX9" fmla="*/ 17145 w 22669"/>
                      <a:gd name="connsiteY9" fmla="*/ 13621 h 216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2669" h="21621">
                        <a:moveTo>
                          <a:pt x="18574" y="21431"/>
                        </a:moveTo>
                        <a:lnTo>
                          <a:pt x="11525" y="17812"/>
                        </a:lnTo>
                        <a:lnTo>
                          <a:pt x="4572" y="21622"/>
                        </a:lnTo>
                        <a:lnTo>
                          <a:pt x="5810" y="13811"/>
                        </a:lnTo>
                        <a:lnTo>
                          <a:pt x="0" y="8382"/>
                        </a:lnTo>
                        <a:lnTo>
                          <a:pt x="7810" y="7144"/>
                        </a:lnTo>
                        <a:lnTo>
                          <a:pt x="11240" y="0"/>
                        </a:lnTo>
                        <a:lnTo>
                          <a:pt x="14859" y="7049"/>
                        </a:lnTo>
                        <a:lnTo>
                          <a:pt x="22669" y="8001"/>
                        </a:lnTo>
                        <a:lnTo>
                          <a:pt x="17145" y="13621"/>
                        </a:lnTo>
                        <a:close/>
                      </a:path>
                    </a:pathLst>
                  </a:custGeom>
                  <a:solidFill>
                    <a:srgbClr val="CE9C8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3" name="任意多边形: 形状 492">
                    <a:extLst>
                      <a:ext uri="{FF2B5EF4-FFF2-40B4-BE49-F238E27FC236}">
                        <a16:creationId xmlns:a16="http://schemas.microsoft.com/office/drawing/2014/main" id="{514856B8-F8BD-5141-B4B6-631FCD5D0174}"/>
                      </a:ext>
                    </a:extLst>
                  </p:cNvPr>
                  <p:cNvSpPr/>
                  <p:nvPr/>
                </p:nvSpPr>
                <p:spPr>
                  <a:xfrm>
                    <a:off x="872013" y="3605974"/>
                    <a:ext cx="22669" cy="21621"/>
                  </a:xfrm>
                  <a:custGeom>
                    <a:avLst/>
                    <a:gdLst>
                      <a:gd name="connsiteX0" fmla="*/ 18574 w 22669"/>
                      <a:gd name="connsiteY0" fmla="*/ 21431 h 21621"/>
                      <a:gd name="connsiteX1" fmla="*/ 11525 w 22669"/>
                      <a:gd name="connsiteY1" fmla="*/ 17812 h 21621"/>
                      <a:gd name="connsiteX2" fmla="*/ 4572 w 22669"/>
                      <a:gd name="connsiteY2" fmla="*/ 21622 h 21621"/>
                      <a:gd name="connsiteX3" fmla="*/ 5810 w 22669"/>
                      <a:gd name="connsiteY3" fmla="*/ 13811 h 21621"/>
                      <a:gd name="connsiteX4" fmla="*/ 0 w 22669"/>
                      <a:gd name="connsiteY4" fmla="*/ 8382 h 21621"/>
                      <a:gd name="connsiteX5" fmla="*/ 7810 w 22669"/>
                      <a:gd name="connsiteY5" fmla="*/ 7144 h 21621"/>
                      <a:gd name="connsiteX6" fmla="*/ 11240 w 22669"/>
                      <a:gd name="connsiteY6" fmla="*/ 0 h 21621"/>
                      <a:gd name="connsiteX7" fmla="*/ 14859 w 22669"/>
                      <a:gd name="connsiteY7" fmla="*/ 7049 h 21621"/>
                      <a:gd name="connsiteX8" fmla="*/ 22669 w 22669"/>
                      <a:gd name="connsiteY8" fmla="*/ 8001 h 21621"/>
                      <a:gd name="connsiteX9" fmla="*/ 17145 w 22669"/>
                      <a:gd name="connsiteY9" fmla="*/ 13621 h 216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2669" h="21621">
                        <a:moveTo>
                          <a:pt x="18574" y="21431"/>
                        </a:moveTo>
                        <a:lnTo>
                          <a:pt x="11525" y="17812"/>
                        </a:lnTo>
                        <a:lnTo>
                          <a:pt x="4572" y="21622"/>
                        </a:lnTo>
                        <a:lnTo>
                          <a:pt x="5810" y="13811"/>
                        </a:lnTo>
                        <a:lnTo>
                          <a:pt x="0" y="8382"/>
                        </a:lnTo>
                        <a:lnTo>
                          <a:pt x="7810" y="7144"/>
                        </a:lnTo>
                        <a:lnTo>
                          <a:pt x="11240" y="0"/>
                        </a:lnTo>
                        <a:lnTo>
                          <a:pt x="14859" y="7049"/>
                        </a:lnTo>
                        <a:lnTo>
                          <a:pt x="22669" y="8001"/>
                        </a:lnTo>
                        <a:lnTo>
                          <a:pt x="17145" y="13621"/>
                        </a:lnTo>
                        <a:close/>
                      </a:path>
                    </a:pathLst>
                  </a:custGeom>
                  <a:solidFill>
                    <a:srgbClr val="CE9C8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4" name="任意多边形: 形状 493">
                    <a:extLst>
                      <a:ext uri="{FF2B5EF4-FFF2-40B4-BE49-F238E27FC236}">
                        <a16:creationId xmlns:a16="http://schemas.microsoft.com/office/drawing/2014/main" id="{A23B737D-06F5-C4E4-2AE2-0F57402641C5}"/>
                      </a:ext>
                    </a:extLst>
                  </p:cNvPr>
                  <p:cNvSpPr/>
                  <p:nvPr/>
                </p:nvSpPr>
                <p:spPr>
                  <a:xfrm>
                    <a:off x="891063" y="3678555"/>
                    <a:ext cx="22669" cy="21716"/>
                  </a:xfrm>
                  <a:custGeom>
                    <a:avLst/>
                    <a:gdLst>
                      <a:gd name="connsiteX0" fmla="*/ 18574 w 22669"/>
                      <a:gd name="connsiteY0" fmla="*/ 21431 h 21716"/>
                      <a:gd name="connsiteX1" fmla="*/ 11525 w 22669"/>
                      <a:gd name="connsiteY1" fmla="*/ 17907 h 21716"/>
                      <a:gd name="connsiteX2" fmla="*/ 4572 w 22669"/>
                      <a:gd name="connsiteY2" fmla="*/ 21717 h 21716"/>
                      <a:gd name="connsiteX3" fmla="*/ 5810 w 22669"/>
                      <a:gd name="connsiteY3" fmla="*/ 13906 h 21716"/>
                      <a:gd name="connsiteX4" fmla="*/ 0 w 22669"/>
                      <a:gd name="connsiteY4" fmla="*/ 8382 h 21716"/>
                      <a:gd name="connsiteX5" fmla="*/ 7810 w 22669"/>
                      <a:gd name="connsiteY5" fmla="*/ 7144 h 21716"/>
                      <a:gd name="connsiteX6" fmla="*/ 11240 w 22669"/>
                      <a:gd name="connsiteY6" fmla="*/ 0 h 21716"/>
                      <a:gd name="connsiteX7" fmla="*/ 14859 w 22669"/>
                      <a:gd name="connsiteY7" fmla="*/ 7048 h 21716"/>
                      <a:gd name="connsiteX8" fmla="*/ 22669 w 22669"/>
                      <a:gd name="connsiteY8" fmla="*/ 8096 h 21716"/>
                      <a:gd name="connsiteX9" fmla="*/ 17145 w 22669"/>
                      <a:gd name="connsiteY9" fmla="*/ 13716 h 217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2669" h="21716">
                        <a:moveTo>
                          <a:pt x="18574" y="21431"/>
                        </a:moveTo>
                        <a:lnTo>
                          <a:pt x="11525" y="17907"/>
                        </a:lnTo>
                        <a:lnTo>
                          <a:pt x="4572" y="21717"/>
                        </a:lnTo>
                        <a:lnTo>
                          <a:pt x="5810" y="13906"/>
                        </a:lnTo>
                        <a:lnTo>
                          <a:pt x="0" y="8382"/>
                        </a:lnTo>
                        <a:lnTo>
                          <a:pt x="7810" y="7144"/>
                        </a:lnTo>
                        <a:lnTo>
                          <a:pt x="11240" y="0"/>
                        </a:lnTo>
                        <a:lnTo>
                          <a:pt x="14859" y="7048"/>
                        </a:lnTo>
                        <a:lnTo>
                          <a:pt x="22669" y="8096"/>
                        </a:lnTo>
                        <a:lnTo>
                          <a:pt x="17145" y="13716"/>
                        </a:lnTo>
                        <a:close/>
                      </a:path>
                    </a:pathLst>
                  </a:custGeom>
                  <a:solidFill>
                    <a:srgbClr val="CE9C8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5" name="任意多边形: 形状 494">
                    <a:extLst>
                      <a:ext uri="{FF2B5EF4-FFF2-40B4-BE49-F238E27FC236}">
                        <a16:creationId xmlns:a16="http://schemas.microsoft.com/office/drawing/2014/main" id="{59271233-EFA2-5090-3E50-2BE42A268204}"/>
                      </a:ext>
                    </a:extLst>
                  </p:cNvPr>
                  <p:cNvSpPr/>
                  <p:nvPr/>
                </p:nvSpPr>
                <p:spPr>
                  <a:xfrm>
                    <a:off x="891063" y="3636930"/>
                    <a:ext cx="22669" cy="21621"/>
                  </a:xfrm>
                  <a:custGeom>
                    <a:avLst/>
                    <a:gdLst>
                      <a:gd name="connsiteX0" fmla="*/ 18574 w 22669"/>
                      <a:gd name="connsiteY0" fmla="*/ 21431 h 21621"/>
                      <a:gd name="connsiteX1" fmla="*/ 11525 w 22669"/>
                      <a:gd name="connsiteY1" fmla="*/ 17812 h 21621"/>
                      <a:gd name="connsiteX2" fmla="*/ 4572 w 22669"/>
                      <a:gd name="connsiteY2" fmla="*/ 21622 h 21621"/>
                      <a:gd name="connsiteX3" fmla="*/ 5810 w 22669"/>
                      <a:gd name="connsiteY3" fmla="*/ 13811 h 21621"/>
                      <a:gd name="connsiteX4" fmla="*/ 0 w 22669"/>
                      <a:gd name="connsiteY4" fmla="*/ 8382 h 21621"/>
                      <a:gd name="connsiteX5" fmla="*/ 7810 w 22669"/>
                      <a:gd name="connsiteY5" fmla="*/ 7144 h 21621"/>
                      <a:gd name="connsiteX6" fmla="*/ 11240 w 22669"/>
                      <a:gd name="connsiteY6" fmla="*/ 0 h 21621"/>
                      <a:gd name="connsiteX7" fmla="*/ 14859 w 22669"/>
                      <a:gd name="connsiteY7" fmla="*/ 7049 h 21621"/>
                      <a:gd name="connsiteX8" fmla="*/ 22669 w 22669"/>
                      <a:gd name="connsiteY8" fmla="*/ 8001 h 21621"/>
                      <a:gd name="connsiteX9" fmla="*/ 17145 w 22669"/>
                      <a:gd name="connsiteY9" fmla="*/ 13621 h 216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2669" h="21621">
                        <a:moveTo>
                          <a:pt x="18574" y="21431"/>
                        </a:moveTo>
                        <a:lnTo>
                          <a:pt x="11525" y="17812"/>
                        </a:lnTo>
                        <a:lnTo>
                          <a:pt x="4572" y="21622"/>
                        </a:lnTo>
                        <a:lnTo>
                          <a:pt x="5810" y="13811"/>
                        </a:lnTo>
                        <a:lnTo>
                          <a:pt x="0" y="8382"/>
                        </a:lnTo>
                        <a:lnTo>
                          <a:pt x="7810" y="7144"/>
                        </a:lnTo>
                        <a:lnTo>
                          <a:pt x="11240" y="0"/>
                        </a:lnTo>
                        <a:lnTo>
                          <a:pt x="14859" y="7049"/>
                        </a:lnTo>
                        <a:lnTo>
                          <a:pt x="22669" y="8001"/>
                        </a:lnTo>
                        <a:lnTo>
                          <a:pt x="17145" y="13621"/>
                        </a:lnTo>
                        <a:close/>
                      </a:path>
                    </a:pathLst>
                  </a:custGeom>
                  <a:solidFill>
                    <a:srgbClr val="CE9C8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6" name="任意多边形: 形状 495">
                    <a:extLst>
                      <a:ext uri="{FF2B5EF4-FFF2-40B4-BE49-F238E27FC236}">
                        <a16:creationId xmlns:a16="http://schemas.microsoft.com/office/drawing/2014/main" id="{C3E709D1-6F87-E7C9-7BB4-063EEEBC87A6}"/>
                      </a:ext>
                    </a:extLst>
                  </p:cNvPr>
                  <p:cNvSpPr/>
                  <p:nvPr/>
                </p:nvSpPr>
                <p:spPr>
                  <a:xfrm>
                    <a:off x="922020" y="3626262"/>
                    <a:ext cx="17621" cy="16859"/>
                  </a:xfrm>
                  <a:custGeom>
                    <a:avLst/>
                    <a:gdLst>
                      <a:gd name="connsiteX0" fmla="*/ 14383 w 17621"/>
                      <a:gd name="connsiteY0" fmla="*/ 16669 h 16859"/>
                      <a:gd name="connsiteX1" fmla="*/ 8953 w 17621"/>
                      <a:gd name="connsiteY1" fmla="*/ 13907 h 16859"/>
                      <a:gd name="connsiteX2" fmla="*/ 3524 w 17621"/>
                      <a:gd name="connsiteY2" fmla="*/ 16859 h 16859"/>
                      <a:gd name="connsiteX3" fmla="*/ 4477 w 17621"/>
                      <a:gd name="connsiteY3" fmla="*/ 10763 h 16859"/>
                      <a:gd name="connsiteX4" fmla="*/ 0 w 17621"/>
                      <a:gd name="connsiteY4" fmla="*/ 6477 h 16859"/>
                      <a:gd name="connsiteX5" fmla="*/ 6096 w 17621"/>
                      <a:gd name="connsiteY5" fmla="*/ 5525 h 16859"/>
                      <a:gd name="connsiteX6" fmla="*/ 8763 w 17621"/>
                      <a:gd name="connsiteY6" fmla="*/ 0 h 16859"/>
                      <a:gd name="connsiteX7" fmla="*/ 11525 w 17621"/>
                      <a:gd name="connsiteY7" fmla="*/ 5429 h 16859"/>
                      <a:gd name="connsiteX8" fmla="*/ 17621 w 17621"/>
                      <a:gd name="connsiteY8" fmla="*/ 6287 h 16859"/>
                      <a:gd name="connsiteX9" fmla="*/ 13335 w 17621"/>
                      <a:gd name="connsiteY9" fmla="*/ 10573 h 168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7621" h="16859">
                        <a:moveTo>
                          <a:pt x="14383" y="16669"/>
                        </a:moveTo>
                        <a:lnTo>
                          <a:pt x="8953" y="13907"/>
                        </a:lnTo>
                        <a:lnTo>
                          <a:pt x="3524" y="16859"/>
                        </a:lnTo>
                        <a:lnTo>
                          <a:pt x="4477" y="10763"/>
                        </a:lnTo>
                        <a:lnTo>
                          <a:pt x="0" y="6477"/>
                        </a:lnTo>
                        <a:lnTo>
                          <a:pt x="6096" y="5525"/>
                        </a:lnTo>
                        <a:lnTo>
                          <a:pt x="8763" y="0"/>
                        </a:lnTo>
                        <a:lnTo>
                          <a:pt x="11525" y="5429"/>
                        </a:lnTo>
                        <a:lnTo>
                          <a:pt x="17621" y="6287"/>
                        </a:lnTo>
                        <a:lnTo>
                          <a:pt x="13335" y="10573"/>
                        </a:lnTo>
                        <a:close/>
                      </a:path>
                    </a:pathLst>
                  </a:custGeom>
                  <a:solidFill>
                    <a:srgbClr val="E4AC8D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7" name="任意多边形: 形状 496">
                    <a:extLst>
                      <a:ext uri="{FF2B5EF4-FFF2-40B4-BE49-F238E27FC236}">
                        <a16:creationId xmlns:a16="http://schemas.microsoft.com/office/drawing/2014/main" id="{73A1A0CE-B8BD-0689-F909-DDCD9FA0B4A3}"/>
                      </a:ext>
                    </a:extLst>
                  </p:cNvPr>
                  <p:cNvSpPr/>
                  <p:nvPr/>
                </p:nvSpPr>
                <p:spPr>
                  <a:xfrm>
                    <a:off x="903922" y="3600926"/>
                    <a:ext cx="13239" cy="12668"/>
                  </a:xfrm>
                  <a:custGeom>
                    <a:avLst/>
                    <a:gdLst>
                      <a:gd name="connsiteX0" fmla="*/ 10858 w 13239"/>
                      <a:gd name="connsiteY0" fmla="*/ 12573 h 12668"/>
                      <a:gd name="connsiteX1" fmla="*/ 6763 w 13239"/>
                      <a:gd name="connsiteY1" fmla="*/ 10478 h 12668"/>
                      <a:gd name="connsiteX2" fmla="*/ 2667 w 13239"/>
                      <a:gd name="connsiteY2" fmla="*/ 12668 h 12668"/>
                      <a:gd name="connsiteX3" fmla="*/ 3429 w 13239"/>
                      <a:gd name="connsiteY3" fmla="*/ 8096 h 12668"/>
                      <a:gd name="connsiteX4" fmla="*/ 0 w 13239"/>
                      <a:gd name="connsiteY4" fmla="*/ 4953 h 12668"/>
                      <a:gd name="connsiteX5" fmla="*/ 4572 w 13239"/>
                      <a:gd name="connsiteY5" fmla="*/ 4191 h 12668"/>
                      <a:gd name="connsiteX6" fmla="*/ 6572 w 13239"/>
                      <a:gd name="connsiteY6" fmla="*/ 0 h 12668"/>
                      <a:gd name="connsiteX7" fmla="*/ 8668 w 13239"/>
                      <a:gd name="connsiteY7" fmla="*/ 4096 h 12668"/>
                      <a:gd name="connsiteX8" fmla="*/ 13240 w 13239"/>
                      <a:gd name="connsiteY8" fmla="*/ 4763 h 12668"/>
                      <a:gd name="connsiteX9" fmla="*/ 10001 w 13239"/>
                      <a:gd name="connsiteY9" fmla="*/ 8001 h 126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3239" h="12668">
                        <a:moveTo>
                          <a:pt x="10858" y="12573"/>
                        </a:moveTo>
                        <a:lnTo>
                          <a:pt x="6763" y="10478"/>
                        </a:lnTo>
                        <a:lnTo>
                          <a:pt x="2667" y="12668"/>
                        </a:lnTo>
                        <a:lnTo>
                          <a:pt x="3429" y="8096"/>
                        </a:lnTo>
                        <a:lnTo>
                          <a:pt x="0" y="4953"/>
                        </a:lnTo>
                        <a:lnTo>
                          <a:pt x="4572" y="4191"/>
                        </a:lnTo>
                        <a:lnTo>
                          <a:pt x="6572" y="0"/>
                        </a:lnTo>
                        <a:lnTo>
                          <a:pt x="8668" y="4096"/>
                        </a:lnTo>
                        <a:lnTo>
                          <a:pt x="13240" y="4763"/>
                        </a:lnTo>
                        <a:lnTo>
                          <a:pt x="10001" y="8001"/>
                        </a:lnTo>
                        <a:close/>
                      </a:path>
                    </a:pathLst>
                  </a:custGeom>
                  <a:solidFill>
                    <a:srgbClr val="E4AC8D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8" name="任意多边形: 形状 497">
                    <a:extLst>
                      <a:ext uri="{FF2B5EF4-FFF2-40B4-BE49-F238E27FC236}">
                        <a16:creationId xmlns:a16="http://schemas.microsoft.com/office/drawing/2014/main" id="{DEF226F1-CF69-6BFC-4E69-6CFDEEAF0C96}"/>
                      </a:ext>
                    </a:extLst>
                  </p:cNvPr>
                  <p:cNvSpPr/>
                  <p:nvPr/>
                </p:nvSpPr>
                <p:spPr>
                  <a:xfrm>
                    <a:off x="933926" y="3669125"/>
                    <a:ext cx="17621" cy="16859"/>
                  </a:xfrm>
                  <a:custGeom>
                    <a:avLst/>
                    <a:gdLst>
                      <a:gd name="connsiteX0" fmla="*/ 14383 w 17621"/>
                      <a:gd name="connsiteY0" fmla="*/ 16669 h 16859"/>
                      <a:gd name="connsiteX1" fmla="*/ 8953 w 17621"/>
                      <a:gd name="connsiteY1" fmla="*/ 13907 h 16859"/>
                      <a:gd name="connsiteX2" fmla="*/ 3524 w 17621"/>
                      <a:gd name="connsiteY2" fmla="*/ 16859 h 16859"/>
                      <a:gd name="connsiteX3" fmla="*/ 4477 w 17621"/>
                      <a:gd name="connsiteY3" fmla="*/ 10763 h 16859"/>
                      <a:gd name="connsiteX4" fmla="*/ 0 w 17621"/>
                      <a:gd name="connsiteY4" fmla="*/ 6477 h 16859"/>
                      <a:gd name="connsiteX5" fmla="*/ 6096 w 17621"/>
                      <a:gd name="connsiteY5" fmla="*/ 5525 h 16859"/>
                      <a:gd name="connsiteX6" fmla="*/ 8763 w 17621"/>
                      <a:gd name="connsiteY6" fmla="*/ 0 h 16859"/>
                      <a:gd name="connsiteX7" fmla="*/ 11525 w 17621"/>
                      <a:gd name="connsiteY7" fmla="*/ 5429 h 16859"/>
                      <a:gd name="connsiteX8" fmla="*/ 17621 w 17621"/>
                      <a:gd name="connsiteY8" fmla="*/ 6287 h 16859"/>
                      <a:gd name="connsiteX9" fmla="*/ 13335 w 17621"/>
                      <a:gd name="connsiteY9" fmla="*/ 10573 h 168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7621" h="16859">
                        <a:moveTo>
                          <a:pt x="14383" y="16669"/>
                        </a:moveTo>
                        <a:lnTo>
                          <a:pt x="8953" y="13907"/>
                        </a:lnTo>
                        <a:lnTo>
                          <a:pt x="3524" y="16859"/>
                        </a:lnTo>
                        <a:lnTo>
                          <a:pt x="4477" y="10763"/>
                        </a:lnTo>
                        <a:lnTo>
                          <a:pt x="0" y="6477"/>
                        </a:lnTo>
                        <a:lnTo>
                          <a:pt x="6096" y="5525"/>
                        </a:lnTo>
                        <a:lnTo>
                          <a:pt x="8763" y="0"/>
                        </a:lnTo>
                        <a:lnTo>
                          <a:pt x="11525" y="5429"/>
                        </a:lnTo>
                        <a:lnTo>
                          <a:pt x="17621" y="6287"/>
                        </a:lnTo>
                        <a:lnTo>
                          <a:pt x="13335" y="10573"/>
                        </a:lnTo>
                        <a:close/>
                      </a:path>
                    </a:pathLst>
                  </a:custGeom>
                  <a:solidFill>
                    <a:srgbClr val="E4AC8D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9" name="任意多边形: 形状 498">
                    <a:extLst>
                      <a:ext uri="{FF2B5EF4-FFF2-40B4-BE49-F238E27FC236}">
                        <a16:creationId xmlns:a16="http://schemas.microsoft.com/office/drawing/2014/main" id="{21B1501A-334C-F346-D3E0-B9B855AF7515}"/>
                      </a:ext>
                    </a:extLst>
                  </p:cNvPr>
                  <p:cNvSpPr/>
                  <p:nvPr/>
                </p:nvSpPr>
                <p:spPr>
                  <a:xfrm>
                    <a:off x="900588" y="3715511"/>
                    <a:ext cx="17621" cy="16859"/>
                  </a:xfrm>
                  <a:custGeom>
                    <a:avLst/>
                    <a:gdLst>
                      <a:gd name="connsiteX0" fmla="*/ 14383 w 17621"/>
                      <a:gd name="connsiteY0" fmla="*/ 16669 h 16859"/>
                      <a:gd name="connsiteX1" fmla="*/ 8953 w 17621"/>
                      <a:gd name="connsiteY1" fmla="*/ 13907 h 16859"/>
                      <a:gd name="connsiteX2" fmla="*/ 3524 w 17621"/>
                      <a:gd name="connsiteY2" fmla="*/ 16859 h 16859"/>
                      <a:gd name="connsiteX3" fmla="*/ 4477 w 17621"/>
                      <a:gd name="connsiteY3" fmla="*/ 10763 h 16859"/>
                      <a:gd name="connsiteX4" fmla="*/ 0 w 17621"/>
                      <a:gd name="connsiteY4" fmla="*/ 6572 h 16859"/>
                      <a:gd name="connsiteX5" fmla="*/ 6096 w 17621"/>
                      <a:gd name="connsiteY5" fmla="*/ 5620 h 16859"/>
                      <a:gd name="connsiteX6" fmla="*/ 8763 w 17621"/>
                      <a:gd name="connsiteY6" fmla="*/ 0 h 16859"/>
                      <a:gd name="connsiteX7" fmla="*/ 11525 w 17621"/>
                      <a:gd name="connsiteY7" fmla="*/ 5525 h 16859"/>
                      <a:gd name="connsiteX8" fmla="*/ 17621 w 17621"/>
                      <a:gd name="connsiteY8" fmla="*/ 6287 h 16859"/>
                      <a:gd name="connsiteX9" fmla="*/ 13335 w 17621"/>
                      <a:gd name="connsiteY9" fmla="*/ 10668 h 168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7621" h="16859">
                        <a:moveTo>
                          <a:pt x="14383" y="16669"/>
                        </a:moveTo>
                        <a:lnTo>
                          <a:pt x="8953" y="13907"/>
                        </a:lnTo>
                        <a:lnTo>
                          <a:pt x="3524" y="16859"/>
                        </a:lnTo>
                        <a:lnTo>
                          <a:pt x="4477" y="10763"/>
                        </a:lnTo>
                        <a:lnTo>
                          <a:pt x="0" y="6572"/>
                        </a:lnTo>
                        <a:lnTo>
                          <a:pt x="6096" y="5620"/>
                        </a:lnTo>
                        <a:lnTo>
                          <a:pt x="8763" y="0"/>
                        </a:lnTo>
                        <a:lnTo>
                          <a:pt x="11525" y="5525"/>
                        </a:lnTo>
                        <a:lnTo>
                          <a:pt x="17621" y="6287"/>
                        </a:lnTo>
                        <a:lnTo>
                          <a:pt x="13335" y="10668"/>
                        </a:lnTo>
                        <a:close/>
                      </a:path>
                    </a:pathLst>
                  </a:custGeom>
                  <a:solidFill>
                    <a:srgbClr val="CE9C8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00" name="任意多边形: 形状 499">
                    <a:extLst>
                      <a:ext uri="{FF2B5EF4-FFF2-40B4-BE49-F238E27FC236}">
                        <a16:creationId xmlns:a16="http://schemas.microsoft.com/office/drawing/2014/main" id="{BECF3F78-6A23-3515-7E41-02FBD27F162E}"/>
                      </a:ext>
                    </a:extLst>
                  </p:cNvPr>
                  <p:cNvSpPr/>
                  <p:nvPr/>
                </p:nvSpPr>
                <p:spPr>
                  <a:xfrm>
                    <a:off x="730472" y="3593973"/>
                    <a:ext cx="36671" cy="35051"/>
                  </a:xfrm>
                  <a:custGeom>
                    <a:avLst/>
                    <a:gdLst>
                      <a:gd name="connsiteX0" fmla="*/ 30004 w 36671"/>
                      <a:gd name="connsiteY0" fmla="*/ 34671 h 35051"/>
                      <a:gd name="connsiteX1" fmla="*/ 18574 w 36671"/>
                      <a:gd name="connsiteY1" fmla="*/ 28956 h 35051"/>
                      <a:gd name="connsiteX2" fmla="*/ 7334 w 36671"/>
                      <a:gd name="connsiteY2" fmla="*/ 35052 h 35051"/>
                      <a:gd name="connsiteX3" fmla="*/ 9334 w 36671"/>
                      <a:gd name="connsiteY3" fmla="*/ 22384 h 35051"/>
                      <a:gd name="connsiteX4" fmla="*/ 0 w 36671"/>
                      <a:gd name="connsiteY4" fmla="*/ 13621 h 35051"/>
                      <a:gd name="connsiteX5" fmla="*/ 12668 w 36671"/>
                      <a:gd name="connsiteY5" fmla="*/ 11525 h 35051"/>
                      <a:gd name="connsiteX6" fmla="*/ 18097 w 36671"/>
                      <a:gd name="connsiteY6" fmla="*/ 0 h 35051"/>
                      <a:gd name="connsiteX7" fmla="*/ 24003 w 36671"/>
                      <a:gd name="connsiteY7" fmla="*/ 11430 h 35051"/>
                      <a:gd name="connsiteX8" fmla="*/ 36671 w 36671"/>
                      <a:gd name="connsiteY8" fmla="*/ 13049 h 35051"/>
                      <a:gd name="connsiteX9" fmla="*/ 27622 w 36671"/>
                      <a:gd name="connsiteY9" fmla="*/ 22098 h 350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6671" h="35051">
                        <a:moveTo>
                          <a:pt x="30004" y="34671"/>
                        </a:moveTo>
                        <a:lnTo>
                          <a:pt x="18574" y="28956"/>
                        </a:lnTo>
                        <a:lnTo>
                          <a:pt x="7334" y="35052"/>
                        </a:lnTo>
                        <a:lnTo>
                          <a:pt x="9334" y="22384"/>
                        </a:lnTo>
                        <a:lnTo>
                          <a:pt x="0" y="13621"/>
                        </a:lnTo>
                        <a:lnTo>
                          <a:pt x="12668" y="11525"/>
                        </a:lnTo>
                        <a:lnTo>
                          <a:pt x="18097" y="0"/>
                        </a:lnTo>
                        <a:lnTo>
                          <a:pt x="24003" y="11430"/>
                        </a:lnTo>
                        <a:lnTo>
                          <a:pt x="36671" y="13049"/>
                        </a:lnTo>
                        <a:lnTo>
                          <a:pt x="27622" y="22098"/>
                        </a:lnTo>
                        <a:close/>
                      </a:path>
                    </a:pathLst>
                  </a:custGeom>
                  <a:solidFill>
                    <a:srgbClr val="CE9C8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01" name="任意多边形: 形状 500">
                    <a:extLst>
                      <a:ext uri="{FF2B5EF4-FFF2-40B4-BE49-F238E27FC236}">
                        <a16:creationId xmlns:a16="http://schemas.microsoft.com/office/drawing/2014/main" id="{CE4F1B9B-CE79-89B7-D9E3-B40AD8054134}"/>
                      </a:ext>
                    </a:extLst>
                  </p:cNvPr>
                  <p:cNvSpPr/>
                  <p:nvPr/>
                </p:nvSpPr>
                <p:spPr>
                  <a:xfrm>
                    <a:off x="590835" y="3603878"/>
                    <a:ext cx="49625" cy="47434"/>
                  </a:xfrm>
                  <a:custGeom>
                    <a:avLst/>
                    <a:gdLst>
                      <a:gd name="connsiteX0" fmla="*/ 40577 w 49625"/>
                      <a:gd name="connsiteY0" fmla="*/ 46958 h 47434"/>
                      <a:gd name="connsiteX1" fmla="*/ 25146 w 49625"/>
                      <a:gd name="connsiteY1" fmla="*/ 39148 h 47434"/>
                      <a:gd name="connsiteX2" fmla="*/ 9906 w 49625"/>
                      <a:gd name="connsiteY2" fmla="*/ 47435 h 47434"/>
                      <a:gd name="connsiteX3" fmla="*/ 12573 w 49625"/>
                      <a:gd name="connsiteY3" fmla="*/ 30290 h 47434"/>
                      <a:gd name="connsiteX4" fmla="*/ 0 w 49625"/>
                      <a:gd name="connsiteY4" fmla="*/ 18383 h 47434"/>
                      <a:gd name="connsiteX5" fmla="*/ 17145 w 49625"/>
                      <a:gd name="connsiteY5" fmla="*/ 15621 h 47434"/>
                      <a:gd name="connsiteX6" fmla="*/ 24575 w 49625"/>
                      <a:gd name="connsiteY6" fmla="*/ 0 h 47434"/>
                      <a:gd name="connsiteX7" fmla="*/ 32480 w 49625"/>
                      <a:gd name="connsiteY7" fmla="*/ 15431 h 47434"/>
                      <a:gd name="connsiteX8" fmla="*/ 49625 w 49625"/>
                      <a:gd name="connsiteY8" fmla="*/ 17621 h 47434"/>
                      <a:gd name="connsiteX9" fmla="*/ 37433 w 49625"/>
                      <a:gd name="connsiteY9" fmla="*/ 29909 h 474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49625" h="47434">
                        <a:moveTo>
                          <a:pt x="40577" y="46958"/>
                        </a:moveTo>
                        <a:lnTo>
                          <a:pt x="25146" y="39148"/>
                        </a:lnTo>
                        <a:lnTo>
                          <a:pt x="9906" y="47435"/>
                        </a:lnTo>
                        <a:lnTo>
                          <a:pt x="12573" y="30290"/>
                        </a:lnTo>
                        <a:lnTo>
                          <a:pt x="0" y="18383"/>
                        </a:lnTo>
                        <a:lnTo>
                          <a:pt x="17145" y="15621"/>
                        </a:lnTo>
                        <a:lnTo>
                          <a:pt x="24575" y="0"/>
                        </a:lnTo>
                        <a:lnTo>
                          <a:pt x="32480" y="15431"/>
                        </a:lnTo>
                        <a:lnTo>
                          <a:pt x="49625" y="17621"/>
                        </a:lnTo>
                        <a:lnTo>
                          <a:pt x="37433" y="29909"/>
                        </a:lnTo>
                        <a:close/>
                      </a:path>
                    </a:pathLst>
                  </a:custGeom>
                  <a:solidFill>
                    <a:srgbClr val="CE9C8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02" name="任意多边形: 形状 501">
                    <a:extLst>
                      <a:ext uri="{FF2B5EF4-FFF2-40B4-BE49-F238E27FC236}">
                        <a16:creationId xmlns:a16="http://schemas.microsoft.com/office/drawing/2014/main" id="{842664DA-83C9-5687-5435-BAA612B37482}"/>
                      </a:ext>
                    </a:extLst>
                  </p:cNvPr>
                  <p:cNvSpPr/>
                  <p:nvPr/>
                </p:nvSpPr>
                <p:spPr>
                  <a:xfrm>
                    <a:off x="799147" y="3566922"/>
                    <a:ext cx="49720" cy="47529"/>
                  </a:xfrm>
                  <a:custGeom>
                    <a:avLst/>
                    <a:gdLst>
                      <a:gd name="connsiteX0" fmla="*/ 40672 w 49720"/>
                      <a:gd name="connsiteY0" fmla="*/ 47054 h 47529"/>
                      <a:gd name="connsiteX1" fmla="*/ 25146 w 49720"/>
                      <a:gd name="connsiteY1" fmla="*/ 39243 h 47529"/>
                      <a:gd name="connsiteX2" fmla="*/ 10001 w 49720"/>
                      <a:gd name="connsiteY2" fmla="*/ 47530 h 47529"/>
                      <a:gd name="connsiteX3" fmla="*/ 12668 w 49720"/>
                      <a:gd name="connsiteY3" fmla="*/ 30385 h 47529"/>
                      <a:gd name="connsiteX4" fmla="*/ 0 w 49720"/>
                      <a:gd name="connsiteY4" fmla="*/ 18479 h 47529"/>
                      <a:gd name="connsiteX5" fmla="*/ 17145 w 49720"/>
                      <a:gd name="connsiteY5" fmla="*/ 15716 h 47529"/>
                      <a:gd name="connsiteX6" fmla="*/ 24575 w 49720"/>
                      <a:gd name="connsiteY6" fmla="*/ 0 h 47529"/>
                      <a:gd name="connsiteX7" fmla="*/ 32480 w 49720"/>
                      <a:gd name="connsiteY7" fmla="*/ 15430 h 47529"/>
                      <a:gd name="connsiteX8" fmla="*/ 49721 w 49720"/>
                      <a:gd name="connsiteY8" fmla="*/ 17716 h 47529"/>
                      <a:gd name="connsiteX9" fmla="*/ 37433 w 49720"/>
                      <a:gd name="connsiteY9" fmla="*/ 30004 h 475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49720" h="47529">
                        <a:moveTo>
                          <a:pt x="40672" y="47054"/>
                        </a:moveTo>
                        <a:lnTo>
                          <a:pt x="25146" y="39243"/>
                        </a:lnTo>
                        <a:lnTo>
                          <a:pt x="10001" y="47530"/>
                        </a:lnTo>
                        <a:lnTo>
                          <a:pt x="12668" y="30385"/>
                        </a:lnTo>
                        <a:lnTo>
                          <a:pt x="0" y="18479"/>
                        </a:lnTo>
                        <a:lnTo>
                          <a:pt x="17145" y="15716"/>
                        </a:lnTo>
                        <a:lnTo>
                          <a:pt x="24575" y="0"/>
                        </a:lnTo>
                        <a:lnTo>
                          <a:pt x="32480" y="15430"/>
                        </a:lnTo>
                        <a:lnTo>
                          <a:pt x="49721" y="17716"/>
                        </a:lnTo>
                        <a:lnTo>
                          <a:pt x="37433" y="30004"/>
                        </a:lnTo>
                        <a:close/>
                      </a:path>
                    </a:pathLst>
                  </a:custGeom>
                  <a:solidFill>
                    <a:srgbClr val="CE9C8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03" name="任意多边形: 形状 502">
                    <a:extLst>
                      <a:ext uri="{FF2B5EF4-FFF2-40B4-BE49-F238E27FC236}">
                        <a16:creationId xmlns:a16="http://schemas.microsoft.com/office/drawing/2014/main" id="{CB5ED7E5-0693-D74F-2A4B-7EAA94CC834C}"/>
                      </a:ext>
                    </a:extLst>
                  </p:cNvPr>
                  <p:cNvSpPr/>
                  <p:nvPr/>
                </p:nvSpPr>
                <p:spPr>
                  <a:xfrm>
                    <a:off x="649128" y="3624072"/>
                    <a:ext cx="49720" cy="47529"/>
                  </a:xfrm>
                  <a:custGeom>
                    <a:avLst/>
                    <a:gdLst>
                      <a:gd name="connsiteX0" fmla="*/ 40672 w 49720"/>
                      <a:gd name="connsiteY0" fmla="*/ 47054 h 47529"/>
                      <a:gd name="connsiteX1" fmla="*/ 25146 w 49720"/>
                      <a:gd name="connsiteY1" fmla="*/ 39243 h 47529"/>
                      <a:gd name="connsiteX2" fmla="*/ 10001 w 49720"/>
                      <a:gd name="connsiteY2" fmla="*/ 47530 h 47529"/>
                      <a:gd name="connsiteX3" fmla="*/ 12668 w 49720"/>
                      <a:gd name="connsiteY3" fmla="*/ 30385 h 47529"/>
                      <a:gd name="connsiteX4" fmla="*/ 0 w 49720"/>
                      <a:gd name="connsiteY4" fmla="*/ 18479 h 47529"/>
                      <a:gd name="connsiteX5" fmla="*/ 17145 w 49720"/>
                      <a:gd name="connsiteY5" fmla="*/ 15716 h 47529"/>
                      <a:gd name="connsiteX6" fmla="*/ 24575 w 49720"/>
                      <a:gd name="connsiteY6" fmla="*/ 0 h 47529"/>
                      <a:gd name="connsiteX7" fmla="*/ 32480 w 49720"/>
                      <a:gd name="connsiteY7" fmla="*/ 15430 h 47529"/>
                      <a:gd name="connsiteX8" fmla="*/ 49721 w 49720"/>
                      <a:gd name="connsiteY8" fmla="*/ 17716 h 47529"/>
                      <a:gd name="connsiteX9" fmla="*/ 37433 w 49720"/>
                      <a:gd name="connsiteY9" fmla="*/ 30004 h 475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49720" h="47529">
                        <a:moveTo>
                          <a:pt x="40672" y="47054"/>
                        </a:moveTo>
                        <a:lnTo>
                          <a:pt x="25146" y="39243"/>
                        </a:lnTo>
                        <a:lnTo>
                          <a:pt x="10001" y="47530"/>
                        </a:lnTo>
                        <a:lnTo>
                          <a:pt x="12668" y="30385"/>
                        </a:lnTo>
                        <a:lnTo>
                          <a:pt x="0" y="18479"/>
                        </a:lnTo>
                        <a:lnTo>
                          <a:pt x="17145" y="15716"/>
                        </a:lnTo>
                        <a:lnTo>
                          <a:pt x="24575" y="0"/>
                        </a:lnTo>
                        <a:lnTo>
                          <a:pt x="32480" y="15430"/>
                        </a:lnTo>
                        <a:lnTo>
                          <a:pt x="49721" y="17716"/>
                        </a:lnTo>
                        <a:lnTo>
                          <a:pt x="37433" y="30004"/>
                        </a:lnTo>
                        <a:close/>
                      </a:path>
                    </a:pathLst>
                  </a:custGeom>
                  <a:solidFill>
                    <a:srgbClr val="CE9C8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481" name="任意多边形: 形状 480">
                <a:extLst>
                  <a:ext uri="{FF2B5EF4-FFF2-40B4-BE49-F238E27FC236}">
                    <a16:creationId xmlns:a16="http://schemas.microsoft.com/office/drawing/2014/main" id="{C7B79759-DB1A-CE91-6231-167A0DA095C4}"/>
                  </a:ext>
                </a:extLst>
              </p:cNvPr>
              <p:cNvSpPr/>
              <p:nvPr/>
            </p:nvSpPr>
            <p:spPr>
              <a:xfrm>
                <a:off x="419100" y="4763261"/>
                <a:ext cx="144825" cy="133433"/>
              </a:xfrm>
              <a:custGeom>
                <a:avLst/>
                <a:gdLst>
                  <a:gd name="connsiteX0" fmla="*/ 142875 w 144825"/>
                  <a:gd name="connsiteY0" fmla="*/ 0 h 133433"/>
                  <a:gd name="connsiteX1" fmla="*/ 0 w 144825"/>
                  <a:gd name="connsiteY1" fmla="*/ 95250 h 133433"/>
                  <a:gd name="connsiteX2" fmla="*/ 80963 w 144825"/>
                  <a:gd name="connsiteY2" fmla="*/ 119063 h 133433"/>
                  <a:gd name="connsiteX3" fmla="*/ 142875 w 144825"/>
                  <a:gd name="connsiteY3" fmla="*/ 0 h 133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4825" h="133433">
                    <a:moveTo>
                      <a:pt x="142875" y="0"/>
                    </a:moveTo>
                    <a:cubicBezTo>
                      <a:pt x="142875" y="0"/>
                      <a:pt x="80963" y="147638"/>
                      <a:pt x="0" y="95250"/>
                    </a:cubicBezTo>
                    <a:cubicBezTo>
                      <a:pt x="0" y="95250"/>
                      <a:pt x="0" y="161925"/>
                      <a:pt x="80963" y="119063"/>
                    </a:cubicBezTo>
                    <a:cubicBezTo>
                      <a:pt x="161925" y="76200"/>
                      <a:pt x="142875" y="0"/>
                      <a:pt x="142875" y="0"/>
                    </a:cubicBezTo>
                    <a:close/>
                  </a:path>
                </a:pathLst>
              </a:custGeom>
              <a:solidFill>
                <a:srgbClr val="987E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2" name="任意多边形: 形状 481">
                <a:extLst>
                  <a:ext uri="{FF2B5EF4-FFF2-40B4-BE49-F238E27FC236}">
                    <a16:creationId xmlns:a16="http://schemas.microsoft.com/office/drawing/2014/main" id="{66A919FA-A72E-3195-7A46-8195B5C1376E}"/>
                  </a:ext>
                </a:extLst>
              </p:cNvPr>
              <p:cNvSpPr/>
              <p:nvPr/>
            </p:nvSpPr>
            <p:spPr>
              <a:xfrm>
                <a:off x="1042987" y="4744211"/>
                <a:ext cx="66675" cy="101369"/>
              </a:xfrm>
              <a:custGeom>
                <a:avLst/>
                <a:gdLst>
                  <a:gd name="connsiteX0" fmla="*/ 0 w 66675"/>
                  <a:gd name="connsiteY0" fmla="*/ 0 h 101369"/>
                  <a:gd name="connsiteX1" fmla="*/ 66675 w 66675"/>
                  <a:gd name="connsiteY1" fmla="*/ 90488 h 101369"/>
                  <a:gd name="connsiteX2" fmla="*/ 0 w 66675"/>
                  <a:gd name="connsiteY2" fmla="*/ 0 h 1013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6675" h="101369">
                    <a:moveTo>
                      <a:pt x="0" y="0"/>
                    </a:moveTo>
                    <a:cubicBezTo>
                      <a:pt x="0" y="0"/>
                      <a:pt x="19050" y="80963"/>
                      <a:pt x="66675" y="90488"/>
                    </a:cubicBezTo>
                    <a:cubicBezTo>
                      <a:pt x="66675" y="90488"/>
                      <a:pt x="28575" y="147638"/>
                      <a:pt x="0" y="0"/>
                    </a:cubicBezTo>
                    <a:close/>
                  </a:path>
                </a:pathLst>
              </a:custGeom>
              <a:solidFill>
                <a:srgbClr val="987E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08" name="图形 2">
              <a:extLst>
                <a:ext uri="{FF2B5EF4-FFF2-40B4-BE49-F238E27FC236}">
                  <a16:creationId xmlns:a16="http://schemas.microsoft.com/office/drawing/2014/main" id="{6037DDAD-A5D8-02BA-B435-8BA0973AE15D}"/>
                </a:ext>
              </a:extLst>
            </p:cNvPr>
            <p:cNvGrpSpPr/>
            <p:nvPr/>
          </p:nvGrpSpPr>
          <p:grpSpPr>
            <a:xfrm>
              <a:off x="1098913" y="438108"/>
              <a:ext cx="3352405" cy="6104820"/>
              <a:chOff x="451213" y="-42"/>
              <a:chExt cx="3352405" cy="6104820"/>
            </a:xfrm>
          </p:grpSpPr>
          <p:sp>
            <p:nvSpPr>
              <p:cNvPr id="409" name="任意多边形: 形状 408">
                <a:extLst>
                  <a:ext uri="{FF2B5EF4-FFF2-40B4-BE49-F238E27FC236}">
                    <a16:creationId xmlns:a16="http://schemas.microsoft.com/office/drawing/2014/main" id="{F0138A69-F43D-9C1D-B7F4-078574F6E0B2}"/>
                  </a:ext>
                </a:extLst>
              </p:cNvPr>
              <p:cNvSpPr/>
              <p:nvPr/>
            </p:nvSpPr>
            <p:spPr>
              <a:xfrm>
                <a:off x="2190750" y="3894867"/>
                <a:ext cx="275181" cy="2114549"/>
              </a:xfrm>
              <a:custGeom>
                <a:avLst/>
                <a:gdLst>
                  <a:gd name="connsiteX0" fmla="*/ 0 w 275181"/>
                  <a:gd name="connsiteY0" fmla="*/ 0 h 2114549"/>
                  <a:gd name="connsiteX1" fmla="*/ 66675 w 275181"/>
                  <a:gd name="connsiteY1" fmla="*/ 1000125 h 2114549"/>
                  <a:gd name="connsiteX2" fmla="*/ 85725 w 275181"/>
                  <a:gd name="connsiteY2" fmla="*/ 1781175 h 2114549"/>
                  <a:gd name="connsiteX3" fmla="*/ 19050 w 275181"/>
                  <a:gd name="connsiteY3" fmla="*/ 2114550 h 2114549"/>
                  <a:gd name="connsiteX4" fmla="*/ 257175 w 275181"/>
                  <a:gd name="connsiteY4" fmla="*/ 1876425 h 2114549"/>
                  <a:gd name="connsiteX5" fmla="*/ 242888 w 275181"/>
                  <a:gd name="connsiteY5" fmla="*/ 33338 h 2114549"/>
                  <a:gd name="connsiteX6" fmla="*/ 0 w 275181"/>
                  <a:gd name="connsiteY6" fmla="*/ 0 h 2114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5181" h="2114549">
                    <a:moveTo>
                      <a:pt x="0" y="0"/>
                    </a:moveTo>
                    <a:cubicBezTo>
                      <a:pt x="0" y="0"/>
                      <a:pt x="57150" y="819150"/>
                      <a:pt x="66675" y="1000125"/>
                    </a:cubicBezTo>
                    <a:cubicBezTo>
                      <a:pt x="76200" y="1181100"/>
                      <a:pt x="114300" y="1695450"/>
                      <a:pt x="85725" y="1781175"/>
                    </a:cubicBezTo>
                    <a:cubicBezTo>
                      <a:pt x="57150" y="1866900"/>
                      <a:pt x="19050" y="2114550"/>
                      <a:pt x="19050" y="2114550"/>
                    </a:cubicBezTo>
                    <a:cubicBezTo>
                      <a:pt x="19050" y="2114550"/>
                      <a:pt x="209550" y="2076450"/>
                      <a:pt x="257175" y="1876425"/>
                    </a:cubicBezTo>
                    <a:cubicBezTo>
                      <a:pt x="304800" y="1676400"/>
                      <a:pt x="242888" y="33338"/>
                      <a:pt x="242888" y="33338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AEFD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" name="任意多边形: 形状 409">
                <a:extLst>
                  <a:ext uri="{FF2B5EF4-FFF2-40B4-BE49-F238E27FC236}">
                    <a16:creationId xmlns:a16="http://schemas.microsoft.com/office/drawing/2014/main" id="{235192B6-7651-828A-A1BD-CC78FEEBC053}"/>
                  </a:ext>
                </a:extLst>
              </p:cNvPr>
              <p:cNvSpPr/>
              <p:nvPr/>
            </p:nvSpPr>
            <p:spPr>
              <a:xfrm>
                <a:off x="2443162" y="4009167"/>
                <a:ext cx="401507" cy="2074187"/>
              </a:xfrm>
              <a:custGeom>
                <a:avLst/>
                <a:gdLst>
                  <a:gd name="connsiteX0" fmla="*/ 0 w 401507"/>
                  <a:gd name="connsiteY0" fmla="*/ 33338 h 2074187"/>
                  <a:gd name="connsiteX1" fmla="*/ 207931 w 401507"/>
                  <a:gd name="connsiteY1" fmla="*/ 1670018 h 2074187"/>
                  <a:gd name="connsiteX2" fmla="*/ 285750 w 401507"/>
                  <a:gd name="connsiteY2" fmla="*/ 2024062 h 2074187"/>
                  <a:gd name="connsiteX3" fmla="*/ 385763 w 401507"/>
                  <a:gd name="connsiteY3" fmla="*/ 2028825 h 2074187"/>
                  <a:gd name="connsiteX4" fmla="*/ 395288 w 401507"/>
                  <a:gd name="connsiteY4" fmla="*/ 1781175 h 2074187"/>
                  <a:gd name="connsiteX5" fmla="*/ 276225 w 401507"/>
                  <a:gd name="connsiteY5" fmla="*/ 681038 h 2074187"/>
                  <a:gd name="connsiteX6" fmla="*/ 257175 w 401507"/>
                  <a:gd name="connsiteY6" fmla="*/ 0 h 2074187"/>
                  <a:gd name="connsiteX7" fmla="*/ 0 w 401507"/>
                  <a:gd name="connsiteY7" fmla="*/ 33338 h 2074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1507" h="2074187">
                    <a:moveTo>
                      <a:pt x="0" y="33338"/>
                    </a:moveTo>
                    <a:lnTo>
                      <a:pt x="207931" y="1670018"/>
                    </a:lnTo>
                    <a:lnTo>
                      <a:pt x="285750" y="2024062"/>
                    </a:lnTo>
                    <a:cubicBezTo>
                      <a:pt x="285750" y="2024062"/>
                      <a:pt x="357188" y="2133600"/>
                      <a:pt x="385763" y="2028825"/>
                    </a:cubicBezTo>
                    <a:cubicBezTo>
                      <a:pt x="414338" y="1924050"/>
                      <a:pt x="395288" y="1781175"/>
                      <a:pt x="395288" y="1781175"/>
                    </a:cubicBezTo>
                    <a:cubicBezTo>
                      <a:pt x="395288" y="1781175"/>
                      <a:pt x="280130" y="892492"/>
                      <a:pt x="276225" y="681038"/>
                    </a:cubicBezTo>
                    <a:cubicBezTo>
                      <a:pt x="271463" y="423863"/>
                      <a:pt x="257175" y="0"/>
                      <a:pt x="257175" y="0"/>
                    </a:cubicBezTo>
                    <a:lnTo>
                      <a:pt x="0" y="33338"/>
                    </a:lnTo>
                    <a:close/>
                  </a:path>
                </a:pathLst>
              </a:custGeom>
              <a:solidFill>
                <a:srgbClr val="FAEFD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11" name="图形 2">
                <a:extLst>
                  <a:ext uri="{FF2B5EF4-FFF2-40B4-BE49-F238E27FC236}">
                    <a16:creationId xmlns:a16="http://schemas.microsoft.com/office/drawing/2014/main" id="{348490B5-ACFF-2B3C-24F3-34B6F62EC05C}"/>
                  </a:ext>
                </a:extLst>
              </p:cNvPr>
              <p:cNvGrpSpPr/>
              <p:nvPr/>
            </p:nvGrpSpPr>
            <p:grpSpPr>
              <a:xfrm>
                <a:off x="2755868" y="3078956"/>
                <a:ext cx="1047750" cy="1054036"/>
                <a:chOff x="2755868" y="3078956"/>
                <a:chExt cx="1047750" cy="1054036"/>
              </a:xfrm>
            </p:grpSpPr>
            <p:sp>
              <p:nvSpPr>
                <p:cNvPr id="449" name="任意多边形: 形状 448">
                  <a:extLst>
                    <a:ext uri="{FF2B5EF4-FFF2-40B4-BE49-F238E27FC236}">
                      <a16:creationId xmlns:a16="http://schemas.microsoft.com/office/drawing/2014/main" id="{77E48DA1-D6B8-764B-472E-E55CE83FCB25}"/>
                    </a:ext>
                  </a:extLst>
                </p:cNvPr>
                <p:cNvSpPr/>
                <p:nvPr/>
              </p:nvSpPr>
              <p:spPr>
                <a:xfrm>
                  <a:off x="2755868" y="3078956"/>
                  <a:ext cx="1022413" cy="1054036"/>
                </a:xfrm>
                <a:custGeom>
                  <a:avLst/>
                  <a:gdLst>
                    <a:gd name="connsiteX0" fmla="*/ 460439 w 1022413"/>
                    <a:gd name="connsiteY0" fmla="*/ 53912 h 1054036"/>
                    <a:gd name="connsiteX1" fmla="*/ 1022414 w 1022413"/>
                    <a:gd name="connsiteY1" fmla="*/ 120587 h 1054036"/>
                    <a:gd name="connsiteX2" fmla="*/ 825532 w 1022413"/>
                    <a:gd name="connsiteY2" fmla="*/ 1054037 h 1054036"/>
                    <a:gd name="connsiteX3" fmla="*/ 0 w 1022413"/>
                    <a:gd name="connsiteY3" fmla="*/ 819150 h 1054036"/>
                    <a:gd name="connsiteX4" fmla="*/ 196882 w 1022413"/>
                    <a:gd name="connsiteY4" fmla="*/ 0 h 10540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22413" h="1054036">
                      <a:moveTo>
                        <a:pt x="460439" y="53912"/>
                      </a:moveTo>
                      <a:lnTo>
                        <a:pt x="1022414" y="120587"/>
                      </a:lnTo>
                      <a:lnTo>
                        <a:pt x="825532" y="1054037"/>
                      </a:lnTo>
                      <a:lnTo>
                        <a:pt x="0" y="819150"/>
                      </a:lnTo>
                      <a:lnTo>
                        <a:pt x="196882" y="0"/>
                      </a:lnTo>
                      <a:close/>
                    </a:path>
                  </a:pathLst>
                </a:custGeom>
                <a:solidFill>
                  <a:srgbClr val="CACCE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0" name="任意多边形: 形状 449">
                  <a:extLst>
                    <a:ext uri="{FF2B5EF4-FFF2-40B4-BE49-F238E27FC236}">
                      <a16:creationId xmlns:a16="http://schemas.microsoft.com/office/drawing/2014/main" id="{31863F7E-3817-7513-FBE8-EE28E8D146C0}"/>
                    </a:ext>
                  </a:extLst>
                </p:cNvPr>
                <p:cNvSpPr/>
                <p:nvPr/>
              </p:nvSpPr>
              <p:spPr>
                <a:xfrm>
                  <a:off x="3581400" y="3199542"/>
                  <a:ext cx="222218" cy="933450"/>
                </a:xfrm>
                <a:custGeom>
                  <a:avLst/>
                  <a:gdLst>
                    <a:gd name="connsiteX0" fmla="*/ 196882 w 222218"/>
                    <a:gd name="connsiteY0" fmla="*/ 0 h 933450"/>
                    <a:gd name="connsiteX1" fmla="*/ 222218 w 222218"/>
                    <a:gd name="connsiteY1" fmla="*/ 63532 h 933450"/>
                    <a:gd name="connsiteX2" fmla="*/ 38100 w 222218"/>
                    <a:gd name="connsiteY2" fmla="*/ 933450 h 933450"/>
                    <a:gd name="connsiteX3" fmla="*/ 0 w 222218"/>
                    <a:gd name="connsiteY3" fmla="*/ 933450 h 933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22218" h="933450">
                      <a:moveTo>
                        <a:pt x="196882" y="0"/>
                      </a:moveTo>
                      <a:lnTo>
                        <a:pt x="222218" y="63532"/>
                      </a:lnTo>
                      <a:lnTo>
                        <a:pt x="38100" y="933450"/>
                      </a:lnTo>
                      <a:lnTo>
                        <a:pt x="0" y="933450"/>
                      </a:lnTo>
                      <a:close/>
                    </a:path>
                  </a:pathLst>
                </a:custGeom>
                <a:solidFill>
                  <a:srgbClr val="CBDCF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12" name="任意多边形: 形状 411">
                <a:extLst>
                  <a:ext uri="{FF2B5EF4-FFF2-40B4-BE49-F238E27FC236}">
                    <a16:creationId xmlns:a16="http://schemas.microsoft.com/office/drawing/2014/main" id="{3020C54A-8FDF-2D3E-4BA8-80053D4056FB}"/>
                  </a:ext>
                </a:extLst>
              </p:cNvPr>
              <p:cNvSpPr/>
              <p:nvPr/>
            </p:nvSpPr>
            <p:spPr>
              <a:xfrm>
                <a:off x="1858314" y="3085338"/>
                <a:ext cx="1215271" cy="1181100"/>
              </a:xfrm>
              <a:custGeom>
                <a:avLst/>
                <a:gdLst>
                  <a:gd name="connsiteX0" fmla="*/ 1183304 w 1215271"/>
                  <a:gd name="connsiteY0" fmla="*/ 50768 h 1181100"/>
                  <a:gd name="connsiteX1" fmla="*/ 78404 w 1215271"/>
                  <a:gd name="connsiteY1" fmla="*/ 0 h 1181100"/>
                  <a:gd name="connsiteX2" fmla="*/ 40304 w 1215271"/>
                  <a:gd name="connsiteY2" fmla="*/ 120682 h 1181100"/>
                  <a:gd name="connsiteX3" fmla="*/ 21254 w 1215271"/>
                  <a:gd name="connsiteY3" fmla="*/ 1181100 h 1181100"/>
                  <a:gd name="connsiteX4" fmla="*/ 1032809 w 1215271"/>
                  <a:gd name="connsiteY4" fmla="*/ 1170146 h 1181100"/>
                  <a:gd name="connsiteX5" fmla="*/ 1081672 w 1215271"/>
                  <a:gd name="connsiteY5" fmla="*/ 920686 h 1181100"/>
                  <a:gd name="connsiteX6" fmla="*/ 1148157 w 1215271"/>
                  <a:gd name="connsiteY6" fmla="*/ 1168813 h 1181100"/>
                  <a:gd name="connsiteX7" fmla="*/ 1195972 w 1215271"/>
                  <a:gd name="connsiteY7" fmla="*/ 1168336 h 1181100"/>
                  <a:gd name="connsiteX8" fmla="*/ 1183304 w 1215271"/>
                  <a:gd name="connsiteY8" fmla="*/ 50768 h 1181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271" h="1181100">
                    <a:moveTo>
                      <a:pt x="1183304" y="50768"/>
                    </a:moveTo>
                    <a:lnTo>
                      <a:pt x="78404" y="0"/>
                    </a:lnTo>
                    <a:cubicBezTo>
                      <a:pt x="78404" y="0"/>
                      <a:pt x="40304" y="95250"/>
                      <a:pt x="40304" y="120682"/>
                    </a:cubicBezTo>
                    <a:cubicBezTo>
                      <a:pt x="40304" y="120682"/>
                      <a:pt x="-35896" y="660463"/>
                      <a:pt x="21254" y="1181100"/>
                    </a:cubicBezTo>
                    <a:lnTo>
                      <a:pt x="1032809" y="1170146"/>
                    </a:lnTo>
                    <a:lnTo>
                      <a:pt x="1081672" y="920686"/>
                    </a:lnTo>
                    <a:lnTo>
                      <a:pt x="1148157" y="1168813"/>
                    </a:lnTo>
                    <a:lnTo>
                      <a:pt x="1195972" y="1168336"/>
                    </a:lnTo>
                    <a:cubicBezTo>
                      <a:pt x="1196068" y="1168336"/>
                      <a:pt x="1246836" y="495205"/>
                      <a:pt x="1183304" y="50768"/>
                    </a:cubicBezTo>
                    <a:close/>
                  </a:path>
                </a:pathLst>
              </a:custGeom>
              <a:solidFill>
                <a:srgbClr val="A9D8C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3" name="任意多边形: 形状 412">
                <a:extLst>
                  <a:ext uri="{FF2B5EF4-FFF2-40B4-BE49-F238E27FC236}">
                    <a16:creationId xmlns:a16="http://schemas.microsoft.com/office/drawing/2014/main" id="{9EC36FAD-F404-B807-3C41-33E8911D2BF6}"/>
                  </a:ext>
                </a:extLst>
              </p:cNvPr>
              <p:cNvSpPr/>
              <p:nvPr/>
            </p:nvSpPr>
            <p:spPr>
              <a:xfrm>
                <a:off x="1781175" y="-42"/>
                <a:ext cx="1585912" cy="1786718"/>
              </a:xfrm>
              <a:custGeom>
                <a:avLst/>
                <a:gdLst>
                  <a:gd name="connsiteX0" fmla="*/ 208883 w 1585912"/>
                  <a:gd name="connsiteY0" fmla="*/ 306652 h 1786718"/>
                  <a:gd name="connsiteX1" fmla="*/ 58960 w 1585912"/>
                  <a:gd name="connsiteY1" fmla="*/ 708988 h 1786718"/>
                  <a:gd name="connsiteX2" fmla="*/ 0 w 1585912"/>
                  <a:gd name="connsiteY2" fmla="*/ 1542235 h 1786718"/>
                  <a:gd name="connsiteX3" fmla="*/ 647700 w 1585912"/>
                  <a:gd name="connsiteY3" fmla="*/ 1685110 h 1786718"/>
                  <a:gd name="connsiteX4" fmla="*/ 1585913 w 1585912"/>
                  <a:gd name="connsiteY4" fmla="*/ 1647010 h 1786718"/>
                  <a:gd name="connsiteX5" fmla="*/ 1416558 w 1585912"/>
                  <a:gd name="connsiteY5" fmla="*/ 1001691 h 1786718"/>
                  <a:gd name="connsiteX6" fmla="*/ 1023938 w 1585912"/>
                  <a:gd name="connsiteY6" fmla="*/ 23378 h 1786718"/>
                  <a:gd name="connsiteX7" fmla="*/ 208883 w 1585912"/>
                  <a:gd name="connsiteY7" fmla="*/ 306652 h 1786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85912" h="1786718">
                    <a:moveTo>
                      <a:pt x="208883" y="306652"/>
                    </a:moveTo>
                    <a:cubicBezTo>
                      <a:pt x="208883" y="306652"/>
                      <a:pt x="62008" y="458671"/>
                      <a:pt x="58960" y="708988"/>
                    </a:cubicBezTo>
                    <a:cubicBezTo>
                      <a:pt x="55912" y="959305"/>
                      <a:pt x="98393" y="1720924"/>
                      <a:pt x="0" y="1542235"/>
                    </a:cubicBezTo>
                    <a:cubicBezTo>
                      <a:pt x="0" y="1542235"/>
                      <a:pt x="1810" y="1894279"/>
                      <a:pt x="647700" y="1685110"/>
                    </a:cubicBezTo>
                    <a:cubicBezTo>
                      <a:pt x="647700" y="1685110"/>
                      <a:pt x="1185386" y="1937332"/>
                      <a:pt x="1585913" y="1647010"/>
                    </a:cubicBezTo>
                    <a:cubicBezTo>
                      <a:pt x="1585913" y="1647010"/>
                      <a:pt x="1242536" y="1208193"/>
                      <a:pt x="1416558" y="1001691"/>
                    </a:cubicBezTo>
                    <a:cubicBezTo>
                      <a:pt x="1590485" y="795094"/>
                      <a:pt x="1559338" y="73670"/>
                      <a:pt x="1023938" y="23378"/>
                    </a:cubicBezTo>
                    <a:cubicBezTo>
                      <a:pt x="1023938" y="23378"/>
                      <a:pt x="345472" y="-120735"/>
                      <a:pt x="208883" y="306652"/>
                    </a:cubicBezTo>
                    <a:close/>
                  </a:path>
                </a:pathLst>
              </a:custGeom>
              <a:solidFill>
                <a:srgbClr val="5C320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4" name="任意多边形: 形状 413">
                <a:extLst>
                  <a:ext uri="{FF2B5EF4-FFF2-40B4-BE49-F238E27FC236}">
                    <a16:creationId xmlns:a16="http://schemas.microsoft.com/office/drawing/2014/main" id="{4499417F-585D-C07B-0BFC-BF0A949D2FF7}"/>
                  </a:ext>
                </a:extLst>
              </p:cNvPr>
              <p:cNvSpPr/>
              <p:nvPr/>
            </p:nvSpPr>
            <p:spPr>
              <a:xfrm>
                <a:off x="451213" y="1399317"/>
                <a:ext cx="2931924" cy="2011492"/>
              </a:xfrm>
              <a:custGeom>
                <a:avLst/>
                <a:gdLst>
                  <a:gd name="connsiteX0" fmla="*/ 1849074 w 2931924"/>
                  <a:gd name="connsiteY0" fmla="*/ 0 h 2011492"/>
                  <a:gd name="connsiteX1" fmla="*/ 1853837 w 2931924"/>
                  <a:gd name="connsiteY1" fmla="*/ 130207 h 2011492"/>
                  <a:gd name="connsiteX2" fmla="*/ 1439499 w 2931924"/>
                  <a:gd name="connsiteY2" fmla="*/ 247650 h 2011492"/>
                  <a:gd name="connsiteX3" fmla="*/ 1234712 w 2931924"/>
                  <a:gd name="connsiteY3" fmla="*/ 976313 h 2011492"/>
                  <a:gd name="connsiteX4" fmla="*/ 406037 w 2931924"/>
                  <a:gd name="connsiteY4" fmla="*/ 804863 h 2011492"/>
                  <a:gd name="connsiteX5" fmla="*/ 286974 w 2931924"/>
                  <a:gd name="connsiteY5" fmla="*/ 685800 h 2011492"/>
                  <a:gd name="connsiteX6" fmla="*/ 115524 w 2931924"/>
                  <a:gd name="connsiteY6" fmla="*/ 657225 h 2011492"/>
                  <a:gd name="connsiteX7" fmla="*/ 220299 w 2931924"/>
                  <a:gd name="connsiteY7" fmla="*/ 719138 h 2011492"/>
                  <a:gd name="connsiteX8" fmla="*/ 15512 w 2931924"/>
                  <a:gd name="connsiteY8" fmla="*/ 771525 h 2011492"/>
                  <a:gd name="connsiteX9" fmla="*/ 191724 w 2931924"/>
                  <a:gd name="connsiteY9" fmla="*/ 776288 h 2011492"/>
                  <a:gd name="connsiteX10" fmla="*/ 1224 w 2931924"/>
                  <a:gd name="connsiteY10" fmla="*/ 804863 h 2011492"/>
                  <a:gd name="connsiteX11" fmla="*/ 167912 w 2931924"/>
                  <a:gd name="connsiteY11" fmla="*/ 819150 h 2011492"/>
                  <a:gd name="connsiteX12" fmla="*/ 10749 w 2931924"/>
                  <a:gd name="connsiteY12" fmla="*/ 862013 h 2011492"/>
                  <a:gd name="connsiteX13" fmla="*/ 167912 w 2931924"/>
                  <a:gd name="connsiteY13" fmla="*/ 866775 h 2011492"/>
                  <a:gd name="connsiteX14" fmla="*/ 82187 w 2931924"/>
                  <a:gd name="connsiteY14" fmla="*/ 909638 h 2011492"/>
                  <a:gd name="connsiteX15" fmla="*/ 258399 w 2931924"/>
                  <a:gd name="connsiteY15" fmla="*/ 890588 h 2011492"/>
                  <a:gd name="connsiteX16" fmla="*/ 382224 w 2931924"/>
                  <a:gd name="connsiteY16" fmla="*/ 881063 h 2011492"/>
                  <a:gd name="connsiteX17" fmla="*/ 1282337 w 2931924"/>
                  <a:gd name="connsiteY17" fmla="*/ 1143000 h 2011492"/>
                  <a:gd name="connsiteX18" fmla="*/ 1549037 w 2931924"/>
                  <a:gd name="connsiteY18" fmla="*/ 519113 h 2011492"/>
                  <a:gd name="connsiteX19" fmla="*/ 1534749 w 2931924"/>
                  <a:gd name="connsiteY19" fmla="*/ 1338263 h 2011492"/>
                  <a:gd name="connsiteX20" fmla="*/ 1387112 w 2931924"/>
                  <a:gd name="connsiteY20" fmla="*/ 1695450 h 2011492"/>
                  <a:gd name="connsiteX21" fmla="*/ 2634887 w 2931924"/>
                  <a:gd name="connsiteY21" fmla="*/ 1752600 h 2011492"/>
                  <a:gd name="connsiteX22" fmla="*/ 2425337 w 2931924"/>
                  <a:gd name="connsiteY22" fmla="*/ 819150 h 2011492"/>
                  <a:gd name="connsiteX23" fmla="*/ 2444387 w 2931924"/>
                  <a:gd name="connsiteY23" fmla="*/ 533400 h 2011492"/>
                  <a:gd name="connsiteX24" fmla="*/ 2746044 w 2931924"/>
                  <a:gd name="connsiteY24" fmla="*/ 1000125 h 2011492"/>
                  <a:gd name="connsiteX25" fmla="*/ 2622219 w 2931924"/>
                  <a:gd name="connsiteY25" fmla="*/ 1752600 h 2011492"/>
                  <a:gd name="connsiteX26" fmla="*/ 2746044 w 2931924"/>
                  <a:gd name="connsiteY26" fmla="*/ 1990725 h 2011492"/>
                  <a:gd name="connsiteX27" fmla="*/ 2831769 w 2931924"/>
                  <a:gd name="connsiteY27" fmla="*/ 1971675 h 2011492"/>
                  <a:gd name="connsiteX28" fmla="*/ 2927019 w 2931924"/>
                  <a:gd name="connsiteY28" fmla="*/ 1876425 h 2011492"/>
                  <a:gd name="connsiteX29" fmla="*/ 2803194 w 2931924"/>
                  <a:gd name="connsiteY29" fmla="*/ 1905000 h 2011492"/>
                  <a:gd name="connsiteX30" fmla="*/ 2907969 w 2931924"/>
                  <a:gd name="connsiteY30" fmla="*/ 1828800 h 2011492"/>
                  <a:gd name="connsiteX31" fmla="*/ 2774619 w 2931924"/>
                  <a:gd name="connsiteY31" fmla="*/ 1857375 h 2011492"/>
                  <a:gd name="connsiteX32" fmla="*/ 2765094 w 2931924"/>
                  <a:gd name="connsiteY32" fmla="*/ 1733550 h 2011492"/>
                  <a:gd name="connsiteX33" fmla="*/ 2746044 w 2931924"/>
                  <a:gd name="connsiteY33" fmla="*/ 1628775 h 2011492"/>
                  <a:gd name="connsiteX34" fmla="*/ 2898444 w 2931924"/>
                  <a:gd name="connsiteY34" fmla="*/ 1076325 h 2011492"/>
                  <a:gd name="connsiteX35" fmla="*/ 2895300 w 2931924"/>
                  <a:gd name="connsiteY35" fmla="*/ 923925 h 2011492"/>
                  <a:gd name="connsiteX36" fmla="*/ 2454007 w 2931924"/>
                  <a:gd name="connsiteY36" fmla="*/ 200025 h 2011492"/>
                  <a:gd name="connsiteX37" fmla="*/ 2177782 w 2931924"/>
                  <a:gd name="connsiteY37" fmla="*/ 142875 h 2011492"/>
                  <a:gd name="connsiteX38" fmla="*/ 2107869 w 2931924"/>
                  <a:gd name="connsiteY38" fmla="*/ 123825 h 2011492"/>
                  <a:gd name="connsiteX39" fmla="*/ 2111107 w 2931924"/>
                  <a:gd name="connsiteY39" fmla="*/ 0 h 2011492"/>
                  <a:gd name="connsiteX40" fmla="*/ 1849074 w 2931924"/>
                  <a:gd name="connsiteY40" fmla="*/ 0 h 2011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2931924" h="2011492">
                    <a:moveTo>
                      <a:pt x="1849074" y="0"/>
                    </a:moveTo>
                    <a:cubicBezTo>
                      <a:pt x="1849074" y="0"/>
                      <a:pt x="1925274" y="87344"/>
                      <a:pt x="1853837" y="130207"/>
                    </a:cubicBezTo>
                    <a:cubicBezTo>
                      <a:pt x="1782399" y="173069"/>
                      <a:pt x="1510937" y="80963"/>
                      <a:pt x="1439499" y="247650"/>
                    </a:cubicBezTo>
                    <a:cubicBezTo>
                      <a:pt x="1368062" y="414338"/>
                      <a:pt x="1234712" y="976313"/>
                      <a:pt x="1234712" y="976313"/>
                    </a:cubicBezTo>
                    <a:lnTo>
                      <a:pt x="406037" y="804863"/>
                    </a:lnTo>
                    <a:cubicBezTo>
                      <a:pt x="406037" y="804863"/>
                      <a:pt x="372699" y="714375"/>
                      <a:pt x="286974" y="685800"/>
                    </a:cubicBezTo>
                    <a:cubicBezTo>
                      <a:pt x="201249" y="657225"/>
                      <a:pt x="110762" y="628650"/>
                      <a:pt x="115524" y="657225"/>
                    </a:cubicBezTo>
                    <a:cubicBezTo>
                      <a:pt x="120287" y="685800"/>
                      <a:pt x="239349" y="714375"/>
                      <a:pt x="220299" y="719138"/>
                    </a:cubicBezTo>
                    <a:cubicBezTo>
                      <a:pt x="201249" y="723900"/>
                      <a:pt x="-32113" y="742950"/>
                      <a:pt x="15512" y="771525"/>
                    </a:cubicBezTo>
                    <a:cubicBezTo>
                      <a:pt x="63137" y="800100"/>
                      <a:pt x="191724" y="776288"/>
                      <a:pt x="191724" y="776288"/>
                    </a:cubicBezTo>
                    <a:cubicBezTo>
                      <a:pt x="191724" y="776288"/>
                      <a:pt x="-17826" y="776288"/>
                      <a:pt x="1224" y="804863"/>
                    </a:cubicBezTo>
                    <a:cubicBezTo>
                      <a:pt x="20274" y="833438"/>
                      <a:pt x="167912" y="819150"/>
                      <a:pt x="167912" y="819150"/>
                    </a:cubicBezTo>
                    <a:cubicBezTo>
                      <a:pt x="167912" y="819150"/>
                      <a:pt x="-22588" y="852488"/>
                      <a:pt x="10749" y="862013"/>
                    </a:cubicBezTo>
                    <a:cubicBezTo>
                      <a:pt x="44087" y="871538"/>
                      <a:pt x="167912" y="866775"/>
                      <a:pt x="167912" y="866775"/>
                    </a:cubicBezTo>
                    <a:cubicBezTo>
                      <a:pt x="167912" y="866775"/>
                      <a:pt x="67899" y="900113"/>
                      <a:pt x="82187" y="909638"/>
                    </a:cubicBezTo>
                    <a:cubicBezTo>
                      <a:pt x="96474" y="919163"/>
                      <a:pt x="258399" y="890588"/>
                      <a:pt x="258399" y="890588"/>
                    </a:cubicBezTo>
                    <a:cubicBezTo>
                      <a:pt x="258399" y="890588"/>
                      <a:pt x="367937" y="904875"/>
                      <a:pt x="382224" y="881063"/>
                    </a:cubicBezTo>
                    <a:cubicBezTo>
                      <a:pt x="396512" y="857250"/>
                      <a:pt x="1196612" y="1152525"/>
                      <a:pt x="1282337" y="1143000"/>
                    </a:cubicBezTo>
                    <a:cubicBezTo>
                      <a:pt x="1368062" y="1133475"/>
                      <a:pt x="1549037" y="519113"/>
                      <a:pt x="1549037" y="519113"/>
                    </a:cubicBezTo>
                    <a:cubicBezTo>
                      <a:pt x="1549037" y="519113"/>
                      <a:pt x="1629999" y="1128713"/>
                      <a:pt x="1534749" y="1338263"/>
                    </a:cubicBezTo>
                    <a:cubicBezTo>
                      <a:pt x="1439499" y="1547813"/>
                      <a:pt x="1387112" y="1695450"/>
                      <a:pt x="1387112" y="1695450"/>
                    </a:cubicBezTo>
                    <a:lnTo>
                      <a:pt x="2634887" y="1752600"/>
                    </a:lnTo>
                    <a:cubicBezTo>
                      <a:pt x="2634887" y="1752600"/>
                      <a:pt x="2339612" y="1038225"/>
                      <a:pt x="2425337" y="819150"/>
                    </a:cubicBezTo>
                    <a:cubicBezTo>
                      <a:pt x="2511062" y="600075"/>
                      <a:pt x="2444387" y="533400"/>
                      <a:pt x="2444387" y="533400"/>
                    </a:cubicBezTo>
                    <a:lnTo>
                      <a:pt x="2746044" y="1000125"/>
                    </a:lnTo>
                    <a:lnTo>
                      <a:pt x="2622219" y="1752600"/>
                    </a:lnTo>
                    <a:cubicBezTo>
                      <a:pt x="2622219" y="1752600"/>
                      <a:pt x="2660319" y="1952625"/>
                      <a:pt x="2746044" y="1990725"/>
                    </a:cubicBezTo>
                    <a:cubicBezTo>
                      <a:pt x="2831769" y="2028825"/>
                      <a:pt x="2812719" y="2009775"/>
                      <a:pt x="2831769" y="1971675"/>
                    </a:cubicBezTo>
                    <a:cubicBezTo>
                      <a:pt x="2850819" y="1933575"/>
                      <a:pt x="2955594" y="1885950"/>
                      <a:pt x="2927019" y="1876425"/>
                    </a:cubicBezTo>
                    <a:cubicBezTo>
                      <a:pt x="2898444" y="1866900"/>
                      <a:pt x="2803194" y="1905000"/>
                      <a:pt x="2803194" y="1905000"/>
                    </a:cubicBezTo>
                    <a:lnTo>
                      <a:pt x="2907969" y="1828800"/>
                    </a:lnTo>
                    <a:lnTo>
                      <a:pt x="2774619" y="1857375"/>
                    </a:lnTo>
                    <a:lnTo>
                      <a:pt x="2765094" y="1733550"/>
                    </a:lnTo>
                    <a:lnTo>
                      <a:pt x="2746044" y="1628775"/>
                    </a:lnTo>
                    <a:lnTo>
                      <a:pt x="2898444" y="1076325"/>
                    </a:lnTo>
                    <a:cubicBezTo>
                      <a:pt x="2898444" y="1076325"/>
                      <a:pt x="2933400" y="990600"/>
                      <a:pt x="2895300" y="923925"/>
                    </a:cubicBezTo>
                    <a:cubicBezTo>
                      <a:pt x="2832340" y="813721"/>
                      <a:pt x="2915779" y="815816"/>
                      <a:pt x="2454007" y="200025"/>
                    </a:cubicBezTo>
                    <a:cubicBezTo>
                      <a:pt x="2454007" y="200025"/>
                      <a:pt x="2292082" y="142875"/>
                      <a:pt x="2177782" y="142875"/>
                    </a:cubicBezTo>
                    <a:lnTo>
                      <a:pt x="2107869" y="123825"/>
                    </a:lnTo>
                    <a:lnTo>
                      <a:pt x="2111107" y="0"/>
                    </a:lnTo>
                    <a:lnTo>
                      <a:pt x="1849074" y="0"/>
                    </a:lnTo>
                    <a:close/>
                  </a:path>
                </a:pathLst>
              </a:custGeom>
              <a:solidFill>
                <a:srgbClr val="FAEFD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5" name="任意多边形: 形状 414">
                <a:extLst>
                  <a:ext uri="{FF2B5EF4-FFF2-40B4-BE49-F238E27FC236}">
                    <a16:creationId xmlns:a16="http://schemas.microsoft.com/office/drawing/2014/main" id="{2045C86D-A823-A5BD-557D-C5E849584990}"/>
                  </a:ext>
                </a:extLst>
              </p:cNvPr>
              <p:cNvSpPr/>
              <p:nvPr/>
            </p:nvSpPr>
            <p:spPr>
              <a:xfrm>
                <a:off x="1879457" y="469382"/>
                <a:ext cx="1172447" cy="978894"/>
              </a:xfrm>
              <a:custGeom>
                <a:avLst/>
                <a:gdLst>
                  <a:gd name="connsiteX0" fmla="*/ 37353 w 1172447"/>
                  <a:gd name="connsiteY0" fmla="*/ 89069 h 978894"/>
                  <a:gd name="connsiteX1" fmla="*/ 558085 w 1172447"/>
                  <a:gd name="connsiteY1" fmla="*/ 978894 h 978894"/>
                  <a:gd name="connsiteX2" fmla="*/ 1172447 w 1172447"/>
                  <a:gd name="connsiteY2" fmla="*/ 207464 h 978894"/>
                  <a:gd name="connsiteX3" fmla="*/ 37353 w 1172447"/>
                  <a:gd name="connsiteY3" fmla="*/ 89069 h 9788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72447" h="978894">
                    <a:moveTo>
                      <a:pt x="37353" y="89069"/>
                    </a:moveTo>
                    <a:cubicBezTo>
                      <a:pt x="37353" y="89069"/>
                      <a:pt x="-207820" y="849068"/>
                      <a:pt x="558085" y="978894"/>
                    </a:cubicBezTo>
                    <a:cubicBezTo>
                      <a:pt x="558085" y="978894"/>
                      <a:pt x="1142444" y="889073"/>
                      <a:pt x="1172447" y="207464"/>
                    </a:cubicBezTo>
                    <a:cubicBezTo>
                      <a:pt x="1172447" y="207369"/>
                      <a:pt x="564276" y="-165820"/>
                      <a:pt x="37353" y="89069"/>
                    </a:cubicBezTo>
                    <a:close/>
                  </a:path>
                </a:pathLst>
              </a:custGeom>
              <a:solidFill>
                <a:srgbClr val="FAEFD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6" name="任意多边形: 形状 415">
                <a:extLst>
                  <a:ext uri="{FF2B5EF4-FFF2-40B4-BE49-F238E27FC236}">
                    <a16:creationId xmlns:a16="http://schemas.microsoft.com/office/drawing/2014/main" id="{9EED14A5-74EF-6CE3-D562-ADFE7ED902BF}"/>
                  </a:ext>
                </a:extLst>
              </p:cNvPr>
              <p:cNvSpPr/>
              <p:nvPr/>
            </p:nvSpPr>
            <p:spPr>
              <a:xfrm>
                <a:off x="2545651" y="672068"/>
                <a:ext cx="219265" cy="60403"/>
              </a:xfrm>
              <a:custGeom>
                <a:avLst/>
                <a:gdLst>
                  <a:gd name="connsiteX0" fmla="*/ 219265 w 219265"/>
                  <a:gd name="connsiteY0" fmla="*/ 59451 h 60403"/>
                  <a:gd name="connsiteX1" fmla="*/ 0 w 219265"/>
                  <a:gd name="connsiteY1" fmla="*/ 60404 h 60403"/>
                  <a:gd name="connsiteX2" fmla="*/ 219265 w 219265"/>
                  <a:gd name="connsiteY2" fmla="*/ 59451 h 60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9265" h="60403">
                    <a:moveTo>
                      <a:pt x="219265" y="59451"/>
                    </a:moveTo>
                    <a:cubicBezTo>
                      <a:pt x="219265" y="59451"/>
                      <a:pt x="150685" y="-74947"/>
                      <a:pt x="0" y="60404"/>
                    </a:cubicBezTo>
                    <a:cubicBezTo>
                      <a:pt x="0" y="60404"/>
                      <a:pt x="84963" y="-5509"/>
                      <a:pt x="219265" y="59451"/>
                    </a:cubicBezTo>
                    <a:close/>
                  </a:path>
                </a:pathLst>
              </a:custGeom>
              <a:solidFill>
                <a:srgbClr val="5C320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7" name="任意多边形: 形状 416">
                <a:extLst>
                  <a:ext uri="{FF2B5EF4-FFF2-40B4-BE49-F238E27FC236}">
                    <a16:creationId xmlns:a16="http://schemas.microsoft.com/office/drawing/2014/main" id="{7657ADAE-8ECC-E63E-C8CB-364633A43B31}"/>
                  </a:ext>
                </a:extLst>
              </p:cNvPr>
              <p:cNvSpPr/>
              <p:nvPr/>
            </p:nvSpPr>
            <p:spPr>
              <a:xfrm>
                <a:off x="2028729" y="682640"/>
                <a:ext cx="218693" cy="69167"/>
              </a:xfrm>
              <a:custGeom>
                <a:avLst/>
                <a:gdLst>
                  <a:gd name="connsiteX0" fmla="*/ 0 w 218693"/>
                  <a:gd name="connsiteY0" fmla="*/ 52975 h 69167"/>
                  <a:gd name="connsiteX1" fmla="*/ 218694 w 218693"/>
                  <a:gd name="connsiteY1" fmla="*/ 69168 h 69167"/>
                  <a:gd name="connsiteX2" fmla="*/ 0 w 218693"/>
                  <a:gd name="connsiteY2" fmla="*/ 52975 h 69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8693" h="69167">
                    <a:moveTo>
                      <a:pt x="0" y="52975"/>
                    </a:moveTo>
                    <a:cubicBezTo>
                      <a:pt x="0" y="52975"/>
                      <a:pt x="77724" y="-76374"/>
                      <a:pt x="218694" y="69168"/>
                    </a:cubicBezTo>
                    <a:cubicBezTo>
                      <a:pt x="218694" y="69073"/>
                      <a:pt x="138493" y="-2555"/>
                      <a:pt x="0" y="52975"/>
                    </a:cubicBezTo>
                    <a:close/>
                  </a:path>
                </a:pathLst>
              </a:custGeom>
              <a:solidFill>
                <a:srgbClr val="5C320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8" name="任意多边形: 形状 417">
                <a:extLst>
                  <a:ext uri="{FF2B5EF4-FFF2-40B4-BE49-F238E27FC236}">
                    <a16:creationId xmlns:a16="http://schemas.microsoft.com/office/drawing/2014/main" id="{61D776A1-84B3-2E68-47CE-B8DCB4FE95CB}"/>
                  </a:ext>
                </a:extLst>
              </p:cNvPr>
              <p:cNvSpPr/>
              <p:nvPr/>
            </p:nvSpPr>
            <p:spPr>
              <a:xfrm>
                <a:off x="2564292" y="752827"/>
                <a:ext cx="138835" cy="138835"/>
              </a:xfrm>
              <a:custGeom>
                <a:avLst/>
                <a:gdLst>
                  <a:gd name="connsiteX0" fmla="*/ 137855 w 138835"/>
                  <a:gd name="connsiteY0" fmla="*/ 57845 h 138835"/>
                  <a:gd name="connsiteX1" fmla="*/ 80991 w 138835"/>
                  <a:gd name="connsiteY1" fmla="*/ 137855 h 138835"/>
                  <a:gd name="connsiteX2" fmla="*/ 981 w 138835"/>
                  <a:gd name="connsiteY2" fmla="*/ 80991 h 138835"/>
                  <a:gd name="connsiteX3" fmla="*/ 57845 w 138835"/>
                  <a:gd name="connsiteY3" fmla="*/ 981 h 138835"/>
                  <a:gd name="connsiteX4" fmla="*/ 137855 w 138835"/>
                  <a:gd name="connsiteY4" fmla="*/ 57845 h 138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8835" h="138835">
                    <a:moveTo>
                      <a:pt x="137855" y="57845"/>
                    </a:moveTo>
                    <a:cubicBezTo>
                      <a:pt x="144237" y="95659"/>
                      <a:pt x="118805" y="131473"/>
                      <a:pt x="80991" y="137855"/>
                    </a:cubicBezTo>
                    <a:cubicBezTo>
                      <a:pt x="43176" y="144237"/>
                      <a:pt x="7362" y="118805"/>
                      <a:pt x="981" y="80991"/>
                    </a:cubicBezTo>
                    <a:cubicBezTo>
                      <a:pt x="-5401" y="43176"/>
                      <a:pt x="20031" y="7362"/>
                      <a:pt x="57845" y="981"/>
                    </a:cubicBezTo>
                    <a:cubicBezTo>
                      <a:pt x="95659" y="-5401"/>
                      <a:pt x="131473" y="20031"/>
                      <a:pt x="137855" y="5784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9" name="任意多边形: 形状 418">
                <a:extLst>
                  <a:ext uri="{FF2B5EF4-FFF2-40B4-BE49-F238E27FC236}">
                    <a16:creationId xmlns:a16="http://schemas.microsoft.com/office/drawing/2014/main" id="{71553506-C245-E272-3630-D3F78DDE1256}"/>
                  </a:ext>
                </a:extLst>
              </p:cNvPr>
              <p:cNvSpPr/>
              <p:nvPr/>
            </p:nvSpPr>
            <p:spPr>
              <a:xfrm>
                <a:off x="2104139" y="764829"/>
                <a:ext cx="138835" cy="138835"/>
              </a:xfrm>
              <a:custGeom>
                <a:avLst/>
                <a:gdLst>
                  <a:gd name="connsiteX0" fmla="*/ 137855 w 138835"/>
                  <a:gd name="connsiteY0" fmla="*/ 57845 h 138835"/>
                  <a:gd name="connsiteX1" fmla="*/ 80991 w 138835"/>
                  <a:gd name="connsiteY1" fmla="*/ 137855 h 138835"/>
                  <a:gd name="connsiteX2" fmla="*/ 981 w 138835"/>
                  <a:gd name="connsiteY2" fmla="*/ 80991 h 138835"/>
                  <a:gd name="connsiteX3" fmla="*/ 57845 w 138835"/>
                  <a:gd name="connsiteY3" fmla="*/ 981 h 138835"/>
                  <a:gd name="connsiteX4" fmla="*/ 137855 w 138835"/>
                  <a:gd name="connsiteY4" fmla="*/ 57845 h 138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8835" h="138835">
                    <a:moveTo>
                      <a:pt x="137855" y="57845"/>
                    </a:moveTo>
                    <a:cubicBezTo>
                      <a:pt x="144237" y="95659"/>
                      <a:pt x="118805" y="131473"/>
                      <a:pt x="80991" y="137855"/>
                    </a:cubicBezTo>
                    <a:cubicBezTo>
                      <a:pt x="43177" y="144237"/>
                      <a:pt x="7362" y="118805"/>
                      <a:pt x="981" y="80991"/>
                    </a:cubicBezTo>
                    <a:cubicBezTo>
                      <a:pt x="-5401" y="43176"/>
                      <a:pt x="20031" y="7362"/>
                      <a:pt x="57845" y="981"/>
                    </a:cubicBezTo>
                    <a:cubicBezTo>
                      <a:pt x="95659" y="-5401"/>
                      <a:pt x="131473" y="20031"/>
                      <a:pt x="137855" y="5784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0" name="任意多边形: 形状 419">
                <a:extLst>
                  <a:ext uri="{FF2B5EF4-FFF2-40B4-BE49-F238E27FC236}">
                    <a16:creationId xmlns:a16="http://schemas.microsoft.com/office/drawing/2014/main" id="{8B2DDE76-7CB2-E8DE-3809-23C72C2327BC}"/>
                  </a:ext>
                </a:extLst>
              </p:cNvPr>
              <p:cNvSpPr/>
              <p:nvPr/>
            </p:nvSpPr>
            <p:spPr>
              <a:xfrm>
                <a:off x="2184274" y="801051"/>
                <a:ext cx="53720" cy="53720"/>
              </a:xfrm>
              <a:custGeom>
                <a:avLst/>
                <a:gdLst>
                  <a:gd name="connsiteX0" fmla="*/ 53339 w 53720"/>
                  <a:gd name="connsiteY0" fmla="*/ 22385 h 53720"/>
                  <a:gd name="connsiteX1" fmla="*/ 31336 w 53720"/>
                  <a:gd name="connsiteY1" fmla="*/ 53341 h 53720"/>
                  <a:gd name="connsiteX2" fmla="*/ 380 w 53720"/>
                  <a:gd name="connsiteY2" fmla="*/ 31339 h 53720"/>
                  <a:gd name="connsiteX3" fmla="*/ 22382 w 53720"/>
                  <a:gd name="connsiteY3" fmla="*/ 382 h 53720"/>
                  <a:gd name="connsiteX4" fmla="*/ 53339 w 53720"/>
                  <a:gd name="connsiteY4" fmla="*/ 22385 h 53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720" h="53720">
                    <a:moveTo>
                      <a:pt x="53339" y="22385"/>
                    </a:moveTo>
                    <a:cubicBezTo>
                      <a:pt x="55815" y="37054"/>
                      <a:pt x="46004" y="50865"/>
                      <a:pt x="31336" y="53341"/>
                    </a:cubicBezTo>
                    <a:cubicBezTo>
                      <a:pt x="16667" y="55818"/>
                      <a:pt x="2856" y="45912"/>
                      <a:pt x="380" y="31339"/>
                    </a:cubicBezTo>
                    <a:cubicBezTo>
                      <a:pt x="-2097" y="16670"/>
                      <a:pt x="7809" y="2859"/>
                      <a:pt x="22382" y="382"/>
                    </a:cubicBezTo>
                    <a:cubicBezTo>
                      <a:pt x="36956" y="-2094"/>
                      <a:pt x="50862" y="7717"/>
                      <a:pt x="53339" y="2238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1" name="任意多边形: 形状 420">
                <a:extLst>
                  <a:ext uri="{FF2B5EF4-FFF2-40B4-BE49-F238E27FC236}">
                    <a16:creationId xmlns:a16="http://schemas.microsoft.com/office/drawing/2014/main" id="{CBF80F39-7F3F-9834-5F35-A8B81933C980}"/>
                  </a:ext>
                </a:extLst>
              </p:cNvPr>
              <p:cNvSpPr/>
              <p:nvPr/>
            </p:nvSpPr>
            <p:spPr>
              <a:xfrm>
                <a:off x="2643662" y="798288"/>
                <a:ext cx="53723" cy="53723"/>
              </a:xfrm>
              <a:custGeom>
                <a:avLst/>
                <a:gdLst>
                  <a:gd name="connsiteX0" fmla="*/ 53341 w 53723"/>
                  <a:gd name="connsiteY0" fmla="*/ 22385 h 53723"/>
                  <a:gd name="connsiteX1" fmla="*/ 31339 w 53723"/>
                  <a:gd name="connsiteY1" fmla="*/ 53341 h 53723"/>
                  <a:gd name="connsiteX2" fmla="*/ 382 w 53723"/>
                  <a:gd name="connsiteY2" fmla="*/ 31339 h 53723"/>
                  <a:gd name="connsiteX3" fmla="*/ 22385 w 53723"/>
                  <a:gd name="connsiteY3" fmla="*/ 382 h 53723"/>
                  <a:gd name="connsiteX4" fmla="*/ 53341 w 53723"/>
                  <a:gd name="connsiteY4" fmla="*/ 22385 h 53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723" h="53723">
                    <a:moveTo>
                      <a:pt x="53341" y="22385"/>
                    </a:moveTo>
                    <a:cubicBezTo>
                      <a:pt x="55818" y="37054"/>
                      <a:pt x="46007" y="50865"/>
                      <a:pt x="31339" y="53341"/>
                    </a:cubicBezTo>
                    <a:cubicBezTo>
                      <a:pt x="16670" y="55818"/>
                      <a:pt x="2859" y="46007"/>
                      <a:pt x="382" y="31339"/>
                    </a:cubicBezTo>
                    <a:cubicBezTo>
                      <a:pt x="-2094" y="16670"/>
                      <a:pt x="7717" y="2859"/>
                      <a:pt x="22385" y="382"/>
                    </a:cubicBezTo>
                    <a:cubicBezTo>
                      <a:pt x="36958" y="-2094"/>
                      <a:pt x="50865" y="7717"/>
                      <a:pt x="53341" y="2238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2" name="任意多边形: 形状 421">
                <a:extLst>
                  <a:ext uri="{FF2B5EF4-FFF2-40B4-BE49-F238E27FC236}">
                    <a16:creationId xmlns:a16="http://schemas.microsoft.com/office/drawing/2014/main" id="{3EBD2AE9-761A-7602-D114-DCAB7949687D}"/>
                  </a:ext>
                </a:extLst>
              </p:cNvPr>
              <p:cNvSpPr/>
              <p:nvPr/>
            </p:nvSpPr>
            <p:spPr>
              <a:xfrm>
                <a:off x="2315622" y="810196"/>
                <a:ext cx="34418" cy="63055"/>
              </a:xfrm>
              <a:custGeom>
                <a:avLst/>
                <a:gdLst>
                  <a:gd name="connsiteX0" fmla="*/ 0 w 34418"/>
                  <a:gd name="connsiteY0" fmla="*/ 0 h 63055"/>
                  <a:gd name="connsiteX1" fmla="*/ 29813 w 34418"/>
                  <a:gd name="connsiteY1" fmla="*/ 63056 h 63055"/>
                  <a:gd name="connsiteX2" fmla="*/ 0 w 34418"/>
                  <a:gd name="connsiteY2" fmla="*/ 0 h 63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4418" h="63055">
                    <a:moveTo>
                      <a:pt x="0" y="0"/>
                    </a:moveTo>
                    <a:cubicBezTo>
                      <a:pt x="0" y="0"/>
                      <a:pt x="49435" y="20479"/>
                      <a:pt x="29813" y="63056"/>
                    </a:cubicBezTo>
                    <a:cubicBezTo>
                      <a:pt x="29813" y="63151"/>
                      <a:pt x="20860" y="33147"/>
                      <a:pt x="0" y="0"/>
                    </a:cubicBezTo>
                    <a:close/>
                  </a:path>
                </a:pathLst>
              </a:custGeom>
              <a:solidFill>
                <a:srgbClr val="F8D3A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3" name="任意多边形: 形状 422">
                <a:extLst>
                  <a:ext uri="{FF2B5EF4-FFF2-40B4-BE49-F238E27FC236}">
                    <a16:creationId xmlns:a16="http://schemas.microsoft.com/office/drawing/2014/main" id="{97E54F7C-FEFA-736D-CF7E-47A517B9336E}"/>
                  </a:ext>
                </a:extLst>
              </p:cNvPr>
              <p:cNvSpPr/>
              <p:nvPr/>
            </p:nvSpPr>
            <p:spPr>
              <a:xfrm>
                <a:off x="2301820" y="1021000"/>
                <a:ext cx="152074" cy="41799"/>
              </a:xfrm>
              <a:custGeom>
                <a:avLst/>
                <a:gdLst>
                  <a:gd name="connsiteX0" fmla="*/ 51236 w 152074"/>
                  <a:gd name="connsiteY0" fmla="*/ 41800 h 41799"/>
                  <a:gd name="connsiteX1" fmla="*/ 7516 w 152074"/>
                  <a:gd name="connsiteY1" fmla="*/ 4938 h 41799"/>
                  <a:gd name="connsiteX2" fmla="*/ 84287 w 152074"/>
                  <a:gd name="connsiteY2" fmla="*/ 15796 h 41799"/>
                  <a:gd name="connsiteX3" fmla="*/ 146676 w 152074"/>
                  <a:gd name="connsiteY3" fmla="*/ 1794 h 41799"/>
                  <a:gd name="connsiteX4" fmla="*/ 77715 w 152074"/>
                  <a:gd name="connsiteY4" fmla="*/ 37323 h 41799"/>
                  <a:gd name="connsiteX5" fmla="*/ 51236 w 152074"/>
                  <a:gd name="connsiteY5" fmla="*/ 41800 h 41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2074" h="41799">
                    <a:moveTo>
                      <a:pt x="51236" y="41800"/>
                    </a:moveTo>
                    <a:cubicBezTo>
                      <a:pt x="51236" y="41800"/>
                      <a:pt x="-23440" y="3319"/>
                      <a:pt x="7516" y="4938"/>
                    </a:cubicBezTo>
                    <a:cubicBezTo>
                      <a:pt x="38472" y="6557"/>
                      <a:pt x="71048" y="18082"/>
                      <a:pt x="84287" y="15796"/>
                    </a:cubicBezTo>
                    <a:cubicBezTo>
                      <a:pt x="97527" y="13606"/>
                      <a:pt x="172584" y="-5921"/>
                      <a:pt x="146676" y="1794"/>
                    </a:cubicBezTo>
                    <a:cubicBezTo>
                      <a:pt x="120768" y="9605"/>
                      <a:pt x="77715" y="37323"/>
                      <a:pt x="77715" y="37323"/>
                    </a:cubicBezTo>
                    <a:lnTo>
                      <a:pt x="51236" y="41800"/>
                    </a:lnTo>
                    <a:close/>
                  </a:path>
                </a:pathLst>
              </a:custGeom>
              <a:solidFill>
                <a:srgbClr val="F8D3A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4" name="任意多边形: 形状 423">
                <a:extLst>
                  <a:ext uri="{FF2B5EF4-FFF2-40B4-BE49-F238E27FC236}">
                    <a16:creationId xmlns:a16="http://schemas.microsoft.com/office/drawing/2014/main" id="{A81179DD-26E7-F9A0-9AE9-C60BD73BE540}"/>
                  </a:ext>
                </a:extLst>
              </p:cNvPr>
              <p:cNvSpPr/>
              <p:nvPr/>
            </p:nvSpPr>
            <p:spPr>
              <a:xfrm>
                <a:off x="2234183" y="1145476"/>
                <a:ext cx="325564" cy="103996"/>
              </a:xfrm>
              <a:custGeom>
                <a:avLst/>
                <a:gdLst>
                  <a:gd name="connsiteX0" fmla="*/ 0 w 325564"/>
                  <a:gd name="connsiteY0" fmla="*/ 0 h 103996"/>
                  <a:gd name="connsiteX1" fmla="*/ 325564 w 325564"/>
                  <a:gd name="connsiteY1" fmla="*/ 9049 h 103996"/>
                  <a:gd name="connsiteX2" fmla="*/ 0 w 325564"/>
                  <a:gd name="connsiteY2" fmla="*/ 0 h 103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5564" h="103996">
                    <a:moveTo>
                      <a:pt x="0" y="0"/>
                    </a:moveTo>
                    <a:cubicBezTo>
                      <a:pt x="0" y="0"/>
                      <a:pt x="129730" y="227838"/>
                      <a:pt x="325564" y="9049"/>
                    </a:cubicBezTo>
                    <a:cubicBezTo>
                      <a:pt x="325564" y="9049"/>
                      <a:pt x="141446" y="117824"/>
                      <a:pt x="0" y="0"/>
                    </a:cubicBezTo>
                    <a:close/>
                  </a:path>
                </a:pathLst>
              </a:custGeom>
              <a:solidFill>
                <a:srgbClr val="E1918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5" name="任意多边形: 形状 424">
                <a:extLst>
                  <a:ext uri="{FF2B5EF4-FFF2-40B4-BE49-F238E27FC236}">
                    <a16:creationId xmlns:a16="http://schemas.microsoft.com/office/drawing/2014/main" id="{DBD8535B-1BA0-FB0F-08B1-55C66D1843F0}"/>
                  </a:ext>
                </a:extLst>
              </p:cNvPr>
              <p:cNvSpPr/>
              <p:nvPr/>
            </p:nvSpPr>
            <p:spPr>
              <a:xfrm>
                <a:off x="2560580" y="1126232"/>
                <a:ext cx="47269" cy="35420"/>
              </a:xfrm>
              <a:custGeom>
                <a:avLst/>
                <a:gdLst>
                  <a:gd name="connsiteX0" fmla="*/ 47269 w 47269"/>
                  <a:gd name="connsiteY0" fmla="*/ 33627 h 35420"/>
                  <a:gd name="connsiteX1" fmla="*/ 3454 w 47269"/>
                  <a:gd name="connsiteY1" fmla="*/ 14006 h 35420"/>
                  <a:gd name="connsiteX2" fmla="*/ 47269 w 47269"/>
                  <a:gd name="connsiteY2" fmla="*/ 33627 h 35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7269" h="35420">
                    <a:moveTo>
                      <a:pt x="47269" y="33627"/>
                    </a:moveTo>
                    <a:cubicBezTo>
                      <a:pt x="47269" y="33627"/>
                      <a:pt x="-15120" y="44200"/>
                      <a:pt x="3454" y="14006"/>
                    </a:cubicBezTo>
                    <a:cubicBezTo>
                      <a:pt x="22028" y="-16093"/>
                      <a:pt x="39554" y="7910"/>
                      <a:pt x="47269" y="33627"/>
                    </a:cubicBezTo>
                    <a:close/>
                  </a:path>
                </a:pathLst>
              </a:custGeom>
              <a:solidFill>
                <a:srgbClr val="F8D3AC">
                  <a:alpha val="49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6" name="任意多边形: 形状 425">
                <a:extLst>
                  <a:ext uri="{FF2B5EF4-FFF2-40B4-BE49-F238E27FC236}">
                    <a16:creationId xmlns:a16="http://schemas.microsoft.com/office/drawing/2014/main" id="{DAEA403E-2A17-E039-6C7F-C9EA1B8AF800}"/>
                  </a:ext>
                </a:extLst>
              </p:cNvPr>
              <p:cNvSpPr/>
              <p:nvPr/>
            </p:nvSpPr>
            <p:spPr>
              <a:xfrm>
                <a:off x="2206628" y="1121405"/>
                <a:ext cx="37858" cy="38667"/>
              </a:xfrm>
              <a:custGeom>
                <a:avLst/>
                <a:gdLst>
                  <a:gd name="connsiteX0" fmla="*/ 36700 w 37858"/>
                  <a:gd name="connsiteY0" fmla="*/ 17880 h 38667"/>
                  <a:gd name="connsiteX1" fmla="*/ 1933 w 37858"/>
                  <a:gd name="connsiteY1" fmla="*/ 33977 h 38667"/>
                  <a:gd name="connsiteX2" fmla="*/ 20031 w 37858"/>
                  <a:gd name="connsiteY2" fmla="*/ 259 h 38667"/>
                  <a:gd name="connsiteX3" fmla="*/ 36700 w 37858"/>
                  <a:gd name="connsiteY3" fmla="*/ 17880 h 38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858" h="38667">
                    <a:moveTo>
                      <a:pt x="36700" y="17880"/>
                    </a:moveTo>
                    <a:cubicBezTo>
                      <a:pt x="36700" y="17880"/>
                      <a:pt x="4791" y="50551"/>
                      <a:pt x="1933" y="33977"/>
                    </a:cubicBezTo>
                    <a:cubicBezTo>
                      <a:pt x="-829" y="17404"/>
                      <a:pt x="-4258" y="-2504"/>
                      <a:pt x="20031" y="259"/>
                    </a:cubicBezTo>
                    <a:cubicBezTo>
                      <a:pt x="44415" y="2926"/>
                      <a:pt x="36700" y="17880"/>
                      <a:pt x="36700" y="17880"/>
                    </a:cubicBezTo>
                    <a:close/>
                  </a:path>
                </a:pathLst>
              </a:custGeom>
              <a:solidFill>
                <a:srgbClr val="F8D3AC">
                  <a:alpha val="49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pic>
            <p:nvPicPr>
              <p:cNvPr id="427" name="图片 426">
                <a:extLst>
                  <a:ext uri="{FF2B5EF4-FFF2-40B4-BE49-F238E27FC236}">
                    <a16:creationId xmlns:a16="http://schemas.microsoft.com/office/drawing/2014/main" id="{78F1AFD4-7073-FD6C-7CD7-D67E336D188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295525" y="561154"/>
                <a:ext cx="942975" cy="809625"/>
              </a:xfrm>
              <a:custGeom>
                <a:avLst/>
                <a:gdLst>
                  <a:gd name="connsiteX0" fmla="*/ 241 w 942975"/>
                  <a:gd name="connsiteY0" fmla="*/ 59 h 809625"/>
                  <a:gd name="connsiteX1" fmla="*/ 943216 w 942975"/>
                  <a:gd name="connsiteY1" fmla="*/ 59 h 809625"/>
                  <a:gd name="connsiteX2" fmla="*/ 943216 w 942975"/>
                  <a:gd name="connsiteY2" fmla="*/ 809684 h 809625"/>
                  <a:gd name="connsiteX3" fmla="*/ 241 w 942975"/>
                  <a:gd name="connsiteY3" fmla="*/ 809684 h 809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42975" h="809625">
                    <a:moveTo>
                      <a:pt x="241" y="59"/>
                    </a:moveTo>
                    <a:lnTo>
                      <a:pt x="943216" y="59"/>
                    </a:lnTo>
                    <a:lnTo>
                      <a:pt x="943216" y="809684"/>
                    </a:lnTo>
                    <a:lnTo>
                      <a:pt x="241" y="809684"/>
                    </a:lnTo>
                    <a:close/>
                  </a:path>
                </a:pathLst>
              </a:custGeom>
            </p:spPr>
          </p:pic>
          <p:pic>
            <p:nvPicPr>
              <p:cNvPr id="429" name="图片 428">
                <a:extLst>
                  <a:ext uri="{FF2B5EF4-FFF2-40B4-BE49-F238E27FC236}">
                    <a16:creationId xmlns:a16="http://schemas.microsoft.com/office/drawing/2014/main" id="{7F570633-B708-21D9-43FE-AC87CAC6F1D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628775" y="570679"/>
                <a:ext cx="876300" cy="800100"/>
              </a:xfrm>
              <a:custGeom>
                <a:avLst/>
                <a:gdLst>
                  <a:gd name="connsiteX0" fmla="*/ 171 w 876300"/>
                  <a:gd name="connsiteY0" fmla="*/ 60 h 800100"/>
                  <a:gd name="connsiteX1" fmla="*/ 876471 w 876300"/>
                  <a:gd name="connsiteY1" fmla="*/ 60 h 800100"/>
                  <a:gd name="connsiteX2" fmla="*/ 876471 w 876300"/>
                  <a:gd name="connsiteY2" fmla="*/ 800160 h 800100"/>
                  <a:gd name="connsiteX3" fmla="*/ 171 w 876300"/>
                  <a:gd name="connsiteY3" fmla="*/ 800160 h 800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76300" h="800100">
                    <a:moveTo>
                      <a:pt x="171" y="60"/>
                    </a:moveTo>
                    <a:lnTo>
                      <a:pt x="876471" y="60"/>
                    </a:lnTo>
                    <a:lnTo>
                      <a:pt x="876471" y="800160"/>
                    </a:lnTo>
                    <a:lnTo>
                      <a:pt x="171" y="800160"/>
                    </a:lnTo>
                    <a:close/>
                  </a:path>
                </a:pathLst>
              </a:custGeom>
            </p:spPr>
          </p:pic>
          <p:sp>
            <p:nvSpPr>
              <p:cNvPr id="430" name="任意多边形: 形状 429">
                <a:extLst>
                  <a:ext uri="{FF2B5EF4-FFF2-40B4-BE49-F238E27FC236}">
                    <a16:creationId xmlns:a16="http://schemas.microsoft.com/office/drawing/2014/main" id="{BF9C1731-A1E7-55C4-0DE5-F16E56E80BED}"/>
                  </a:ext>
                </a:extLst>
              </p:cNvPr>
              <p:cNvSpPr/>
              <p:nvPr/>
            </p:nvSpPr>
            <p:spPr>
              <a:xfrm>
                <a:off x="2254281" y="1751742"/>
                <a:ext cx="412718" cy="482631"/>
              </a:xfrm>
              <a:custGeom>
                <a:avLst/>
                <a:gdLst>
                  <a:gd name="connsiteX0" fmla="*/ 126968 w 412718"/>
                  <a:gd name="connsiteY0" fmla="*/ 482632 h 482631"/>
                  <a:gd name="connsiteX1" fmla="*/ 0 w 412718"/>
                  <a:gd name="connsiteY1" fmla="*/ 0 h 482631"/>
                  <a:gd name="connsiteX2" fmla="*/ 412718 w 412718"/>
                  <a:gd name="connsiteY2" fmla="*/ 31813 h 482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12718" h="482631">
                    <a:moveTo>
                      <a:pt x="126968" y="482632"/>
                    </a:moveTo>
                    <a:lnTo>
                      <a:pt x="0" y="0"/>
                    </a:lnTo>
                    <a:lnTo>
                      <a:pt x="412718" y="31813"/>
                    </a:lnTo>
                    <a:close/>
                  </a:path>
                </a:pathLst>
              </a:custGeom>
              <a:solidFill>
                <a:srgbClr val="A9D8C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1" name="任意多边形: 形状 430">
                <a:extLst>
                  <a:ext uri="{FF2B5EF4-FFF2-40B4-BE49-F238E27FC236}">
                    <a16:creationId xmlns:a16="http://schemas.microsoft.com/office/drawing/2014/main" id="{715BBAEB-1BD9-AE13-4E61-0700B31FDC8C}"/>
                  </a:ext>
                </a:extLst>
              </p:cNvPr>
              <p:cNvSpPr/>
              <p:nvPr/>
            </p:nvSpPr>
            <p:spPr>
              <a:xfrm>
                <a:off x="863631" y="1500733"/>
                <a:ext cx="2533650" cy="1732557"/>
              </a:xfrm>
              <a:custGeom>
                <a:avLst/>
                <a:gdLst>
                  <a:gd name="connsiteX0" fmla="*/ 50768 w 2533650"/>
                  <a:gd name="connsiteY0" fmla="*/ 651059 h 1732557"/>
                  <a:gd name="connsiteX1" fmla="*/ 0 w 2533650"/>
                  <a:gd name="connsiteY1" fmla="*/ 873278 h 1732557"/>
                  <a:gd name="connsiteX2" fmla="*/ 863632 w 2533650"/>
                  <a:gd name="connsiteY2" fmla="*/ 1120928 h 1732557"/>
                  <a:gd name="connsiteX3" fmla="*/ 1123950 w 2533650"/>
                  <a:gd name="connsiteY3" fmla="*/ 651059 h 1732557"/>
                  <a:gd name="connsiteX4" fmla="*/ 1130332 w 2533650"/>
                  <a:gd name="connsiteY4" fmla="*/ 1101878 h 1732557"/>
                  <a:gd name="connsiteX5" fmla="*/ 914400 w 2533650"/>
                  <a:gd name="connsiteY5" fmla="*/ 1692428 h 1732557"/>
                  <a:gd name="connsiteX6" fmla="*/ 2241518 w 2533650"/>
                  <a:gd name="connsiteY6" fmla="*/ 1730528 h 1732557"/>
                  <a:gd name="connsiteX7" fmla="*/ 2044636 w 2533650"/>
                  <a:gd name="connsiteY7" fmla="*/ 962146 h 1732557"/>
                  <a:gd name="connsiteX8" fmla="*/ 2089118 w 2533650"/>
                  <a:gd name="connsiteY8" fmla="*/ 530378 h 1732557"/>
                  <a:gd name="connsiteX9" fmla="*/ 2279618 w 2533650"/>
                  <a:gd name="connsiteY9" fmla="*/ 943096 h 1732557"/>
                  <a:gd name="connsiteX10" fmla="*/ 2165318 w 2533650"/>
                  <a:gd name="connsiteY10" fmla="*/ 1514596 h 1732557"/>
                  <a:gd name="connsiteX11" fmla="*/ 2355818 w 2533650"/>
                  <a:gd name="connsiteY11" fmla="*/ 1520978 h 1732557"/>
                  <a:gd name="connsiteX12" fmla="*/ 2533650 w 2533650"/>
                  <a:gd name="connsiteY12" fmla="*/ 885946 h 1732557"/>
                  <a:gd name="connsiteX13" fmla="*/ 2108168 w 2533650"/>
                  <a:gd name="connsiteY13" fmla="*/ 60414 h 1732557"/>
                  <a:gd name="connsiteX14" fmla="*/ 1796986 w 2533650"/>
                  <a:gd name="connsiteY14" fmla="*/ 9646 h 1732557"/>
                  <a:gd name="connsiteX15" fmla="*/ 1523905 w 2533650"/>
                  <a:gd name="connsiteY15" fmla="*/ 593814 h 1732557"/>
                  <a:gd name="connsiteX16" fmla="*/ 1396937 w 2533650"/>
                  <a:gd name="connsiteY16" fmla="*/ 9646 h 1732557"/>
                  <a:gd name="connsiteX17" fmla="*/ 1054037 w 2533650"/>
                  <a:gd name="connsiteY17" fmla="*/ 54128 h 1732557"/>
                  <a:gd name="connsiteX18" fmla="*/ 800100 w 2533650"/>
                  <a:gd name="connsiteY18" fmla="*/ 670109 h 1732557"/>
                  <a:gd name="connsiteX19" fmla="*/ 781050 w 2533650"/>
                  <a:gd name="connsiteY19" fmla="*/ 733641 h 1732557"/>
                  <a:gd name="connsiteX20" fmla="*/ 50768 w 2533650"/>
                  <a:gd name="connsiteY20" fmla="*/ 651059 h 1732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533650" h="1732557">
                    <a:moveTo>
                      <a:pt x="50768" y="651059"/>
                    </a:moveTo>
                    <a:lnTo>
                      <a:pt x="0" y="873278"/>
                    </a:lnTo>
                    <a:cubicBezTo>
                      <a:pt x="0" y="873278"/>
                      <a:pt x="806482" y="1146359"/>
                      <a:pt x="863632" y="1120928"/>
                    </a:cubicBezTo>
                    <a:cubicBezTo>
                      <a:pt x="920782" y="1095496"/>
                      <a:pt x="1123950" y="651059"/>
                      <a:pt x="1123950" y="651059"/>
                    </a:cubicBezTo>
                    <a:lnTo>
                      <a:pt x="1130332" y="1101878"/>
                    </a:lnTo>
                    <a:lnTo>
                      <a:pt x="914400" y="1692428"/>
                    </a:lnTo>
                    <a:cubicBezTo>
                      <a:pt x="914400" y="1692428"/>
                      <a:pt x="2209800" y="1743196"/>
                      <a:pt x="2241518" y="1730528"/>
                    </a:cubicBezTo>
                    <a:cubicBezTo>
                      <a:pt x="2273237" y="1717859"/>
                      <a:pt x="2044636" y="962146"/>
                      <a:pt x="2044636" y="962146"/>
                    </a:cubicBezTo>
                    <a:lnTo>
                      <a:pt x="2089118" y="530378"/>
                    </a:lnTo>
                    <a:lnTo>
                      <a:pt x="2279618" y="943096"/>
                    </a:lnTo>
                    <a:lnTo>
                      <a:pt x="2165318" y="1514596"/>
                    </a:lnTo>
                    <a:lnTo>
                      <a:pt x="2355818" y="1520978"/>
                    </a:lnTo>
                    <a:cubicBezTo>
                      <a:pt x="2355818" y="1520978"/>
                      <a:pt x="2533650" y="949477"/>
                      <a:pt x="2533650" y="885946"/>
                    </a:cubicBezTo>
                    <a:cubicBezTo>
                      <a:pt x="2533650" y="822414"/>
                      <a:pt x="2139982" y="73178"/>
                      <a:pt x="2108168" y="60414"/>
                    </a:cubicBezTo>
                    <a:cubicBezTo>
                      <a:pt x="2076450" y="47746"/>
                      <a:pt x="1796986" y="9646"/>
                      <a:pt x="1796986" y="9646"/>
                    </a:cubicBezTo>
                    <a:cubicBezTo>
                      <a:pt x="1796986" y="9646"/>
                      <a:pt x="1568387" y="682778"/>
                      <a:pt x="1523905" y="593814"/>
                    </a:cubicBezTo>
                    <a:cubicBezTo>
                      <a:pt x="1479423" y="504946"/>
                      <a:pt x="1435037" y="28696"/>
                      <a:pt x="1396937" y="9646"/>
                    </a:cubicBezTo>
                    <a:cubicBezTo>
                      <a:pt x="1358837" y="-9404"/>
                      <a:pt x="1060323" y="-3022"/>
                      <a:pt x="1054037" y="54128"/>
                    </a:cubicBezTo>
                    <a:cubicBezTo>
                      <a:pt x="1047655" y="111278"/>
                      <a:pt x="800100" y="670109"/>
                      <a:pt x="800100" y="670109"/>
                    </a:cubicBezTo>
                    <a:lnTo>
                      <a:pt x="781050" y="733641"/>
                    </a:lnTo>
                    <a:lnTo>
                      <a:pt x="50768" y="651059"/>
                    </a:lnTo>
                    <a:close/>
                  </a:path>
                </a:pathLst>
              </a:custGeom>
              <a:solidFill>
                <a:srgbClr val="4BBEC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2" name="任意多边形: 形状 431">
                <a:extLst>
                  <a:ext uri="{FF2B5EF4-FFF2-40B4-BE49-F238E27FC236}">
                    <a16:creationId xmlns:a16="http://schemas.microsoft.com/office/drawing/2014/main" id="{01D7431E-13A3-9A5A-4D06-25FAC764FCE9}"/>
                  </a:ext>
                </a:extLst>
              </p:cNvPr>
              <p:cNvSpPr/>
              <p:nvPr/>
            </p:nvSpPr>
            <p:spPr>
              <a:xfrm>
                <a:off x="863631" y="1500733"/>
                <a:ext cx="2533650" cy="1732557"/>
              </a:xfrm>
              <a:custGeom>
                <a:avLst/>
                <a:gdLst>
                  <a:gd name="connsiteX0" fmla="*/ 50768 w 2533650"/>
                  <a:gd name="connsiteY0" fmla="*/ 651059 h 1732557"/>
                  <a:gd name="connsiteX1" fmla="*/ 0 w 2533650"/>
                  <a:gd name="connsiteY1" fmla="*/ 873278 h 1732557"/>
                  <a:gd name="connsiteX2" fmla="*/ 863632 w 2533650"/>
                  <a:gd name="connsiteY2" fmla="*/ 1120928 h 1732557"/>
                  <a:gd name="connsiteX3" fmla="*/ 1123950 w 2533650"/>
                  <a:gd name="connsiteY3" fmla="*/ 651059 h 1732557"/>
                  <a:gd name="connsiteX4" fmla="*/ 1130332 w 2533650"/>
                  <a:gd name="connsiteY4" fmla="*/ 1101878 h 1732557"/>
                  <a:gd name="connsiteX5" fmla="*/ 914400 w 2533650"/>
                  <a:gd name="connsiteY5" fmla="*/ 1692428 h 1732557"/>
                  <a:gd name="connsiteX6" fmla="*/ 2241518 w 2533650"/>
                  <a:gd name="connsiteY6" fmla="*/ 1730528 h 1732557"/>
                  <a:gd name="connsiteX7" fmla="*/ 2044636 w 2533650"/>
                  <a:gd name="connsiteY7" fmla="*/ 962146 h 1732557"/>
                  <a:gd name="connsiteX8" fmla="*/ 2089118 w 2533650"/>
                  <a:gd name="connsiteY8" fmla="*/ 530378 h 1732557"/>
                  <a:gd name="connsiteX9" fmla="*/ 2279618 w 2533650"/>
                  <a:gd name="connsiteY9" fmla="*/ 943096 h 1732557"/>
                  <a:gd name="connsiteX10" fmla="*/ 2165318 w 2533650"/>
                  <a:gd name="connsiteY10" fmla="*/ 1514596 h 1732557"/>
                  <a:gd name="connsiteX11" fmla="*/ 2355818 w 2533650"/>
                  <a:gd name="connsiteY11" fmla="*/ 1520978 h 1732557"/>
                  <a:gd name="connsiteX12" fmla="*/ 2533650 w 2533650"/>
                  <a:gd name="connsiteY12" fmla="*/ 885946 h 1732557"/>
                  <a:gd name="connsiteX13" fmla="*/ 2108168 w 2533650"/>
                  <a:gd name="connsiteY13" fmla="*/ 60414 h 1732557"/>
                  <a:gd name="connsiteX14" fmla="*/ 1796986 w 2533650"/>
                  <a:gd name="connsiteY14" fmla="*/ 9646 h 1732557"/>
                  <a:gd name="connsiteX15" fmla="*/ 1523905 w 2533650"/>
                  <a:gd name="connsiteY15" fmla="*/ 593814 h 1732557"/>
                  <a:gd name="connsiteX16" fmla="*/ 1396937 w 2533650"/>
                  <a:gd name="connsiteY16" fmla="*/ 9646 h 1732557"/>
                  <a:gd name="connsiteX17" fmla="*/ 1054037 w 2533650"/>
                  <a:gd name="connsiteY17" fmla="*/ 54128 h 1732557"/>
                  <a:gd name="connsiteX18" fmla="*/ 800100 w 2533650"/>
                  <a:gd name="connsiteY18" fmla="*/ 670109 h 1732557"/>
                  <a:gd name="connsiteX19" fmla="*/ 781050 w 2533650"/>
                  <a:gd name="connsiteY19" fmla="*/ 733641 h 1732557"/>
                  <a:gd name="connsiteX20" fmla="*/ 50768 w 2533650"/>
                  <a:gd name="connsiteY20" fmla="*/ 651059 h 1732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533650" h="1732557">
                    <a:moveTo>
                      <a:pt x="50768" y="651059"/>
                    </a:moveTo>
                    <a:lnTo>
                      <a:pt x="0" y="873278"/>
                    </a:lnTo>
                    <a:cubicBezTo>
                      <a:pt x="0" y="873278"/>
                      <a:pt x="806482" y="1146359"/>
                      <a:pt x="863632" y="1120928"/>
                    </a:cubicBezTo>
                    <a:cubicBezTo>
                      <a:pt x="920782" y="1095496"/>
                      <a:pt x="1123950" y="651059"/>
                      <a:pt x="1123950" y="651059"/>
                    </a:cubicBezTo>
                    <a:lnTo>
                      <a:pt x="1130332" y="1101878"/>
                    </a:lnTo>
                    <a:lnTo>
                      <a:pt x="914400" y="1692428"/>
                    </a:lnTo>
                    <a:cubicBezTo>
                      <a:pt x="914400" y="1692428"/>
                      <a:pt x="2209800" y="1743196"/>
                      <a:pt x="2241518" y="1730528"/>
                    </a:cubicBezTo>
                    <a:cubicBezTo>
                      <a:pt x="2273237" y="1717859"/>
                      <a:pt x="2044636" y="962146"/>
                      <a:pt x="2044636" y="962146"/>
                    </a:cubicBezTo>
                    <a:lnTo>
                      <a:pt x="2089118" y="530378"/>
                    </a:lnTo>
                    <a:lnTo>
                      <a:pt x="2279618" y="943096"/>
                    </a:lnTo>
                    <a:lnTo>
                      <a:pt x="2165318" y="1514596"/>
                    </a:lnTo>
                    <a:lnTo>
                      <a:pt x="2355818" y="1520978"/>
                    </a:lnTo>
                    <a:cubicBezTo>
                      <a:pt x="2355818" y="1520978"/>
                      <a:pt x="2533650" y="949477"/>
                      <a:pt x="2533650" y="885946"/>
                    </a:cubicBezTo>
                    <a:cubicBezTo>
                      <a:pt x="2533650" y="822414"/>
                      <a:pt x="2139982" y="73178"/>
                      <a:pt x="2108168" y="60414"/>
                    </a:cubicBezTo>
                    <a:cubicBezTo>
                      <a:pt x="2076450" y="47746"/>
                      <a:pt x="1796986" y="9646"/>
                      <a:pt x="1796986" y="9646"/>
                    </a:cubicBezTo>
                    <a:cubicBezTo>
                      <a:pt x="1796986" y="9646"/>
                      <a:pt x="1568387" y="682778"/>
                      <a:pt x="1523905" y="593814"/>
                    </a:cubicBezTo>
                    <a:cubicBezTo>
                      <a:pt x="1479423" y="504946"/>
                      <a:pt x="1435037" y="28696"/>
                      <a:pt x="1396937" y="9646"/>
                    </a:cubicBezTo>
                    <a:cubicBezTo>
                      <a:pt x="1358837" y="-9404"/>
                      <a:pt x="1060323" y="-3022"/>
                      <a:pt x="1054037" y="54128"/>
                    </a:cubicBezTo>
                    <a:cubicBezTo>
                      <a:pt x="1047655" y="111278"/>
                      <a:pt x="800100" y="670109"/>
                      <a:pt x="800100" y="670109"/>
                    </a:cubicBezTo>
                    <a:lnTo>
                      <a:pt x="781050" y="733641"/>
                    </a:lnTo>
                    <a:lnTo>
                      <a:pt x="50768" y="651059"/>
                    </a:lnTo>
                    <a:close/>
                  </a:path>
                </a:pathLst>
              </a:custGeom>
              <a:solidFill>
                <a:srgbClr val="4BBEC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3" name="任意多边形: 形状 432">
                <a:extLst>
                  <a:ext uri="{FF2B5EF4-FFF2-40B4-BE49-F238E27FC236}">
                    <a16:creationId xmlns:a16="http://schemas.microsoft.com/office/drawing/2014/main" id="{D2948B57-F3C9-8A6C-A5C3-1E99E29E90EE}"/>
                  </a:ext>
                </a:extLst>
              </p:cNvPr>
              <p:cNvSpPr/>
              <p:nvPr/>
            </p:nvSpPr>
            <p:spPr>
              <a:xfrm>
                <a:off x="2195581" y="5580792"/>
                <a:ext cx="272184" cy="467399"/>
              </a:xfrm>
              <a:custGeom>
                <a:avLst/>
                <a:gdLst>
                  <a:gd name="connsiteX0" fmla="*/ 81847 w 272184"/>
                  <a:gd name="connsiteY0" fmla="*/ 95250 h 467399"/>
                  <a:gd name="connsiteX1" fmla="*/ 12885 w 272184"/>
                  <a:gd name="connsiteY1" fmla="*/ 466725 h 467399"/>
                  <a:gd name="connsiteX2" fmla="*/ 237009 w 272184"/>
                  <a:gd name="connsiteY2" fmla="*/ 257175 h 467399"/>
                  <a:gd name="connsiteX3" fmla="*/ 271489 w 272184"/>
                  <a:gd name="connsiteY3" fmla="*/ 85725 h 467399"/>
                  <a:gd name="connsiteX4" fmla="*/ 262822 w 272184"/>
                  <a:gd name="connsiteY4" fmla="*/ 0 h 467399"/>
                  <a:gd name="connsiteX5" fmla="*/ 99087 w 272184"/>
                  <a:gd name="connsiteY5" fmla="*/ 285750 h 467399"/>
                  <a:gd name="connsiteX6" fmla="*/ 81847 w 272184"/>
                  <a:gd name="connsiteY6" fmla="*/ 95250 h 467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2184" h="467399">
                    <a:moveTo>
                      <a:pt x="81847" y="95250"/>
                    </a:moveTo>
                    <a:cubicBezTo>
                      <a:pt x="81847" y="95250"/>
                      <a:pt x="-38835" y="485775"/>
                      <a:pt x="12885" y="466725"/>
                    </a:cubicBezTo>
                    <a:cubicBezTo>
                      <a:pt x="64606" y="447675"/>
                      <a:pt x="193956" y="371475"/>
                      <a:pt x="237009" y="257175"/>
                    </a:cubicBezTo>
                    <a:cubicBezTo>
                      <a:pt x="280062" y="142875"/>
                      <a:pt x="271489" y="85725"/>
                      <a:pt x="271489" y="85725"/>
                    </a:cubicBezTo>
                    <a:lnTo>
                      <a:pt x="262822" y="0"/>
                    </a:lnTo>
                    <a:cubicBezTo>
                      <a:pt x="262822" y="0"/>
                      <a:pt x="268441" y="248603"/>
                      <a:pt x="99087" y="285750"/>
                    </a:cubicBezTo>
                    <a:cubicBezTo>
                      <a:pt x="-9594" y="309563"/>
                      <a:pt x="55939" y="285750"/>
                      <a:pt x="81847" y="95250"/>
                    </a:cubicBezTo>
                    <a:close/>
                  </a:path>
                </a:pathLst>
              </a:custGeom>
              <a:solidFill>
                <a:srgbClr val="F3BEC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4" name="任意多边形: 形状 433">
                <a:extLst>
                  <a:ext uri="{FF2B5EF4-FFF2-40B4-BE49-F238E27FC236}">
                    <a16:creationId xmlns:a16="http://schemas.microsoft.com/office/drawing/2014/main" id="{62B8896B-BF92-A2F6-D72C-1B22EE40AE81}"/>
                  </a:ext>
                </a:extLst>
              </p:cNvPr>
              <p:cNvSpPr/>
              <p:nvPr/>
            </p:nvSpPr>
            <p:spPr>
              <a:xfrm>
                <a:off x="2650207" y="5679281"/>
                <a:ext cx="202841" cy="425496"/>
              </a:xfrm>
              <a:custGeom>
                <a:avLst/>
                <a:gdLst>
                  <a:gd name="connsiteX0" fmla="*/ 885 w 202841"/>
                  <a:gd name="connsiteY0" fmla="*/ 0 h 425496"/>
                  <a:gd name="connsiteX1" fmla="*/ 140617 w 202841"/>
                  <a:gd name="connsiteY1" fmla="*/ 306419 h 425496"/>
                  <a:gd name="connsiteX2" fmla="*/ 178717 w 202841"/>
                  <a:gd name="connsiteY2" fmla="*/ 63532 h 425496"/>
                  <a:gd name="connsiteX3" fmla="*/ 159667 w 202841"/>
                  <a:gd name="connsiteY3" fmla="*/ 415957 h 425496"/>
                  <a:gd name="connsiteX4" fmla="*/ 885 w 202841"/>
                  <a:gd name="connsiteY4" fmla="*/ 0 h 425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2841" h="425496">
                    <a:moveTo>
                      <a:pt x="885" y="0"/>
                    </a:moveTo>
                    <a:cubicBezTo>
                      <a:pt x="885" y="0"/>
                      <a:pt x="102517" y="392144"/>
                      <a:pt x="140617" y="306419"/>
                    </a:cubicBezTo>
                    <a:cubicBezTo>
                      <a:pt x="178717" y="220694"/>
                      <a:pt x="178717" y="63532"/>
                      <a:pt x="178717" y="63532"/>
                    </a:cubicBezTo>
                    <a:cubicBezTo>
                      <a:pt x="178717" y="63532"/>
                      <a:pt x="244058" y="347663"/>
                      <a:pt x="159667" y="415957"/>
                    </a:cubicBezTo>
                    <a:cubicBezTo>
                      <a:pt x="59655" y="496824"/>
                      <a:pt x="-8640" y="38100"/>
                      <a:pt x="885" y="0"/>
                    </a:cubicBezTo>
                    <a:close/>
                  </a:path>
                </a:pathLst>
              </a:custGeom>
              <a:solidFill>
                <a:srgbClr val="F3BEC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5" name="任意多边形: 形状 434">
                <a:extLst>
                  <a:ext uri="{FF2B5EF4-FFF2-40B4-BE49-F238E27FC236}">
                    <a16:creationId xmlns:a16="http://schemas.microsoft.com/office/drawing/2014/main" id="{14C40E7C-C6C3-725D-7417-CE651F5EA363}"/>
                  </a:ext>
                </a:extLst>
              </p:cNvPr>
              <p:cNvSpPr/>
              <p:nvPr/>
            </p:nvSpPr>
            <p:spPr>
              <a:xfrm>
                <a:off x="2085975" y="1523142"/>
                <a:ext cx="638175" cy="1689163"/>
              </a:xfrm>
              <a:custGeom>
                <a:avLst/>
                <a:gdLst>
                  <a:gd name="connsiteX0" fmla="*/ 587312 w 638175"/>
                  <a:gd name="connsiteY0" fmla="*/ 0 h 1689163"/>
                  <a:gd name="connsiteX1" fmla="*/ 104775 w 638175"/>
                  <a:gd name="connsiteY1" fmla="*/ 942975 h 1689163"/>
                  <a:gd name="connsiteX2" fmla="*/ 0 w 638175"/>
                  <a:gd name="connsiteY2" fmla="*/ 1676400 h 1689163"/>
                  <a:gd name="connsiteX3" fmla="*/ 638175 w 638175"/>
                  <a:gd name="connsiteY3" fmla="*/ 1689164 h 1689163"/>
                  <a:gd name="connsiteX4" fmla="*/ 66675 w 638175"/>
                  <a:gd name="connsiteY4" fmla="*/ 1625632 h 1689163"/>
                  <a:gd name="connsiteX5" fmla="*/ 168212 w 638175"/>
                  <a:gd name="connsiteY5" fmla="*/ 952500 h 1689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38175" h="1689163">
                    <a:moveTo>
                      <a:pt x="587312" y="0"/>
                    </a:moveTo>
                    <a:lnTo>
                      <a:pt x="104775" y="942975"/>
                    </a:lnTo>
                    <a:lnTo>
                      <a:pt x="0" y="1676400"/>
                    </a:lnTo>
                    <a:lnTo>
                      <a:pt x="638175" y="1689164"/>
                    </a:lnTo>
                    <a:lnTo>
                      <a:pt x="66675" y="1625632"/>
                    </a:lnTo>
                    <a:lnTo>
                      <a:pt x="168212" y="95250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6" name="任意多边形: 形状 435">
                <a:extLst>
                  <a:ext uri="{FF2B5EF4-FFF2-40B4-BE49-F238E27FC236}">
                    <a16:creationId xmlns:a16="http://schemas.microsoft.com/office/drawing/2014/main" id="{83D79630-898E-8115-6326-161D8527B4B7}"/>
                  </a:ext>
                </a:extLst>
              </p:cNvPr>
              <p:cNvSpPr/>
              <p:nvPr/>
            </p:nvSpPr>
            <p:spPr>
              <a:xfrm>
                <a:off x="2260568" y="2659856"/>
                <a:ext cx="133350" cy="133350"/>
              </a:xfrm>
              <a:custGeom>
                <a:avLst/>
                <a:gdLst>
                  <a:gd name="connsiteX0" fmla="*/ 133350 w 133350"/>
                  <a:gd name="connsiteY0" fmla="*/ 66675 h 133350"/>
                  <a:gd name="connsiteX1" fmla="*/ 66675 w 133350"/>
                  <a:gd name="connsiteY1" fmla="*/ 133350 h 133350"/>
                  <a:gd name="connsiteX2" fmla="*/ 0 w 133350"/>
                  <a:gd name="connsiteY2" fmla="*/ 66675 h 133350"/>
                  <a:gd name="connsiteX3" fmla="*/ 66675 w 133350"/>
                  <a:gd name="connsiteY3" fmla="*/ 0 h 133350"/>
                  <a:gd name="connsiteX4" fmla="*/ 133350 w 133350"/>
                  <a:gd name="connsiteY4" fmla="*/ 66675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3350" h="133350">
                    <a:moveTo>
                      <a:pt x="133350" y="66675"/>
                    </a:moveTo>
                    <a:cubicBezTo>
                      <a:pt x="133350" y="103499"/>
                      <a:pt x="103499" y="133350"/>
                      <a:pt x="66675" y="133350"/>
                    </a:cubicBezTo>
                    <a:cubicBezTo>
                      <a:pt x="29851" y="133350"/>
                      <a:pt x="0" y="103499"/>
                      <a:pt x="0" y="66675"/>
                    </a:cubicBezTo>
                    <a:cubicBezTo>
                      <a:pt x="0" y="29851"/>
                      <a:pt x="29851" y="0"/>
                      <a:pt x="66675" y="0"/>
                    </a:cubicBezTo>
                    <a:cubicBezTo>
                      <a:pt x="103499" y="0"/>
                      <a:pt x="133350" y="29851"/>
                      <a:pt x="133350" y="66675"/>
                    </a:cubicBezTo>
                    <a:close/>
                  </a:path>
                </a:pathLst>
              </a:custGeom>
              <a:solidFill>
                <a:srgbClr val="A9D8C5"/>
              </a:solidFill>
              <a:ln w="1905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37" name="图形 2">
                <a:extLst>
                  <a:ext uri="{FF2B5EF4-FFF2-40B4-BE49-F238E27FC236}">
                    <a16:creationId xmlns:a16="http://schemas.microsoft.com/office/drawing/2014/main" id="{13586F71-9ECB-1575-EE9E-6BBF6F432963}"/>
                  </a:ext>
                </a:extLst>
              </p:cNvPr>
              <p:cNvGrpSpPr/>
              <p:nvPr/>
            </p:nvGrpSpPr>
            <p:grpSpPr>
              <a:xfrm>
                <a:off x="2966561" y="837452"/>
                <a:ext cx="155328" cy="195919"/>
                <a:chOff x="2966561" y="837452"/>
                <a:chExt cx="155328" cy="195919"/>
              </a:xfrm>
            </p:grpSpPr>
            <p:sp>
              <p:nvSpPr>
                <p:cNvPr id="447" name="任意多边形: 形状 446">
                  <a:extLst>
                    <a:ext uri="{FF2B5EF4-FFF2-40B4-BE49-F238E27FC236}">
                      <a16:creationId xmlns:a16="http://schemas.microsoft.com/office/drawing/2014/main" id="{3A66D1F4-7A89-846E-2FE7-D8A69B0829CD}"/>
                    </a:ext>
                  </a:extLst>
                </p:cNvPr>
                <p:cNvSpPr/>
                <p:nvPr/>
              </p:nvSpPr>
              <p:spPr>
                <a:xfrm>
                  <a:off x="2966561" y="837452"/>
                  <a:ext cx="155328" cy="195919"/>
                </a:xfrm>
                <a:custGeom>
                  <a:avLst/>
                  <a:gdLst>
                    <a:gd name="connsiteX0" fmla="*/ 68008 w 155328"/>
                    <a:gd name="connsiteY0" fmla="*/ 5605 h 195919"/>
                    <a:gd name="connsiteX1" fmla="*/ 146304 w 155328"/>
                    <a:gd name="connsiteY1" fmla="*/ 92282 h 195919"/>
                    <a:gd name="connsiteX2" fmla="*/ 0 w 155328"/>
                    <a:gd name="connsiteY2" fmla="*/ 194200 h 195919"/>
                    <a:gd name="connsiteX3" fmla="*/ 68008 w 155328"/>
                    <a:gd name="connsiteY3" fmla="*/ 5605 h 1959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5328" h="195919">
                      <a:moveTo>
                        <a:pt x="68008" y="5605"/>
                      </a:moveTo>
                      <a:cubicBezTo>
                        <a:pt x="68008" y="5605"/>
                        <a:pt x="188690" y="-32971"/>
                        <a:pt x="146304" y="92282"/>
                      </a:cubicBezTo>
                      <a:cubicBezTo>
                        <a:pt x="103917" y="217536"/>
                        <a:pt x="0" y="194200"/>
                        <a:pt x="0" y="194200"/>
                      </a:cubicBezTo>
                      <a:lnTo>
                        <a:pt x="68008" y="5605"/>
                      </a:lnTo>
                      <a:close/>
                    </a:path>
                  </a:pathLst>
                </a:custGeom>
                <a:solidFill>
                  <a:srgbClr val="FAEFD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8" name="任意多边形: 形状 447">
                  <a:extLst>
                    <a:ext uri="{FF2B5EF4-FFF2-40B4-BE49-F238E27FC236}">
                      <a16:creationId xmlns:a16="http://schemas.microsoft.com/office/drawing/2014/main" id="{3F550F17-2C8E-9550-DAB4-0A9493BE0159}"/>
                    </a:ext>
                  </a:extLst>
                </p:cNvPr>
                <p:cNvSpPr/>
                <p:nvPr/>
              </p:nvSpPr>
              <p:spPr>
                <a:xfrm>
                  <a:off x="2999613" y="872654"/>
                  <a:ext cx="84812" cy="112516"/>
                </a:xfrm>
                <a:custGeom>
                  <a:avLst/>
                  <a:gdLst>
                    <a:gd name="connsiteX0" fmla="*/ 20288 w 84812"/>
                    <a:gd name="connsiteY0" fmla="*/ 17838 h 112516"/>
                    <a:gd name="connsiteX1" fmla="*/ 83534 w 84812"/>
                    <a:gd name="connsiteY1" fmla="*/ 15838 h 112516"/>
                    <a:gd name="connsiteX2" fmla="*/ 0 w 84812"/>
                    <a:gd name="connsiteY2" fmla="*/ 112517 h 112516"/>
                    <a:gd name="connsiteX3" fmla="*/ 20288 w 84812"/>
                    <a:gd name="connsiteY3" fmla="*/ 17838 h 1125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4812" h="112516">
                      <a:moveTo>
                        <a:pt x="20288" y="17838"/>
                      </a:moveTo>
                      <a:cubicBezTo>
                        <a:pt x="20288" y="17838"/>
                        <a:pt x="95440" y="-20929"/>
                        <a:pt x="83534" y="15838"/>
                      </a:cubicBezTo>
                      <a:cubicBezTo>
                        <a:pt x="71628" y="52604"/>
                        <a:pt x="0" y="112517"/>
                        <a:pt x="0" y="112517"/>
                      </a:cubicBezTo>
                      <a:lnTo>
                        <a:pt x="20288" y="17838"/>
                      </a:lnTo>
                      <a:close/>
                    </a:path>
                  </a:pathLst>
                </a:custGeom>
                <a:solidFill>
                  <a:srgbClr val="F8D3AC">
                    <a:alpha val="4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38" name="图形 2">
                <a:extLst>
                  <a:ext uri="{FF2B5EF4-FFF2-40B4-BE49-F238E27FC236}">
                    <a16:creationId xmlns:a16="http://schemas.microsoft.com/office/drawing/2014/main" id="{25736DAF-2F1A-C46E-C591-2666CEE07C35}"/>
                  </a:ext>
                </a:extLst>
              </p:cNvPr>
              <p:cNvGrpSpPr/>
              <p:nvPr/>
            </p:nvGrpSpPr>
            <p:grpSpPr>
              <a:xfrm>
                <a:off x="1788266" y="739565"/>
                <a:ext cx="117590" cy="216553"/>
                <a:chOff x="1788266" y="739565"/>
                <a:chExt cx="117590" cy="216553"/>
              </a:xfrm>
            </p:grpSpPr>
            <p:sp>
              <p:nvSpPr>
                <p:cNvPr id="445" name="任意多边形: 形状 444">
                  <a:extLst>
                    <a:ext uri="{FF2B5EF4-FFF2-40B4-BE49-F238E27FC236}">
                      <a16:creationId xmlns:a16="http://schemas.microsoft.com/office/drawing/2014/main" id="{747DC313-B40A-9D23-D4E9-AB135001591C}"/>
                    </a:ext>
                  </a:extLst>
                </p:cNvPr>
                <p:cNvSpPr/>
                <p:nvPr/>
              </p:nvSpPr>
              <p:spPr>
                <a:xfrm>
                  <a:off x="1788266" y="739565"/>
                  <a:ext cx="117590" cy="216553"/>
                </a:xfrm>
                <a:custGeom>
                  <a:avLst/>
                  <a:gdLst>
                    <a:gd name="connsiteX0" fmla="*/ 97778 w 117590"/>
                    <a:gd name="connsiteY0" fmla="*/ 17005 h 216553"/>
                    <a:gd name="connsiteX1" fmla="*/ 719 w 117590"/>
                    <a:gd name="connsiteY1" fmla="*/ 81870 h 216553"/>
                    <a:gd name="connsiteX2" fmla="*/ 117590 w 117590"/>
                    <a:gd name="connsiteY2" fmla="*/ 216554 h 216553"/>
                    <a:gd name="connsiteX3" fmla="*/ 97778 w 117590"/>
                    <a:gd name="connsiteY3" fmla="*/ 17005 h 2165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7590" h="216553">
                      <a:moveTo>
                        <a:pt x="97778" y="17005"/>
                      </a:moveTo>
                      <a:cubicBezTo>
                        <a:pt x="97778" y="17005"/>
                        <a:pt x="-9759" y="-49956"/>
                        <a:pt x="719" y="81870"/>
                      </a:cubicBezTo>
                      <a:cubicBezTo>
                        <a:pt x="11196" y="213697"/>
                        <a:pt x="117590" y="216554"/>
                        <a:pt x="117590" y="216554"/>
                      </a:cubicBezTo>
                      <a:lnTo>
                        <a:pt x="97778" y="17005"/>
                      </a:lnTo>
                      <a:close/>
                    </a:path>
                  </a:pathLst>
                </a:custGeom>
                <a:solidFill>
                  <a:srgbClr val="FAEFD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6" name="任意多边形: 形状 445">
                  <a:extLst>
                    <a:ext uri="{FF2B5EF4-FFF2-40B4-BE49-F238E27FC236}">
                      <a16:creationId xmlns:a16="http://schemas.microsoft.com/office/drawing/2014/main" id="{1A32B12B-E8EB-B59A-88E8-EF611F92DD43}"/>
                    </a:ext>
                  </a:extLst>
                </p:cNvPr>
                <p:cNvSpPr/>
                <p:nvPr/>
              </p:nvSpPr>
              <p:spPr>
                <a:xfrm>
                  <a:off x="1827676" y="775303"/>
                  <a:ext cx="60940" cy="127761"/>
                </a:xfrm>
                <a:custGeom>
                  <a:avLst/>
                  <a:gdLst>
                    <a:gd name="connsiteX0" fmla="*/ 60941 w 60940"/>
                    <a:gd name="connsiteY0" fmla="*/ 30988 h 127761"/>
                    <a:gd name="connsiteX1" fmla="*/ 76 w 60940"/>
                    <a:gd name="connsiteY1" fmla="*/ 13557 h 127761"/>
                    <a:gd name="connsiteX2" fmla="*/ 57417 w 60940"/>
                    <a:gd name="connsiteY2" fmla="*/ 127762 h 127761"/>
                    <a:gd name="connsiteX3" fmla="*/ 60941 w 60940"/>
                    <a:gd name="connsiteY3" fmla="*/ 30988 h 1277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0940" h="127761">
                      <a:moveTo>
                        <a:pt x="60941" y="30988"/>
                      </a:moveTo>
                      <a:cubicBezTo>
                        <a:pt x="60941" y="30988"/>
                        <a:pt x="-2496" y="-25019"/>
                        <a:pt x="76" y="13557"/>
                      </a:cubicBezTo>
                      <a:cubicBezTo>
                        <a:pt x="2648" y="52134"/>
                        <a:pt x="57417" y="127762"/>
                        <a:pt x="57417" y="127762"/>
                      </a:cubicBezTo>
                      <a:lnTo>
                        <a:pt x="60941" y="30988"/>
                      </a:lnTo>
                      <a:close/>
                    </a:path>
                  </a:pathLst>
                </a:custGeom>
                <a:solidFill>
                  <a:srgbClr val="F8D3AC">
                    <a:alpha val="4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39" name="任意多边形: 形状 438">
                <a:extLst>
                  <a:ext uri="{FF2B5EF4-FFF2-40B4-BE49-F238E27FC236}">
                    <a16:creationId xmlns:a16="http://schemas.microsoft.com/office/drawing/2014/main" id="{3B5E3FEF-1A15-4C43-0FE7-36D02B5A5E3D}"/>
                  </a:ext>
                </a:extLst>
              </p:cNvPr>
              <p:cNvSpPr/>
              <p:nvPr/>
            </p:nvSpPr>
            <p:spPr>
              <a:xfrm>
                <a:off x="1937194" y="3203352"/>
                <a:ext cx="1136340" cy="1050702"/>
              </a:xfrm>
              <a:custGeom>
                <a:avLst/>
                <a:gdLst>
                  <a:gd name="connsiteX0" fmla="*/ 0 w 1136340"/>
                  <a:gd name="connsiteY0" fmla="*/ 0 h 1050702"/>
                  <a:gd name="connsiteX1" fmla="*/ 596360 w 1136340"/>
                  <a:gd name="connsiteY1" fmla="*/ 212122 h 1050702"/>
                  <a:gd name="connsiteX2" fmla="*/ 1034510 w 1136340"/>
                  <a:gd name="connsiteY2" fmla="*/ 421672 h 1050702"/>
                  <a:gd name="connsiteX3" fmla="*/ 1077278 w 1136340"/>
                  <a:gd name="connsiteY3" fmla="*/ 1050703 h 1050702"/>
                  <a:gd name="connsiteX4" fmla="*/ 1117092 w 1136340"/>
                  <a:gd name="connsiteY4" fmla="*/ 1050227 h 1050702"/>
                  <a:gd name="connsiteX5" fmla="*/ 1116616 w 1136340"/>
                  <a:gd name="connsiteY5" fmla="*/ 34100 h 1050702"/>
                  <a:gd name="connsiteX6" fmla="*/ 0 w 1136340"/>
                  <a:gd name="connsiteY6" fmla="*/ 0 h 10507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36340" h="1050702">
                    <a:moveTo>
                      <a:pt x="0" y="0"/>
                    </a:moveTo>
                    <a:cubicBezTo>
                      <a:pt x="104489" y="85344"/>
                      <a:pt x="434911" y="260604"/>
                      <a:pt x="596360" y="212122"/>
                    </a:cubicBezTo>
                    <a:cubicBezTo>
                      <a:pt x="786860" y="154972"/>
                      <a:pt x="1034510" y="262890"/>
                      <a:pt x="1034510" y="421672"/>
                    </a:cubicBezTo>
                    <a:cubicBezTo>
                      <a:pt x="1034510" y="561975"/>
                      <a:pt x="1069181" y="960025"/>
                      <a:pt x="1077278" y="1050703"/>
                    </a:cubicBezTo>
                    <a:lnTo>
                      <a:pt x="1117092" y="1050227"/>
                    </a:lnTo>
                    <a:cubicBezTo>
                      <a:pt x="1117092" y="1050227"/>
                      <a:pt x="1160716" y="472535"/>
                      <a:pt x="1116616" y="3410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EC8AD">
                  <a:alpha val="14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0" name="任意多边形: 形状 439">
                <a:extLst>
                  <a:ext uri="{FF2B5EF4-FFF2-40B4-BE49-F238E27FC236}">
                    <a16:creationId xmlns:a16="http://schemas.microsoft.com/office/drawing/2014/main" id="{55E816BC-1F46-18D3-E41E-1A8D49BEAC2A}"/>
                  </a:ext>
                </a:extLst>
              </p:cNvPr>
              <p:cNvSpPr/>
              <p:nvPr/>
            </p:nvSpPr>
            <p:spPr>
              <a:xfrm>
                <a:off x="2648331" y="1510474"/>
                <a:ext cx="748760" cy="1511331"/>
              </a:xfrm>
              <a:custGeom>
                <a:avLst/>
                <a:gdLst>
                  <a:gd name="connsiteX0" fmla="*/ 323469 w 748760"/>
                  <a:gd name="connsiteY0" fmla="*/ 50768 h 1511331"/>
                  <a:gd name="connsiteX1" fmla="*/ 12287 w 748760"/>
                  <a:gd name="connsiteY1" fmla="*/ 0 h 1511331"/>
                  <a:gd name="connsiteX2" fmla="*/ 0 w 748760"/>
                  <a:gd name="connsiteY2" fmla="*/ 35528 h 1511331"/>
                  <a:gd name="connsiteX3" fmla="*/ 94964 w 748760"/>
                  <a:gd name="connsiteY3" fmla="*/ 73342 h 1511331"/>
                  <a:gd name="connsiteX4" fmla="*/ 263462 w 748760"/>
                  <a:gd name="connsiteY4" fmla="*/ 317945 h 1511331"/>
                  <a:gd name="connsiteX5" fmla="*/ 381095 w 748760"/>
                  <a:gd name="connsiteY5" fmla="*/ 551497 h 1511331"/>
                  <a:gd name="connsiteX6" fmla="*/ 501015 w 748760"/>
                  <a:gd name="connsiteY6" fmla="*/ 659416 h 1511331"/>
                  <a:gd name="connsiteX7" fmla="*/ 604075 w 748760"/>
                  <a:gd name="connsiteY7" fmla="*/ 859346 h 1511331"/>
                  <a:gd name="connsiteX8" fmla="*/ 569023 w 748760"/>
                  <a:gd name="connsiteY8" fmla="*/ 1243870 h 1511331"/>
                  <a:gd name="connsiteX9" fmla="*/ 457486 w 748760"/>
                  <a:gd name="connsiteY9" fmla="*/ 1507522 h 1511331"/>
                  <a:gd name="connsiteX10" fmla="*/ 570929 w 748760"/>
                  <a:gd name="connsiteY10" fmla="*/ 1511332 h 1511331"/>
                  <a:gd name="connsiteX11" fmla="*/ 748760 w 748760"/>
                  <a:gd name="connsiteY11" fmla="*/ 876300 h 1511331"/>
                  <a:gd name="connsiteX12" fmla="*/ 323469 w 748760"/>
                  <a:gd name="connsiteY12" fmla="*/ 50768 h 15113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48760" h="1511331">
                    <a:moveTo>
                      <a:pt x="323469" y="50768"/>
                    </a:moveTo>
                    <a:cubicBezTo>
                      <a:pt x="291751" y="38100"/>
                      <a:pt x="12287" y="0"/>
                      <a:pt x="12287" y="0"/>
                    </a:cubicBezTo>
                    <a:cubicBezTo>
                      <a:pt x="12287" y="0"/>
                      <a:pt x="7810" y="13145"/>
                      <a:pt x="0" y="35528"/>
                    </a:cubicBezTo>
                    <a:cubicBezTo>
                      <a:pt x="32099" y="47149"/>
                      <a:pt x="64770" y="56293"/>
                      <a:pt x="94964" y="73342"/>
                    </a:cubicBezTo>
                    <a:cubicBezTo>
                      <a:pt x="185738" y="124682"/>
                      <a:pt x="228505" y="224980"/>
                      <a:pt x="263462" y="317945"/>
                    </a:cubicBezTo>
                    <a:cubicBezTo>
                      <a:pt x="294608" y="400431"/>
                      <a:pt x="322516" y="483775"/>
                      <a:pt x="381095" y="551497"/>
                    </a:cubicBezTo>
                    <a:cubicBezTo>
                      <a:pt x="416242" y="592169"/>
                      <a:pt x="462248" y="622363"/>
                      <a:pt x="501015" y="659416"/>
                    </a:cubicBezTo>
                    <a:cubicBezTo>
                      <a:pt x="556450" y="712375"/>
                      <a:pt x="585121" y="786575"/>
                      <a:pt x="604075" y="859346"/>
                    </a:cubicBezTo>
                    <a:cubicBezTo>
                      <a:pt x="638080" y="989838"/>
                      <a:pt x="619601" y="1120902"/>
                      <a:pt x="569023" y="1243870"/>
                    </a:cubicBezTo>
                    <a:cubicBezTo>
                      <a:pt x="532543" y="1332643"/>
                      <a:pt x="485489" y="1416177"/>
                      <a:pt x="457486" y="1507522"/>
                    </a:cubicBezTo>
                    <a:lnTo>
                      <a:pt x="570929" y="1511332"/>
                    </a:lnTo>
                    <a:cubicBezTo>
                      <a:pt x="570929" y="1511332"/>
                      <a:pt x="748760" y="939832"/>
                      <a:pt x="748760" y="876300"/>
                    </a:cubicBezTo>
                    <a:cubicBezTo>
                      <a:pt x="748951" y="812768"/>
                      <a:pt x="355187" y="63532"/>
                      <a:pt x="323469" y="50768"/>
                    </a:cubicBezTo>
                    <a:close/>
                  </a:path>
                </a:pathLst>
              </a:custGeom>
              <a:solidFill>
                <a:srgbClr val="009FA2">
                  <a:alpha val="15000"/>
                </a:srgbClr>
              </a:solidFill>
              <a:ln w="9525" cap="flat">
                <a:solidFill>
                  <a:srgbClr val="009FA2">
                    <a:alpha val="15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1" name="任意多边形: 形状 440">
                <a:extLst>
                  <a:ext uri="{FF2B5EF4-FFF2-40B4-BE49-F238E27FC236}">
                    <a16:creationId xmlns:a16="http://schemas.microsoft.com/office/drawing/2014/main" id="{DBAB9108-0AE6-07EB-BFC1-E5B6C67CA082}"/>
                  </a:ext>
                </a:extLst>
              </p:cNvPr>
              <p:cNvSpPr/>
              <p:nvPr/>
            </p:nvSpPr>
            <p:spPr>
              <a:xfrm>
                <a:off x="1898427" y="469380"/>
                <a:ext cx="1153477" cy="950974"/>
              </a:xfrm>
              <a:custGeom>
                <a:avLst/>
                <a:gdLst>
                  <a:gd name="connsiteX0" fmla="*/ 1153478 w 1153477"/>
                  <a:gd name="connsiteY0" fmla="*/ 207371 h 950974"/>
                  <a:gd name="connsiteX1" fmla="*/ 18383 w 1153477"/>
                  <a:gd name="connsiteY1" fmla="*/ 89070 h 950974"/>
                  <a:gd name="connsiteX2" fmla="*/ 0 w 1153477"/>
                  <a:gd name="connsiteY2" fmla="*/ 189273 h 950974"/>
                  <a:gd name="connsiteX3" fmla="*/ 340805 w 1153477"/>
                  <a:gd name="connsiteY3" fmla="*/ 140029 h 950974"/>
                  <a:gd name="connsiteX4" fmla="*/ 473107 w 1153477"/>
                  <a:gd name="connsiteY4" fmla="*/ 144125 h 950974"/>
                  <a:gd name="connsiteX5" fmla="*/ 565976 w 1153477"/>
                  <a:gd name="connsiteY5" fmla="*/ 163270 h 950974"/>
                  <a:gd name="connsiteX6" fmla="*/ 580072 w 1153477"/>
                  <a:gd name="connsiteY6" fmla="*/ 162032 h 950974"/>
                  <a:gd name="connsiteX7" fmla="*/ 682276 w 1153477"/>
                  <a:gd name="connsiteY7" fmla="*/ 170604 h 950974"/>
                  <a:gd name="connsiteX8" fmla="*/ 771906 w 1153477"/>
                  <a:gd name="connsiteY8" fmla="*/ 204894 h 950974"/>
                  <a:gd name="connsiteX9" fmla="*/ 982218 w 1153477"/>
                  <a:gd name="connsiteY9" fmla="*/ 263092 h 950974"/>
                  <a:gd name="connsiteX10" fmla="*/ 991457 w 1153477"/>
                  <a:gd name="connsiteY10" fmla="*/ 518076 h 950974"/>
                  <a:gd name="connsiteX11" fmla="*/ 836676 w 1153477"/>
                  <a:gd name="connsiteY11" fmla="*/ 723150 h 950974"/>
                  <a:gd name="connsiteX12" fmla="*/ 642271 w 1153477"/>
                  <a:gd name="connsiteY12" fmla="*/ 848689 h 950974"/>
                  <a:gd name="connsiteX13" fmla="*/ 558832 w 1153477"/>
                  <a:gd name="connsiteY13" fmla="*/ 918031 h 950974"/>
                  <a:gd name="connsiteX14" fmla="*/ 644366 w 1153477"/>
                  <a:gd name="connsiteY14" fmla="*/ 949273 h 950974"/>
                  <a:gd name="connsiteX15" fmla="*/ 1153478 w 1153477"/>
                  <a:gd name="connsiteY15" fmla="*/ 207371 h 9509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153477" h="950974">
                    <a:moveTo>
                      <a:pt x="1153478" y="207371"/>
                    </a:moveTo>
                    <a:cubicBezTo>
                      <a:pt x="1153478" y="207371"/>
                      <a:pt x="545306" y="-165819"/>
                      <a:pt x="18383" y="89070"/>
                    </a:cubicBezTo>
                    <a:cubicBezTo>
                      <a:pt x="18383" y="89070"/>
                      <a:pt x="7906" y="127837"/>
                      <a:pt x="0" y="189273"/>
                    </a:cubicBezTo>
                    <a:cubicBezTo>
                      <a:pt x="113538" y="160032"/>
                      <a:pt x="223171" y="139362"/>
                      <a:pt x="340805" y="140029"/>
                    </a:cubicBezTo>
                    <a:cubicBezTo>
                      <a:pt x="384905" y="140315"/>
                      <a:pt x="429101" y="141077"/>
                      <a:pt x="473107" y="144125"/>
                    </a:cubicBezTo>
                    <a:cubicBezTo>
                      <a:pt x="497777" y="145839"/>
                      <a:pt x="547021" y="144030"/>
                      <a:pt x="565976" y="163270"/>
                    </a:cubicBezTo>
                    <a:cubicBezTo>
                      <a:pt x="569786" y="167175"/>
                      <a:pt x="576834" y="165937"/>
                      <a:pt x="580072" y="162032"/>
                    </a:cubicBezTo>
                    <a:cubicBezTo>
                      <a:pt x="605600" y="131076"/>
                      <a:pt x="653605" y="157460"/>
                      <a:pt x="682276" y="170604"/>
                    </a:cubicBezTo>
                    <a:cubicBezTo>
                      <a:pt x="711803" y="184035"/>
                      <a:pt x="739997" y="198132"/>
                      <a:pt x="771906" y="204894"/>
                    </a:cubicBezTo>
                    <a:cubicBezTo>
                      <a:pt x="840105" y="219468"/>
                      <a:pt x="931164" y="205942"/>
                      <a:pt x="982218" y="263092"/>
                    </a:cubicBezTo>
                    <a:cubicBezTo>
                      <a:pt x="1046417" y="334911"/>
                      <a:pt x="1026605" y="438162"/>
                      <a:pt x="991457" y="518076"/>
                    </a:cubicBezTo>
                    <a:cubicBezTo>
                      <a:pt x="956120" y="598277"/>
                      <a:pt x="898874" y="662856"/>
                      <a:pt x="836676" y="723150"/>
                    </a:cubicBezTo>
                    <a:cubicBezTo>
                      <a:pt x="779431" y="778585"/>
                      <a:pt x="718376" y="824686"/>
                      <a:pt x="642271" y="848689"/>
                    </a:cubicBezTo>
                    <a:cubicBezTo>
                      <a:pt x="617030" y="856690"/>
                      <a:pt x="543497" y="876788"/>
                      <a:pt x="558832" y="918031"/>
                    </a:cubicBezTo>
                    <a:cubicBezTo>
                      <a:pt x="571405" y="951940"/>
                      <a:pt x="610934" y="953559"/>
                      <a:pt x="644366" y="949273"/>
                    </a:cubicBezTo>
                    <a:cubicBezTo>
                      <a:pt x="814006" y="887265"/>
                      <a:pt x="1131570" y="705147"/>
                      <a:pt x="1153478" y="207371"/>
                    </a:cubicBezTo>
                    <a:close/>
                  </a:path>
                </a:pathLst>
              </a:custGeom>
              <a:solidFill>
                <a:srgbClr val="EBC9A4">
                  <a:alpha val="15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2" name="任意多边形: 形状 441">
                <a:extLst>
                  <a:ext uri="{FF2B5EF4-FFF2-40B4-BE49-F238E27FC236}">
                    <a16:creationId xmlns:a16="http://schemas.microsoft.com/office/drawing/2014/main" id="{8FE6D552-C122-97D7-1B08-B02063812359}"/>
                  </a:ext>
                </a:extLst>
              </p:cNvPr>
              <p:cNvSpPr/>
              <p:nvPr/>
            </p:nvSpPr>
            <p:spPr>
              <a:xfrm>
                <a:off x="1783774" y="112936"/>
                <a:ext cx="1372007" cy="698410"/>
              </a:xfrm>
              <a:custGeom>
                <a:avLst/>
                <a:gdLst>
                  <a:gd name="connsiteX0" fmla="*/ 209999 w 1372007"/>
                  <a:gd name="connsiteY0" fmla="*/ 85755 h 698410"/>
                  <a:gd name="connsiteX1" fmla="*/ 17879 w 1372007"/>
                  <a:gd name="connsiteY1" fmla="*/ 317213 h 698410"/>
                  <a:gd name="connsiteX2" fmla="*/ 2449 w 1372007"/>
                  <a:gd name="connsiteY2" fmla="*/ 545718 h 698410"/>
                  <a:gd name="connsiteX3" fmla="*/ 390212 w 1372007"/>
                  <a:gd name="connsiteY3" fmla="*/ 453230 h 698410"/>
                  <a:gd name="connsiteX4" fmla="*/ 435932 w 1372007"/>
                  <a:gd name="connsiteY4" fmla="*/ 316451 h 698410"/>
                  <a:gd name="connsiteX5" fmla="*/ 418882 w 1372007"/>
                  <a:gd name="connsiteY5" fmla="*/ 448372 h 698410"/>
                  <a:gd name="connsiteX6" fmla="*/ 850079 w 1372007"/>
                  <a:gd name="connsiteY6" fmla="*/ 466851 h 698410"/>
                  <a:gd name="connsiteX7" fmla="*/ 850841 w 1372007"/>
                  <a:gd name="connsiteY7" fmla="*/ 412939 h 698410"/>
                  <a:gd name="connsiteX8" fmla="*/ 883226 w 1372007"/>
                  <a:gd name="connsiteY8" fmla="*/ 488091 h 698410"/>
                  <a:gd name="connsiteX9" fmla="*/ 1176215 w 1372007"/>
                  <a:gd name="connsiteY9" fmla="*/ 562196 h 698410"/>
                  <a:gd name="connsiteX10" fmla="*/ 1171071 w 1372007"/>
                  <a:gd name="connsiteY10" fmla="*/ 444753 h 698410"/>
                  <a:gd name="connsiteX11" fmla="*/ 1226792 w 1372007"/>
                  <a:gd name="connsiteY11" fmla="*/ 628966 h 698410"/>
                  <a:gd name="connsiteX12" fmla="*/ 1344426 w 1372007"/>
                  <a:gd name="connsiteY12" fmla="*/ 684402 h 698410"/>
                  <a:gd name="connsiteX13" fmla="*/ 1257558 w 1372007"/>
                  <a:gd name="connsiteY13" fmla="*/ 258158 h 698410"/>
                  <a:gd name="connsiteX14" fmla="*/ 209999 w 1372007"/>
                  <a:gd name="connsiteY14" fmla="*/ 85755 h 698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372007" h="698410">
                    <a:moveTo>
                      <a:pt x="209999" y="85755"/>
                    </a:moveTo>
                    <a:cubicBezTo>
                      <a:pt x="209999" y="85755"/>
                      <a:pt x="44835" y="156717"/>
                      <a:pt x="17879" y="317213"/>
                    </a:cubicBezTo>
                    <a:cubicBezTo>
                      <a:pt x="-9076" y="477709"/>
                      <a:pt x="2449" y="545718"/>
                      <a:pt x="2449" y="545718"/>
                    </a:cubicBezTo>
                    <a:cubicBezTo>
                      <a:pt x="2449" y="545718"/>
                      <a:pt x="193044" y="422083"/>
                      <a:pt x="390212" y="453230"/>
                    </a:cubicBezTo>
                    <a:lnTo>
                      <a:pt x="435932" y="316451"/>
                    </a:lnTo>
                    <a:lnTo>
                      <a:pt x="418882" y="448372"/>
                    </a:lnTo>
                    <a:cubicBezTo>
                      <a:pt x="418882" y="448372"/>
                      <a:pt x="717586" y="381697"/>
                      <a:pt x="850079" y="466851"/>
                    </a:cubicBezTo>
                    <a:lnTo>
                      <a:pt x="850841" y="412939"/>
                    </a:lnTo>
                    <a:lnTo>
                      <a:pt x="883226" y="488091"/>
                    </a:lnTo>
                    <a:cubicBezTo>
                      <a:pt x="883226" y="488091"/>
                      <a:pt x="1125542" y="495521"/>
                      <a:pt x="1176215" y="562196"/>
                    </a:cubicBezTo>
                    <a:cubicBezTo>
                      <a:pt x="1226888" y="628871"/>
                      <a:pt x="1171071" y="444753"/>
                      <a:pt x="1171071" y="444753"/>
                    </a:cubicBezTo>
                    <a:lnTo>
                      <a:pt x="1226792" y="628966"/>
                    </a:lnTo>
                    <a:cubicBezTo>
                      <a:pt x="1226792" y="628966"/>
                      <a:pt x="1290229" y="596772"/>
                      <a:pt x="1344426" y="684402"/>
                    </a:cubicBezTo>
                    <a:cubicBezTo>
                      <a:pt x="1398623" y="772032"/>
                      <a:pt x="1374620" y="426560"/>
                      <a:pt x="1257558" y="258158"/>
                    </a:cubicBezTo>
                    <a:cubicBezTo>
                      <a:pt x="1140496" y="89756"/>
                      <a:pt x="1050770" y="-120937"/>
                      <a:pt x="209999" y="85755"/>
                    </a:cubicBezTo>
                    <a:close/>
                  </a:path>
                </a:pathLst>
              </a:custGeom>
              <a:solidFill>
                <a:srgbClr val="5C320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3" name="任意多边形: 形状 442">
                <a:extLst>
                  <a:ext uri="{FF2B5EF4-FFF2-40B4-BE49-F238E27FC236}">
                    <a16:creationId xmlns:a16="http://schemas.microsoft.com/office/drawing/2014/main" id="{E2692B49-1D16-302A-3B66-65FC911D5B58}"/>
                  </a:ext>
                </a:extLst>
              </p:cNvPr>
              <p:cNvSpPr/>
              <p:nvPr/>
            </p:nvSpPr>
            <p:spPr>
              <a:xfrm>
                <a:off x="2211990" y="68493"/>
                <a:ext cx="858321" cy="250802"/>
              </a:xfrm>
              <a:custGeom>
                <a:avLst/>
                <a:gdLst>
                  <a:gd name="connsiteX0" fmla="*/ 383476 w 858321"/>
                  <a:gd name="connsiteY0" fmla="*/ 31233 h 250802"/>
                  <a:gd name="connsiteX1" fmla="*/ 192691 w 858321"/>
                  <a:gd name="connsiteY1" fmla="*/ 4468 h 250802"/>
                  <a:gd name="connsiteX2" fmla="*/ 353282 w 858321"/>
                  <a:gd name="connsiteY2" fmla="*/ 40854 h 250802"/>
                  <a:gd name="connsiteX3" fmla="*/ 0 w 858321"/>
                  <a:gd name="connsiteY3" fmla="*/ 100575 h 250802"/>
                  <a:gd name="connsiteX4" fmla="*/ 366522 w 858321"/>
                  <a:gd name="connsiteY4" fmla="*/ 65809 h 250802"/>
                  <a:gd name="connsiteX5" fmla="*/ 377000 w 858321"/>
                  <a:gd name="connsiteY5" fmla="*/ 127626 h 250802"/>
                  <a:gd name="connsiteX6" fmla="*/ 393097 w 858321"/>
                  <a:gd name="connsiteY6" fmla="*/ 88574 h 250802"/>
                  <a:gd name="connsiteX7" fmla="*/ 611410 w 858321"/>
                  <a:gd name="connsiteY7" fmla="*/ 224210 h 250802"/>
                  <a:gd name="connsiteX8" fmla="*/ 443198 w 858321"/>
                  <a:gd name="connsiteY8" fmla="*/ 61999 h 250802"/>
                  <a:gd name="connsiteX9" fmla="*/ 737426 w 858321"/>
                  <a:gd name="connsiteY9" fmla="*/ 243927 h 250802"/>
                  <a:gd name="connsiteX10" fmla="*/ 487394 w 858321"/>
                  <a:gd name="connsiteY10" fmla="*/ 54570 h 250802"/>
                  <a:gd name="connsiteX11" fmla="*/ 842677 w 858321"/>
                  <a:gd name="connsiteY11" fmla="*/ 219162 h 250802"/>
                  <a:gd name="connsiteX12" fmla="*/ 848582 w 858321"/>
                  <a:gd name="connsiteY12" fmla="*/ 229734 h 250802"/>
                  <a:gd name="connsiteX13" fmla="*/ 446818 w 858321"/>
                  <a:gd name="connsiteY13" fmla="*/ 29709 h 250802"/>
                  <a:gd name="connsiteX14" fmla="*/ 383476 w 858321"/>
                  <a:gd name="connsiteY14" fmla="*/ 31233 h 250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858321" h="250802">
                    <a:moveTo>
                      <a:pt x="383476" y="31233"/>
                    </a:moveTo>
                    <a:cubicBezTo>
                      <a:pt x="383476" y="31233"/>
                      <a:pt x="248602" y="-14106"/>
                      <a:pt x="192691" y="4468"/>
                    </a:cubicBezTo>
                    <a:cubicBezTo>
                      <a:pt x="136779" y="23042"/>
                      <a:pt x="353282" y="40854"/>
                      <a:pt x="353282" y="40854"/>
                    </a:cubicBezTo>
                    <a:lnTo>
                      <a:pt x="0" y="100575"/>
                    </a:lnTo>
                    <a:lnTo>
                      <a:pt x="366522" y="65809"/>
                    </a:lnTo>
                    <a:lnTo>
                      <a:pt x="377000" y="127626"/>
                    </a:lnTo>
                    <a:lnTo>
                      <a:pt x="393097" y="88574"/>
                    </a:lnTo>
                    <a:cubicBezTo>
                      <a:pt x="393097" y="88574"/>
                      <a:pt x="596456" y="163155"/>
                      <a:pt x="611410" y="224210"/>
                    </a:cubicBezTo>
                    <a:lnTo>
                      <a:pt x="443198" y="61999"/>
                    </a:lnTo>
                    <a:cubicBezTo>
                      <a:pt x="443198" y="61999"/>
                      <a:pt x="704850" y="158583"/>
                      <a:pt x="737426" y="243927"/>
                    </a:cubicBezTo>
                    <a:cubicBezTo>
                      <a:pt x="737426" y="243927"/>
                      <a:pt x="535305" y="69143"/>
                      <a:pt x="487394" y="54570"/>
                    </a:cubicBezTo>
                    <a:cubicBezTo>
                      <a:pt x="441389" y="40568"/>
                      <a:pt x="782288" y="132960"/>
                      <a:pt x="842677" y="219162"/>
                    </a:cubicBezTo>
                    <a:cubicBezTo>
                      <a:pt x="845153" y="222686"/>
                      <a:pt x="847154" y="226210"/>
                      <a:pt x="848582" y="229734"/>
                    </a:cubicBezTo>
                    <a:cubicBezTo>
                      <a:pt x="886301" y="318698"/>
                      <a:pt x="826960" y="101623"/>
                      <a:pt x="446818" y="29709"/>
                    </a:cubicBezTo>
                    <a:lnTo>
                      <a:pt x="383476" y="31233"/>
                    </a:lnTo>
                    <a:close/>
                  </a:path>
                </a:pathLst>
              </a:custGeom>
              <a:solidFill>
                <a:srgbClr val="FFFFFF">
                  <a:alpha val="14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4" name="任意多边形: 形状 443">
                <a:extLst>
                  <a:ext uri="{FF2B5EF4-FFF2-40B4-BE49-F238E27FC236}">
                    <a16:creationId xmlns:a16="http://schemas.microsoft.com/office/drawing/2014/main" id="{1AE459BB-B727-0AC6-613F-6002D54019A1}"/>
                  </a:ext>
                </a:extLst>
              </p:cNvPr>
              <p:cNvSpPr/>
              <p:nvPr/>
            </p:nvSpPr>
            <p:spPr>
              <a:xfrm>
                <a:off x="874204" y="2016858"/>
                <a:ext cx="1206068" cy="1183065"/>
              </a:xfrm>
              <a:custGeom>
                <a:avLst/>
                <a:gdLst>
                  <a:gd name="connsiteX0" fmla="*/ 1077659 w 1206068"/>
                  <a:gd name="connsiteY0" fmla="*/ 1183066 h 1183065"/>
                  <a:gd name="connsiteX1" fmla="*/ 1187101 w 1206068"/>
                  <a:gd name="connsiteY1" fmla="*/ 847976 h 1183065"/>
                  <a:gd name="connsiteX2" fmla="*/ 1205103 w 1206068"/>
                  <a:gd name="connsiteY2" fmla="*/ 394967 h 1183065"/>
                  <a:gd name="connsiteX3" fmla="*/ 1197388 w 1206068"/>
                  <a:gd name="connsiteY3" fmla="*/ 154366 h 1183065"/>
                  <a:gd name="connsiteX4" fmla="*/ 1134142 w 1206068"/>
                  <a:gd name="connsiteY4" fmla="*/ 2632 h 1183065"/>
                  <a:gd name="connsiteX5" fmla="*/ 1114330 w 1206068"/>
                  <a:gd name="connsiteY5" fmla="*/ 6157 h 1183065"/>
                  <a:gd name="connsiteX6" fmla="*/ 935450 w 1206068"/>
                  <a:gd name="connsiteY6" fmla="*/ 247520 h 1183065"/>
                  <a:gd name="connsiteX7" fmla="*/ 855155 w 1206068"/>
                  <a:gd name="connsiteY7" fmla="*/ 362963 h 1183065"/>
                  <a:gd name="connsiteX8" fmla="*/ 711232 w 1206068"/>
                  <a:gd name="connsiteY8" fmla="*/ 435925 h 1183065"/>
                  <a:gd name="connsiteX9" fmla="*/ 343471 w 1206068"/>
                  <a:gd name="connsiteY9" fmla="*/ 394586 h 1183065"/>
                  <a:gd name="connsiteX10" fmla="*/ 90297 w 1206068"/>
                  <a:gd name="connsiteY10" fmla="*/ 369821 h 1183065"/>
                  <a:gd name="connsiteX11" fmla="*/ 83058 w 1206068"/>
                  <a:gd name="connsiteY11" fmla="*/ 350200 h 1183065"/>
                  <a:gd name="connsiteX12" fmla="*/ 0 w 1206068"/>
                  <a:gd name="connsiteY12" fmla="*/ 360868 h 1183065"/>
                  <a:gd name="connsiteX13" fmla="*/ 852773 w 1206068"/>
                  <a:gd name="connsiteY13" fmla="*/ 604898 h 1183065"/>
                  <a:gd name="connsiteX14" fmla="*/ 1113092 w 1206068"/>
                  <a:gd name="connsiteY14" fmla="*/ 135030 h 1183065"/>
                  <a:gd name="connsiteX15" fmla="*/ 1119473 w 1206068"/>
                  <a:gd name="connsiteY15" fmla="*/ 585848 h 1183065"/>
                  <a:gd name="connsiteX16" fmla="*/ 903542 w 1206068"/>
                  <a:gd name="connsiteY16" fmla="*/ 1176398 h 1183065"/>
                  <a:gd name="connsiteX17" fmla="*/ 1077659 w 1206068"/>
                  <a:gd name="connsiteY17" fmla="*/ 1183066 h 1183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206068" h="1183065">
                    <a:moveTo>
                      <a:pt x="1077659" y="1183066"/>
                    </a:moveTo>
                    <a:cubicBezTo>
                      <a:pt x="1144143" y="1086387"/>
                      <a:pt x="1171670" y="950179"/>
                      <a:pt x="1187101" y="847976"/>
                    </a:cubicBezTo>
                    <a:cubicBezTo>
                      <a:pt x="1209770" y="697672"/>
                      <a:pt x="1201865" y="546319"/>
                      <a:pt x="1205103" y="394967"/>
                    </a:cubicBezTo>
                    <a:cubicBezTo>
                      <a:pt x="1206818" y="314767"/>
                      <a:pt x="1207294" y="234090"/>
                      <a:pt x="1197388" y="154366"/>
                    </a:cubicBezTo>
                    <a:cubicBezTo>
                      <a:pt x="1190720" y="101216"/>
                      <a:pt x="1178243" y="37970"/>
                      <a:pt x="1134142" y="2632"/>
                    </a:cubicBezTo>
                    <a:cubicBezTo>
                      <a:pt x="1127760" y="-2511"/>
                      <a:pt x="1119092" y="537"/>
                      <a:pt x="1114330" y="6157"/>
                    </a:cubicBezTo>
                    <a:cubicBezTo>
                      <a:pt x="1049084" y="83881"/>
                      <a:pt x="984218" y="157890"/>
                      <a:pt x="935450" y="247520"/>
                    </a:cubicBezTo>
                    <a:cubicBezTo>
                      <a:pt x="912971" y="288954"/>
                      <a:pt x="888301" y="329149"/>
                      <a:pt x="855155" y="362963"/>
                    </a:cubicBezTo>
                    <a:cubicBezTo>
                      <a:pt x="816578" y="402301"/>
                      <a:pt x="763143" y="421447"/>
                      <a:pt x="711232" y="435925"/>
                    </a:cubicBezTo>
                    <a:cubicBezTo>
                      <a:pt x="589693" y="469834"/>
                      <a:pt x="459772" y="429829"/>
                      <a:pt x="343471" y="394586"/>
                    </a:cubicBezTo>
                    <a:cubicBezTo>
                      <a:pt x="260699" y="369535"/>
                      <a:pt x="175546" y="371631"/>
                      <a:pt x="90297" y="369821"/>
                    </a:cubicBezTo>
                    <a:cubicBezTo>
                      <a:pt x="92869" y="363058"/>
                      <a:pt x="91345" y="354200"/>
                      <a:pt x="83058" y="350200"/>
                    </a:cubicBezTo>
                    <a:cubicBezTo>
                      <a:pt x="34766" y="326482"/>
                      <a:pt x="10192" y="335817"/>
                      <a:pt x="0" y="360868"/>
                    </a:cubicBezTo>
                    <a:cubicBezTo>
                      <a:pt x="95441" y="392967"/>
                      <a:pt x="799529" y="628520"/>
                      <a:pt x="852773" y="604898"/>
                    </a:cubicBezTo>
                    <a:cubicBezTo>
                      <a:pt x="909923" y="579466"/>
                      <a:pt x="1113092" y="135030"/>
                      <a:pt x="1113092" y="135030"/>
                    </a:cubicBezTo>
                    <a:lnTo>
                      <a:pt x="1119473" y="585848"/>
                    </a:lnTo>
                    <a:lnTo>
                      <a:pt x="903542" y="1176398"/>
                    </a:lnTo>
                    <a:cubicBezTo>
                      <a:pt x="903827" y="1176398"/>
                      <a:pt x="972122" y="1179065"/>
                      <a:pt x="1077659" y="1183066"/>
                    </a:cubicBezTo>
                    <a:close/>
                  </a:path>
                </a:pathLst>
              </a:custGeom>
              <a:solidFill>
                <a:srgbClr val="009FA2">
                  <a:alpha val="8000"/>
                </a:srgbClr>
              </a:solidFill>
              <a:ln w="9525" cap="flat">
                <a:solidFill>
                  <a:srgbClr val="009FA2">
                    <a:alpha val="8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537" name="任意多边形: 形状 536">
            <a:extLst>
              <a:ext uri="{FF2B5EF4-FFF2-40B4-BE49-F238E27FC236}">
                <a16:creationId xmlns:a16="http://schemas.microsoft.com/office/drawing/2014/main" id="{BDF9F81C-FD07-975A-CF88-2372F109E650}"/>
              </a:ext>
            </a:extLst>
          </p:cNvPr>
          <p:cNvSpPr/>
          <p:nvPr/>
        </p:nvSpPr>
        <p:spPr>
          <a:xfrm rot="1731467">
            <a:off x="1836917" y="859463"/>
            <a:ext cx="3076669" cy="2938628"/>
          </a:xfrm>
          <a:custGeom>
            <a:avLst/>
            <a:gdLst>
              <a:gd name="connsiteX0" fmla="*/ 427940 w 1277866"/>
              <a:gd name="connsiteY0" fmla="*/ 1147860 h 1220531"/>
              <a:gd name="connsiteX1" fmla="*/ 301450 w 1277866"/>
              <a:gd name="connsiteY1" fmla="*/ 1214322 h 1220531"/>
              <a:gd name="connsiteX2" fmla="*/ 224562 w 1277866"/>
              <a:gd name="connsiteY2" fmla="*/ 1158448 h 1220531"/>
              <a:gd name="connsiteX3" fmla="*/ 248752 w 1277866"/>
              <a:gd name="connsiteY3" fmla="*/ 1017623 h 1220531"/>
              <a:gd name="connsiteX4" fmla="*/ 118352 w 1277866"/>
              <a:gd name="connsiteY4" fmla="*/ 616324 h 1220531"/>
              <a:gd name="connsiteX5" fmla="*/ 16053 w 1277866"/>
              <a:gd name="connsiteY5" fmla="*/ 516631 h 1220531"/>
              <a:gd name="connsiteX6" fmla="*/ 45456 w 1277866"/>
              <a:gd name="connsiteY6" fmla="*/ 426222 h 1220531"/>
              <a:gd name="connsiteX7" fmla="*/ 186851 w 1277866"/>
              <a:gd name="connsiteY7" fmla="*/ 405697 h 1220531"/>
              <a:gd name="connsiteX8" fmla="*/ 528203 w 1277866"/>
              <a:gd name="connsiteY8" fmla="*/ 157685 h 1220531"/>
              <a:gd name="connsiteX9" fmla="*/ 591408 w 1277866"/>
              <a:gd name="connsiteY9" fmla="*/ 29566 h 1220531"/>
              <a:gd name="connsiteX10" fmla="*/ 686459 w 1277866"/>
              <a:gd name="connsiteY10" fmla="*/ 29566 h 1220531"/>
              <a:gd name="connsiteX11" fmla="*/ 749663 w 1277866"/>
              <a:gd name="connsiteY11" fmla="*/ 157685 h 1220531"/>
              <a:gd name="connsiteX12" fmla="*/ 1091015 w 1277866"/>
              <a:gd name="connsiteY12" fmla="*/ 405697 h 1220531"/>
              <a:gd name="connsiteX13" fmla="*/ 1232411 w 1277866"/>
              <a:gd name="connsiteY13" fmla="*/ 426222 h 1220531"/>
              <a:gd name="connsiteX14" fmla="*/ 1261814 w 1277866"/>
              <a:gd name="connsiteY14" fmla="*/ 516631 h 1220531"/>
              <a:gd name="connsiteX15" fmla="*/ 1159514 w 1277866"/>
              <a:gd name="connsiteY15" fmla="*/ 616324 h 1220531"/>
              <a:gd name="connsiteX16" fmla="*/ 1029114 w 1277866"/>
              <a:gd name="connsiteY16" fmla="*/ 1017623 h 1220531"/>
              <a:gd name="connsiteX17" fmla="*/ 1053304 w 1277866"/>
              <a:gd name="connsiteY17" fmla="*/ 1158448 h 1220531"/>
              <a:gd name="connsiteX18" fmla="*/ 976417 w 1277866"/>
              <a:gd name="connsiteY18" fmla="*/ 1214322 h 1220531"/>
              <a:gd name="connsiteX19" fmla="*/ 849927 w 1277866"/>
              <a:gd name="connsiteY19" fmla="*/ 1147860 h 1220531"/>
              <a:gd name="connsiteX20" fmla="*/ 427940 w 1277866"/>
              <a:gd name="connsiteY20" fmla="*/ 1147860 h 1220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77866" h="1220531">
                <a:moveTo>
                  <a:pt x="427940" y="1147860"/>
                </a:moveTo>
                <a:lnTo>
                  <a:pt x="301450" y="1214322"/>
                </a:lnTo>
                <a:cubicBezTo>
                  <a:pt x="262517" y="1234766"/>
                  <a:pt x="217068" y="1201779"/>
                  <a:pt x="224562" y="1158448"/>
                </a:cubicBezTo>
                <a:lnTo>
                  <a:pt x="248752" y="1017623"/>
                </a:lnTo>
                <a:cubicBezTo>
                  <a:pt x="274001" y="870526"/>
                  <a:pt x="225213" y="720497"/>
                  <a:pt x="118352" y="616324"/>
                </a:cubicBezTo>
                <a:lnTo>
                  <a:pt x="16053" y="516631"/>
                </a:lnTo>
                <a:cubicBezTo>
                  <a:pt x="-15387" y="485924"/>
                  <a:pt x="1962" y="432494"/>
                  <a:pt x="45456" y="426222"/>
                </a:cubicBezTo>
                <a:lnTo>
                  <a:pt x="186851" y="405697"/>
                </a:lnTo>
                <a:cubicBezTo>
                  <a:pt x="334518" y="384276"/>
                  <a:pt x="462148" y="291506"/>
                  <a:pt x="528203" y="157685"/>
                </a:cubicBezTo>
                <a:lnTo>
                  <a:pt x="591408" y="29566"/>
                </a:lnTo>
                <a:cubicBezTo>
                  <a:pt x="610874" y="-9855"/>
                  <a:pt x="667074" y="-9855"/>
                  <a:pt x="686459" y="29566"/>
                </a:cubicBezTo>
                <a:lnTo>
                  <a:pt x="749663" y="157685"/>
                </a:lnTo>
                <a:cubicBezTo>
                  <a:pt x="815718" y="291506"/>
                  <a:pt x="943348" y="384195"/>
                  <a:pt x="1091015" y="405697"/>
                </a:cubicBezTo>
                <a:lnTo>
                  <a:pt x="1232411" y="426222"/>
                </a:lnTo>
                <a:cubicBezTo>
                  <a:pt x="1275905" y="432575"/>
                  <a:pt x="1293253" y="486006"/>
                  <a:pt x="1261814" y="516631"/>
                </a:cubicBezTo>
                <a:lnTo>
                  <a:pt x="1159514" y="616324"/>
                </a:lnTo>
                <a:cubicBezTo>
                  <a:pt x="1052653" y="720497"/>
                  <a:pt x="1003946" y="870526"/>
                  <a:pt x="1029114" y="1017623"/>
                </a:cubicBezTo>
                <a:lnTo>
                  <a:pt x="1053304" y="1158448"/>
                </a:lnTo>
                <a:cubicBezTo>
                  <a:pt x="1060717" y="1201779"/>
                  <a:pt x="1015268" y="1234766"/>
                  <a:pt x="976417" y="1214322"/>
                </a:cubicBezTo>
                <a:lnTo>
                  <a:pt x="849927" y="1147860"/>
                </a:lnTo>
                <a:cubicBezTo>
                  <a:pt x="717817" y="1078465"/>
                  <a:pt x="560050" y="1078465"/>
                  <a:pt x="427940" y="1147860"/>
                </a:cubicBezTo>
                <a:close/>
              </a:path>
            </a:pathLst>
          </a:custGeom>
          <a:noFill/>
          <a:ln w="25400" cap="rnd">
            <a:gradFill>
              <a:gsLst>
                <a:gs pos="0">
                  <a:srgbClr val="58BC46"/>
                </a:gs>
                <a:gs pos="100000">
                  <a:srgbClr val="BCE8D7">
                    <a:alpha val="0"/>
                  </a:srgbClr>
                </a:gs>
              </a:gsLst>
              <a:lin ang="5400000" scaled="1"/>
            </a:gradFill>
            <a:prstDash val="solid"/>
            <a:round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38" name="矩形: 圆角 537">
            <a:extLst>
              <a:ext uri="{FF2B5EF4-FFF2-40B4-BE49-F238E27FC236}">
                <a16:creationId xmlns:a16="http://schemas.microsoft.com/office/drawing/2014/main" id="{7DA6E68C-DCD1-B393-5546-1BF8BAFE06D7}"/>
              </a:ext>
            </a:extLst>
          </p:cNvPr>
          <p:cNvSpPr/>
          <p:nvPr/>
        </p:nvSpPr>
        <p:spPr>
          <a:xfrm>
            <a:off x="4835235" y="1774463"/>
            <a:ext cx="3239106" cy="527862"/>
          </a:xfrm>
          <a:prstGeom prst="roundRect">
            <a:avLst>
              <a:gd name="adj" fmla="val 50000"/>
            </a:avLst>
          </a:prstGeom>
          <a:solidFill>
            <a:srgbClr val="BCE8D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F58C7FB-5162-1A1C-B233-F20707D50DA2}"/>
              </a:ext>
            </a:extLst>
          </p:cNvPr>
          <p:cNvSpPr txBox="1"/>
          <p:nvPr/>
        </p:nvSpPr>
        <p:spPr>
          <a:xfrm>
            <a:off x="5448100" y="1815534"/>
            <a:ext cx="20828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添加标题文本</a:t>
            </a:r>
          </a:p>
        </p:txBody>
      </p:sp>
      <p:sp>
        <p:nvSpPr>
          <p:cNvPr id="535" name="任意多边形: 形状 534">
            <a:extLst>
              <a:ext uri="{FF2B5EF4-FFF2-40B4-BE49-F238E27FC236}">
                <a16:creationId xmlns:a16="http://schemas.microsoft.com/office/drawing/2014/main" id="{9024FCDB-BF02-2BA7-B17B-B108EF8598FC}"/>
              </a:ext>
            </a:extLst>
          </p:cNvPr>
          <p:cNvSpPr/>
          <p:nvPr/>
        </p:nvSpPr>
        <p:spPr>
          <a:xfrm rot="2300262">
            <a:off x="1662225" y="1097859"/>
            <a:ext cx="2897354" cy="2767360"/>
          </a:xfrm>
          <a:custGeom>
            <a:avLst/>
            <a:gdLst>
              <a:gd name="connsiteX0" fmla="*/ 427940 w 1277866"/>
              <a:gd name="connsiteY0" fmla="*/ 1147860 h 1220531"/>
              <a:gd name="connsiteX1" fmla="*/ 301450 w 1277866"/>
              <a:gd name="connsiteY1" fmla="*/ 1214322 h 1220531"/>
              <a:gd name="connsiteX2" fmla="*/ 224562 w 1277866"/>
              <a:gd name="connsiteY2" fmla="*/ 1158448 h 1220531"/>
              <a:gd name="connsiteX3" fmla="*/ 248752 w 1277866"/>
              <a:gd name="connsiteY3" fmla="*/ 1017623 h 1220531"/>
              <a:gd name="connsiteX4" fmla="*/ 118352 w 1277866"/>
              <a:gd name="connsiteY4" fmla="*/ 616324 h 1220531"/>
              <a:gd name="connsiteX5" fmla="*/ 16053 w 1277866"/>
              <a:gd name="connsiteY5" fmla="*/ 516631 h 1220531"/>
              <a:gd name="connsiteX6" fmla="*/ 45456 w 1277866"/>
              <a:gd name="connsiteY6" fmla="*/ 426222 h 1220531"/>
              <a:gd name="connsiteX7" fmla="*/ 186851 w 1277866"/>
              <a:gd name="connsiteY7" fmla="*/ 405697 h 1220531"/>
              <a:gd name="connsiteX8" fmla="*/ 528203 w 1277866"/>
              <a:gd name="connsiteY8" fmla="*/ 157685 h 1220531"/>
              <a:gd name="connsiteX9" fmla="*/ 591408 w 1277866"/>
              <a:gd name="connsiteY9" fmla="*/ 29566 h 1220531"/>
              <a:gd name="connsiteX10" fmla="*/ 686459 w 1277866"/>
              <a:gd name="connsiteY10" fmla="*/ 29566 h 1220531"/>
              <a:gd name="connsiteX11" fmla="*/ 749663 w 1277866"/>
              <a:gd name="connsiteY11" fmla="*/ 157685 h 1220531"/>
              <a:gd name="connsiteX12" fmla="*/ 1091015 w 1277866"/>
              <a:gd name="connsiteY12" fmla="*/ 405697 h 1220531"/>
              <a:gd name="connsiteX13" fmla="*/ 1232411 w 1277866"/>
              <a:gd name="connsiteY13" fmla="*/ 426222 h 1220531"/>
              <a:gd name="connsiteX14" fmla="*/ 1261814 w 1277866"/>
              <a:gd name="connsiteY14" fmla="*/ 516631 h 1220531"/>
              <a:gd name="connsiteX15" fmla="*/ 1159514 w 1277866"/>
              <a:gd name="connsiteY15" fmla="*/ 616324 h 1220531"/>
              <a:gd name="connsiteX16" fmla="*/ 1029114 w 1277866"/>
              <a:gd name="connsiteY16" fmla="*/ 1017623 h 1220531"/>
              <a:gd name="connsiteX17" fmla="*/ 1053304 w 1277866"/>
              <a:gd name="connsiteY17" fmla="*/ 1158448 h 1220531"/>
              <a:gd name="connsiteX18" fmla="*/ 976417 w 1277866"/>
              <a:gd name="connsiteY18" fmla="*/ 1214322 h 1220531"/>
              <a:gd name="connsiteX19" fmla="*/ 849927 w 1277866"/>
              <a:gd name="connsiteY19" fmla="*/ 1147860 h 1220531"/>
              <a:gd name="connsiteX20" fmla="*/ 427940 w 1277866"/>
              <a:gd name="connsiteY20" fmla="*/ 1147860 h 1220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77866" h="1220531">
                <a:moveTo>
                  <a:pt x="427940" y="1147860"/>
                </a:moveTo>
                <a:lnTo>
                  <a:pt x="301450" y="1214322"/>
                </a:lnTo>
                <a:cubicBezTo>
                  <a:pt x="262517" y="1234766"/>
                  <a:pt x="217068" y="1201779"/>
                  <a:pt x="224562" y="1158448"/>
                </a:cubicBezTo>
                <a:lnTo>
                  <a:pt x="248752" y="1017623"/>
                </a:lnTo>
                <a:cubicBezTo>
                  <a:pt x="274001" y="870526"/>
                  <a:pt x="225213" y="720497"/>
                  <a:pt x="118352" y="616324"/>
                </a:cubicBezTo>
                <a:lnTo>
                  <a:pt x="16053" y="516631"/>
                </a:lnTo>
                <a:cubicBezTo>
                  <a:pt x="-15387" y="485924"/>
                  <a:pt x="1962" y="432494"/>
                  <a:pt x="45456" y="426222"/>
                </a:cubicBezTo>
                <a:lnTo>
                  <a:pt x="186851" y="405697"/>
                </a:lnTo>
                <a:cubicBezTo>
                  <a:pt x="334518" y="384276"/>
                  <a:pt x="462148" y="291506"/>
                  <a:pt x="528203" y="157685"/>
                </a:cubicBezTo>
                <a:lnTo>
                  <a:pt x="591408" y="29566"/>
                </a:lnTo>
                <a:cubicBezTo>
                  <a:pt x="610874" y="-9855"/>
                  <a:pt x="667074" y="-9855"/>
                  <a:pt x="686459" y="29566"/>
                </a:cubicBezTo>
                <a:lnTo>
                  <a:pt x="749663" y="157685"/>
                </a:lnTo>
                <a:cubicBezTo>
                  <a:pt x="815718" y="291506"/>
                  <a:pt x="943348" y="384195"/>
                  <a:pt x="1091015" y="405697"/>
                </a:cubicBezTo>
                <a:lnTo>
                  <a:pt x="1232411" y="426222"/>
                </a:lnTo>
                <a:cubicBezTo>
                  <a:pt x="1275905" y="432575"/>
                  <a:pt x="1293253" y="486006"/>
                  <a:pt x="1261814" y="516631"/>
                </a:cubicBezTo>
                <a:lnTo>
                  <a:pt x="1159514" y="616324"/>
                </a:lnTo>
                <a:cubicBezTo>
                  <a:pt x="1052653" y="720497"/>
                  <a:pt x="1003946" y="870526"/>
                  <a:pt x="1029114" y="1017623"/>
                </a:cubicBezTo>
                <a:lnTo>
                  <a:pt x="1053304" y="1158448"/>
                </a:lnTo>
                <a:cubicBezTo>
                  <a:pt x="1060717" y="1201779"/>
                  <a:pt x="1015268" y="1234766"/>
                  <a:pt x="976417" y="1214322"/>
                </a:cubicBezTo>
                <a:lnTo>
                  <a:pt x="849927" y="1147860"/>
                </a:lnTo>
                <a:cubicBezTo>
                  <a:pt x="717817" y="1078465"/>
                  <a:pt x="560050" y="1078465"/>
                  <a:pt x="427940" y="1147860"/>
                </a:cubicBezTo>
                <a:close/>
              </a:path>
            </a:pathLst>
          </a:custGeom>
          <a:solidFill>
            <a:srgbClr val="58BC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BABC793-FFF7-A257-981C-569AA2322C01}"/>
              </a:ext>
            </a:extLst>
          </p:cNvPr>
          <p:cNvSpPr txBox="1"/>
          <p:nvPr/>
        </p:nvSpPr>
        <p:spPr>
          <a:xfrm>
            <a:off x="2270289" y="2023450"/>
            <a:ext cx="165141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04</a:t>
            </a:r>
            <a:endParaRPr lang="zh-CN" altLang="en-US" sz="80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E497591-3CD8-6198-E99E-8250BFFF7CBB}"/>
              </a:ext>
            </a:extLst>
          </p:cNvPr>
          <p:cNvSpPr txBox="1"/>
          <p:nvPr/>
        </p:nvSpPr>
        <p:spPr>
          <a:xfrm>
            <a:off x="4808144" y="2467883"/>
            <a:ext cx="5026483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11125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>
            <a:extLst>
              <a:ext uri="{FF2B5EF4-FFF2-40B4-BE49-F238E27FC236}">
                <a16:creationId xmlns:a16="http://schemas.microsoft.com/office/drawing/2014/main" id="{BC89895F-B7CE-E167-DC57-1800A83F3302}"/>
              </a:ext>
            </a:extLst>
          </p:cNvPr>
          <p:cNvSpPr txBox="1"/>
          <p:nvPr/>
        </p:nvSpPr>
        <p:spPr>
          <a:xfrm>
            <a:off x="1349957" y="339444"/>
            <a:ext cx="456475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单击此处添加标题文本</a:t>
            </a: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0E48E344-1F95-7A98-FB12-0516672124A0}"/>
              </a:ext>
            </a:extLst>
          </p:cNvPr>
          <p:cNvSpPr/>
          <p:nvPr/>
        </p:nvSpPr>
        <p:spPr>
          <a:xfrm rot="2300262">
            <a:off x="589704" y="271324"/>
            <a:ext cx="782646" cy="747532"/>
          </a:xfrm>
          <a:custGeom>
            <a:avLst/>
            <a:gdLst>
              <a:gd name="connsiteX0" fmla="*/ 427940 w 1277866"/>
              <a:gd name="connsiteY0" fmla="*/ 1147860 h 1220531"/>
              <a:gd name="connsiteX1" fmla="*/ 301450 w 1277866"/>
              <a:gd name="connsiteY1" fmla="*/ 1214322 h 1220531"/>
              <a:gd name="connsiteX2" fmla="*/ 224562 w 1277866"/>
              <a:gd name="connsiteY2" fmla="*/ 1158448 h 1220531"/>
              <a:gd name="connsiteX3" fmla="*/ 248752 w 1277866"/>
              <a:gd name="connsiteY3" fmla="*/ 1017623 h 1220531"/>
              <a:gd name="connsiteX4" fmla="*/ 118352 w 1277866"/>
              <a:gd name="connsiteY4" fmla="*/ 616324 h 1220531"/>
              <a:gd name="connsiteX5" fmla="*/ 16053 w 1277866"/>
              <a:gd name="connsiteY5" fmla="*/ 516631 h 1220531"/>
              <a:gd name="connsiteX6" fmla="*/ 45456 w 1277866"/>
              <a:gd name="connsiteY6" fmla="*/ 426222 h 1220531"/>
              <a:gd name="connsiteX7" fmla="*/ 186851 w 1277866"/>
              <a:gd name="connsiteY7" fmla="*/ 405697 h 1220531"/>
              <a:gd name="connsiteX8" fmla="*/ 528203 w 1277866"/>
              <a:gd name="connsiteY8" fmla="*/ 157685 h 1220531"/>
              <a:gd name="connsiteX9" fmla="*/ 591408 w 1277866"/>
              <a:gd name="connsiteY9" fmla="*/ 29566 h 1220531"/>
              <a:gd name="connsiteX10" fmla="*/ 686459 w 1277866"/>
              <a:gd name="connsiteY10" fmla="*/ 29566 h 1220531"/>
              <a:gd name="connsiteX11" fmla="*/ 749663 w 1277866"/>
              <a:gd name="connsiteY11" fmla="*/ 157685 h 1220531"/>
              <a:gd name="connsiteX12" fmla="*/ 1091015 w 1277866"/>
              <a:gd name="connsiteY12" fmla="*/ 405697 h 1220531"/>
              <a:gd name="connsiteX13" fmla="*/ 1232411 w 1277866"/>
              <a:gd name="connsiteY13" fmla="*/ 426222 h 1220531"/>
              <a:gd name="connsiteX14" fmla="*/ 1261814 w 1277866"/>
              <a:gd name="connsiteY14" fmla="*/ 516631 h 1220531"/>
              <a:gd name="connsiteX15" fmla="*/ 1159514 w 1277866"/>
              <a:gd name="connsiteY15" fmla="*/ 616324 h 1220531"/>
              <a:gd name="connsiteX16" fmla="*/ 1029114 w 1277866"/>
              <a:gd name="connsiteY16" fmla="*/ 1017623 h 1220531"/>
              <a:gd name="connsiteX17" fmla="*/ 1053304 w 1277866"/>
              <a:gd name="connsiteY17" fmla="*/ 1158448 h 1220531"/>
              <a:gd name="connsiteX18" fmla="*/ 976417 w 1277866"/>
              <a:gd name="connsiteY18" fmla="*/ 1214322 h 1220531"/>
              <a:gd name="connsiteX19" fmla="*/ 849927 w 1277866"/>
              <a:gd name="connsiteY19" fmla="*/ 1147860 h 1220531"/>
              <a:gd name="connsiteX20" fmla="*/ 427940 w 1277866"/>
              <a:gd name="connsiteY20" fmla="*/ 1147860 h 1220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77866" h="1220531">
                <a:moveTo>
                  <a:pt x="427940" y="1147860"/>
                </a:moveTo>
                <a:lnTo>
                  <a:pt x="301450" y="1214322"/>
                </a:lnTo>
                <a:cubicBezTo>
                  <a:pt x="262517" y="1234766"/>
                  <a:pt x="217068" y="1201779"/>
                  <a:pt x="224562" y="1158448"/>
                </a:cubicBezTo>
                <a:lnTo>
                  <a:pt x="248752" y="1017623"/>
                </a:lnTo>
                <a:cubicBezTo>
                  <a:pt x="274001" y="870526"/>
                  <a:pt x="225213" y="720497"/>
                  <a:pt x="118352" y="616324"/>
                </a:cubicBezTo>
                <a:lnTo>
                  <a:pt x="16053" y="516631"/>
                </a:lnTo>
                <a:cubicBezTo>
                  <a:pt x="-15387" y="485924"/>
                  <a:pt x="1962" y="432494"/>
                  <a:pt x="45456" y="426222"/>
                </a:cubicBezTo>
                <a:lnTo>
                  <a:pt x="186851" y="405697"/>
                </a:lnTo>
                <a:cubicBezTo>
                  <a:pt x="334518" y="384276"/>
                  <a:pt x="462148" y="291506"/>
                  <a:pt x="528203" y="157685"/>
                </a:cubicBezTo>
                <a:lnTo>
                  <a:pt x="591408" y="29566"/>
                </a:lnTo>
                <a:cubicBezTo>
                  <a:pt x="610874" y="-9855"/>
                  <a:pt x="667074" y="-9855"/>
                  <a:pt x="686459" y="29566"/>
                </a:cubicBezTo>
                <a:lnTo>
                  <a:pt x="749663" y="157685"/>
                </a:lnTo>
                <a:cubicBezTo>
                  <a:pt x="815718" y="291506"/>
                  <a:pt x="943348" y="384195"/>
                  <a:pt x="1091015" y="405697"/>
                </a:cubicBezTo>
                <a:lnTo>
                  <a:pt x="1232411" y="426222"/>
                </a:lnTo>
                <a:cubicBezTo>
                  <a:pt x="1275905" y="432575"/>
                  <a:pt x="1293253" y="486006"/>
                  <a:pt x="1261814" y="516631"/>
                </a:cubicBezTo>
                <a:lnTo>
                  <a:pt x="1159514" y="616324"/>
                </a:lnTo>
                <a:cubicBezTo>
                  <a:pt x="1052653" y="720497"/>
                  <a:pt x="1003946" y="870526"/>
                  <a:pt x="1029114" y="1017623"/>
                </a:cubicBezTo>
                <a:lnTo>
                  <a:pt x="1053304" y="1158448"/>
                </a:lnTo>
                <a:cubicBezTo>
                  <a:pt x="1060717" y="1201779"/>
                  <a:pt x="1015268" y="1234766"/>
                  <a:pt x="976417" y="1214322"/>
                </a:cubicBezTo>
                <a:lnTo>
                  <a:pt x="849927" y="1147860"/>
                </a:lnTo>
                <a:cubicBezTo>
                  <a:pt x="717817" y="1078465"/>
                  <a:pt x="560050" y="1078465"/>
                  <a:pt x="427940" y="1147860"/>
                </a:cubicBezTo>
                <a:close/>
              </a:path>
            </a:pathLst>
          </a:custGeom>
          <a:solidFill>
            <a:srgbClr val="58BC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5FC2C10B-D06F-3FDC-0EF6-0EB5657A01D6}"/>
              </a:ext>
            </a:extLst>
          </p:cNvPr>
          <p:cNvSpPr/>
          <p:nvPr/>
        </p:nvSpPr>
        <p:spPr>
          <a:xfrm rot="2300262">
            <a:off x="420809" y="372790"/>
            <a:ext cx="160959" cy="153737"/>
          </a:xfrm>
          <a:custGeom>
            <a:avLst/>
            <a:gdLst>
              <a:gd name="connsiteX0" fmla="*/ 427940 w 1277866"/>
              <a:gd name="connsiteY0" fmla="*/ 1147860 h 1220531"/>
              <a:gd name="connsiteX1" fmla="*/ 301450 w 1277866"/>
              <a:gd name="connsiteY1" fmla="*/ 1214322 h 1220531"/>
              <a:gd name="connsiteX2" fmla="*/ 224562 w 1277866"/>
              <a:gd name="connsiteY2" fmla="*/ 1158448 h 1220531"/>
              <a:gd name="connsiteX3" fmla="*/ 248752 w 1277866"/>
              <a:gd name="connsiteY3" fmla="*/ 1017623 h 1220531"/>
              <a:gd name="connsiteX4" fmla="*/ 118352 w 1277866"/>
              <a:gd name="connsiteY4" fmla="*/ 616324 h 1220531"/>
              <a:gd name="connsiteX5" fmla="*/ 16053 w 1277866"/>
              <a:gd name="connsiteY5" fmla="*/ 516631 h 1220531"/>
              <a:gd name="connsiteX6" fmla="*/ 45456 w 1277866"/>
              <a:gd name="connsiteY6" fmla="*/ 426222 h 1220531"/>
              <a:gd name="connsiteX7" fmla="*/ 186851 w 1277866"/>
              <a:gd name="connsiteY7" fmla="*/ 405697 h 1220531"/>
              <a:gd name="connsiteX8" fmla="*/ 528203 w 1277866"/>
              <a:gd name="connsiteY8" fmla="*/ 157685 h 1220531"/>
              <a:gd name="connsiteX9" fmla="*/ 591408 w 1277866"/>
              <a:gd name="connsiteY9" fmla="*/ 29566 h 1220531"/>
              <a:gd name="connsiteX10" fmla="*/ 686459 w 1277866"/>
              <a:gd name="connsiteY10" fmla="*/ 29566 h 1220531"/>
              <a:gd name="connsiteX11" fmla="*/ 749663 w 1277866"/>
              <a:gd name="connsiteY11" fmla="*/ 157685 h 1220531"/>
              <a:gd name="connsiteX12" fmla="*/ 1091015 w 1277866"/>
              <a:gd name="connsiteY12" fmla="*/ 405697 h 1220531"/>
              <a:gd name="connsiteX13" fmla="*/ 1232411 w 1277866"/>
              <a:gd name="connsiteY13" fmla="*/ 426222 h 1220531"/>
              <a:gd name="connsiteX14" fmla="*/ 1261814 w 1277866"/>
              <a:gd name="connsiteY14" fmla="*/ 516631 h 1220531"/>
              <a:gd name="connsiteX15" fmla="*/ 1159514 w 1277866"/>
              <a:gd name="connsiteY15" fmla="*/ 616324 h 1220531"/>
              <a:gd name="connsiteX16" fmla="*/ 1029114 w 1277866"/>
              <a:gd name="connsiteY16" fmla="*/ 1017623 h 1220531"/>
              <a:gd name="connsiteX17" fmla="*/ 1053304 w 1277866"/>
              <a:gd name="connsiteY17" fmla="*/ 1158448 h 1220531"/>
              <a:gd name="connsiteX18" fmla="*/ 976417 w 1277866"/>
              <a:gd name="connsiteY18" fmla="*/ 1214322 h 1220531"/>
              <a:gd name="connsiteX19" fmla="*/ 849927 w 1277866"/>
              <a:gd name="connsiteY19" fmla="*/ 1147860 h 1220531"/>
              <a:gd name="connsiteX20" fmla="*/ 427940 w 1277866"/>
              <a:gd name="connsiteY20" fmla="*/ 1147860 h 1220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77866" h="1220531">
                <a:moveTo>
                  <a:pt x="427940" y="1147860"/>
                </a:moveTo>
                <a:lnTo>
                  <a:pt x="301450" y="1214322"/>
                </a:lnTo>
                <a:cubicBezTo>
                  <a:pt x="262517" y="1234766"/>
                  <a:pt x="217068" y="1201779"/>
                  <a:pt x="224562" y="1158448"/>
                </a:cubicBezTo>
                <a:lnTo>
                  <a:pt x="248752" y="1017623"/>
                </a:lnTo>
                <a:cubicBezTo>
                  <a:pt x="274001" y="870526"/>
                  <a:pt x="225213" y="720497"/>
                  <a:pt x="118352" y="616324"/>
                </a:cubicBezTo>
                <a:lnTo>
                  <a:pt x="16053" y="516631"/>
                </a:lnTo>
                <a:cubicBezTo>
                  <a:pt x="-15387" y="485924"/>
                  <a:pt x="1962" y="432494"/>
                  <a:pt x="45456" y="426222"/>
                </a:cubicBezTo>
                <a:lnTo>
                  <a:pt x="186851" y="405697"/>
                </a:lnTo>
                <a:cubicBezTo>
                  <a:pt x="334518" y="384276"/>
                  <a:pt x="462148" y="291506"/>
                  <a:pt x="528203" y="157685"/>
                </a:cubicBezTo>
                <a:lnTo>
                  <a:pt x="591408" y="29566"/>
                </a:lnTo>
                <a:cubicBezTo>
                  <a:pt x="610874" y="-9855"/>
                  <a:pt x="667074" y="-9855"/>
                  <a:pt x="686459" y="29566"/>
                </a:cubicBezTo>
                <a:lnTo>
                  <a:pt x="749663" y="157685"/>
                </a:lnTo>
                <a:cubicBezTo>
                  <a:pt x="815718" y="291506"/>
                  <a:pt x="943348" y="384195"/>
                  <a:pt x="1091015" y="405697"/>
                </a:cubicBezTo>
                <a:lnTo>
                  <a:pt x="1232411" y="426222"/>
                </a:lnTo>
                <a:cubicBezTo>
                  <a:pt x="1275905" y="432575"/>
                  <a:pt x="1293253" y="486006"/>
                  <a:pt x="1261814" y="516631"/>
                </a:cubicBezTo>
                <a:lnTo>
                  <a:pt x="1159514" y="616324"/>
                </a:lnTo>
                <a:cubicBezTo>
                  <a:pt x="1052653" y="720497"/>
                  <a:pt x="1003946" y="870526"/>
                  <a:pt x="1029114" y="1017623"/>
                </a:cubicBezTo>
                <a:lnTo>
                  <a:pt x="1053304" y="1158448"/>
                </a:lnTo>
                <a:cubicBezTo>
                  <a:pt x="1060717" y="1201779"/>
                  <a:pt x="1015268" y="1234766"/>
                  <a:pt x="976417" y="1214322"/>
                </a:cubicBezTo>
                <a:lnTo>
                  <a:pt x="849927" y="1147860"/>
                </a:lnTo>
                <a:cubicBezTo>
                  <a:pt x="717817" y="1078465"/>
                  <a:pt x="560050" y="1078465"/>
                  <a:pt x="427940" y="1147860"/>
                </a:cubicBezTo>
                <a:close/>
              </a:path>
            </a:pathLst>
          </a:custGeom>
          <a:solidFill>
            <a:srgbClr val="58BC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5680B08-D955-5C30-5AE4-13F450B4A041}"/>
              </a:ext>
            </a:extLst>
          </p:cNvPr>
          <p:cNvSpPr txBox="1"/>
          <p:nvPr/>
        </p:nvSpPr>
        <p:spPr>
          <a:xfrm>
            <a:off x="607601" y="422388"/>
            <a:ext cx="6992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04</a:t>
            </a:r>
            <a:endParaRPr lang="zh-CN" altLang="en-US" sz="28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7321A4A6-E4E0-EFAB-4AEA-C944A76C9544}"/>
              </a:ext>
            </a:extLst>
          </p:cNvPr>
          <p:cNvGrpSpPr/>
          <p:nvPr/>
        </p:nvGrpSpPr>
        <p:grpSpPr>
          <a:xfrm>
            <a:off x="1055688" y="1258813"/>
            <a:ext cx="4589988" cy="1709342"/>
            <a:chOff x="1055688" y="1258813"/>
            <a:chExt cx="4589988" cy="1709342"/>
          </a:xfrm>
        </p:grpSpPr>
        <p:sp>
          <p:nvSpPr>
            <p:cNvPr id="2" name="圆角矩形 3">
              <a:extLst>
                <a:ext uri="{FF2B5EF4-FFF2-40B4-BE49-F238E27FC236}">
                  <a16:creationId xmlns:a16="http://schemas.microsoft.com/office/drawing/2014/main" id="{497B90ED-0963-2AD5-6A16-E65AF35077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5688" y="1493708"/>
              <a:ext cx="4589988" cy="1474447"/>
            </a:xfrm>
            <a:prstGeom prst="roundRect">
              <a:avLst>
                <a:gd name="adj" fmla="val 9083"/>
              </a:avLst>
            </a:prstGeom>
            <a:solidFill>
              <a:srgbClr val="BCE8D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ym typeface="+mn-lt"/>
              </a:endParaRPr>
            </a:p>
          </p:txBody>
        </p:sp>
        <p:sp>
          <p:nvSpPr>
            <p:cNvPr id="4" name="圆角矩形 7">
              <a:extLst>
                <a:ext uri="{FF2B5EF4-FFF2-40B4-BE49-F238E27FC236}">
                  <a16:creationId xmlns:a16="http://schemas.microsoft.com/office/drawing/2014/main" id="{3833CA1D-CD96-EC5A-BA4F-5A8AB36C66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11175" y="1258813"/>
              <a:ext cx="3279016" cy="461856"/>
            </a:xfrm>
            <a:prstGeom prst="roundRect">
              <a:avLst>
                <a:gd name="adj" fmla="val 16667"/>
              </a:avLst>
            </a:prstGeom>
            <a:solidFill>
              <a:srgbClr val="58BC46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C848182A-FCD7-BEB7-A400-4F7A872D3CE2}"/>
                </a:ext>
              </a:extLst>
            </p:cNvPr>
            <p:cNvGrpSpPr/>
            <p:nvPr/>
          </p:nvGrpSpPr>
          <p:grpSpPr>
            <a:xfrm>
              <a:off x="1711175" y="1325108"/>
              <a:ext cx="3142887" cy="1183718"/>
              <a:chOff x="-1002084" y="1931934"/>
              <a:chExt cx="3142887" cy="1183718"/>
            </a:xfrm>
          </p:grpSpPr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0B1BA91-5E65-D24B-1294-CA98B455CEF4}"/>
                  </a:ext>
                </a:extLst>
              </p:cNvPr>
              <p:cNvSpPr txBox="1"/>
              <p:nvPr/>
            </p:nvSpPr>
            <p:spPr>
              <a:xfrm>
                <a:off x="-1002084" y="2583199"/>
                <a:ext cx="2859096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5F81AC0E-DE45-2EF9-EE35-5548DCDDE5B8}"/>
                  </a:ext>
                </a:extLst>
              </p:cNvPr>
              <p:cNvSpPr txBox="1"/>
              <p:nvPr/>
            </p:nvSpPr>
            <p:spPr>
              <a:xfrm>
                <a:off x="-94764" y="19319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6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98C84799-85D5-9B7B-6CB8-F29B443FBDF5}"/>
              </a:ext>
            </a:extLst>
          </p:cNvPr>
          <p:cNvGrpSpPr/>
          <p:nvPr/>
        </p:nvGrpSpPr>
        <p:grpSpPr>
          <a:xfrm>
            <a:off x="6546325" y="1258813"/>
            <a:ext cx="4589988" cy="1709342"/>
            <a:chOff x="1055688" y="1258813"/>
            <a:chExt cx="4589988" cy="1709342"/>
          </a:xfrm>
        </p:grpSpPr>
        <p:sp>
          <p:nvSpPr>
            <p:cNvPr id="11" name="圆角矩形 3">
              <a:extLst>
                <a:ext uri="{FF2B5EF4-FFF2-40B4-BE49-F238E27FC236}">
                  <a16:creationId xmlns:a16="http://schemas.microsoft.com/office/drawing/2014/main" id="{47858412-E1F3-7B50-0721-F6DAFD87B1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5688" y="1493708"/>
              <a:ext cx="4589988" cy="1474447"/>
            </a:xfrm>
            <a:prstGeom prst="roundRect">
              <a:avLst>
                <a:gd name="adj" fmla="val 9083"/>
              </a:avLst>
            </a:prstGeom>
            <a:solidFill>
              <a:srgbClr val="BCE8D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ym typeface="+mn-lt"/>
              </a:endParaRPr>
            </a:p>
          </p:txBody>
        </p:sp>
        <p:sp>
          <p:nvSpPr>
            <p:cNvPr id="12" name="圆角矩形 7">
              <a:extLst>
                <a:ext uri="{FF2B5EF4-FFF2-40B4-BE49-F238E27FC236}">
                  <a16:creationId xmlns:a16="http://schemas.microsoft.com/office/drawing/2014/main" id="{D6550657-B4BB-E24D-3524-0D63AED4D0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11175" y="1258813"/>
              <a:ext cx="3279016" cy="461856"/>
            </a:xfrm>
            <a:prstGeom prst="roundRect">
              <a:avLst>
                <a:gd name="adj" fmla="val 16667"/>
              </a:avLst>
            </a:prstGeom>
            <a:solidFill>
              <a:srgbClr val="05755F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94834187-0730-07E7-65A9-F88742057460}"/>
                </a:ext>
              </a:extLst>
            </p:cNvPr>
            <p:cNvGrpSpPr/>
            <p:nvPr/>
          </p:nvGrpSpPr>
          <p:grpSpPr>
            <a:xfrm>
              <a:off x="1711175" y="1325108"/>
              <a:ext cx="3142887" cy="1183718"/>
              <a:chOff x="-1002084" y="1931934"/>
              <a:chExt cx="3142887" cy="1183718"/>
            </a:xfrm>
          </p:grpSpPr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9F852B30-77A0-4CFF-D354-AA6782C49933}"/>
                  </a:ext>
                </a:extLst>
              </p:cNvPr>
              <p:cNvSpPr txBox="1"/>
              <p:nvPr/>
            </p:nvSpPr>
            <p:spPr>
              <a:xfrm>
                <a:off x="-1002084" y="2583199"/>
                <a:ext cx="2859096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0B7C3C9D-1E56-C195-D47B-335B9708831F}"/>
                  </a:ext>
                </a:extLst>
              </p:cNvPr>
              <p:cNvSpPr txBox="1"/>
              <p:nvPr/>
            </p:nvSpPr>
            <p:spPr>
              <a:xfrm>
                <a:off x="-94764" y="19319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6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DBC02F5F-1CBB-33D3-8607-7DB6DBF66150}"/>
              </a:ext>
            </a:extLst>
          </p:cNvPr>
          <p:cNvGrpSpPr/>
          <p:nvPr/>
        </p:nvGrpSpPr>
        <p:grpSpPr>
          <a:xfrm>
            <a:off x="1055688" y="3240013"/>
            <a:ext cx="4589988" cy="1709342"/>
            <a:chOff x="1055688" y="1258813"/>
            <a:chExt cx="4589988" cy="1709342"/>
          </a:xfrm>
        </p:grpSpPr>
        <p:sp>
          <p:nvSpPr>
            <p:cNvPr id="21" name="圆角矩形 3">
              <a:extLst>
                <a:ext uri="{FF2B5EF4-FFF2-40B4-BE49-F238E27FC236}">
                  <a16:creationId xmlns:a16="http://schemas.microsoft.com/office/drawing/2014/main" id="{6FCB3903-3FB0-6197-1E1C-61496B376A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5688" y="1493708"/>
              <a:ext cx="4589988" cy="1474447"/>
            </a:xfrm>
            <a:prstGeom prst="roundRect">
              <a:avLst>
                <a:gd name="adj" fmla="val 9083"/>
              </a:avLst>
            </a:prstGeom>
            <a:solidFill>
              <a:srgbClr val="BCE8D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ym typeface="+mn-lt"/>
              </a:endParaRPr>
            </a:p>
          </p:txBody>
        </p:sp>
        <p:sp>
          <p:nvSpPr>
            <p:cNvPr id="22" name="圆角矩形 7">
              <a:extLst>
                <a:ext uri="{FF2B5EF4-FFF2-40B4-BE49-F238E27FC236}">
                  <a16:creationId xmlns:a16="http://schemas.microsoft.com/office/drawing/2014/main" id="{E0CD2FA7-31B8-FFE5-A765-3BA984247B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11175" y="1258813"/>
              <a:ext cx="3279016" cy="461856"/>
            </a:xfrm>
            <a:prstGeom prst="roundRect">
              <a:avLst>
                <a:gd name="adj" fmla="val 16667"/>
              </a:avLst>
            </a:prstGeom>
            <a:solidFill>
              <a:srgbClr val="05755F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0309A4C9-3605-2E94-A617-605AFB20F880}"/>
                </a:ext>
              </a:extLst>
            </p:cNvPr>
            <p:cNvGrpSpPr/>
            <p:nvPr/>
          </p:nvGrpSpPr>
          <p:grpSpPr>
            <a:xfrm>
              <a:off x="1711175" y="1325108"/>
              <a:ext cx="3142887" cy="1183718"/>
              <a:chOff x="-1002084" y="1931934"/>
              <a:chExt cx="3142887" cy="1183718"/>
            </a:xfrm>
          </p:grpSpPr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AEF9C249-6F44-8389-AD26-53688CCB10CB}"/>
                  </a:ext>
                </a:extLst>
              </p:cNvPr>
              <p:cNvSpPr txBox="1"/>
              <p:nvPr/>
            </p:nvSpPr>
            <p:spPr>
              <a:xfrm>
                <a:off x="-1002084" y="2583199"/>
                <a:ext cx="2859096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0C22B40B-9E69-A977-409E-96DFD51F5C4A}"/>
                  </a:ext>
                </a:extLst>
              </p:cNvPr>
              <p:cNvSpPr txBox="1"/>
              <p:nvPr/>
            </p:nvSpPr>
            <p:spPr>
              <a:xfrm>
                <a:off x="-94764" y="19319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6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1AAA3EE6-2F65-80C8-F64A-1B5E1E981E4A}"/>
              </a:ext>
            </a:extLst>
          </p:cNvPr>
          <p:cNvGrpSpPr/>
          <p:nvPr/>
        </p:nvGrpSpPr>
        <p:grpSpPr>
          <a:xfrm>
            <a:off x="6546325" y="3240013"/>
            <a:ext cx="4589988" cy="1709342"/>
            <a:chOff x="1055688" y="1258813"/>
            <a:chExt cx="4589988" cy="1709342"/>
          </a:xfrm>
        </p:grpSpPr>
        <p:sp>
          <p:nvSpPr>
            <p:cNvPr id="27" name="圆角矩形 3">
              <a:extLst>
                <a:ext uri="{FF2B5EF4-FFF2-40B4-BE49-F238E27FC236}">
                  <a16:creationId xmlns:a16="http://schemas.microsoft.com/office/drawing/2014/main" id="{676375DB-BC67-7B2F-B51D-8E9F343B36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5688" y="1493708"/>
              <a:ext cx="4589988" cy="1474447"/>
            </a:xfrm>
            <a:prstGeom prst="roundRect">
              <a:avLst>
                <a:gd name="adj" fmla="val 9083"/>
              </a:avLst>
            </a:prstGeom>
            <a:solidFill>
              <a:srgbClr val="BCE8D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ym typeface="+mn-lt"/>
              </a:endParaRPr>
            </a:p>
          </p:txBody>
        </p:sp>
        <p:sp>
          <p:nvSpPr>
            <p:cNvPr id="28" name="圆角矩形 7">
              <a:extLst>
                <a:ext uri="{FF2B5EF4-FFF2-40B4-BE49-F238E27FC236}">
                  <a16:creationId xmlns:a16="http://schemas.microsoft.com/office/drawing/2014/main" id="{6675105B-4887-5AC7-84D5-3EC343F760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11175" y="1258813"/>
              <a:ext cx="3279016" cy="461856"/>
            </a:xfrm>
            <a:prstGeom prst="roundRect">
              <a:avLst>
                <a:gd name="adj" fmla="val 16667"/>
              </a:avLst>
            </a:prstGeom>
            <a:solidFill>
              <a:srgbClr val="58BC46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2A20A18A-8FF8-189B-0DBF-3C91D92166EC}"/>
                </a:ext>
              </a:extLst>
            </p:cNvPr>
            <p:cNvGrpSpPr/>
            <p:nvPr/>
          </p:nvGrpSpPr>
          <p:grpSpPr>
            <a:xfrm>
              <a:off x="1711175" y="1325108"/>
              <a:ext cx="3142887" cy="1183718"/>
              <a:chOff x="-1002084" y="1931934"/>
              <a:chExt cx="3142887" cy="1183718"/>
            </a:xfrm>
          </p:grpSpPr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8F9B16B4-26A2-8115-465B-917CE3B7473E}"/>
                  </a:ext>
                </a:extLst>
              </p:cNvPr>
              <p:cNvSpPr txBox="1"/>
              <p:nvPr/>
            </p:nvSpPr>
            <p:spPr>
              <a:xfrm>
                <a:off x="-1002084" y="2583199"/>
                <a:ext cx="2859096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BD011C05-868F-1976-9524-8357BB65337E}"/>
                  </a:ext>
                </a:extLst>
              </p:cNvPr>
              <p:cNvSpPr txBox="1"/>
              <p:nvPr/>
            </p:nvSpPr>
            <p:spPr>
              <a:xfrm>
                <a:off x="-94764" y="19319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6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56146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E48D9394-D80E-6782-D674-E7EDD302D1DD}"/>
              </a:ext>
            </a:extLst>
          </p:cNvPr>
          <p:cNvGrpSpPr/>
          <p:nvPr/>
        </p:nvGrpSpPr>
        <p:grpSpPr>
          <a:xfrm>
            <a:off x="1170281" y="4186867"/>
            <a:ext cx="2784061" cy="1350906"/>
            <a:chOff x="1723534" y="4190963"/>
            <a:chExt cx="2784061" cy="1350906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623C1AC8-9820-CE3E-A4A3-DE04C2D459AC}"/>
                </a:ext>
              </a:extLst>
            </p:cNvPr>
            <p:cNvSpPr/>
            <p:nvPr/>
          </p:nvSpPr>
          <p:spPr>
            <a:xfrm>
              <a:off x="2503331" y="4852805"/>
              <a:ext cx="577697" cy="685176"/>
            </a:xfrm>
            <a:custGeom>
              <a:avLst/>
              <a:gdLst>
                <a:gd name="connsiteX0" fmla="*/ 0 w 1120597"/>
                <a:gd name="connsiteY0" fmla="*/ 0 h 1329080"/>
                <a:gd name="connsiteX1" fmla="*/ 1120597 w 1120597"/>
                <a:gd name="connsiteY1" fmla="*/ 0 h 1329080"/>
                <a:gd name="connsiteX2" fmla="*/ 1120597 w 1120597"/>
                <a:gd name="connsiteY2" fmla="*/ 1329080 h 1329080"/>
                <a:gd name="connsiteX3" fmla="*/ 0 w 1120597"/>
                <a:gd name="connsiteY3" fmla="*/ 1329080 h 1329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0597" h="1329080">
                  <a:moveTo>
                    <a:pt x="0" y="0"/>
                  </a:moveTo>
                  <a:lnTo>
                    <a:pt x="1120597" y="0"/>
                  </a:lnTo>
                  <a:lnTo>
                    <a:pt x="1120597" y="1329080"/>
                  </a:lnTo>
                  <a:lnTo>
                    <a:pt x="0" y="1329080"/>
                  </a:lnTo>
                  <a:close/>
                </a:path>
              </a:pathLst>
            </a:custGeom>
            <a:solidFill>
              <a:srgbClr val="05755F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6B3E4060-2B44-4515-B473-B1880C351475}"/>
                </a:ext>
              </a:extLst>
            </p:cNvPr>
            <p:cNvSpPr/>
            <p:nvPr/>
          </p:nvSpPr>
          <p:spPr>
            <a:xfrm>
              <a:off x="2503331" y="4852805"/>
              <a:ext cx="577697" cy="685176"/>
            </a:xfrm>
            <a:custGeom>
              <a:avLst/>
              <a:gdLst>
                <a:gd name="connsiteX0" fmla="*/ 0 w 1120597"/>
                <a:gd name="connsiteY0" fmla="*/ 0 h 1329080"/>
                <a:gd name="connsiteX1" fmla="*/ 1120597 w 1120597"/>
                <a:gd name="connsiteY1" fmla="*/ 0 h 1329080"/>
                <a:gd name="connsiteX2" fmla="*/ 1120597 w 1120597"/>
                <a:gd name="connsiteY2" fmla="*/ 1329080 h 1329080"/>
                <a:gd name="connsiteX3" fmla="*/ 0 w 1120597"/>
                <a:gd name="connsiteY3" fmla="*/ 1329080 h 1329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0597" h="1329080">
                  <a:moveTo>
                    <a:pt x="0" y="0"/>
                  </a:moveTo>
                  <a:lnTo>
                    <a:pt x="1120597" y="0"/>
                  </a:lnTo>
                  <a:lnTo>
                    <a:pt x="1120597" y="1329080"/>
                  </a:lnTo>
                  <a:lnTo>
                    <a:pt x="0" y="1329080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EBB59678-2D9B-BE11-CF97-DBBA1ABB6D4A}"/>
                </a:ext>
              </a:extLst>
            </p:cNvPr>
            <p:cNvSpPr/>
            <p:nvPr/>
          </p:nvSpPr>
          <p:spPr>
            <a:xfrm>
              <a:off x="2374286" y="4413698"/>
              <a:ext cx="1041552" cy="565676"/>
            </a:xfrm>
            <a:custGeom>
              <a:avLst/>
              <a:gdLst>
                <a:gd name="connsiteX0" fmla="*/ 1606144 w 2020366"/>
                <a:gd name="connsiteY0" fmla="*/ 1097280 h 1097279"/>
                <a:gd name="connsiteX1" fmla="*/ 0 w 2020366"/>
                <a:gd name="connsiteY1" fmla="*/ 1097280 h 1097279"/>
                <a:gd name="connsiteX2" fmla="*/ 413537 w 2020366"/>
                <a:gd name="connsiteY2" fmla="*/ 0 h 1097279"/>
                <a:gd name="connsiteX3" fmla="*/ 2020367 w 2020366"/>
                <a:gd name="connsiteY3" fmla="*/ 0 h 1097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0366" h="1097279">
                  <a:moveTo>
                    <a:pt x="1606144" y="1097280"/>
                  </a:moveTo>
                  <a:lnTo>
                    <a:pt x="0" y="1097280"/>
                  </a:lnTo>
                  <a:lnTo>
                    <a:pt x="413537" y="0"/>
                  </a:lnTo>
                  <a:lnTo>
                    <a:pt x="2020367" y="0"/>
                  </a:lnTo>
                  <a:close/>
                </a:path>
              </a:pathLst>
            </a:custGeom>
            <a:solidFill>
              <a:srgbClr val="BCE8D7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B6AFBEEA-B37A-B55B-35A3-814152B2D4A0}"/>
                </a:ext>
              </a:extLst>
            </p:cNvPr>
            <p:cNvSpPr/>
            <p:nvPr/>
          </p:nvSpPr>
          <p:spPr>
            <a:xfrm>
              <a:off x="2374286" y="4413698"/>
              <a:ext cx="1041552" cy="565676"/>
            </a:xfrm>
            <a:custGeom>
              <a:avLst/>
              <a:gdLst>
                <a:gd name="connsiteX0" fmla="*/ 1606144 w 2020366"/>
                <a:gd name="connsiteY0" fmla="*/ 1097280 h 1097279"/>
                <a:gd name="connsiteX1" fmla="*/ 0 w 2020366"/>
                <a:gd name="connsiteY1" fmla="*/ 1097280 h 1097279"/>
                <a:gd name="connsiteX2" fmla="*/ 413537 w 2020366"/>
                <a:gd name="connsiteY2" fmla="*/ 0 h 1097279"/>
                <a:gd name="connsiteX3" fmla="*/ 2020367 w 2020366"/>
                <a:gd name="connsiteY3" fmla="*/ 0 h 1097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0366" h="1097279">
                  <a:moveTo>
                    <a:pt x="1606144" y="1097280"/>
                  </a:moveTo>
                  <a:lnTo>
                    <a:pt x="0" y="1097280"/>
                  </a:lnTo>
                  <a:lnTo>
                    <a:pt x="413537" y="0"/>
                  </a:lnTo>
                  <a:lnTo>
                    <a:pt x="2020367" y="0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1775A270-FB1E-4C29-4B25-23B97B5C9B55}"/>
                </a:ext>
              </a:extLst>
            </p:cNvPr>
            <p:cNvSpPr/>
            <p:nvPr/>
          </p:nvSpPr>
          <p:spPr>
            <a:xfrm>
              <a:off x="2870314" y="4285360"/>
              <a:ext cx="135762" cy="128338"/>
            </a:xfrm>
            <a:custGeom>
              <a:avLst/>
              <a:gdLst>
                <a:gd name="connsiteX0" fmla="*/ 0 w 263347"/>
                <a:gd name="connsiteY0" fmla="*/ 0 h 248945"/>
                <a:gd name="connsiteX1" fmla="*/ 263347 w 263347"/>
                <a:gd name="connsiteY1" fmla="*/ 0 h 248945"/>
                <a:gd name="connsiteX2" fmla="*/ 263347 w 263347"/>
                <a:gd name="connsiteY2" fmla="*/ 248945 h 248945"/>
                <a:gd name="connsiteX3" fmla="*/ 0 w 263347"/>
                <a:gd name="connsiteY3" fmla="*/ 248945 h 248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3347" h="248945">
                  <a:moveTo>
                    <a:pt x="0" y="0"/>
                  </a:moveTo>
                  <a:lnTo>
                    <a:pt x="263347" y="0"/>
                  </a:lnTo>
                  <a:lnTo>
                    <a:pt x="263347" y="248945"/>
                  </a:lnTo>
                  <a:lnTo>
                    <a:pt x="0" y="248945"/>
                  </a:lnTo>
                  <a:close/>
                </a:path>
              </a:pathLst>
            </a:custGeom>
            <a:solidFill>
              <a:srgbClr val="1C1931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4EBB4B4F-1C91-A807-E106-652E7F2B62EC}"/>
                </a:ext>
              </a:extLst>
            </p:cNvPr>
            <p:cNvSpPr/>
            <p:nvPr/>
          </p:nvSpPr>
          <p:spPr>
            <a:xfrm>
              <a:off x="2870314" y="4285360"/>
              <a:ext cx="135762" cy="128338"/>
            </a:xfrm>
            <a:custGeom>
              <a:avLst/>
              <a:gdLst>
                <a:gd name="connsiteX0" fmla="*/ 0 w 263347"/>
                <a:gd name="connsiteY0" fmla="*/ 0 h 248945"/>
                <a:gd name="connsiteX1" fmla="*/ 263347 w 263347"/>
                <a:gd name="connsiteY1" fmla="*/ 0 h 248945"/>
                <a:gd name="connsiteX2" fmla="*/ 263347 w 263347"/>
                <a:gd name="connsiteY2" fmla="*/ 248945 h 248945"/>
                <a:gd name="connsiteX3" fmla="*/ 0 w 263347"/>
                <a:gd name="connsiteY3" fmla="*/ 248945 h 248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3347" h="248945">
                  <a:moveTo>
                    <a:pt x="0" y="0"/>
                  </a:moveTo>
                  <a:lnTo>
                    <a:pt x="263347" y="0"/>
                  </a:lnTo>
                  <a:lnTo>
                    <a:pt x="263347" y="248945"/>
                  </a:lnTo>
                  <a:lnTo>
                    <a:pt x="0" y="248945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673FBF74-8B94-B61E-3655-DEF6255BE027}"/>
                </a:ext>
              </a:extLst>
            </p:cNvPr>
            <p:cNvSpPr/>
            <p:nvPr/>
          </p:nvSpPr>
          <p:spPr>
            <a:xfrm>
              <a:off x="2836374" y="4234096"/>
              <a:ext cx="203997" cy="51264"/>
            </a:xfrm>
            <a:custGeom>
              <a:avLst/>
              <a:gdLst>
                <a:gd name="connsiteX0" fmla="*/ 0 w 395706"/>
                <a:gd name="connsiteY0" fmla="*/ 0 h 99441"/>
                <a:gd name="connsiteX1" fmla="*/ 395707 w 395706"/>
                <a:gd name="connsiteY1" fmla="*/ 0 h 99441"/>
                <a:gd name="connsiteX2" fmla="*/ 395707 w 395706"/>
                <a:gd name="connsiteY2" fmla="*/ 99441 h 99441"/>
                <a:gd name="connsiteX3" fmla="*/ 0 w 395706"/>
                <a:gd name="connsiteY3" fmla="*/ 99441 h 99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5706" h="99441">
                  <a:moveTo>
                    <a:pt x="0" y="0"/>
                  </a:moveTo>
                  <a:lnTo>
                    <a:pt x="395707" y="0"/>
                  </a:lnTo>
                  <a:lnTo>
                    <a:pt x="395707" y="99441"/>
                  </a:lnTo>
                  <a:lnTo>
                    <a:pt x="0" y="99441"/>
                  </a:lnTo>
                  <a:close/>
                </a:path>
              </a:pathLst>
            </a:custGeom>
            <a:solidFill>
              <a:srgbClr val="28264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92015027-77EF-44C5-6DEB-906809014C65}"/>
                </a:ext>
              </a:extLst>
            </p:cNvPr>
            <p:cNvSpPr/>
            <p:nvPr/>
          </p:nvSpPr>
          <p:spPr>
            <a:xfrm>
              <a:off x="2836374" y="4234096"/>
              <a:ext cx="203997" cy="51264"/>
            </a:xfrm>
            <a:custGeom>
              <a:avLst/>
              <a:gdLst>
                <a:gd name="connsiteX0" fmla="*/ 0 w 395706"/>
                <a:gd name="connsiteY0" fmla="*/ 0 h 99441"/>
                <a:gd name="connsiteX1" fmla="*/ 395707 w 395706"/>
                <a:gd name="connsiteY1" fmla="*/ 0 h 99441"/>
                <a:gd name="connsiteX2" fmla="*/ 395707 w 395706"/>
                <a:gd name="connsiteY2" fmla="*/ 99441 h 99441"/>
                <a:gd name="connsiteX3" fmla="*/ 0 w 395706"/>
                <a:gd name="connsiteY3" fmla="*/ 99441 h 99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5706" h="99441">
                  <a:moveTo>
                    <a:pt x="0" y="0"/>
                  </a:moveTo>
                  <a:lnTo>
                    <a:pt x="395707" y="0"/>
                  </a:lnTo>
                  <a:lnTo>
                    <a:pt x="395707" y="99441"/>
                  </a:lnTo>
                  <a:lnTo>
                    <a:pt x="0" y="99441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1B50A481-28E8-EFD0-089A-33C60072AFFF}"/>
                </a:ext>
              </a:extLst>
            </p:cNvPr>
            <p:cNvSpPr/>
            <p:nvPr/>
          </p:nvSpPr>
          <p:spPr>
            <a:xfrm>
              <a:off x="2636619" y="5057509"/>
              <a:ext cx="311122" cy="254555"/>
            </a:xfrm>
            <a:custGeom>
              <a:avLst/>
              <a:gdLst>
                <a:gd name="connsiteX0" fmla="*/ 0 w 603504"/>
                <a:gd name="connsiteY0" fmla="*/ 0 h 493776"/>
                <a:gd name="connsiteX1" fmla="*/ 603504 w 603504"/>
                <a:gd name="connsiteY1" fmla="*/ 0 h 493776"/>
                <a:gd name="connsiteX2" fmla="*/ 603504 w 603504"/>
                <a:gd name="connsiteY2" fmla="*/ 493776 h 493776"/>
                <a:gd name="connsiteX3" fmla="*/ 0 w 603504"/>
                <a:gd name="connsiteY3" fmla="*/ 493776 h 49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3504" h="493776">
                  <a:moveTo>
                    <a:pt x="0" y="0"/>
                  </a:moveTo>
                  <a:lnTo>
                    <a:pt x="603504" y="0"/>
                  </a:lnTo>
                  <a:lnTo>
                    <a:pt x="603504" y="493776"/>
                  </a:lnTo>
                  <a:lnTo>
                    <a:pt x="0" y="493776"/>
                  </a:lnTo>
                  <a:close/>
                </a:path>
              </a:pathLst>
            </a:custGeom>
            <a:solidFill>
              <a:srgbClr val="71B8BC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BD3B83EB-916B-F50B-1636-3F692498CEB1}"/>
                </a:ext>
              </a:extLst>
            </p:cNvPr>
            <p:cNvSpPr/>
            <p:nvPr/>
          </p:nvSpPr>
          <p:spPr>
            <a:xfrm>
              <a:off x="2636619" y="5057509"/>
              <a:ext cx="180663" cy="237938"/>
            </a:xfrm>
            <a:custGeom>
              <a:avLst/>
              <a:gdLst>
                <a:gd name="connsiteX0" fmla="*/ 0 w 350443"/>
                <a:gd name="connsiteY0" fmla="*/ 280492 h 461543"/>
                <a:gd name="connsiteX1" fmla="*/ 0 w 350443"/>
                <a:gd name="connsiteY1" fmla="*/ 461543 h 461543"/>
                <a:gd name="connsiteX2" fmla="*/ 350444 w 350443"/>
                <a:gd name="connsiteY2" fmla="*/ 0 h 461543"/>
                <a:gd name="connsiteX3" fmla="*/ 212598 w 350443"/>
                <a:gd name="connsiteY3" fmla="*/ 0 h 461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0443" h="461543">
                  <a:moveTo>
                    <a:pt x="0" y="280492"/>
                  </a:moveTo>
                  <a:lnTo>
                    <a:pt x="0" y="461543"/>
                  </a:lnTo>
                  <a:lnTo>
                    <a:pt x="350444" y="0"/>
                  </a:lnTo>
                  <a:lnTo>
                    <a:pt x="212598" y="0"/>
                  </a:lnTo>
                  <a:close/>
                </a:path>
              </a:pathLst>
            </a:custGeom>
            <a:solidFill>
              <a:srgbClr val="D0F6FB">
                <a:alpha val="62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328E47C2-B6A1-0FCF-52EF-C459006D41A5}"/>
                </a:ext>
              </a:extLst>
            </p:cNvPr>
            <p:cNvSpPr/>
            <p:nvPr/>
          </p:nvSpPr>
          <p:spPr>
            <a:xfrm>
              <a:off x="2648286" y="5057509"/>
              <a:ext cx="228745" cy="254555"/>
            </a:xfrm>
            <a:custGeom>
              <a:avLst/>
              <a:gdLst>
                <a:gd name="connsiteX0" fmla="*/ 0 w 443712"/>
                <a:gd name="connsiteY0" fmla="*/ 493776 h 493776"/>
                <a:gd name="connsiteX1" fmla="*/ 68580 w 443712"/>
                <a:gd name="connsiteY1" fmla="*/ 493776 h 493776"/>
                <a:gd name="connsiteX2" fmla="*/ 443712 w 443712"/>
                <a:gd name="connsiteY2" fmla="*/ 0 h 493776"/>
                <a:gd name="connsiteX3" fmla="*/ 375132 w 443712"/>
                <a:gd name="connsiteY3" fmla="*/ 0 h 49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3712" h="493776">
                  <a:moveTo>
                    <a:pt x="0" y="493776"/>
                  </a:moveTo>
                  <a:lnTo>
                    <a:pt x="68580" y="493776"/>
                  </a:lnTo>
                  <a:lnTo>
                    <a:pt x="443712" y="0"/>
                  </a:lnTo>
                  <a:lnTo>
                    <a:pt x="375132" y="0"/>
                  </a:lnTo>
                  <a:close/>
                </a:path>
              </a:pathLst>
            </a:custGeom>
            <a:solidFill>
              <a:srgbClr val="D0F6FB">
                <a:alpha val="62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6D072E9F-8D99-B3BE-2519-8EBF1274A0C4}"/>
                </a:ext>
              </a:extLst>
            </p:cNvPr>
            <p:cNvSpPr/>
            <p:nvPr/>
          </p:nvSpPr>
          <p:spPr>
            <a:xfrm>
              <a:off x="2636619" y="5057509"/>
              <a:ext cx="311122" cy="254555"/>
            </a:xfrm>
            <a:custGeom>
              <a:avLst/>
              <a:gdLst>
                <a:gd name="connsiteX0" fmla="*/ 0 w 603504"/>
                <a:gd name="connsiteY0" fmla="*/ 0 h 493776"/>
                <a:gd name="connsiteX1" fmla="*/ 603504 w 603504"/>
                <a:gd name="connsiteY1" fmla="*/ 0 h 493776"/>
                <a:gd name="connsiteX2" fmla="*/ 603504 w 603504"/>
                <a:gd name="connsiteY2" fmla="*/ 493776 h 493776"/>
                <a:gd name="connsiteX3" fmla="*/ 0 w 603504"/>
                <a:gd name="connsiteY3" fmla="*/ 493776 h 49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3504" h="493776">
                  <a:moveTo>
                    <a:pt x="0" y="0"/>
                  </a:moveTo>
                  <a:lnTo>
                    <a:pt x="603504" y="0"/>
                  </a:lnTo>
                  <a:lnTo>
                    <a:pt x="603504" y="493776"/>
                  </a:lnTo>
                  <a:lnTo>
                    <a:pt x="0" y="493776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18F80AA0-8055-F065-9C17-F6B8A5A6ABCE}"/>
                </a:ext>
              </a:extLst>
            </p:cNvPr>
            <p:cNvSpPr/>
            <p:nvPr/>
          </p:nvSpPr>
          <p:spPr>
            <a:xfrm>
              <a:off x="2618942" y="5312063"/>
              <a:ext cx="346477" cy="42426"/>
            </a:xfrm>
            <a:custGeom>
              <a:avLst/>
              <a:gdLst>
                <a:gd name="connsiteX0" fmla="*/ 0 w 672084"/>
                <a:gd name="connsiteY0" fmla="*/ 0 h 82296"/>
                <a:gd name="connsiteX1" fmla="*/ 672084 w 672084"/>
                <a:gd name="connsiteY1" fmla="*/ 0 h 82296"/>
                <a:gd name="connsiteX2" fmla="*/ 672084 w 672084"/>
                <a:gd name="connsiteY2" fmla="*/ 82296 h 82296"/>
                <a:gd name="connsiteX3" fmla="*/ 0 w 672084"/>
                <a:gd name="connsiteY3" fmla="*/ 82296 h 82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2084" h="82296">
                  <a:moveTo>
                    <a:pt x="0" y="0"/>
                  </a:moveTo>
                  <a:lnTo>
                    <a:pt x="672084" y="0"/>
                  </a:lnTo>
                  <a:lnTo>
                    <a:pt x="672084" y="82296"/>
                  </a:lnTo>
                  <a:lnTo>
                    <a:pt x="0" y="82296"/>
                  </a:lnTo>
                  <a:close/>
                </a:path>
              </a:pathLst>
            </a:custGeom>
            <a:solidFill>
              <a:srgbClr val="656B8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47F29243-D400-77F9-0776-443621DBBE36}"/>
                </a:ext>
              </a:extLst>
            </p:cNvPr>
            <p:cNvSpPr/>
            <p:nvPr/>
          </p:nvSpPr>
          <p:spPr>
            <a:xfrm>
              <a:off x="2618942" y="5312063"/>
              <a:ext cx="346477" cy="42426"/>
            </a:xfrm>
            <a:custGeom>
              <a:avLst/>
              <a:gdLst>
                <a:gd name="connsiteX0" fmla="*/ 0 w 672084"/>
                <a:gd name="connsiteY0" fmla="*/ 0 h 82296"/>
                <a:gd name="connsiteX1" fmla="*/ 672084 w 672084"/>
                <a:gd name="connsiteY1" fmla="*/ 0 h 82296"/>
                <a:gd name="connsiteX2" fmla="*/ 672084 w 672084"/>
                <a:gd name="connsiteY2" fmla="*/ 82296 h 82296"/>
                <a:gd name="connsiteX3" fmla="*/ 0 w 672084"/>
                <a:gd name="connsiteY3" fmla="*/ 82296 h 82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2084" h="82296">
                  <a:moveTo>
                    <a:pt x="0" y="0"/>
                  </a:moveTo>
                  <a:lnTo>
                    <a:pt x="672084" y="0"/>
                  </a:lnTo>
                  <a:lnTo>
                    <a:pt x="672084" y="82296"/>
                  </a:lnTo>
                  <a:lnTo>
                    <a:pt x="0" y="82296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11DE7D76-C095-B705-3377-3A435EE59D80}"/>
                </a:ext>
              </a:extLst>
            </p:cNvPr>
            <p:cNvSpPr/>
            <p:nvPr/>
          </p:nvSpPr>
          <p:spPr>
            <a:xfrm>
              <a:off x="4218642" y="4870128"/>
              <a:ext cx="246540" cy="442995"/>
            </a:xfrm>
            <a:custGeom>
              <a:avLst/>
              <a:gdLst>
                <a:gd name="connsiteX0" fmla="*/ 387679 w 478230"/>
                <a:gd name="connsiteY0" fmla="*/ 106299 h 859307"/>
                <a:gd name="connsiteX1" fmla="*/ 238860 w 478230"/>
                <a:gd name="connsiteY1" fmla="*/ 859307 h 859307"/>
                <a:gd name="connsiteX2" fmla="*/ 90042 w 478230"/>
                <a:gd name="connsiteY2" fmla="*/ 106299 h 859307"/>
                <a:gd name="connsiteX3" fmla="*/ 238860 w 478230"/>
                <a:gd name="connsiteY3" fmla="*/ 0 h 859307"/>
                <a:gd name="connsiteX4" fmla="*/ 387679 w 478230"/>
                <a:gd name="connsiteY4" fmla="*/ 106299 h 859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230" h="859307">
                  <a:moveTo>
                    <a:pt x="387679" y="106299"/>
                  </a:moveTo>
                  <a:cubicBezTo>
                    <a:pt x="493292" y="282550"/>
                    <a:pt x="570102" y="859307"/>
                    <a:pt x="238860" y="859307"/>
                  </a:cubicBezTo>
                  <a:cubicBezTo>
                    <a:pt x="-91695" y="859307"/>
                    <a:pt x="-14886" y="282550"/>
                    <a:pt x="90042" y="106299"/>
                  </a:cubicBezTo>
                  <a:cubicBezTo>
                    <a:pt x="133933" y="33604"/>
                    <a:pt x="191540" y="0"/>
                    <a:pt x="238860" y="0"/>
                  </a:cubicBezTo>
                  <a:cubicBezTo>
                    <a:pt x="286180" y="0"/>
                    <a:pt x="343788" y="33604"/>
                    <a:pt x="387679" y="106299"/>
                  </a:cubicBezTo>
                  <a:close/>
                </a:path>
              </a:pathLst>
            </a:custGeom>
            <a:solidFill>
              <a:srgbClr val="1FBE6A"/>
            </a:solidFill>
            <a:ln w="25400" cap="flat">
              <a:solidFill>
                <a:srgbClr val="1C1A3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DEA66982-4067-7521-F3BB-11AFA27EAA78}"/>
                </a:ext>
              </a:extLst>
            </p:cNvPr>
            <p:cNvSpPr/>
            <p:nvPr/>
          </p:nvSpPr>
          <p:spPr>
            <a:xfrm>
              <a:off x="4218642" y="4870128"/>
              <a:ext cx="246540" cy="442995"/>
            </a:xfrm>
            <a:custGeom>
              <a:avLst/>
              <a:gdLst>
                <a:gd name="connsiteX0" fmla="*/ 387679 w 478230"/>
                <a:gd name="connsiteY0" fmla="*/ 106299 h 859307"/>
                <a:gd name="connsiteX1" fmla="*/ 238860 w 478230"/>
                <a:gd name="connsiteY1" fmla="*/ 859307 h 859307"/>
                <a:gd name="connsiteX2" fmla="*/ 90042 w 478230"/>
                <a:gd name="connsiteY2" fmla="*/ 106299 h 859307"/>
                <a:gd name="connsiteX3" fmla="*/ 238860 w 478230"/>
                <a:gd name="connsiteY3" fmla="*/ 0 h 859307"/>
                <a:gd name="connsiteX4" fmla="*/ 387679 w 478230"/>
                <a:gd name="connsiteY4" fmla="*/ 106299 h 859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230" h="859307">
                  <a:moveTo>
                    <a:pt x="387679" y="106299"/>
                  </a:moveTo>
                  <a:cubicBezTo>
                    <a:pt x="493292" y="282550"/>
                    <a:pt x="570102" y="859307"/>
                    <a:pt x="238860" y="859307"/>
                  </a:cubicBezTo>
                  <a:cubicBezTo>
                    <a:pt x="-91695" y="859307"/>
                    <a:pt x="-14886" y="282550"/>
                    <a:pt x="90042" y="106299"/>
                  </a:cubicBezTo>
                  <a:cubicBezTo>
                    <a:pt x="133933" y="33604"/>
                    <a:pt x="191540" y="0"/>
                    <a:pt x="238860" y="0"/>
                  </a:cubicBezTo>
                  <a:cubicBezTo>
                    <a:pt x="286180" y="0"/>
                    <a:pt x="343788" y="33604"/>
                    <a:pt x="387679" y="106299"/>
                  </a:cubicBez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23D3BFEF-A691-9531-FEFF-E1FCBC5BF417}"/>
                </a:ext>
              </a:extLst>
            </p:cNvPr>
            <p:cNvSpPr/>
            <p:nvPr/>
          </p:nvSpPr>
          <p:spPr>
            <a:xfrm>
              <a:off x="4055536" y="4758407"/>
              <a:ext cx="246661" cy="517240"/>
            </a:xfrm>
            <a:custGeom>
              <a:avLst/>
              <a:gdLst>
                <a:gd name="connsiteX0" fmla="*/ 387912 w 478464"/>
                <a:gd name="connsiteY0" fmla="*/ 124130 h 1003325"/>
                <a:gd name="connsiteX1" fmla="*/ 239094 w 478464"/>
                <a:gd name="connsiteY1" fmla="*/ 1003326 h 1003325"/>
                <a:gd name="connsiteX2" fmla="*/ 90275 w 478464"/>
                <a:gd name="connsiteY2" fmla="*/ 124130 h 1003325"/>
                <a:gd name="connsiteX3" fmla="*/ 239094 w 478464"/>
                <a:gd name="connsiteY3" fmla="*/ 0 h 1003325"/>
                <a:gd name="connsiteX4" fmla="*/ 387912 w 478464"/>
                <a:gd name="connsiteY4" fmla="*/ 124130 h 1003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464" h="1003325">
                  <a:moveTo>
                    <a:pt x="387912" y="124130"/>
                  </a:moveTo>
                  <a:cubicBezTo>
                    <a:pt x="493525" y="329870"/>
                    <a:pt x="570335" y="1003326"/>
                    <a:pt x="239094" y="1003326"/>
                  </a:cubicBezTo>
                  <a:cubicBezTo>
                    <a:pt x="-92148" y="1003326"/>
                    <a:pt x="-14652" y="329870"/>
                    <a:pt x="90275" y="124130"/>
                  </a:cubicBezTo>
                  <a:cubicBezTo>
                    <a:pt x="134166" y="39090"/>
                    <a:pt x="191773" y="0"/>
                    <a:pt x="239094" y="0"/>
                  </a:cubicBezTo>
                  <a:cubicBezTo>
                    <a:pt x="286414" y="0"/>
                    <a:pt x="344021" y="39090"/>
                    <a:pt x="387912" y="124130"/>
                  </a:cubicBezTo>
                  <a:close/>
                </a:path>
              </a:pathLst>
            </a:custGeom>
            <a:solidFill>
              <a:srgbClr val="2CDF78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2D9B59D6-B2B1-CDE4-4B25-325CC4537D14}"/>
                </a:ext>
              </a:extLst>
            </p:cNvPr>
            <p:cNvSpPr/>
            <p:nvPr/>
          </p:nvSpPr>
          <p:spPr>
            <a:xfrm>
              <a:off x="4055536" y="4758407"/>
              <a:ext cx="246661" cy="517240"/>
            </a:xfrm>
            <a:custGeom>
              <a:avLst/>
              <a:gdLst>
                <a:gd name="connsiteX0" fmla="*/ 387912 w 478464"/>
                <a:gd name="connsiteY0" fmla="*/ 124130 h 1003325"/>
                <a:gd name="connsiteX1" fmla="*/ 239094 w 478464"/>
                <a:gd name="connsiteY1" fmla="*/ 1003326 h 1003325"/>
                <a:gd name="connsiteX2" fmla="*/ 90275 w 478464"/>
                <a:gd name="connsiteY2" fmla="*/ 124130 h 1003325"/>
                <a:gd name="connsiteX3" fmla="*/ 239094 w 478464"/>
                <a:gd name="connsiteY3" fmla="*/ 0 h 1003325"/>
                <a:gd name="connsiteX4" fmla="*/ 387912 w 478464"/>
                <a:gd name="connsiteY4" fmla="*/ 124130 h 1003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464" h="1003325">
                  <a:moveTo>
                    <a:pt x="387912" y="124130"/>
                  </a:moveTo>
                  <a:cubicBezTo>
                    <a:pt x="493525" y="329870"/>
                    <a:pt x="570335" y="1003326"/>
                    <a:pt x="239094" y="1003326"/>
                  </a:cubicBezTo>
                  <a:cubicBezTo>
                    <a:pt x="-92148" y="1003326"/>
                    <a:pt x="-14652" y="329870"/>
                    <a:pt x="90275" y="124130"/>
                  </a:cubicBezTo>
                  <a:cubicBezTo>
                    <a:pt x="134166" y="39090"/>
                    <a:pt x="191773" y="0"/>
                    <a:pt x="239094" y="0"/>
                  </a:cubicBezTo>
                  <a:cubicBezTo>
                    <a:pt x="286414" y="0"/>
                    <a:pt x="344021" y="39090"/>
                    <a:pt x="387912" y="124130"/>
                  </a:cubicBez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0D3C2CD2-532D-A2D7-AEA5-A24BD659AA3C}"/>
                </a:ext>
              </a:extLst>
            </p:cNvPr>
            <p:cNvSpPr/>
            <p:nvPr/>
          </p:nvSpPr>
          <p:spPr>
            <a:xfrm>
              <a:off x="2112599" y="4445822"/>
              <a:ext cx="261549" cy="819220"/>
            </a:xfrm>
            <a:custGeom>
              <a:avLst/>
              <a:gdLst>
                <a:gd name="connsiteX0" fmla="*/ 251807 w 507344"/>
                <a:gd name="connsiteY0" fmla="*/ 1589094 h 1589094"/>
                <a:gd name="connsiteX1" fmla="*/ 251807 w 507344"/>
                <a:gd name="connsiteY1" fmla="*/ 1589094 h 1589094"/>
                <a:gd name="connsiteX2" fmla="*/ 119 w 507344"/>
                <a:gd name="connsiteY2" fmla="*/ 1282542 h 1589094"/>
                <a:gd name="connsiteX3" fmla="*/ 268267 w 507344"/>
                <a:gd name="connsiteY3" fmla="*/ 14497 h 1589094"/>
                <a:gd name="connsiteX4" fmla="*/ 307357 w 507344"/>
                <a:gd name="connsiteY4" fmla="*/ 15869 h 1589094"/>
                <a:gd name="connsiteX5" fmla="*/ 504182 w 507344"/>
                <a:gd name="connsiteY5" fmla="*/ 1292143 h 1589094"/>
                <a:gd name="connsiteX6" fmla="*/ 251807 w 507344"/>
                <a:gd name="connsiteY6" fmla="*/ 1589094 h 1589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7344" h="1589094">
                  <a:moveTo>
                    <a:pt x="251807" y="1589094"/>
                  </a:moveTo>
                  <a:lnTo>
                    <a:pt x="251807" y="1589094"/>
                  </a:lnTo>
                  <a:cubicBezTo>
                    <a:pt x="109161" y="1589094"/>
                    <a:pt x="805" y="1442333"/>
                    <a:pt x="119" y="1282542"/>
                  </a:cubicBezTo>
                  <a:cubicBezTo>
                    <a:pt x="-3996" y="879977"/>
                    <a:pt x="98874" y="452038"/>
                    <a:pt x="268267" y="14497"/>
                  </a:cubicBezTo>
                  <a:cubicBezTo>
                    <a:pt x="275810" y="-5391"/>
                    <a:pt x="300499" y="-4705"/>
                    <a:pt x="307357" y="15869"/>
                  </a:cubicBezTo>
                  <a:cubicBezTo>
                    <a:pt x="454804" y="461639"/>
                    <a:pt x="523384" y="886149"/>
                    <a:pt x="504182" y="1292143"/>
                  </a:cubicBezTo>
                  <a:cubicBezTo>
                    <a:pt x="498010" y="1449191"/>
                    <a:pt x="391025" y="1589094"/>
                    <a:pt x="251807" y="1589094"/>
                  </a:cubicBezTo>
                  <a:close/>
                </a:path>
              </a:pathLst>
            </a:custGeom>
            <a:solidFill>
              <a:srgbClr val="2BCCA0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FB9920F0-904D-CFAB-5B19-266F4C950692}"/>
                </a:ext>
              </a:extLst>
            </p:cNvPr>
            <p:cNvSpPr/>
            <p:nvPr/>
          </p:nvSpPr>
          <p:spPr>
            <a:xfrm>
              <a:off x="2112599" y="4445822"/>
              <a:ext cx="261549" cy="819220"/>
            </a:xfrm>
            <a:custGeom>
              <a:avLst/>
              <a:gdLst>
                <a:gd name="connsiteX0" fmla="*/ 251807 w 507344"/>
                <a:gd name="connsiteY0" fmla="*/ 1589094 h 1589094"/>
                <a:gd name="connsiteX1" fmla="*/ 251807 w 507344"/>
                <a:gd name="connsiteY1" fmla="*/ 1589094 h 1589094"/>
                <a:gd name="connsiteX2" fmla="*/ 119 w 507344"/>
                <a:gd name="connsiteY2" fmla="*/ 1282542 h 1589094"/>
                <a:gd name="connsiteX3" fmla="*/ 268267 w 507344"/>
                <a:gd name="connsiteY3" fmla="*/ 14497 h 1589094"/>
                <a:gd name="connsiteX4" fmla="*/ 307357 w 507344"/>
                <a:gd name="connsiteY4" fmla="*/ 15869 h 1589094"/>
                <a:gd name="connsiteX5" fmla="*/ 504182 w 507344"/>
                <a:gd name="connsiteY5" fmla="*/ 1292143 h 1589094"/>
                <a:gd name="connsiteX6" fmla="*/ 251807 w 507344"/>
                <a:gd name="connsiteY6" fmla="*/ 1589094 h 1589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7344" h="1589094">
                  <a:moveTo>
                    <a:pt x="251807" y="1589094"/>
                  </a:moveTo>
                  <a:lnTo>
                    <a:pt x="251807" y="1589094"/>
                  </a:lnTo>
                  <a:cubicBezTo>
                    <a:pt x="109161" y="1589094"/>
                    <a:pt x="805" y="1442333"/>
                    <a:pt x="119" y="1282542"/>
                  </a:cubicBezTo>
                  <a:cubicBezTo>
                    <a:pt x="-3996" y="879977"/>
                    <a:pt x="98874" y="452038"/>
                    <a:pt x="268267" y="14497"/>
                  </a:cubicBezTo>
                  <a:cubicBezTo>
                    <a:pt x="275810" y="-5391"/>
                    <a:pt x="300499" y="-4705"/>
                    <a:pt x="307357" y="15869"/>
                  </a:cubicBezTo>
                  <a:cubicBezTo>
                    <a:pt x="454804" y="461639"/>
                    <a:pt x="523384" y="886149"/>
                    <a:pt x="504182" y="1292143"/>
                  </a:cubicBezTo>
                  <a:cubicBezTo>
                    <a:pt x="498010" y="1449191"/>
                    <a:pt x="391025" y="1589094"/>
                    <a:pt x="251807" y="1589094"/>
                  </a:cubicBez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53662344-3E18-EB9D-6585-B6CE2B96EAF2}"/>
                </a:ext>
              </a:extLst>
            </p:cNvPr>
            <p:cNvSpPr/>
            <p:nvPr/>
          </p:nvSpPr>
          <p:spPr>
            <a:xfrm>
              <a:off x="1886519" y="4588351"/>
              <a:ext cx="246661" cy="596435"/>
            </a:xfrm>
            <a:custGeom>
              <a:avLst/>
              <a:gdLst>
                <a:gd name="connsiteX0" fmla="*/ 387912 w 478464"/>
                <a:gd name="connsiteY0" fmla="*/ 143332 h 1156944"/>
                <a:gd name="connsiteX1" fmla="*/ 239094 w 478464"/>
                <a:gd name="connsiteY1" fmla="*/ 1156945 h 1156944"/>
                <a:gd name="connsiteX2" fmla="*/ 90275 w 478464"/>
                <a:gd name="connsiteY2" fmla="*/ 143332 h 1156944"/>
                <a:gd name="connsiteX3" fmla="*/ 239094 w 478464"/>
                <a:gd name="connsiteY3" fmla="*/ 0 h 1156944"/>
                <a:gd name="connsiteX4" fmla="*/ 387912 w 478464"/>
                <a:gd name="connsiteY4" fmla="*/ 143332 h 1156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464" h="1156944">
                  <a:moveTo>
                    <a:pt x="387912" y="143332"/>
                  </a:moveTo>
                  <a:cubicBezTo>
                    <a:pt x="493525" y="380619"/>
                    <a:pt x="570335" y="1156945"/>
                    <a:pt x="239094" y="1156945"/>
                  </a:cubicBezTo>
                  <a:cubicBezTo>
                    <a:pt x="-92148" y="1156945"/>
                    <a:pt x="-14652" y="380619"/>
                    <a:pt x="90275" y="143332"/>
                  </a:cubicBezTo>
                  <a:cubicBezTo>
                    <a:pt x="134166" y="45263"/>
                    <a:pt x="191773" y="0"/>
                    <a:pt x="239094" y="0"/>
                  </a:cubicBezTo>
                  <a:cubicBezTo>
                    <a:pt x="286414" y="0"/>
                    <a:pt x="344707" y="45263"/>
                    <a:pt x="387912" y="143332"/>
                  </a:cubicBezTo>
                  <a:close/>
                </a:path>
              </a:pathLst>
            </a:custGeom>
            <a:solidFill>
              <a:srgbClr val="21AA7F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88DD2A78-86B0-14D7-60B0-25C9496CBEB3}"/>
                </a:ext>
              </a:extLst>
            </p:cNvPr>
            <p:cNvSpPr/>
            <p:nvPr/>
          </p:nvSpPr>
          <p:spPr>
            <a:xfrm>
              <a:off x="1886519" y="4588351"/>
              <a:ext cx="246661" cy="596435"/>
            </a:xfrm>
            <a:custGeom>
              <a:avLst/>
              <a:gdLst>
                <a:gd name="connsiteX0" fmla="*/ 387912 w 478464"/>
                <a:gd name="connsiteY0" fmla="*/ 143332 h 1156944"/>
                <a:gd name="connsiteX1" fmla="*/ 239094 w 478464"/>
                <a:gd name="connsiteY1" fmla="*/ 1156945 h 1156944"/>
                <a:gd name="connsiteX2" fmla="*/ 90275 w 478464"/>
                <a:gd name="connsiteY2" fmla="*/ 143332 h 1156944"/>
                <a:gd name="connsiteX3" fmla="*/ 239094 w 478464"/>
                <a:gd name="connsiteY3" fmla="*/ 0 h 1156944"/>
                <a:gd name="connsiteX4" fmla="*/ 387912 w 478464"/>
                <a:gd name="connsiteY4" fmla="*/ 143332 h 1156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464" h="1156944">
                  <a:moveTo>
                    <a:pt x="387912" y="143332"/>
                  </a:moveTo>
                  <a:cubicBezTo>
                    <a:pt x="493525" y="380619"/>
                    <a:pt x="570335" y="1156945"/>
                    <a:pt x="239094" y="1156945"/>
                  </a:cubicBezTo>
                  <a:cubicBezTo>
                    <a:pt x="-92148" y="1156945"/>
                    <a:pt x="-14652" y="380619"/>
                    <a:pt x="90275" y="143332"/>
                  </a:cubicBezTo>
                  <a:cubicBezTo>
                    <a:pt x="134166" y="45263"/>
                    <a:pt x="191773" y="0"/>
                    <a:pt x="239094" y="0"/>
                  </a:cubicBezTo>
                  <a:cubicBezTo>
                    <a:pt x="286414" y="0"/>
                    <a:pt x="344707" y="45263"/>
                    <a:pt x="387912" y="143332"/>
                  </a:cubicBez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D9D94EA9-FF2A-4FE6-6DD4-DC9A883CA0B9}"/>
                </a:ext>
              </a:extLst>
            </p:cNvPr>
            <p:cNvSpPr/>
            <p:nvPr/>
          </p:nvSpPr>
          <p:spPr>
            <a:xfrm>
              <a:off x="1723534" y="4758407"/>
              <a:ext cx="246661" cy="517240"/>
            </a:xfrm>
            <a:custGeom>
              <a:avLst/>
              <a:gdLst>
                <a:gd name="connsiteX0" fmla="*/ 387912 w 478464"/>
                <a:gd name="connsiteY0" fmla="*/ 124130 h 1003325"/>
                <a:gd name="connsiteX1" fmla="*/ 239094 w 478464"/>
                <a:gd name="connsiteY1" fmla="*/ 1003326 h 1003325"/>
                <a:gd name="connsiteX2" fmla="*/ 90275 w 478464"/>
                <a:gd name="connsiteY2" fmla="*/ 124130 h 1003325"/>
                <a:gd name="connsiteX3" fmla="*/ 239094 w 478464"/>
                <a:gd name="connsiteY3" fmla="*/ 0 h 1003325"/>
                <a:gd name="connsiteX4" fmla="*/ 387912 w 478464"/>
                <a:gd name="connsiteY4" fmla="*/ 124130 h 1003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464" h="1003325">
                  <a:moveTo>
                    <a:pt x="387912" y="124130"/>
                  </a:moveTo>
                  <a:cubicBezTo>
                    <a:pt x="493525" y="329870"/>
                    <a:pt x="570335" y="1003326"/>
                    <a:pt x="239094" y="1003326"/>
                  </a:cubicBezTo>
                  <a:cubicBezTo>
                    <a:pt x="-92148" y="1003326"/>
                    <a:pt x="-14652" y="329870"/>
                    <a:pt x="90275" y="124130"/>
                  </a:cubicBezTo>
                  <a:cubicBezTo>
                    <a:pt x="134166" y="39090"/>
                    <a:pt x="191773" y="0"/>
                    <a:pt x="239094" y="0"/>
                  </a:cubicBezTo>
                  <a:cubicBezTo>
                    <a:pt x="286414" y="0"/>
                    <a:pt x="344707" y="39090"/>
                    <a:pt x="387912" y="124130"/>
                  </a:cubicBezTo>
                  <a:close/>
                </a:path>
              </a:pathLst>
            </a:custGeom>
            <a:solidFill>
              <a:srgbClr val="2BCCA0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4C46F76C-F0C5-E8AC-D1D8-3782BC2B06C4}"/>
                </a:ext>
              </a:extLst>
            </p:cNvPr>
            <p:cNvSpPr/>
            <p:nvPr/>
          </p:nvSpPr>
          <p:spPr>
            <a:xfrm>
              <a:off x="1723534" y="4758407"/>
              <a:ext cx="246661" cy="517240"/>
            </a:xfrm>
            <a:custGeom>
              <a:avLst/>
              <a:gdLst>
                <a:gd name="connsiteX0" fmla="*/ 387912 w 478464"/>
                <a:gd name="connsiteY0" fmla="*/ 124130 h 1003325"/>
                <a:gd name="connsiteX1" fmla="*/ 239094 w 478464"/>
                <a:gd name="connsiteY1" fmla="*/ 1003326 h 1003325"/>
                <a:gd name="connsiteX2" fmla="*/ 90275 w 478464"/>
                <a:gd name="connsiteY2" fmla="*/ 124130 h 1003325"/>
                <a:gd name="connsiteX3" fmla="*/ 239094 w 478464"/>
                <a:gd name="connsiteY3" fmla="*/ 0 h 1003325"/>
                <a:gd name="connsiteX4" fmla="*/ 387912 w 478464"/>
                <a:gd name="connsiteY4" fmla="*/ 124130 h 1003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464" h="1003325">
                  <a:moveTo>
                    <a:pt x="387912" y="124130"/>
                  </a:moveTo>
                  <a:cubicBezTo>
                    <a:pt x="493525" y="329870"/>
                    <a:pt x="570335" y="1003326"/>
                    <a:pt x="239094" y="1003326"/>
                  </a:cubicBezTo>
                  <a:cubicBezTo>
                    <a:pt x="-92148" y="1003326"/>
                    <a:pt x="-14652" y="329870"/>
                    <a:pt x="90275" y="124130"/>
                  </a:cubicBezTo>
                  <a:cubicBezTo>
                    <a:pt x="134166" y="39090"/>
                    <a:pt x="191773" y="0"/>
                    <a:pt x="239094" y="0"/>
                  </a:cubicBezTo>
                  <a:cubicBezTo>
                    <a:pt x="286414" y="0"/>
                    <a:pt x="344707" y="39090"/>
                    <a:pt x="387912" y="124130"/>
                  </a:cubicBez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2ADC58D6-C55B-72CB-271C-F292E7D3114F}"/>
                </a:ext>
              </a:extLst>
            </p:cNvPr>
            <p:cNvSpPr/>
            <p:nvPr/>
          </p:nvSpPr>
          <p:spPr>
            <a:xfrm>
              <a:off x="3081029" y="4264855"/>
              <a:ext cx="849222" cy="1273479"/>
            </a:xfrm>
            <a:custGeom>
              <a:avLst/>
              <a:gdLst>
                <a:gd name="connsiteX0" fmla="*/ 1647292 w 1647291"/>
                <a:gd name="connsiteY0" fmla="*/ 2470252 h 2470251"/>
                <a:gd name="connsiteX1" fmla="*/ 0 w 1647291"/>
                <a:gd name="connsiteY1" fmla="*/ 2470252 h 2470251"/>
                <a:gd name="connsiteX2" fmla="*/ 0 w 1647291"/>
                <a:gd name="connsiteY2" fmla="*/ 708431 h 2470251"/>
                <a:gd name="connsiteX3" fmla="*/ 823646 w 1647291"/>
                <a:gd name="connsiteY3" fmla="*/ 0 h 2470251"/>
                <a:gd name="connsiteX4" fmla="*/ 1647292 w 1647291"/>
                <a:gd name="connsiteY4" fmla="*/ 708431 h 2470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7291" h="2470251">
                  <a:moveTo>
                    <a:pt x="1647292" y="2470252"/>
                  </a:moveTo>
                  <a:lnTo>
                    <a:pt x="0" y="2470252"/>
                  </a:lnTo>
                  <a:lnTo>
                    <a:pt x="0" y="708431"/>
                  </a:lnTo>
                  <a:lnTo>
                    <a:pt x="823646" y="0"/>
                  </a:lnTo>
                  <a:lnTo>
                    <a:pt x="1647292" y="708431"/>
                  </a:lnTo>
                  <a:close/>
                </a:path>
              </a:pathLst>
            </a:custGeom>
            <a:solidFill>
              <a:srgbClr val="05755F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7176FDBD-E58A-FB12-070E-51882CA217AB}"/>
                </a:ext>
              </a:extLst>
            </p:cNvPr>
            <p:cNvSpPr/>
            <p:nvPr/>
          </p:nvSpPr>
          <p:spPr>
            <a:xfrm>
              <a:off x="3081029" y="4264855"/>
              <a:ext cx="849222" cy="1273479"/>
            </a:xfrm>
            <a:custGeom>
              <a:avLst/>
              <a:gdLst>
                <a:gd name="connsiteX0" fmla="*/ 1647292 w 1647291"/>
                <a:gd name="connsiteY0" fmla="*/ 2470252 h 2470251"/>
                <a:gd name="connsiteX1" fmla="*/ 0 w 1647291"/>
                <a:gd name="connsiteY1" fmla="*/ 2470252 h 2470251"/>
                <a:gd name="connsiteX2" fmla="*/ 0 w 1647291"/>
                <a:gd name="connsiteY2" fmla="*/ 708431 h 2470251"/>
                <a:gd name="connsiteX3" fmla="*/ 823646 w 1647291"/>
                <a:gd name="connsiteY3" fmla="*/ 0 h 2470251"/>
                <a:gd name="connsiteX4" fmla="*/ 1647292 w 1647291"/>
                <a:gd name="connsiteY4" fmla="*/ 708431 h 2470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7291" h="2470251">
                  <a:moveTo>
                    <a:pt x="1647292" y="2470252"/>
                  </a:moveTo>
                  <a:lnTo>
                    <a:pt x="0" y="2470252"/>
                  </a:lnTo>
                  <a:lnTo>
                    <a:pt x="0" y="708431"/>
                  </a:lnTo>
                  <a:lnTo>
                    <a:pt x="823646" y="0"/>
                  </a:lnTo>
                  <a:lnTo>
                    <a:pt x="1647292" y="708431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B118886C-8DD3-42B8-7FC5-9AAEA2C22C8F}"/>
                </a:ext>
              </a:extLst>
            </p:cNvPr>
            <p:cNvSpPr/>
            <p:nvPr/>
          </p:nvSpPr>
          <p:spPr>
            <a:xfrm>
              <a:off x="3532863" y="5057509"/>
              <a:ext cx="254555" cy="480825"/>
            </a:xfrm>
            <a:custGeom>
              <a:avLst/>
              <a:gdLst>
                <a:gd name="connsiteX0" fmla="*/ 0 w 493776"/>
                <a:gd name="connsiteY0" fmla="*/ 0 h 932688"/>
                <a:gd name="connsiteX1" fmla="*/ 493776 w 493776"/>
                <a:gd name="connsiteY1" fmla="*/ 0 h 932688"/>
                <a:gd name="connsiteX2" fmla="*/ 493776 w 493776"/>
                <a:gd name="connsiteY2" fmla="*/ 932688 h 932688"/>
                <a:gd name="connsiteX3" fmla="*/ 0 w 493776"/>
                <a:gd name="connsiteY3" fmla="*/ 932688 h 93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3776" h="932688">
                  <a:moveTo>
                    <a:pt x="0" y="0"/>
                  </a:moveTo>
                  <a:lnTo>
                    <a:pt x="493776" y="0"/>
                  </a:lnTo>
                  <a:lnTo>
                    <a:pt x="493776" y="932688"/>
                  </a:lnTo>
                  <a:lnTo>
                    <a:pt x="0" y="93268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8A77EE0C-63A1-82E6-AE78-7F6E1BA48367}"/>
                </a:ext>
              </a:extLst>
            </p:cNvPr>
            <p:cNvSpPr/>
            <p:nvPr/>
          </p:nvSpPr>
          <p:spPr>
            <a:xfrm>
              <a:off x="3532863" y="5057509"/>
              <a:ext cx="254555" cy="480825"/>
            </a:xfrm>
            <a:custGeom>
              <a:avLst/>
              <a:gdLst>
                <a:gd name="connsiteX0" fmla="*/ 0 w 493776"/>
                <a:gd name="connsiteY0" fmla="*/ 0 h 932688"/>
                <a:gd name="connsiteX1" fmla="*/ 493776 w 493776"/>
                <a:gd name="connsiteY1" fmla="*/ 0 h 932688"/>
                <a:gd name="connsiteX2" fmla="*/ 493776 w 493776"/>
                <a:gd name="connsiteY2" fmla="*/ 932688 h 932688"/>
                <a:gd name="connsiteX3" fmla="*/ 0 w 493776"/>
                <a:gd name="connsiteY3" fmla="*/ 932688 h 93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3776" h="932688">
                  <a:moveTo>
                    <a:pt x="0" y="0"/>
                  </a:moveTo>
                  <a:lnTo>
                    <a:pt x="493776" y="0"/>
                  </a:lnTo>
                  <a:lnTo>
                    <a:pt x="493776" y="932688"/>
                  </a:lnTo>
                  <a:lnTo>
                    <a:pt x="0" y="932688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F42AB2CD-58B9-8D13-2939-5690AE992FC7}"/>
                </a:ext>
              </a:extLst>
            </p:cNvPr>
            <p:cNvSpPr/>
            <p:nvPr/>
          </p:nvSpPr>
          <p:spPr>
            <a:xfrm>
              <a:off x="3215024" y="5057509"/>
              <a:ext cx="219200" cy="254555"/>
            </a:xfrm>
            <a:custGeom>
              <a:avLst/>
              <a:gdLst>
                <a:gd name="connsiteX0" fmla="*/ 0 w 425196"/>
                <a:gd name="connsiteY0" fmla="*/ 0 h 493776"/>
                <a:gd name="connsiteX1" fmla="*/ 425196 w 425196"/>
                <a:gd name="connsiteY1" fmla="*/ 0 h 493776"/>
                <a:gd name="connsiteX2" fmla="*/ 425196 w 425196"/>
                <a:gd name="connsiteY2" fmla="*/ 493776 h 493776"/>
                <a:gd name="connsiteX3" fmla="*/ 0 w 425196"/>
                <a:gd name="connsiteY3" fmla="*/ 493776 h 49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5196" h="493776">
                  <a:moveTo>
                    <a:pt x="0" y="0"/>
                  </a:moveTo>
                  <a:lnTo>
                    <a:pt x="425196" y="0"/>
                  </a:lnTo>
                  <a:lnTo>
                    <a:pt x="425196" y="493776"/>
                  </a:lnTo>
                  <a:lnTo>
                    <a:pt x="0" y="493776"/>
                  </a:lnTo>
                  <a:close/>
                </a:path>
              </a:pathLst>
            </a:custGeom>
            <a:solidFill>
              <a:srgbClr val="89C6CC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FD71D989-8C4C-80F3-FD75-3C2F8562325A}"/>
                </a:ext>
              </a:extLst>
            </p:cNvPr>
            <p:cNvSpPr/>
            <p:nvPr/>
          </p:nvSpPr>
          <p:spPr>
            <a:xfrm>
              <a:off x="3215024" y="5057509"/>
              <a:ext cx="160864" cy="211775"/>
            </a:xfrm>
            <a:custGeom>
              <a:avLst/>
              <a:gdLst>
                <a:gd name="connsiteX0" fmla="*/ 0 w 312039"/>
                <a:gd name="connsiteY0" fmla="*/ 410794 h 410793"/>
                <a:gd name="connsiteX1" fmla="*/ 312039 w 312039"/>
                <a:gd name="connsiteY1" fmla="*/ 0 h 410793"/>
                <a:gd name="connsiteX2" fmla="*/ 174193 w 312039"/>
                <a:gd name="connsiteY2" fmla="*/ 0 h 410793"/>
                <a:gd name="connsiteX3" fmla="*/ 0 w 312039"/>
                <a:gd name="connsiteY3" fmla="*/ 229743 h 410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2039" h="410793">
                  <a:moveTo>
                    <a:pt x="0" y="410794"/>
                  </a:moveTo>
                  <a:lnTo>
                    <a:pt x="312039" y="0"/>
                  </a:lnTo>
                  <a:lnTo>
                    <a:pt x="174193" y="0"/>
                  </a:lnTo>
                  <a:lnTo>
                    <a:pt x="0" y="229743"/>
                  </a:lnTo>
                  <a:close/>
                </a:path>
              </a:pathLst>
            </a:custGeom>
            <a:solidFill>
              <a:srgbClr val="D0F6FB">
                <a:alpha val="92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AB23C29B-8460-2E6F-3ADC-4092CBE9C4A5}"/>
                </a:ext>
              </a:extLst>
            </p:cNvPr>
            <p:cNvSpPr/>
            <p:nvPr/>
          </p:nvSpPr>
          <p:spPr>
            <a:xfrm>
              <a:off x="3215024" y="5057509"/>
              <a:ext cx="219200" cy="254555"/>
            </a:xfrm>
            <a:custGeom>
              <a:avLst/>
              <a:gdLst>
                <a:gd name="connsiteX0" fmla="*/ 425196 w 425196"/>
                <a:gd name="connsiteY0" fmla="*/ 4115 h 493776"/>
                <a:gd name="connsiteX1" fmla="*/ 425196 w 425196"/>
                <a:gd name="connsiteY1" fmla="*/ 0 h 493776"/>
                <a:gd name="connsiteX2" fmla="*/ 359359 w 425196"/>
                <a:gd name="connsiteY2" fmla="*/ 0 h 493776"/>
                <a:gd name="connsiteX3" fmla="*/ 0 w 425196"/>
                <a:gd name="connsiteY3" fmla="*/ 473202 h 493776"/>
                <a:gd name="connsiteX4" fmla="*/ 0 w 425196"/>
                <a:gd name="connsiteY4" fmla="*/ 493776 h 493776"/>
                <a:gd name="connsiteX5" fmla="*/ 52806 w 425196"/>
                <a:gd name="connsiteY5" fmla="*/ 493776 h 49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5196" h="493776">
                  <a:moveTo>
                    <a:pt x="425196" y="4115"/>
                  </a:moveTo>
                  <a:lnTo>
                    <a:pt x="425196" y="0"/>
                  </a:lnTo>
                  <a:lnTo>
                    <a:pt x="359359" y="0"/>
                  </a:lnTo>
                  <a:lnTo>
                    <a:pt x="0" y="473202"/>
                  </a:lnTo>
                  <a:lnTo>
                    <a:pt x="0" y="493776"/>
                  </a:lnTo>
                  <a:lnTo>
                    <a:pt x="52806" y="493776"/>
                  </a:lnTo>
                  <a:close/>
                </a:path>
              </a:pathLst>
            </a:custGeom>
            <a:solidFill>
              <a:srgbClr val="D0F6FB">
                <a:alpha val="92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4BBA2219-52DB-C82E-4F02-049FA46BC42B}"/>
                </a:ext>
              </a:extLst>
            </p:cNvPr>
            <p:cNvSpPr/>
            <p:nvPr/>
          </p:nvSpPr>
          <p:spPr>
            <a:xfrm>
              <a:off x="3215024" y="5057509"/>
              <a:ext cx="219200" cy="254555"/>
            </a:xfrm>
            <a:custGeom>
              <a:avLst/>
              <a:gdLst>
                <a:gd name="connsiteX0" fmla="*/ 0 w 425196"/>
                <a:gd name="connsiteY0" fmla="*/ 0 h 493776"/>
                <a:gd name="connsiteX1" fmla="*/ 425196 w 425196"/>
                <a:gd name="connsiteY1" fmla="*/ 0 h 493776"/>
                <a:gd name="connsiteX2" fmla="*/ 425196 w 425196"/>
                <a:gd name="connsiteY2" fmla="*/ 493776 h 493776"/>
                <a:gd name="connsiteX3" fmla="*/ 0 w 425196"/>
                <a:gd name="connsiteY3" fmla="*/ 493776 h 49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5196" h="493776">
                  <a:moveTo>
                    <a:pt x="0" y="0"/>
                  </a:moveTo>
                  <a:lnTo>
                    <a:pt x="425196" y="0"/>
                  </a:lnTo>
                  <a:lnTo>
                    <a:pt x="425196" y="493776"/>
                  </a:lnTo>
                  <a:lnTo>
                    <a:pt x="0" y="493776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A09C0911-C523-57DE-6D11-E2BCB61E3491}"/>
                </a:ext>
              </a:extLst>
            </p:cNvPr>
            <p:cNvSpPr/>
            <p:nvPr/>
          </p:nvSpPr>
          <p:spPr>
            <a:xfrm>
              <a:off x="3190275" y="5312063"/>
              <a:ext cx="268696" cy="42426"/>
            </a:xfrm>
            <a:custGeom>
              <a:avLst/>
              <a:gdLst>
                <a:gd name="connsiteX0" fmla="*/ 0 w 521208"/>
                <a:gd name="connsiteY0" fmla="*/ 0 h 82296"/>
                <a:gd name="connsiteX1" fmla="*/ 521208 w 521208"/>
                <a:gd name="connsiteY1" fmla="*/ 0 h 82296"/>
                <a:gd name="connsiteX2" fmla="*/ 521208 w 521208"/>
                <a:gd name="connsiteY2" fmla="*/ 82296 h 82296"/>
                <a:gd name="connsiteX3" fmla="*/ 0 w 521208"/>
                <a:gd name="connsiteY3" fmla="*/ 82296 h 82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1208" h="82296">
                  <a:moveTo>
                    <a:pt x="0" y="0"/>
                  </a:moveTo>
                  <a:lnTo>
                    <a:pt x="521208" y="0"/>
                  </a:lnTo>
                  <a:lnTo>
                    <a:pt x="521208" y="82296"/>
                  </a:lnTo>
                  <a:lnTo>
                    <a:pt x="0" y="82296"/>
                  </a:lnTo>
                  <a:close/>
                </a:path>
              </a:pathLst>
            </a:custGeom>
            <a:solidFill>
              <a:srgbClr val="656B8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B9E102FF-9FD5-4D4D-ACB8-E6F7A0D0F2FB}"/>
                </a:ext>
              </a:extLst>
            </p:cNvPr>
            <p:cNvSpPr/>
            <p:nvPr/>
          </p:nvSpPr>
          <p:spPr>
            <a:xfrm>
              <a:off x="3190275" y="5312063"/>
              <a:ext cx="268696" cy="42426"/>
            </a:xfrm>
            <a:custGeom>
              <a:avLst/>
              <a:gdLst>
                <a:gd name="connsiteX0" fmla="*/ 0 w 521208"/>
                <a:gd name="connsiteY0" fmla="*/ 0 h 82296"/>
                <a:gd name="connsiteX1" fmla="*/ 521208 w 521208"/>
                <a:gd name="connsiteY1" fmla="*/ 0 h 82296"/>
                <a:gd name="connsiteX2" fmla="*/ 521208 w 521208"/>
                <a:gd name="connsiteY2" fmla="*/ 82296 h 82296"/>
                <a:gd name="connsiteX3" fmla="*/ 0 w 521208"/>
                <a:gd name="connsiteY3" fmla="*/ 82296 h 82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1208" h="82296">
                  <a:moveTo>
                    <a:pt x="0" y="0"/>
                  </a:moveTo>
                  <a:lnTo>
                    <a:pt x="521208" y="0"/>
                  </a:lnTo>
                  <a:lnTo>
                    <a:pt x="521208" y="82296"/>
                  </a:lnTo>
                  <a:lnTo>
                    <a:pt x="0" y="82296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FAC71AD9-EF36-3EA4-2AEB-5553DFB9F07F}"/>
                </a:ext>
              </a:extLst>
            </p:cNvPr>
            <p:cNvSpPr/>
            <p:nvPr/>
          </p:nvSpPr>
          <p:spPr>
            <a:xfrm>
              <a:off x="3403111" y="4562542"/>
              <a:ext cx="205058" cy="205058"/>
            </a:xfrm>
            <a:custGeom>
              <a:avLst/>
              <a:gdLst>
                <a:gd name="connsiteX0" fmla="*/ 397764 w 397764"/>
                <a:gd name="connsiteY0" fmla="*/ 198882 h 397764"/>
                <a:gd name="connsiteX1" fmla="*/ 198882 w 397764"/>
                <a:gd name="connsiteY1" fmla="*/ 397764 h 397764"/>
                <a:gd name="connsiteX2" fmla="*/ 0 w 397764"/>
                <a:gd name="connsiteY2" fmla="*/ 198882 h 397764"/>
                <a:gd name="connsiteX3" fmla="*/ 198882 w 397764"/>
                <a:gd name="connsiteY3" fmla="*/ 0 h 397764"/>
                <a:gd name="connsiteX4" fmla="*/ 397764 w 397764"/>
                <a:gd name="connsiteY4" fmla="*/ 198882 h 397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764" h="397764">
                  <a:moveTo>
                    <a:pt x="397764" y="198882"/>
                  </a:moveTo>
                  <a:cubicBezTo>
                    <a:pt x="397764" y="308722"/>
                    <a:pt x="308721" y="397764"/>
                    <a:pt x="198882" y="397764"/>
                  </a:cubicBezTo>
                  <a:cubicBezTo>
                    <a:pt x="89042" y="397764"/>
                    <a:pt x="0" y="308722"/>
                    <a:pt x="0" y="198882"/>
                  </a:cubicBezTo>
                  <a:cubicBezTo>
                    <a:pt x="0" y="89043"/>
                    <a:pt x="89042" y="0"/>
                    <a:pt x="198882" y="0"/>
                  </a:cubicBezTo>
                  <a:cubicBezTo>
                    <a:pt x="308721" y="0"/>
                    <a:pt x="397764" y="89043"/>
                    <a:pt x="397764" y="198882"/>
                  </a:cubicBezTo>
                  <a:close/>
                </a:path>
              </a:pathLst>
            </a:custGeom>
            <a:solidFill>
              <a:srgbClr val="98AAB5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40F9BBA5-A0DB-2DED-EBD5-4A44DF0B37D2}"/>
                </a:ext>
              </a:extLst>
            </p:cNvPr>
            <p:cNvSpPr/>
            <p:nvPr/>
          </p:nvSpPr>
          <p:spPr>
            <a:xfrm>
              <a:off x="3477356" y="4562542"/>
              <a:ext cx="130813" cy="205058"/>
            </a:xfrm>
            <a:custGeom>
              <a:avLst/>
              <a:gdLst>
                <a:gd name="connsiteX0" fmla="*/ 54864 w 253746"/>
                <a:gd name="connsiteY0" fmla="*/ 0 h 397764"/>
                <a:gd name="connsiteX1" fmla="*/ 0 w 253746"/>
                <a:gd name="connsiteY1" fmla="*/ 7544 h 397764"/>
                <a:gd name="connsiteX2" fmla="*/ 144018 w 253746"/>
                <a:gd name="connsiteY2" fmla="*/ 198882 h 397764"/>
                <a:gd name="connsiteX3" fmla="*/ 0 w 253746"/>
                <a:gd name="connsiteY3" fmla="*/ 390220 h 397764"/>
                <a:gd name="connsiteX4" fmla="*/ 54864 w 253746"/>
                <a:gd name="connsiteY4" fmla="*/ 397764 h 397764"/>
                <a:gd name="connsiteX5" fmla="*/ 253746 w 253746"/>
                <a:gd name="connsiteY5" fmla="*/ 198882 h 397764"/>
                <a:gd name="connsiteX6" fmla="*/ 54864 w 253746"/>
                <a:gd name="connsiteY6" fmla="*/ 0 h 397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3746" h="397764">
                  <a:moveTo>
                    <a:pt x="54864" y="0"/>
                  </a:moveTo>
                  <a:cubicBezTo>
                    <a:pt x="35662" y="0"/>
                    <a:pt x="17145" y="2743"/>
                    <a:pt x="0" y="7544"/>
                  </a:cubicBezTo>
                  <a:cubicBezTo>
                    <a:pt x="82982" y="31547"/>
                    <a:pt x="144018" y="107670"/>
                    <a:pt x="144018" y="198882"/>
                  </a:cubicBezTo>
                  <a:cubicBezTo>
                    <a:pt x="144018" y="289407"/>
                    <a:pt x="82982" y="366217"/>
                    <a:pt x="0" y="390220"/>
                  </a:cubicBezTo>
                  <a:cubicBezTo>
                    <a:pt x="17145" y="395021"/>
                    <a:pt x="35662" y="397764"/>
                    <a:pt x="54864" y="397764"/>
                  </a:cubicBezTo>
                  <a:cubicBezTo>
                    <a:pt x="164592" y="397764"/>
                    <a:pt x="253746" y="308610"/>
                    <a:pt x="253746" y="198882"/>
                  </a:cubicBezTo>
                  <a:cubicBezTo>
                    <a:pt x="253746" y="88468"/>
                    <a:pt x="164592" y="0"/>
                    <a:pt x="54864" y="0"/>
                  </a:cubicBezTo>
                  <a:close/>
                </a:path>
              </a:pathLst>
            </a:custGeom>
            <a:solidFill>
              <a:srgbClr val="7B929E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7EE1405F-C178-C890-43BA-165231FC37A4}"/>
                </a:ext>
              </a:extLst>
            </p:cNvPr>
            <p:cNvSpPr/>
            <p:nvPr/>
          </p:nvSpPr>
          <p:spPr>
            <a:xfrm>
              <a:off x="3403111" y="4562542"/>
              <a:ext cx="205058" cy="205058"/>
            </a:xfrm>
            <a:custGeom>
              <a:avLst/>
              <a:gdLst>
                <a:gd name="connsiteX0" fmla="*/ 397764 w 397764"/>
                <a:gd name="connsiteY0" fmla="*/ 198882 h 397764"/>
                <a:gd name="connsiteX1" fmla="*/ 198882 w 397764"/>
                <a:gd name="connsiteY1" fmla="*/ 397764 h 397764"/>
                <a:gd name="connsiteX2" fmla="*/ 0 w 397764"/>
                <a:gd name="connsiteY2" fmla="*/ 198882 h 397764"/>
                <a:gd name="connsiteX3" fmla="*/ 198882 w 397764"/>
                <a:gd name="connsiteY3" fmla="*/ 0 h 397764"/>
                <a:gd name="connsiteX4" fmla="*/ 397764 w 397764"/>
                <a:gd name="connsiteY4" fmla="*/ 198882 h 397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764" h="397764">
                  <a:moveTo>
                    <a:pt x="397764" y="198882"/>
                  </a:moveTo>
                  <a:cubicBezTo>
                    <a:pt x="397764" y="308722"/>
                    <a:pt x="308721" y="397764"/>
                    <a:pt x="198882" y="397764"/>
                  </a:cubicBezTo>
                  <a:cubicBezTo>
                    <a:pt x="89042" y="397764"/>
                    <a:pt x="0" y="308722"/>
                    <a:pt x="0" y="198882"/>
                  </a:cubicBezTo>
                  <a:cubicBezTo>
                    <a:pt x="0" y="89043"/>
                    <a:pt x="89042" y="0"/>
                    <a:pt x="198882" y="0"/>
                  </a:cubicBezTo>
                  <a:cubicBezTo>
                    <a:pt x="308721" y="0"/>
                    <a:pt x="397764" y="89043"/>
                    <a:pt x="397764" y="198882"/>
                  </a:cubicBez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09088458-E24A-58A5-C656-F99A9DE89BE7}"/>
                </a:ext>
              </a:extLst>
            </p:cNvPr>
            <p:cNvSpPr/>
            <p:nvPr/>
          </p:nvSpPr>
          <p:spPr>
            <a:xfrm>
              <a:off x="3490437" y="5460553"/>
              <a:ext cx="339406" cy="77781"/>
            </a:xfrm>
            <a:custGeom>
              <a:avLst/>
              <a:gdLst>
                <a:gd name="connsiteX0" fmla="*/ 658368 w 658368"/>
                <a:gd name="connsiteY0" fmla="*/ 150876 h 150876"/>
                <a:gd name="connsiteX1" fmla="*/ 0 w 658368"/>
                <a:gd name="connsiteY1" fmla="*/ 150876 h 150876"/>
                <a:gd name="connsiteX2" fmla="*/ 0 w 658368"/>
                <a:gd name="connsiteY2" fmla="*/ 96012 h 150876"/>
                <a:gd name="connsiteX3" fmla="*/ 96012 w 658368"/>
                <a:gd name="connsiteY3" fmla="*/ 0 h 150876"/>
                <a:gd name="connsiteX4" fmla="*/ 562356 w 658368"/>
                <a:gd name="connsiteY4" fmla="*/ 0 h 150876"/>
                <a:gd name="connsiteX5" fmla="*/ 658368 w 658368"/>
                <a:gd name="connsiteY5" fmla="*/ 96012 h 150876"/>
                <a:gd name="connsiteX6" fmla="*/ 658368 w 658368"/>
                <a:gd name="connsiteY6" fmla="*/ 150876 h 150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8368" h="150876">
                  <a:moveTo>
                    <a:pt x="658368" y="150876"/>
                  </a:moveTo>
                  <a:lnTo>
                    <a:pt x="0" y="150876"/>
                  </a:lnTo>
                  <a:lnTo>
                    <a:pt x="0" y="96012"/>
                  </a:lnTo>
                  <a:cubicBezTo>
                    <a:pt x="0" y="43205"/>
                    <a:pt x="43205" y="0"/>
                    <a:pt x="96012" y="0"/>
                  </a:cubicBezTo>
                  <a:lnTo>
                    <a:pt x="562356" y="0"/>
                  </a:lnTo>
                  <a:cubicBezTo>
                    <a:pt x="615163" y="0"/>
                    <a:pt x="658368" y="43205"/>
                    <a:pt x="658368" y="96012"/>
                  </a:cubicBezTo>
                  <a:lnTo>
                    <a:pt x="658368" y="150876"/>
                  </a:lnTo>
                  <a:close/>
                </a:path>
              </a:pathLst>
            </a:custGeom>
            <a:solidFill>
              <a:srgbClr val="6E818E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6E7B6869-A628-ABE9-E194-4904746CB01A}"/>
                </a:ext>
              </a:extLst>
            </p:cNvPr>
            <p:cNvSpPr/>
            <p:nvPr/>
          </p:nvSpPr>
          <p:spPr>
            <a:xfrm>
              <a:off x="3490437" y="5505101"/>
              <a:ext cx="339406" cy="32880"/>
            </a:xfrm>
            <a:custGeom>
              <a:avLst/>
              <a:gdLst>
                <a:gd name="connsiteX0" fmla="*/ 0 w 658368"/>
                <a:gd name="connsiteY0" fmla="*/ 0 h 63779"/>
                <a:gd name="connsiteX1" fmla="*/ 658368 w 658368"/>
                <a:gd name="connsiteY1" fmla="*/ 0 h 63779"/>
                <a:gd name="connsiteX2" fmla="*/ 658368 w 658368"/>
                <a:gd name="connsiteY2" fmla="*/ 63779 h 63779"/>
                <a:gd name="connsiteX3" fmla="*/ 0 w 658368"/>
                <a:gd name="connsiteY3" fmla="*/ 63779 h 63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8368" h="63779">
                  <a:moveTo>
                    <a:pt x="0" y="0"/>
                  </a:moveTo>
                  <a:lnTo>
                    <a:pt x="658368" y="0"/>
                  </a:lnTo>
                  <a:lnTo>
                    <a:pt x="658368" y="63779"/>
                  </a:lnTo>
                  <a:lnTo>
                    <a:pt x="0" y="63779"/>
                  </a:lnTo>
                  <a:close/>
                </a:path>
              </a:pathLst>
            </a:custGeom>
            <a:solidFill>
              <a:srgbClr val="5C6F7A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297797CD-FEF3-EE45-6432-EDA7B8D6677C}"/>
                </a:ext>
              </a:extLst>
            </p:cNvPr>
            <p:cNvSpPr/>
            <p:nvPr/>
          </p:nvSpPr>
          <p:spPr>
            <a:xfrm>
              <a:off x="3490437" y="5460553"/>
              <a:ext cx="339406" cy="77781"/>
            </a:xfrm>
            <a:custGeom>
              <a:avLst/>
              <a:gdLst>
                <a:gd name="connsiteX0" fmla="*/ 658368 w 658368"/>
                <a:gd name="connsiteY0" fmla="*/ 150876 h 150876"/>
                <a:gd name="connsiteX1" fmla="*/ 0 w 658368"/>
                <a:gd name="connsiteY1" fmla="*/ 150876 h 150876"/>
                <a:gd name="connsiteX2" fmla="*/ 0 w 658368"/>
                <a:gd name="connsiteY2" fmla="*/ 96012 h 150876"/>
                <a:gd name="connsiteX3" fmla="*/ 96012 w 658368"/>
                <a:gd name="connsiteY3" fmla="*/ 0 h 150876"/>
                <a:gd name="connsiteX4" fmla="*/ 562356 w 658368"/>
                <a:gd name="connsiteY4" fmla="*/ 0 h 150876"/>
                <a:gd name="connsiteX5" fmla="*/ 658368 w 658368"/>
                <a:gd name="connsiteY5" fmla="*/ 96012 h 150876"/>
                <a:gd name="connsiteX6" fmla="*/ 658368 w 658368"/>
                <a:gd name="connsiteY6" fmla="*/ 150876 h 150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8368" h="150876">
                  <a:moveTo>
                    <a:pt x="658368" y="150876"/>
                  </a:moveTo>
                  <a:lnTo>
                    <a:pt x="0" y="150876"/>
                  </a:lnTo>
                  <a:lnTo>
                    <a:pt x="0" y="96012"/>
                  </a:lnTo>
                  <a:cubicBezTo>
                    <a:pt x="0" y="43205"/>
                    <a:pt x="43205" y="0"/>
                    <a:pt x="96012" y="0"/>
                  </a:cubicBezTo>
                  <a:lnTo>
                    <a:pt x="562356" y="0"/>
                  </a:lnTo>
                  <a:cubicBezTo>
                    <a:pt x="615163" y="0"/>
                    <a:pt x="658368" y="43205"/>
                    <a:pt x="658368" y="96012"/>
                  </a:cubicBezTo>
                  <a:lnTo>
                    <a:pt x="658368" y="150876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043B81F4-1B03-84F9-EA58-1B9AFED88F5B}"/>
                </a:ext>
              </a:extLst>
            </p:cNvPr>
            <p:cNvSpPr/>
            <p:nvPr/>
          </p:nvSpPr>
          <p:spPr>
            <a:xfrm>
              <a:off x="1723758" y="5538334"/>
              <a:ext cx="2783837" cy="3535"/>
            </a:xfrm>
            <a:custGeom>
              <a:avLst/>
              <a:gdLst>
                <a:gd name="connsiteX0" fmla="*/ 0 w 5399989"/>
                <a:gd name="connsiteY0" fmla="*/ 0 h 6858"/>
                <a:gd name="connsiteX1" fmla="*/ 5399989 w 5399989"/>
                <a:gd name="connsiteY1" fmla="*/ 0 h 6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99989" h="6858">
                  <a:moveTo>
                    <a:pt x="0" y="0"/>
                  </a:moveTo>
                  <a:lnTo>
                    <a:pt x="5399989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6BADCF1A-98EF-D69F-69AD-9FC905C0A658}"/>
                </a:ext>
              </a:extLst>
            </p:cNvPr>
            <p:cNvSpPr/>
            <p:nvPr/>
          </p:nvSpPr>
          <p:spPr>
            <a:xfrm>
              <a:off x="2951812" y="4190963"/>
              <a:ext cx="1105565" cy="517558"/>
            </a:xfrm>
            <a:custGeom>
              <a:avLst/>
              <a:gdLst>
                <a:gd name="connsiteX0" fmla="*/ 2129057 w 2144537"/>
                <a:gd name="connsiteY0" fmla="*/ 980008 h 1003941"/>
                <a:gd name="connsiteX1" fmla="*/ 2129057 w 2144537"/>
                <a:gd name="connsiteY1" fmla="*/ 980008 h 1003941"/>
                <a:gd name="connsiteX2" fmla="*/ 2035102 w 2144537"/>
                <a:gd name="connsiteY2" fmla="*/ 988238 h 1003941"/>
                <a:gd name="connsiteX3" fmla="*/ 1072239 w 2144537"/>
                <a:gd name="connsiteY3" fmla="*/ 172821 h 1003941"/>
                <a:gd name="connsiteX4" fmla="*/ 109375 w 2144537"/>
                <a:gd name="connsiteY4" fmla="*/ 988238 h 1003941"/>
                <a:gd name="connsiteX5" fmla="*/ 15421 w 2144537"/>
                <a:gd name="connsiteY5" fmla="*/ 980008 h 1003941"/>
                <a:gd name="connsiteX6" fmla="*/ 15421 w 2144537"/>
                <a:gd name="connsiteY6" fmla="*/ 980008 h 1003941"/>
                <a:gd name="connsiteX7" fmla="*/ 23650 w 2144537"/>
                <a:gd name="connsiteY7" fmla="*/ 887425 h 1003941"/>
                <a:gd name="connsiteX8" fmla="*/ 970055 w 2144537"/>
                <a:gd name="connsiteY8" fmla="*/ 87096 h 1003941"/>
                <a:gd name="connsiteX9" fmla="*/ 1072925 w 2144537"/>
                <a:gd name="connsiteY9" fmla="*/ 0 h 1003941"/>
                <a:gd name="connsiteX10" fmla="*/ 1175109 w 2144537"/>
                <a:gd name="connsiteY10" fmla="*/ 87096 h 1003941"/>
                <a:gd name="connsiteX11" fmla="*/ 2121513 w 2144537"/>
                <a:gd name="connsiteY11" fmla="*/ 887425 h 1003941"/>
                <a:gd name="connsiteX12" fmla="*/ 2129057 w 2144537"/>
                <a:gd name="connsiteY12" fmla="*/ 980008 h 1003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44537" h="1003941">
                  <a:moveTo>
                    <a:pt x="2129057" y="980008"/>
                  </a:moveTo>
                  <a:lnTo>
                    <a:pt x="2129057" y="980008"/>
                  </a:lnTo>
                  <a:cubicBezTo>
                    <a:pt x="2105739" y="1008126"/>
                    <a:pt x="2063220" y="1012241"/>
                    <a:pt x="2035102" y="988238"/>
                  </a:cubicBezTo>
                  <a:lnTo>
                    <a:pt x="1072239" y="172821"/>
                  </a:lnTo>
                  <a:lnTo>
                    <a:pt x="109375" y="988238"/>
                  </a:lnTo>
                  <a:cubicBezTo>
                    <a:pt x="81257" y="1012241"/>
                    <a:pt x="39424" y="1008126"/>
                    <a:pt x="15421" y="980008"/>
                  </a:cubicBezTo>
                  <a:lnTo>
                    <a:pt x="15421" y="980008"/>
                  </a:lnTo>
                  <a:cubicBezTo>
                    <a:pt x="-7897" y="951890"/>
                    <a:pt x="-4468" y="910742"/>
                    <a:pt x="23650" y="887425"/>
                  </a:cubicBezTo>
                  <a:lnTo>
                    <a:pt x="970055" y="87096"/>
                  </a:lnTo>
                  <a:lnTo>
                    <a:pt x="1072925" y="0"/>
                  </a:lnTo>
                  <a:lnTo>
                    <a:pt x="1175109" y="87096"/>
                  </a:lnTo>
                  <a:lnTo>
                    <a:pt x="2121513" y="887425"/>
                  </a:lnTo>
                  <a:cubicBezTo>
                    <a:pt x="2148945" y="910057"/>
                    <a:pt x="2152374" y="951890"/>
                    <a:pt x="2129057" y="980008"/>
                  </a:cubicBezTo>
                  <a:close/>
                </a:path>
              </a:pathLst>
            </a:custGeom>
            <a:solidFill>
              <a:srgbClr val="BCE8D7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7F37B1F8-5821-8DC0-8C0F-13F623FC3124}"/>
                </a:ext>
              </a:extLst>
            </p:cNvPr>
            <p:cNvSpPr/>
            <p:nvPr/>
          </p:nvSpPr>
          <p:spPr>
            <a:xfrm>
              <a:off x="2951812" y="4190963"/>
              <a:ext cx="1105565" cy="517558"/>
            </a:xfrm>
            <a:custGeom>
              <a:avLst/>
              <a:gdLst>
                <a:gd name="connsiteX0" fmla="*/ 2129057 w 2144537"/>
                <a:gd name="connsiteY0" fmla="*/ 980008 h 1003941"/>
                <a:gd name="connsiteX1" fmla="*/ 2129057 w 2144537"/>
                <a:gd name="connsiteY1" fmla="*/ 980008 h 1003941"/>
                <a:gd name="connsiteX2" fmla="*/ 2035102 w 2144537"/>
                <a:gd name="connsiteY2" fmla="*/ 988238 h 1003941"/>
                <a:gd name="connsiteX3" fmla="*/ 1072239 w 2144537"/>
                <a:gd name="connsiteY3" fmla="*/ 172821 h 1003941"/>
                <a:gd name="connsiteX4" fmla="*/ 109375 w 2144537"/>
                <a:gd name="connsiteY4" fmla="*/ 988238 h 1003941"/>
                <a:gd name="connsiteX5" fmla="*/ 15421 w 2144537"/>
                <a:gd name="connsiteY5" fmla="*/ 980008 h 1003941"/>
                <a:gd name="connsiteX6" fmla="*/ 15421 w 2144537"/>
                <a:gd name="connsiteY6" fmla="*/ 980008 h 1003941"/>
                <a:gd name="connsiteX7" fmla="*/ 23650 w 2144537"/>
                <a:gd name="connsiteY7" fmla="*/ 887425 h 1003941"/>
                <a:gd name="connsiteX8" fmla="*/ 970055 w 2144537"/>
                <a:gd name="connsiteY8" fmla="*/ 87096 h 1003941"/>
                <a:gd name="connsiteX9" fmla="*/ 1072925 w 2144537"/>
                <a:gd name="connsiteY9" fmla="*/ 0 h 1003941"/>
                <a:gd name="connsiteX10" fmla="*/ 1175109 w 2144537"/>
                <a:gd name="connsiteY10" fmla="*/ 87096 h 1003941"/>
                <a:gd name="connsiteX11" fmla="*/ 2121513 w 2144537"/>
                <a:gd name="connsiteY11" fmla="*/ 887425 h 1003941"/>
                <a:gd name="connsiteX12" fmla="*/ 2129057 w 2144537"/>
                <a:gd name="connsiteY12" fmla="*/ 980008 h 1003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44537" h="1003941">
                  <a:moveTo>
                    <a:pt x="2129057" y="980008"/>
                  </a:moveTo>
                  <a:lnTo>
                    <a:pt x="2129057" y="980008"/>
                  </a:lnTo>
                  <a:cubicBezTo>
                    <a:pt x="2105739" y="1008126"/>
                    <a:pt x="2063220" y="1012241"/>
                    <a:pt x="2035102" y="988238"/>
                  </a:cubicBezTo>
                  <a:lnTo>
                    <a:pt x="1072239" y="172821"/>
                  </a:lnTo>
                  <a:lnTo>
                    <a:pt x="109375" y="988238"/>
                  </a:lnTo>
                  <a:cubicBezTo>
                    <a:pt x="81257" y="1012241"/>
                    <a:pt x="39424" y="1008126"/>
                    <a:pt x="15421" y="980008"/>
                  </a:cubicBezTo>
                  <a:lnTo>
                    <a:pt x="15421" y="980008"/>
                  </a:lnTo>
                  <a:cubicBezTo>
                    <a:pt x="-7897" y="951890"/>
                    <a:pt x="-4468" y="910742"/>
                    <a:pt x="23650" y="887425"/>
                  </a:cubicBezTo>
                  <a:lnTo>
                    <a:pt x="970055" y="87096"/>
                  </a:lnTo>
                  <a:lnTo>
                    <a:pt x="1072925" y="0"/>
                  </a:lnTo>
                  <a:lnTo>
                    <a:pt x="1175109" y="87096"/>
                  </a:lnTo>
                  <a:lnTo>
                    <a:pt x="2121513" y="887425"/>
                  </a:lnTo>
                  <a:cubicBezTo>
                    <a:pt x="2148945" y="910057"/>
                    <a:pt x="2152374" y="951890"/>
                    <a:pt x="2129057" y="980008"/>
                  </a:cubicBez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F09CDE8B-6D73-95A3-39D6-35066A53A8A9}"/>
                </a:ext>
              </a:extLst>
            </p:cNvPr>
            <p:cNvSpPr/>
            <p:nvPr/>
          </p:nvSpPr>
          <p:spPr>
            <a:xfrm>
              <a:off x="4180563" y="4998820"/>
              <a:ext cx="3535" cy="539514"/>
            </a:xfrm>
            <a:custGeom>
              <a:avLst/>
              <a:gdLst>
                <a:gd name="connsiteX0" fmla="*/ 0 w 6858"/>
                <a:gd name="connsiteY0" fmla="*/ 1046531 h 1046530"/>
                <a:gd name="connsiteX1" fmla="*/ 0 w 6858"/>
                <a:gd name="connsiteY1" fmla="*/ 0 h 1046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1046530">
                  <a:moveTo>
                    <a:pt x="0" y="1046531"/>
                  </a:moveTo>
                  <a:lnTo>
                    <a:pt x="0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0EF3C8DA-0F30-C959-737A-985A51B196FF}"/>
                </a:ext>
              </a:extLst>
            </p:cNvPr>
            <p:cNvSpPr/>
            <p:nvPr/>
          </p:nvSpPr>
          <p:spPr>
            <a:xfrm>
              <a:off x="4343902" y="4998820"/>
              <a:ext cx="3535" cy="539514"/>
            </a:xfrm>
            <a:custGeom>
              <a:avLst/>
              <a:gdLst>
                <a:gd name="connsiteX0" fmla="*/ 0 w 6858"/>
                <a:gd name="connsiteY0" fmla="*/ 1046531 h 1046530"/>
                <a:gd name="connsiteX1" fmla="*/ 0 w 6858"/>
                <a:gd name="connsiteY1" fmla="*/ 0 h 1046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1046530">
                  <a:moveTo>
                    <a:pt x="0" y="1046531"/>
                  </a:moveTo>
                  <a:lnTo>
                    <a:pt x="0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D2E9FF40-8C76-90CC-C828-1DA553655367}"/>
                </a:ext>
              </a:extLst>
            </p:cNvPr>
            <p:cNvSpPr/>
            <p:nvPr/>
          </p:nvSpPr>
          <p:spPr>
            <a:xfrm>
              <a:off x="3505640" y="4562542"/>
              <a:ext cx="3535" cy="205058"/>
            </a:xfrm>
            <a:custGeom>
              <a:avLst/>
              <a:gdLst>
                <a:gd name="connsiteX0" fmla="*/ 0 w 6858"/>
                <a:gd name="connsiteY0" fmla="*/ 397764 h 397764"/>
                <a:gd name="connsiteX1" fmla="*/ 0 w 6858"/>
                <a:gd name="connsiteY1" fmla="*/ 0 h 397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397764">
                  <a:moveTo>
                    <a:pt x="0" y="397764"/>
                  </a:moveTo>
                  <a:lnTo>
                    <a:pt x="0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8" name="任意多边形: 形状 507">
              <a:extLst>
                <a:ext uri="{FF2B5EF4-FFF2-40B4-BE49-F238E27FC236}">
                  <a16:creationId xmlns:a16="http://schemas.microsoft.com/office/drawing/2014/main" id="{9B92360E-61DA-85C6-C113-DC9087D054A4}"/>
                </a:ext>
              </a:extLst>
            </p:cNvPr>
            <p:cNvSpPr/>
            <p:nvPr/>
          </p:nvSpPr>
          <p:spPr>
            <a:xfrm>
              <a:off x="3403111" y="4665071"/>
              <a:ext cx="205058" cy="3535"/>
            </a:xfrm>
            <a:custGeom>
              <a:avLst/>
              <a:gdLst>
                <a:gd name="connsiteX0" fmla="*/ 0 w 397764"/>
                <a:gd name="connsiteY0" fmla="*/ 0 h 6858"/>
                <a:gd name="connsiteX1" fmla="*/ 397764 w 397764"/>
                <a:gd name="connsiteY1" fmla="*/ 0 h 6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7764" h="6858">
                  <a:moveTo>
                    <a:pt x="0" y="0"/>
                  </a:moveTo>
                  <a:lnTo>
                    <a:pt x="397764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9" name="任意多边形: 形状 508">
              <a:extLst>
                <a:ext uri="{FF2B5EF4-FFF2-40B4-BE49-F238E27FC236}">
                  <a16:creationId xmlns:a16="http://schemas.microsoft.com/office/drawing/2014/main" id="{B9B74313-C52A-D185-78FA-2FC14570F555}"/>
                </a:ext>
              </a:extLst>
            </p:cNvPr>
            <p:cNvSpPr/>
            <p:nvPr/>
          </p:nvSpPr>
          <p:spPr>
            <a:xfrm>
              <a:off x="1910078" y="5297921"/>
              <a:ext cx="664670" cy="14142"/>
            </a:xfrm>
            <a:custGeom>
              <a:avLst/>
              <a:gdLst>
                <a:gd name="connsiteX0" fmla="*/ 0 w 1289304"/>
                <a:gd name="connsiteY0" fmla="*/ 0 h 27432"/>
                <a:gd name="connsiteX1" fmla="*/ 1289304 w 1289304"/>
                <a:gd name="connsiteY1" fmla="*/ 0 h 27432"/>
                <a:gd name="connsiteX2" fmla="*/ 1289304 w 1289304"/>
                <a:gd name="connsiteY2" fmla="*/ 27432 h 27432"/>
                <a:gd name="connsiteX3" fmla="*/ 0 w 1289304"/>
                <a:gd name="connsiteY3" fmla="*/ 27432 h 27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304" h="27432">
                  <a:moveTo>
                    <a:pt x="0" y="0"/>
                  </a:moveTo>
                  <a:lnTo>
                    <a:pt x="1289304" y="0"/>
                  </a:lnTo>
                  <a:lnTo>
                    <a:pt x="1289304" y="27432"/>
                  </a:lnTo>
                  <a:lnTo>
                    <a:pt x="0" y="27432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0" name="任意多边形: 形状 509">
              <a:extLst>
                <a:ext uri="{FF2B5EF4-FFF2-40B4-BE49-F238E27FC236}">
                  <a16:creationId xmlns:a16="http://schemas.microsoft.com/office/drawing/2014/main" id="{AF7BA04A-606F-2052-8F82-4C85A80C0DED}"/>
                </a:ext>
              </a:extLst>
            </p:cNvPr>
            <p:cNvSpPr/>
            <p:nvPr/>
          </p:nvSpPr>
          <p:spPr>
            <a:xfrm>
              <a:off x="1910078" y="5397976"/>
              <a:ext cx="664670" cy="14142"/>
            </a:xfrm>
            <a:custGeom>
              <a:avLst/>
              <a:gdLst>
                <a:gd name="connsiteX0" fmla="*/ 0 w 1289304"/>
                <a:gd name="connsiteY0" fmla="*/ 0 h 27432"/>
                <a:gd name="connsiteX1" fmla="*/ 1289304 w 1289304"/>
                <a:gd name="connsiteY1" fmla="*/ 0 h 27432"/>
                <a:gd name="connsiteX2" fmla="*/ 1289304 w 1289304"/>
                <a:gd name="connsiteY2" fmla="*/ 27432 h 27432"/>
                <a:gd name="connsiteX3" fmla="*/ 0 w 1289304"/>
                <a:gd name="connsiteY3" fmla="*/ 27432 h 27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304" h="27432">
                  <a:moveTo>
                    <a:pt x="0" y="0"/>
                  </a:moveTo>
                  <a:lnTo>
                    <a:pt x="1289304" y="0"/>
                  </a:lnTo>
                  <a:lnTo>
                    <a:pt x="1289304" y="27432"/>
                  </a:lnTo>
                  <a:lnTo>
                    <a:pt x="0" y="27432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2" name="任意多边形: 形状 511">
              <a:extLst>
                <a:ext uri="{FF2B5EF4-FFF2-40B4-BE49-F238E27FC236}">
                  <a16:creationId xmlns:a16="http://schemas.microsoft.com/office/drawing/2014/main" id="{2F1D2236-D860-861A-BFE8-1BAEE2D382FF}"/>
                </a:ext>
              </a:extLst>
            </p:cNvPr>
            <p:cNvSpPr/>
            <p:nvPr/>
          </p:nvSpPr>
          <p:spPr>
            <a:xfrm>
              <a:off x="2011900" y="4812147"/>
              <a:ext cx="3535" cy="726187"/>
            </a:xfrm>
            <a:custGeom>
              <a:avLst/>
              <a:gdLst>
                <a:gd name="connsiteX0" fmla="*/ 0 w 6858"/>
                <a:gd name="connsiteY0" fmla="*/ 1408633 h 1408633"/>
                <a:gd name="connsiteX1" fmla="*/ 0 w 6858"/>
                <a:gd name="connsiteY1" fmla="*/ 0 h 1408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1408633">
                  <a:moveTo>
                    <a:pt x="0" y="1408633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4" name="任意多边形: 形状 513">
              <a:extLst>
                <a:ext uri="{FF2B5EF4-FFF2-40B4-BE49-F238E27FC236}">
                  <a16:creationId xmlns:a16="http://schemas.microsoft.com/office/drawing/2014/main" id="{F6F428B0-F537-0DD6-7E52-25B7C00F2A7F}"/>
                </a:ext>
              </a:extLst>
            </p:cNvPr>
            <p:cNvSpPr/>
            <p:nvPr/>
          </p:nvSpPr>
          <p:spPr>
            <a:xfrm>
              <a:off x="1848914" y="4998820"/>
              <a:ext cx="3535" cy="539514"/>
            </a:xfrm>
            <a:custGeom>
              <a:avLst/>
              <a:gdLst>
                <a:gd name="connsiteX0" fmla="*/ 0 w 6858"/>
                <a:gd name="connsiteY0" fmla="*/ 1046531 h 1046530"/>
                <a:gd name="connsiteX1" fmla="*/ 0 w 6858"/>
                <a:gd name="connsiteY1" fmla="*/ 0 h 1046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1046530">
                  <a:moveTo>
                    <a:pt x="0" y="1046531"/>
                  </a:moveTo>
                  <a:lnTo>
                    <a:pt x="0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5" name="任意多边形: 形状 514">
              <a:extLst>
                <a:ext uri="{FF2B5EF4-FFF2-40B4-BE49-F238E27FC236}">
                  <a16:creationId xmlns:a16="http://schemas.microsoft.com/office/drawing/2014/main" id="{A7B74033-4F7A-9478-B537-BCC8F331BD51}"/>
                </a:ext>
              </a:extLst>
            </p:cNvPr>
            <p:cNvSpPr/>
            <p:nvPr/>
          </p:nvSpPr>
          <p:spPr>
            <a:xfrm>
              <a:off x="2250898" y="4865886"/>
              <a:ext cx="3535" cy="672448"/>
            </a:xfrm>
            <a:custGeom>
              <a:avLst/>
              <a:gdLst>
                <a:gd name="connsiteX0" fmla="*/ 0 w 6858"/>
                <a:gd name="connsiteY0" fmla="*/ 1304392 h 1304391"/>
                <a:gd name="connsiteX1" fmla="*/ 0 w 6858"/>
                <a:gd name="connsiteY1" fmla="*/ 0 h 1304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1304391">
                  <a:moveTo>
                    <a:pt x="0" y="1304392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6" name="任意多边形: 形状 515">
              <a:extLst>
                <a:ext uri="{FF2B5EF4-FFF2-40B4-BE49-F238E27FC236}">
                  <a16:creationId xmlns:a16="http://schemas.microsoft.com/office/drawing/2014/main" id="{4564443F-BD8A-9568-7EF6-A7FD84E66712}"/>
                </a:ext>
              </a:extLst>
            </p:cNvPr>
            <p:cNvSpPr/>
            <p:nvPr/>
          </p:nvSpPr>
          <p:spPr>
            <a:xfrm>
              <a:off x="2481411" y="5186907"/>
              <a:ext cx="49497" cy="351427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solidFill>
              <a:srgbClr val="66333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7" name="任意多边形: 形状 516">
              <a:extLst>
                <a:ext uri="{FF2B5EF4-FFF2-40B4-BE49-F238E27FC236}">
                  <a16:creationId xmlns:a16="http://schemas.microsoft.com/office/drawing/2014/main" id="{D2ABD904-411F-0A1F-9F94-B85B77760A08}"/>
                </a:ext>
              </a:extLst>
            </p:cNvPr>
            <p:cNvSpPr/>
            <p:nvPr/>
          </p:nvSpPr>
          <p:spPr>
            <a:xfrm>
              <a:off x="2481411" y="5186907"/>
              <a:ext cx="49497" cy="351427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8" name="任意多边形: 形状 517">
              <a:extLst>
                <a:ext uri="{FF2B5EF4-FFF2-40B4-BE49-F238E27FC236}">
                  <a16:creationId xmlns:a16="http://schemas.microsoft.com/office/drawing/2014/main" id="{D6955AE8-0AF4-19FB-3815-2618C82D18DA}"/>
                </a:ext>
              </a:extLst>
            </p:cNvPr>
            <p:cNvSpPr/>
            <p:nvPr/>
          </p:nvSpPr>
          <p:spPr>
            <a:xfrm>
              <a:off x="2349891" y="5186907"/>
              <a:ext cx="49497" cy="351427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solidFill>
              <a:srgbClr val="66333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9" name="任意多边形: 形状 518">
              <a:extLst>
                <a:ext uri="{FF2B5EF4-FFF2-40B4-BE49-F238E27FC236}">
                  <a16:creationId xmlns:a16="http://schemas.microsoft.com/office/drawing/2014/main" id="{B5F34C8F-2EC7-C6AC-84B8-45C645F87A88}"/>
                </a:ext>
              </a:extLst>
            </p:cNvPr>
            <p:cNvSpPr/>
            <p:nvPr/>
          </p:nvSpPr>
          <p:spPr>
            <a:xfrm>
              <a:off x="2349891" y="5186907"/>
              <a:ext cx="49497" cy="351427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0" name="任意多边形: 形状 519">
              <a:extLst>
                <a:ext uri="{FF2B5EF4-FFF2-40B4-BE49-F238E27FC236}">
                  <a16:creationId xmlns:a16="http://schemas.microsoft.com/office/drawing/2014/main" id="{28908FDB-2123-14E8-79BC-3DE60EF0119E}"/>
                </a:ext>
              </a:extLst>
            </p:cNvPr>
            <p:cNvSpPr/>
            <p:nvPr/>
          </p:nvSpPr>
          <p:spPr>
            <a:xfrm>
              <a:off x="2218725" y="5186907"/>
              <a:ext cx="49497" cy="351427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solidFill>
              <a:srgbClr val="66333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1" name="任意多边形: 形状 520">
              <a:extLst>
                <a:ext uri="{FF2B5EF4-FFF2-40B4-BE49-F238E27FC236}">
                  <a16:creationId xmlns:a16="http://schemas.microsoft.com/office/drawing/2014/main" id="{E7F49B26-1329-B913-D730-A9A4557EF212}"/>
                </a:ext>
              </a:extLst>
            </p:cNvPr>
            <p:cNvSpPr/>
            <p:nvPr/>
          </p:nvSpPr>
          <p:spPr>
            <a:xfrm>
              <a:off x="2218725" y="5186907"/>
              <a:ext cx="49497" cy="351427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2" name="任意多边形: 形状 521">
              <a:extLst>
                <a:ext uri="{FF2B5EF4-FFF2-40B4-BE49-F238E27FC236}">
                  <a16:creationId xmlns:a16="http://schemas.microsoft.com/office/drawing/2014/main" id="{F8611210-1F55-90C2-3742-80D430F2F28F}"/>
                </a:ext>
              </a:extLst>
            </p:cNvPr>
            <p:cNvSpPr/>
            <p:nvPr/>
          </p:nvSpPr>
          <p:spPr>
            <a:xfrm>
              <a:off x="2087559" y="5186907"/>
              <a:ext cx="49497" cy="351427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solidFill>
              <a:srgbClr val="66333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3" name="任意多边形: 形状 522">
              <a:extLst>
                <a:ext uri="{FF2B5EF4-FFF2-40B4-BE49-F238E27FC236}">
                  <a16:creationId xmlns:a16="http://schemas.microsoft.com/office/drawing/2014/main" id="{38047FAA-CB00-802A-A688-1CD7FE7C1DC9}"/>
                </a:ext>
              </a:extLst>
            </p:cNvPr>
            <p:cNvSpPr/>
            <p:nvPr/>
          </p:nvSpPr>
          <p:spPr>
            <a:xfrm>
              <a:off x="2087559" y="5186907"/>
              <a:ext cx="49497" cy="351427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4" name="任意多边形: 形状 523">
              <a:extLst>
                <a:ext uri="{FF2B5EF4-FFF2-40B4-BE49-F238E27FC236}">
                  <a16:creationId xmlns:a16="http://schemas.microsoft.com/office/drawing/2014/main" id="{1D0ADB24-0F3F-B816-D96F-5FDE6A601B03}"/>
                </a:ext>
              </a:extLst>
            </p:cNvPr>
            <p:cNvSpPr/>
            <p:nvPr/>
          </p:nvSpPr>
          <p:spPr>
            <a:xfrm>
              <a:off x="1956393" y="5186907"/>
              <a:ext cx="49497" cy="351427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solidFill>
              <a:srgbClr val="66333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5" name="任意多边形: 形状 524">
              <a:extLst>
                <a:ext uri="{FF2B5EF4-FFF2-40B4-BE49-F238E27FC236}">
                  <a16:creationId xmlns:a16="http://schemas.microsoft.com/office/drawing/2014/main" id="{2B05287D-FBCC-B202-5312-49E5813BF807}"/>
                </a:ext>
              </a:extLst>
            </p:cNvPr>
            <p:cNvSpPr/>
            <p:nvPr/>
          </p:nvSpPr>
          <p:spPr>
            <a:xfrm>
              <a:off x="1956393" y="5186907"/>
              <a:ext cx="49497" cy="351427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6" name="任意多边形: 形状 525">
              <a:extLst>
                <a:ext uri="{FF2B5EF4-FFF2-40B4-BE49-F238E27FC236}">
                  <a16:creationId xmlns:a16="http://schemas.microsoft.com/office/drawing/2014/main" id="{E967B40D-0DA9-DB6D-A66E-69EA8C38AD3A}"/>
                </a:ext>
              </a:extLst>
            </p:cNvPr>
            <p:cNvSpPr/>
            <p:nvPr/>
          </p:nvSpPr>
          <p:spPr>
            <a:xfrm>
              <a:off x="3574228" y="5300750"/>
              <a:ext cx="3535" cy="79548"/>
            </a:xfrm>
            <a:custGeom>
              <a:avLst/>
              <a:gdLst>
                <a:gd name="connsiteX0" fmla="*/ 0 w 6858"/>
                <a:gd name="connsiteY0" fmla="*/ 0 h 154305"/>
                <a:gd name="connsiteX1" fmla="*/ 0 w 6858"/>
                <a:gd name="connsiteY1" fmla="*/ 154305 h 154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154305">
                  <a:moveTo>
                    <a:pt x="0" y="0"/>
                  </a:moveTo>
                  <a:lnTo>
                    <a:pt x="0" y="154305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7" name="任意多边形: 形状 526">
              <a:extLst>
                <a:ext uri="{FF2B5EF4-FFF2-40B4-BE49-F238E27FC236}">
                  <a16:creationId xmlns:a16="http://schemas.microsoft.com/office/drawing/2014/main" id="{1860272E-52B9-F9CE-3D2F-0573368EBEF5}"/>
                </a:ext>
              </a:extLst>
            </p:cNvPr>
            <p:cNvSpPr/>
            <p:nvPr/>
          </p:nvSpPr>
          <p:spPr>
            <a:xfrm>
              <a:off x="4347084" y="5065641"/>
              <a:ext cx="28637" cy="31112"/>
            </a:xfrm>
            <a:custGeom>
              <a:avLst/>
              <a:gdLst>
                <a:gd name="connsiteX0" fmla="*/ 0 w 55549"/>
                <a:gd name="connsiteY0" fmla="*/ 60350 h 60350"/>
                <a:gd name="connsiteX1" fmla="*/ 55550 w 55549"/>
                <a:gd name="connsiteY1" fmla="*/ 0 h 60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5549" h="60350">
                  <a:moveTo>
                    <a:pt x="0" y="60350"/>
                  </a:moveTo>
                  <a:lnTo>
                    <a:pt x="55550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8" name="任意多边形: 形状 527">
              <a:extLst>
                <a:ext uri="{FF2B5EF4-FFF2-40B4-BE49-F238E27FC236}">
                  <a16:creationId xmlns:a16="http://schemas.microsoft.com/office/drawing/2014/main" id="{C6F26DCF-197F-1A71-5ED5-2CD20C5534C4}"/>
                </a:ext>
              </a:extLst>
            </p:cNvPr>
            <p:cNvSpPr/>
            <p:nvPr/>
          </p:nvSpPr>
          <p:spPr>
            <a:xfrm>
              <a:off x="4343902" y="5172766"/>
              <a:ext cx="44547" cy="29698"/>
            </a:xfrm>
            <a:custGeom>
              <a:avLst/>
              <a:gdLst>
                <a:gd name="connsiteX0" fmla="*/ 0 w 86410"/>
                <a:gd name="connsiteY0" fmla="*/ 57607 h 57607"/>
                <a:gd name="connsiteX1" fmla="*/ 86411 w 86410"/>
                <a:gd name="connsiteY1" fmla="*/ 0 h 57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6410" h="57607">
                  <a:moveTo>
                    <a:pt x="0" y="57607"/>
                  </a:moveTo>
                  <a:lnTo>
                    <a:pt x="86411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9" name="任意多边形: 形状 528">
              <a:extLst>
                <a:ext uri="{FF2B5EF4-FFF2-40B4-BE49-F238E27FC236}">
                  <a16:creationId xmlns:a16="http://schemas.microsoft.com/office/drawing/2014/main" id="{08B5B45A-BA0B-9144-0C9A-EFDDC2C236D8}"/>
                </a:ext>
              </a:extLst>
            </p:cNvPr>
            <p:cNvSpPr/>
            <p:nvPr/>
          </p:nvSpPr>
          <p:spPr>
            <a:xfrm>
              <a:off x="4312083" y="5126804"/>
              <a:ext cx="29698" cy="22627"/>
            </a:xfrm>
            <a:custGeom>
              <a:avLst/>
              <a:gdLst>
                <a:gd name="connsiteX0" fmla="*/ 57607 w 57607"/>
                <a:gd name="connsiteY0" fmla="*/ 43891 h 43891"/>
                <a:gd name="connsiteX1" fmla="*/ 0 w 57607"/>
                <a:gd name="connsiteY1" fmla="*/ 0 h 43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7607" h="43891">
                  <a:moveTo>
                    <a:pt x="57607" y="43891"/>
                  </a:moveTo>
                  <a:lnTo>
                    <a:pt x="0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0" name="任意多边形: 形状 529">
              <a:extLst>
                <a:ext uri="{FF2B5EF4-FFF2-40B4-BE49-F238E27FC236}">
                  <a16:creationId xmlns:a16="http://schemas.microsoft.com/office/drawing/2014/main" id="{05AFF88D-32F3-BBD9-EF4F-A04CB92912E5}"/>
                </a:ext>
              </a:extLst>
            </p:cNvPr>
            <p:cNvSpPr/>
            <p:nvPr/>
          </p:nvSpPr>
          <p:spPr>
            <a:xfrm>
              <a:off x="4180563" y="5037357"/>
              <a:ext cx="38183" cy="28284"/>
            </a:xfrm>
            <a:custGeom>
              <a:avLst/>
              <a:gdLst>
                <a:gd name="connsiteX0" fmla="*/ 0 w 74066"/>
                <a:gd name="connsiteY0" fmla="*/ 54864 h 54864"/>
                <a:gd name="connsiteX1" fmla="*/ 74066 w 74066"/>
                <a:gd name="connsiteY1" fmla="*/ 0 h 54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066" h="54864">
                  <a:moveTo>
                    <a:pt x="0" y="54864"/>
                  </a:moveTo>
                  <a:lnTo>
                    <a:pt x="74066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1" name="任意多边形: 形状 530">
              <a:extLst>
                <a:ext uri="{FF2B5EF4-FFF2-40B4-BE49-F238E27FC236}">
                  <a16:creationId xmlns:a16="http://schemas.microsoft.com/office/drawing/2014/main" id="{A5B07B05-F44B-DDAA-5C31-7B02A937F70D}"/>
                </a:ext>
              </a:extLst>
            </p:cNvPr>
            <p:cNvSpPr/>
            <p:nvPr/>
          </p:nvSpPr>
          <p:spPr>
            <a:xfrm>
              <a:off x="4180563" y="5126804"/>
              <a:ext cx="59396" cy="41365"/>
            </a:xfrm>
            <a:custGeom>
              <a:avLst/>
              <a:gdLst>
                <a:gd name="connsiteX0" fmla="*/ 0 w 115214"/>
                <a:gd name="connsiteY0" fmla="*/ 80239 h 80238"/>
                <a:gd name="connsiteX1" fmla="*/ 115214 w 115214"/>
                <a:gd name="connsiteY1" fmla="*/ 0 h 80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5214" h="80238">
                  <a:moveTo>
                    <a:pt x="0" y="80239"/>
                  </a:moveTo>
                  <a:lnTo>
                    <a:pt x="115214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2" name="任意多边形: 形状 531">
              <a:extLst>
                <a:ext uri="{FF2B5EF4-FFF2-40B4-BE49-F238E27FC236}">
                  <a16:creationId xmlns:a16="http://schemas.microsoft.com/office/drawing/2014/main" id="{A95B5BB6-2CEC-C000-12B4-40ACA4556B41}"/>
                </a:ext>
              </a:extLst>
            </p:cNvPr>
            <p:cNvSpPr/>
            <p:nvPr/>
          </p:nvSpPr>
          <p:spPr>
            <a:xfrm>
              <a:off x="4138844" y="5072712"/>
              <a:ext cx="39951" cy="37829"/>
            </a:xfrm>
            <a:custGeom>
              <a:avLst/>
              <a:gdLst>
                <a:gd name="connsiteX0" fmla="*/ 77495 w 77495"/>
                <a:gd name="connsiteY0" fmla="*/ 73381 h 73380"/>
                <a:gd name="connsiteX1" fmla="*/ 0 w 77495"/>
                <a:gd name="connsiteY1" fmla="*/ 0 h 73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7495" h="73380">
                  <a:moveTo>
                    <a:pt x="77495" y="73381"/>
                  </a:moveTo>
                  <a:lnTo>
                    <a:pt x="0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3" name="任意多边形: 形状 532">
              <a:extLst>
                <a:ext uri="{FF2B5EF4-FFF2-40B4-BE49-F238E27FC236}">
                  <a16:creationId xmlns:a16="http://schemas.microsoft.com/office/drawing/2014/main" id="{398039F2-CDDC-39F4-33FF-A0813151CE52}"/>
                </a:ext>
              </a:extLst>
            </p:cNvPr>
            <p:cNvSpPr/>
            <p:nvPr/>
          </p:nvSpPr>
          <p:spPr>
            <a:xfrm>
              <a:off x="2250898" y="5042660"/>
              <a:ext cx="52325" cy="60103"/>
            </a:xfrm>
            <a:custGeom>
              <a:avLst/>
              <a:gdLst>
                <a:gd name="connsiteX0" fmla="*/ 101498 w 101498"/>
                <a:gd name="connsiteY0" fmla="*/ 0 h 116586"/>
                <a:gd name="connsiteX1" fmla="*/ 0 w 101498"/>
                <a:gd name="connsiteY1" fmla="*/ 116586 h 116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1498" h="116586">
                  <a:moveTo>
                    <a:pt x="101498" y="0"/>
                  </a:moveTo>
                  <a:lnTo>
                    <a:pt x="0" y="116586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9" name="任意多边形: 形状 538">
              <a:extLst>
                <a:ext uri="{FF2B5EF4-FFF2-40B4-BE49-F238E27FC236}">
                  <a16:creationId xmlns:a16="http://schemas.microsoft.com/office/drawing/2014/main" id="{526AFF6C-58FB-89C4-D6B6-CE0B4F60FE9D}"/>
                </a:ext>
              </a:extLst>
            </p:cNvPr>
            <p:cNvSpPr/>
            <p:nvPr/>
          </p:nvSpPr>
          <p:spPr>
            <a:xfrm>
              <a:off x="2250898" y="4901594"/>
              <a:ext cx="34647" cy="50911"/>
            </a:xfrm>
            <a:custGeom>
              <a:avLst/>
              <a:gdLst>
                <a:gd name="connsiteX0" fmla="*/ 67208 w 67208"/>
                <a:gd name="connsiteY0" fmla="*/ 0 h 98755"/>
                <a:gd name="connsiteX1" fmla="*/ 0 w 67208"/>
                <a:gd name="connsiteY1" fmla="*/ 98755 h 9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7208" h="98755">
                  <a:moveTo>
                    <a:pt x="67208" y="0"/>
                  </a:moveTo>
                  <a:lnTo>
                    <a:pt x="0" y="98755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0" name="任意多边形: 形状 539">
              <a:extLst>
                <a:ext uri="{FF2B5EF4-FFF2-40B4-BE49-F238E27FC236}">
                  <a16:creationId xmlns:a16="http://schemas.microsoft.com/office/drawing/2014/main" id="{FD12E051-05C3-69F3-5A2F-08371D3B9A7B}"/>
                </a:ext>
              </a:extLst>
            </p:cNvPr>
            <p:cNvSpPr/>
            <p:nvPr/>
          </p:nvSpPr>
          <p:spPr>
            <a:xfrm>
              <a:off x="2204230" y="4998820"/>
              <a:ext cx="46668" cy="33233"/>
            </a:xfrm>
            <a:custGeom>
              <a:avLst/>
              <a:gdLst>
                <a:gd name="connsiteX0" fmla="*/ 90526 w 90525"/>
                <a:gd name="connsiteY0" fmla="*/ 64465 h 64465"/>
                <a:gd name="connsiteX1" fmla="*/ 0 w 90525"/>
                <a:gd name="connsiteY1" fmla="*/ 0 h 64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0525" h="64465">
                  <a:moveTo>
                    <a:pt x="90526" y="64465"/>
                  </a:moveTo>
                  <a:lnTo>
                    <a:pt x="0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1" name="任意多边形: 形状 540">
              <a:extLst>
                <a:ext uri="{FF2B5EF4-FFF2-40B4-BE49-F238E27FC236}">
                  <a16:creationId xmlns:a16="http://schemas.microsoft.com/office/drawing/2014/main" id="{3D23316E-B17A-D4A0-4E66-017500E66590}"/>
                </a:ext>
              </a:extLst>
            </p:cNvPr>
            <p:cNvSpPr/>
            <p:nvPr/>
          </p:nvSpPr>
          <p:spPr>
            <a:xfrm>
              <a:off x="3593320" y="5138118"/>
              <a:ext cx="133995" cy="130459"/>
            </a:xfrm>
            <a:custGeom>
              <a:avLst/>
              <a:gdLst>
                <a:gd name="connsiteX0" fmla="*/ 0 w 259918"/>
                <a:gd name="connsiteY0" fmla="*/ 0 h 253060"/>
                <a:gd name="connsiteX1" fmla="*/ 259919 w 259918"/>
                <a:gd name="connsiteY1" fmla="*/ 0 h 253060"/>
                <a:gd name="connsiteX2" fmla="*/ 259919 w 259918"/>
                <a:gd name="connsiteY2" fmla="*/ 253060 h 253060"/>
                <a:gd name="connsiteX3" fmla="*/ 0 w 259918"/>
                <a:gd name="connsiteY3" fmla="*/ 253060 h 253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9918" h="253060">
                  <a:moveTo>
                    <a:pt x="0" y="0"/>
                  </a:moveTo>
                  <a:lnTo>
                    <a:pt x="259919" y="0"/>
                  </a:lnTo>
                  <a:lnTo>
                    <a:pt x="259919" y="253060"/>
                  </a:lnTo>
                  <a:lnTo>
                    <a:pt x="0" y="253060"/>
                  </a:lnTo>
                  <a:close/>
                </a:path>
              </a:pathLst>
            </a:custGeom>
            <a:solidFill>
              <a:srgbClr val="89C6CC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2" name="任意多边形: 形状 541">
              <a:extLst>
                <a:ext uri="{FF2B5EF4-FFF2-40B4-BE49-F238E27FC236}">
                  <a16:creationId xmlns:a16="http://schemas.microsoft.com/office/drawing/2014/main" id="{BDD0C15D-7A83-CAAA-5CA5-8BC12EA5621F}"/>
                </a:ext>
              </a:extLst>
            </p:cNvPr>
            <p:cNvSpPr/>
            <p:nvPr/>
          </p:nvSpPr>
          <p:spPr>
            <a:xfrm>
              <a:off x="3593320" y="5138118"/>
              <a:ext cx="75659" cy="99700"/>
            </a:xfrm>
            <a:custGeom>
              <a:avLst/>
              <a:gdLst>
                <a:gd name="connsiteX0" fmla="*/ 0 w 146760"/>
                <a:gd name="connsiteY0" fmla="*/ 193396 h 193395"/>
                <a:gd name="connsiteX1" fmla="*/ 146761 w 146760"/>
                <a:gd name="connsiteY1" fmla="*/ 0 h 193395"/>
                <a:gd name="connsiteX2" fmla="*/ 9601 w 146760"/>
                <a:gd name="connsiteY2" fmla="*/ 0 h 193395"/>
                <a:gd name="connsiteX3" fmla="*/ 0 w 146760"/>
                <a:gd name="connsiteY3" fmla="*/ 12344 h 193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760" h="193395">
                  <a:moveTo>
                    <a:pt x="0" y="193396"/>
                  </a:moveTo>
                  <a:lnTo>
                    <a:pt x="146761" y="0"/>
                  </a:lnTo>
                  <a:lnTo>
                    <a:pt x="9601" y="0"/>
                  </a:lnTo>
                  <a:lnTo>
                    <a:pt x="0" y="12344"/>
                  </a:lnTo>
                  <a:close/>
                </a:path>
              </a:pathLst>
            </a:custGeom>
            <a:solidFill>
              <a:srgbClr val="D0F6FB">
                <a:alpha val="92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3" name="任意多边形: 形状 542">
              <a:extLst>
                <a:ext uri="{FF2B5EF4-FFF2-40B4-BE49-F238E27FC236}">
                  <a16:creationId xmlns:a16="http://schemas.microsoft.com/office/drawing/2014/main" id="{0A1F6B83-FCAC-0C34-5CE9-EB855F74ED98}"/>
                </a:ext>
              </a:extLst>
            </p:cNvPr>
            <p:cNvSpPr/>
            <p:nvPr/>
          </p:nvSpPr>
          <p:spPr>
            <a:xfrm>
              <a:off x="3593320" y="5138118"/>
              <a:ext cx="113488" cy="130459"/>
            </a:xfrm>
            <a:custGeom>
              <a:avLst/>
              <a:gdLst>
                <a:gd name="connsiteX0" fmla="*/ 185852 w 220141"/>
                <a:gd name="connsiteY0" fmla="*/ 0 h 253060"/>
                <a:gd name="connsiteX1" fmla="*/ 0 w 220141"/>
                <a:gd name="connsiteY1" fmla="*/ 244831 h 253060"/>
                <a:gd name="connsiteX2" fmla="*/ 0 w 220141"/>
                <a:gd name="connsiteY2" fmla="*/ 253060 h 253060"/>
                <a:gd name="connsiteX3" fmla="*/ 28118 w 220141"/>
                <a:gd name="connsiteY3" fmla="*/ 253060 h 253060"/>
                <a:gd name="connsiteX4" fmla="*/ 220142 w 220141"/>
                <a:gd name="connsiteY4" fmla="*/ 0 h 253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0141" h="253060">
                  <a:moveTo>
                    <a:pt x="185852" y="0"/>
                  </a:moveTo>
                  <a:lnTo>
                    <a:pt x="0" y="244831"/>
                  </a:lnTo>
                  <a:lnTo>
                    <a:pt x="0" y="253060"/>
                  </a:lnTo>
                  <a:lnTo>
                    <a:pt x="28118" y="253060"/>
                  </a:lnTo>
                  <a:lnTo>
                    <a:pt x="220142" y="0"/>
                  </a:lnTo>
                  <a:close/>
                </a:path>
              </a:pathLst>
            </a:custGeom>
            <a:solidFill>
              <a:srgbClr val="D0F6FB">
                <a:alpha val="92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4" name="任意多边形: 形状 543">
              <a:extLst>
                <a:ext uri="{FF2B5EF4-FFF2-40B4-BE49-F238E27FC236}">
                  <a16:creationId xmlns:a16="http://schemas.microsoft.com/office/drawing/2014/main" id="{E90B8FC5-95CE-4045-3DC9-5F94F0E022E2}"/>
                </a:ext>
              </a:extLst>
            </p:cNvPr>
            <p:cNvSpPr/>
            <p:nvPr/>
          </p:nvSpPr>
          <p:spPr>
            <a:xfrm>
              <a:off x="3593320" y="5138118"/>
              <a:ext cx="133995" cy="130459"/>
            </a:xfrm>
            <a:custGeom>
              <a:avLst/>
              <a:gdLst>
                <a:gd name="connsiteX0" fmla="*/ 0 w 259918"/>
                <a:gd name="connsiteY0" fmla="*/ 0 h 253060"/>
                <a:gd name="connsiteX1" fmla="*/ 259919 w 259918"/>
                <a:gd name="connsiteY1" fmla="*/ 0 h 253060"/>
                <a:gd name="connsiteX2" fmla="*/ 259919 w 259918"/>
                <a:gd name="connsiteY2" fmla="*/ 253060 h 253060"/>
                <a:gd name="connsiteX3" fmla="*/ 0 w 259918"/>
                <a:gd name="connsiteY3" fmla="*/ 253060 h 253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9918" h="253060">
                  <a:moveTo>
                    <a:pt x="0" y="0"/>
                  </a:moveTo>
                  <a:lnTo>
                    <a:pt x="259919" y="0"/>
                  </a:lnTo>
                  <a:lnTo>
                    <a:pt x="259919" y="253060"/>
                  </a:lnTo>
                  <a:lnTo>
                    <a:pt x="0" y="253060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5" name="任意多边形: 形状 544">
              <a:extLst>
                <a:ext uri="{FF2B5EF4-FFF2-40B4-BE49-F238E27FC236}">
                  <a16:creationId xmlns:a16="http://schemas.microsoft.com/office/drawing/2014/main" id="{8EB89E40-F14C-2DCE-478F-A8CF9C19A081}"/>
                </a:ext>
              </a:extLst>
            </p:cNvPr>
            <p:cNvSpPr/>
            <p:nvPr/>
          </p:nvSpPr>
          <p:spPr>
            <a:xfrm>
              <a:off x="2011900" y="4874725"/>
              <a:ext cx="43840" cy="44193"/>
            </a:xfrm>
            <a:custGeom>
              <a:avLst/>
              <a:gdLst>
                <a:gd name="connsiteX0" fmla="*/ 85039 w 85039"/>
                <a:gd name="connsiteY0" fmla="*/ 0 h 85725"/>
                <a:gd name="connsiteX1" fmla="*/ 0 w 85039"/>
                <a:gd name="connsiteY1" fmla="*/ 85725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5039" h="85725">
                  <a:moveTo>
                    <a:pt x="85039" y="0"/>
                  </a:moveTo>
                  <a:lnTo>
                    <a:pt x="0" y="85725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6" name="任意多边形: 形状 545">
              <a:extLst>
                <a:ext uri="{FF2B5EF4-FFF2-40B4-BE49-F238E27FC236}">
                  <a16:creationId xmlns:a16="http://schemas.microsoft.com/office/drawing/2014/main" id="{BBE47C02-C2D4-186E-29A7-56EA544EBCAB}"/>
                </a:ext>
              </a:extLst>
            </p:cNvPr>
            <p:cNvSpPr/>
            <p:nvPr/>
          </p:nvSpPr>
          <p:spPr>
            <a:xfrm>
              <a:off x="2011900" y="4979375"/>
              <a:ext cx="56214" cy="52679"/>
            </a:xfrm>
            <a:custGeom>
              <a:avLst/>
              <a:gdLst>
                <a:gd name="connsiteX0" fmla="*/ 0 w 109042"/>
                <a:gd name="connsiteY0" fmla="*/ 102184 h 102184"/>
                <a:gd name="connsiteX1" fmla="*/ 109042 w 109042"/>
                <a:gd name="connsiteY1" fmla="*/ 0 h 102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9042" h="102184">
                  <a:moveTo>
                    <a:pt x="0" y="102184"/>
                  </a:moveTo>
                  <a:lnTo>
                    <a:pt x="109042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7" name="任意多边形: 形状 546">
              <a:extLst>
                <a:ext uri="{FF2B5EF4-FFF2-40B4-BE49-F238E27FC236}">
                  <a16:creationId xmlns:a16="http://schemas.microsoft.com/office/drawing/2014/main" id="{51C97664-4D9B-AC50-652F-EA16C7B01B6F}"/>
                </a:ext>
              </a:extLst>
            </p:cNvPr>
            <p:cNvSpPr/>
            <p:nvPr/>
          </p:nvSpPr>
          <p:spPr>
            <a:xfrm>
              <a:off x="1970181" y="4927050"/>
              <a:ext cx="41718" cy="37829"/>
            </a:xfrm>
            <a:custGeom>
              <a:avLst/>
              <a:gdLst>
                <a:gd name="connsiteX0" fmla="*/ 80924 w 80924"/>
                <a:gd name="connsiteY0" fmla="*/ 73381 h 73380"/>
                <a:gd name="connsiteX1" fmla="*/ 0 w 80924"/>
                <a:gd name="connsiteY1" fmla="*/ 0 h 73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0924" h="73380">
                  <a:moveTo>
                    <a:pt x="80924" y="73381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8" name="任意多边形: 形状 547">
              <a:extLst>
                <a:ext uri="{FF2B5EF4-FFF2-40B4-BE49-F238E27FC236}">
                  <a16:creationId xmlns:a16="http://schemas.microsoft.com/office/drawing/2014/main" id="{6F0DC329-4CC0-34C2-59CC-7913A8205895}"/>
                </a:ext>
              </a:extLst>
            </p:cNvPr>
            <p:cNvSpPr/>
            <p:nvPr/>
          </p:nvSpPr>
          <p:spPr>
            <a:xfrm>
              <a:off x="1848914" y="5095692"/>
              <a:ext cx="37829" cy="44193"/>
            </a:xfrm>
            <a:custGeom>
              <a:avLst/>
              <a:gdLst>
                <a:gd name="connsiteX0" fmla="*/ 0 w 73380"/>
                <a:gd name="connsiteY0" fmla="*/ 85725 h 85725"/>
                <a:gd name="connsiteX1" fmla="*/ 73381 w 73380"/>
                <a:gd name="connsiteY1" fmla="*/ 0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380" h="85725">
                  <a:moveTo>
                    <a:pt x="0" y="85725"/>
                  </a:moveTo>
                  <a:lnTo>
                    <a:pt x="73381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9" name="任意多边形: 形状 548">
              <a:extLst>
                <a:ext uri="{FF2B5EF4-FFF2-40B4-BE49-F238E27FC236}">
                  <a16:creationId xmlns:a16="http://schemas.microsoft.com/office/drawing/2014/main" id="{0880E039-2113-513A-4D3D-0C0499D8870C}"/>
                </a:ext>
              </a:extLst>
            </p:cNvPr>
            <p:cNvSpPr/>
            <p:nvPr/>
          </p:nvSpPr>
          <p:spPr>
            <a:xfrm>
              <a:off x="1811792" y="5042660"/>
              <a:ext cx="35355" cy="30052"/>
            </a:xfrm>
            <a:custGeom>
              <a:avLst/>
              <a:gdLst>
                <a:gd name="connsiteX0" fmla="*/ 68580 w 68580"/>
                <a:gd name="connsiteY0" fmla="*/ 58293 h 58293"/>
                <a:gd name="connsiteX1" fmla="*/ 0 w 68580"/>
                <a:gd name="connsiteY1" fmla="*/ 0 h 58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0" h="58293">
                  <a:moveTo>
                    <a:pt x="68580" y="58293"/>
                  </a:moveTo>
                  <a:lnTo>
                    <a:pt x="0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50" name="任意多边形: 形状 549">
            <a:extLst>
              <a:ext uri="{FF2B5EF4-FFF2-40B4-BE49-F238E27FC236}">
                <a16:creationId xmlns:a16="http://schemas.microsoft.com/office/drawing/2014/main" id="{42521B9B-4CC2-E8EE-1F79-C4AF6EBAAA65}"/>
              </a:ext>
            </a:extLst>
          </p:cNvPr>
          <p:cNvSpPr/>
          <p:nvPr/>
        </p:nvSpPr>
        <p:spPr>
          <a:xfrm>
            <a:off x="0" y="4990617"/>
            <a:ext cx="12192000" cy="1867383"/>
          </a:xfrm>
          <a:custGeom>
            <a:avLst/>
            <a:gdLst>
              <a:gd name="connsiteX0" fmla="*/ 6995886 w 12192000"/>
              <a:gd name="connsiteY0" fmla="*/ 70 h 1867383"/>
              <a:gd name="connsiteX1" fmla="*/ 12095134 w 12192000"/>
              <a:gd name="connsiteY1" fmla="*/ 438617 h 1867383"/>
              <a:gd name="connsiteX2" fmla="*/ 12192000 w 12192000"/>
              <a:gd name="connsiteY2" fmla="*/ 469223 h 1867383"/>
              <a:gd name="connsiteX3" fmla="*/ 12192000 w 12192000"/>
              <a:gd name="connsiteY3" fmla="*/ 1867383 h 1867383"/>
              <a:gd name="connsiteX4" fmla="*/ 0 w 12192000"/>
              <a:gd name="connsiteY4" fmla="*/ 1867383 h 1867383"/>
              <a:gd name="connsiteX5" fmla="*/ 0 w 12192000"/>
              <a:gd name="connsiteY5" fmla="*/ 203872 h 1867383"/>
              <a:gd name="connsiteX6" fmla="*/ 240230 w 12192000"/>
              <a:gd name="connsiteY6" fmla="*/ 279966 h 1867383"/>
              <a:gd name="connsiteX7" fmla="*/ 2162629 w 12192000"/>
              <a:gd name="connsiteY7" fmla="*/ 551613 h 1867383"/>
              <a:gd name="connsiteX8" fmla="*/ 6995886 w 12192000"/>
              <a:gd name="connsiteY8" fmla="*/ 70 h 1867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1867383">
                <a:moveTo>
                  <a:pt x="6995886" y="70"/>
                </a:moveTo>
                <a:cubicBezTo>
                  <a:pt x="8507186" y="6420"/>
                  <a:pt x="10903782" y="107227"/>
                  <a:pt x="12095134" y="438617"/>
                </a:cubicBezTo>
                <a:lnTo>
                  <a:pt x="12192000" y="469223"/>
                </a:lnTo>
                <a:lnTo>
                  <a:pt x="12192000" y="1867383"/>
                </a:lnTo>
                <a:lnTo>
                  <a:pt x="0" y="1867383"/>
                </a:lnTo>
                <a:lnTo>
                  <a:pt x="0" y="203872"/>
                </a:lnTo>
                <a:lnTo>
                  <a:pt x="240230" y="279966"/>
                </a:lnTo>
                <a:cubicBezTo>
                  <a:pt x="766102" y="435008"/>
                  <a:pt x="1365856" y="548590"/>
                  <a:pt x="2162629" y="551613"/>
                </a:cubicBezTo>
                <a:cubicBezTo>
                  <a:pt x="3437467" y="556451"/>
                  <a:pt x="5268687" y="-7187"/>
                  <a:pt x="6995886" y="70"/>
                </a:cubicBezTo>
                <a:close/>
              </a:path>
            </a:pathLst>
          </a:custGeom>
          <a:solidFill>
            <a:srgbClr val="05755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51" name="任意多边形: 形状 550">
            <a:extLst>
              <a:ext uri="{FF2B5EF4-FFF2-40B4-BE49-F238E27FC236}">
                <a16:creationId xmlns:a16="http://schemas.microsoft.com/office/drawing/2014/main" id="{1233EA41-B075-7A3F-E67A-9B3722130196}"/>
              </a:ext>
            </a:extLst>
          </p:cNvPr>
          <p:cNvSpPr/>
          <p:nvPr/>
        </p:nvSpPr>
        <p:spPr>
          <a:xfrm>
            <a:off x="0" y="5575172"/>
            <a:ext cx="12192000" cy="1282829"/>
          </a:xfrm>
          <a:custGeom>
            <a:avLst/>
            <a:gdLst>
              <a:gd name="connsiteX0" fmla="*/ 5617029 w 12192000"/>
              <a:gd name="connsiteY0" fmla="*/ 14 h 1282829"/>
              <a:gd name="connsiteX1" fmla="*/ 10406743 w 12192000"/>
              <a:gd name="connsiteY1" fmla="*/ 653157 h 1282829"/>
              <a:gd name="connsiteX2" fmla="*/ 11837406 w 12192000"/>
              <a:gd name="connsiteY2" fmla="*/ 410780 h 1282829"/>
              <a:gd name="connsiteX3" fmla="*/ 12192000 w 12192000"/>
              <a:gd name="connsiteY3" fmla="*/ 297394 h 1282829"/>
              <a:gd name="connsiteX4" fmla="*/ 12192000 w 12192000"/>
              <a:gd name="connsiteY4" fmla="*/ 1282829 h 1282829"/>
              <a:gd name="connsiteX5" fmla="*/ 0 w 12192000"/>
              <a:gd name="connsiteY5" fmla="*/ 1282829 h 1282829"/>
              <a:gd name="connsiteX6" fmla="*/ 0 w 12192000"/>
              <a:gd name="connsiteY6" fmla="*/ 506701 h 1282829"/>
              <a:gd name="connsiteX7" fmla="*/ 780370 w 12192000"/>
              <a:gd name="connsiteY7" fmla="*/ 403296 h 1282829"/>
              <a:gd name="connsiteX8" fmla="*/ 5617029 w 12192000"/>
              <a:gd name="connsiteY8" fmla="*/ 14 h 1282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1282829">
                <a:moveTo>
                  <a:pt x="5617029" y="14"/>
                </a:moveTo>
                <a:cubicBezTo>
                  <a:pt x="7513562" y="2433"/>
                  <a:pt x="9027886" y="725728"/>
                  <a:pt x="10406743" y="653157"/>
                </a:cubicBezTo>
                <a:cubicBezTo>
                  <a:pt x="10923814" y="625943"/>
                  <a:pt x="11394962" y="537497"/>
                  <a:pt x="11837406" y="410780"/>
                </a:cubicBezTo>
                <a:lnTo>
                  <a:pt x="12192000" y="297394"/>
                </a:lnTo>
                <a:lnTo>
                  <a:pt x="12192000" y="1282829"/>
                </a:lnTo>
                <a:lnTo>
                  <a:pt x="0" y="1282829"/>
                </a:lnTo>
                <a:lnTo>
                  <a:pt x="0" y="506701"/>
                </a:lnTo>
                <a:lnTo>
                  <a:pt x="780370" y="403296"/>
                </a:lnTo>
                <a:cubicBezTo>
                  <a:pt x="2519136" y="178041"/>
                  <a:pt x="4194630" y="-1800"/>
                  <a:pt x="5617029" y="14"/>
                </a:cubicBezTo>
                <a:close/>
              </a:path>
            </a:pathLst>
          </a:custGeom>
          <a:solidFill>
            <a:srgbClr val="58BC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34" name="任意多边形: 形状 533">
            <a:extLst>
              <a:ext uri="{FF2B5EF4-FFF2-40B4-BE49-F238E27FC236}">
                <a16:creationId xmlns:a16="http://schemas.microsoft.com/office/drawing/2014/main" id="{B21F4D1F-E0FE-254F-270B-F1BB2BEDFE32}"/>
              </a:ext>
            </a:extLst>
          </p:cNvPr>
          <p:cNvSpPr/>
          <p:nvPr/>
        </p:nvSpPr>
        <p:spPr>
          <a:xfrm rot="13816666">
            <a:off x="91381" y="-1111503"/>
            <a:ext cx="2894380" cy="2764514"/>
          </a:xfrm>
          <a:custGeom>
            <a:avLst/>
            <a:gdLst>
              <a:gd name="connsiteX0" fmla="*/ 427940 w 1277866"/>
              <a:gd name="connsiteY0" fmla="*/ 1147860 h 1220531"/>
              <a:gd name="connsiteX1" fmla="*/ 301450 w 1277866"/>
              <a:gd name="connsiteY1" fmla="*/ 1214322 h 1220531"/>
              <a:gd name="connsiteX2" fmla="*/ 224562 w 1277866"/>
              <a:gd name="connsiteY2" fmla="*/ 1158448 h 1220531"/>
              <a:gd name="connsiteX3" fmla="*/ 248752 w 1277866"/>
              <a:gd name="connsiteY3" fmla="*/ 1017623 h 1220531"/>
              <a:gd name="connsiteX4" fmla="*/ 118352 w 1277866"/>
              <a:gd name="connsiteY4" fmla="*/ 616324 h 1220531"/>
              <a:gd name="connsiteX5" fmla="*/ 16053 w 1277866"/>
              <a:gd name="connsiteY5" fmla="*/ 516631 h 1220531"/>
              <a:gd name="connsiteX6" fmla="*/ 45456 w 1277866"/>
              <a:gd name="connsiteY6" fmla="*/ 426222 h 1220531"/>
              <a:gd name="connsiteX7" fmla="*/ 186851 w 1277866"/>
              <a:gd name="connsiteY7" fmla="*/ 405697 h 1220531"/>
              <a:gd name="connsiteX8" fmla="*/ 528203 w 1277866"/>
              <a:gd name="connsiteY8" fmla="*/ 157685 h 1220531"/>
              <a:gd name="connsiteX9" fmla="*/ 591408 w 1277866"/>
              <a:gd name="connsiteY9" fmla="*/ 29566 h 1220531"/>
              <a:gd name="connsiteX10" fmla="*/ 686459 w 1277866"/>
              <a:gd name="connsiteY10" fmla="*/ 29566 h 1220531"/>
              <a:gd name="connsiteX11" fmla="*/ 749663 w 1277866"/>
              <a:gd name="connsiteY11" fmla="*/ 157685 h 1220531"/>
              <a:gd name="connsiteX12" fmla="*/ 1091015 w 1277866"/>
              <a:gd name="connsiteY12" fmla="*/ 405697 h 1220531"/>
              <a:gd name="connsiteX13" fmla="*/ 1232411 w 1277866"/>
              <a:gd name="connsiteY13" fmla="*/ 426222 h 1220531"/>
              <a:gd name="connsiteX14" fmla="*/ 1261814 w 1277866"/>
              <a:gd name="connsiteY14" fmla="*/ 516631 h 1220531"/>
              <a:gd name="connsiteX15" fmla="*/ 1159514 w 1277866"/>
              <a:gd name="connsiteY15" fmla="*/ 616324 h 1220531"/>
              <a:gd name="connsiteX16" fmla="*/ 1029114 w 1277866"/>
              <a:gd name="connsiteY16" fmla="*/ 1017623 h 1220531"/>
              <a:gd name="connsiteX17" fmla="*/ 1053304 w 1277866"/>
              <a:gd name="connsiteY17" fmla="*/ 1158448 h 1220531"/>
              <a:gd name="connsiteX18" fmla="*/ 976417 w 1277866"/>
              <a:gd name="connsiteY18" fmla="*/ 1214322 h 1220531"/>
              <a:gd name="connsiteX19" fmla="*/ 849927 w 1277866"/>
              <a:gd name="connsiteY19" fmla="*/ 1147860 h 1220531"/>
              <a:gd name="connsiteX20" fmla="*/ 427940 w 1277866"/>
              <a:gd name="connsiteY20" fmla="*/ 1147860 h 1220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77866" h="1220531">
                <a:moveTo>
                  <a:pt x="427940" y="1147860"/>
                </a:moveTo>
                <a:lnTo>
                  <a:pt x="301450" y="1214322"/>
                </a:lnTo>
                <a:cubicBezTo>
                  <a:pt x="262517" y="1234766"/>
                  <a:pt x="217068" y="1201779"/>
                  <a:pt x="224562" y="1158448"/>
                </a:cubicBezTo>
                <a:lnTo>
                  <a:pt x="248752" y="1017623"/>
                </a:lnTo>
                <a:cubicBezTo>
                  <a:pt x="274001" y="870526"/>
                  <a:pt x="225213" y="720497"/>
                  <a:pt x="118352" y="616324"/>
                </a:cubicBezTo>
                <a:lnTo>
                  <a:pt x="16053" y="516631"/>
                </a:lnTo>
                <a:cubicBezTo>
                  <a:pt x="-15387" y="485924"/>
                  <a:pt x="1962" y="432494"/>
                  <a:pt x="45456" y="426222"/>
                </a:cubicBezTo>
                <a:lnTo>
                  <a:pt x="186851" y="405697"/>
                </a:lnTo>
                <a:cubicBezTo>
                  <a:pt x="334518" y="384276"/>
                  <a:pt x="462148" y="291506"/>
                  <a:pt x="528203" y="157685"/>
                </a:cubicBezTo>
                <a:lnTo>
                  <a:pt x="591408" y="29566"/>
                </a:lnTo>
                <a:cubicBezTo>
                  <a:pt x="610874" y="-9855"/>
                  <a:pt x="667074" y="-9855"/>
                  <a:pt x="686459" y="29566"/>
                </a:cubicBezTo>
                <a:lnTo>
                  <a:pt x="749663" y="157685"/>
                </a:lnTo>
                <a:cubicBezTo>
                  <a:pt x="815718" y="291506"/>
                  <a:pt x="943348" y="384195"/>
                  <a:pt x="1091015" y="405697"/>
                </a:cubicBezTo>
                <a:lnTo>
                  <a:pt x="1232411" y="426222"/>
                </a:lnTo>
                <a:cubicBezTo>
                  <a:pt x="1275905" y="432575"/>
                  <a:pt x="1293253" y="486006"/>
                  <a:pt x="1261814" y="516631"/>
                </a:cubicBezTo>
                <a:lnTo>
                  <a:pt x="1159514" y="616324"/>
                </a:lnTo>
                <a:cubicBezTo>
                  <a:pt x="1052653" y="720497"/>
                  <a:pt x="1003946" y="870526"/>
                  <a:pt x="1029114" y="1017623"/>
                </a:cubicBezTo>
                <a:lnTo>
                  <a:pt x="1053304" y="1158448"/>
                </a:lnTo>
                <a:cubicBezTo>
                  <a:pt x="1060717" y="1201779"/>
                  <a:pt x="1015268" y="1234766"/>
                  <a:pt x="976417" y="1214322"/>
                </a:cubicBezTo>
                <a:lnTo>
                  <a:pt x="849927" y="1147860"/>
                </a:lnTo>
                <a:cubicBezTo>
                  <a:pt x="717817" y="1078465"/>
                  <a:pt x="560050" y="1078465"/>
                  <a:pt x="427940" y="1147860"/>
                </a:cubicBezTo>
                <a:close/>
              </a:path>
            </a:pathLst>
          </a:custGeom>
          <a:noFill/>
          <a:ln w="25400" cap="rnd">
            <a:gradFill>
              <a:gsLst>
                <a:gs pos="0">
                  <a:srgbClr val="58BC46"/>
                </a:gs>
                <a:gs pos="100000">
                  <a:srgbClr val="BCE8D7">
                    <a:alpha val="0"/>
                  </a:srgbClr>
                </a:gs>
              </a:gsLst>
              <a:lin ang="5400000" scaled="1"/>
            </a:gradFill>
            <a:prstDash val="solid"/>
            <a:round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2" name="文本框 211">
            <a:extLst>
              <a:ext uri="{FF2B5EF4-FFF2-40B4-BE49-F238E27FC236}">
                <a16:creationId xmlns:a16="http://schemas.microsoft.com/office/drawing/2014/main" id="{F63D4E6B-59F1-9991-1E75-C05B6F2FDE71}"/>
              </a:ext>
            </a:extLst>
          </p:cNvPr>
          <p:cNvSpPr txBox="1"/>
          <p:nvPr/>
        </p:nvSpPr>
        <p:spPr>
          <a:xfrm>
            <a:off x="922961" y="254512"/>
            <a:ext cx="122341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latin typeface="优设标题黑" panose="00000500000000000000" pitchFamily="2" charset="-122"/>
                <a:ea typeface="优设标题黑" panose="00000500000000000000" pitchFamily="2" charset="-122"/>
              </a:rPr>
              <a:t>目录</a:t>
            </a:r>
          </a:p>
        </p:txBody>
      </p:sp>
      <p:grpSp>
        <p:nvGrpSpPr>
          <p:cNvPr id="406" name="组合 405">
            <a:extLst>
              <a:ext uri="{FF2B5EF4-FFF2-40B4-BE49-F238E27FC236}">
                <a16:creationId xmlns:a16="http://schemas.microsoft.com/office/drawing/2014/main" id="{3A23C89C-6EF3-7B4F-E42B-ABEC3A72D82A}"/>
              </a:ext>
            </a:extLst>
          </p:cNvPr>
          <p:cNvGrpSpPr/>
          <p:nvPr/>
        </p:nvGrpSpPr>
        <p:grpSpPr>
          <a:xfrm>
            <a:off x="9598963" y="2946399"/>
            <a:ext cx="1840453" cy="2959665"/>
            <a:chOff x="647700" y="438108"/>
            <a:chExt cx="3803618" cy="6116665"/>
          </a:xfrm>
        </p:grpSpPr>
        <p:grpSp>
          <p:nvGrpSpPr>
            <p:cNvPr id="407" name="图形 2">
              <a:extLst>
                <a:ext uri="{FF2B5EF4-FFF2-40B4-BE49-F238E27FC236}">
                  <a16:creationId xmlns:a16="http://schemas.microsoft.com/office/drawing/2014/main" id="{7B29FDB9-A762-4278-15D5-0154F11EA608}"/>
                </a:ext>
              </a:extLst>
            </p:cNvPr>
            <p:cNvGrpSpPr/>
            <p:nvPr/>
          </p:nvGrpSpPr>
          <p:grpSpPr>
            <a:xfrm>
              <a:off x="647700" y="2830278"/>
              <a:ext cx="1441652" cy="3724495"/>
              <a:chOff x="0" y="2392128"/>
              <a:chExt cx="1441652" cy="3724495"/>
            </a:xfrm>
          </p:grpSpPr>
          <p:sp>
            <p:nvSpPr>
              <p:cNvPr id="451" name="任意多边形: 形状 450">
                <a:extLst>
                  <a:ext uri="{FF2B5EF4-FFF2-40B4-BE49-F238E27FC236}">
                    <a16:creationId xmlns:a16="http://schemas.microsoft.com/office/drawing/2014/main" id="{D1D68381-22EB-F976-968A-865AA3AB6CCB}"/>
                  </a:ext>
                </a:extLst>
              </p:cNvPr>
              <p:cNvSpPr/>
              <p:nvPr/>
            </p:nvSpPr>
            <p:spPr>
              <a:xfrm>
                <a:off x="590835" y="3520249"/>
                <a:ext cx="200691" cy="102012"/>
              </a:xfrm>
              <a:custGeom>
                <a:avLst/>
                <a:gdLst>
                  <a:gd name="connsiteX0" fmla="*/ 14002 w 200691"/>
                  <a:gd name="connsiteY0" fmla="*/ 9525 h 102012"/>
                  <a:gd name="connsiteX1" fmla="*/ 0 w 200691"/>
                  <a:gd name="connsiteY1" fmla="*/ 102013 h 102012"/>
                  <a:gd name="connsiteX2" fmla="*/ 200692 w 200691"/>
                  <a:gd name="connsiteY2" fmla="*/ 101156 h 102012"/>
                  <a:gd name="connsiteX3" fmla="*/ 190214 w 200691"/>
                  <a:gd name="connsiteY3" fmla="*/ 0 h 102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0691" h="102012">
                    <a:moveTo>
                      <a:pt x="14002" y="9525"/>
                    </a:moveTo>
                    <a:lnTo>
                      <a:pt x="0" y="102013"/>
                    </a:lnTo>
                    <a:lnTo>
                      <a:pt x="200692" y="101156"/>
                    </a:lnTo>
                    <a:lnTo>
                      <a:pt x="190214" y="0"/>
                    </a:lnTo>
                    <a:close/>
                  </a:path>
                </a:pathLst>
              </a:custGeom>
              <a:solidFill>
                <a:srgbClr val="FAEFD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2" name="任意多边形: 形状 451">
                <a:extLst>
                  <a:ext uri="{FF2B5EF4-FFF2-40B4-BE49-F238E27FC236}">
                    <a16:creationId xmlns:a16="http://schemas.microsoft.com/office/drawing/2014/main" id="{FAF83B63-D563-6C1F-E674-CB1C9ECDB799}"/>
                  </a:ext>
                </a:extLst>
              </p:cNvPr>
              <p:cNvSpPr/>
              <p:nvPr/>
            </p:nvSpPr>
            <p:spPr>
              <a:xfrm>
                <a:off x="503903" y="5964078"/>
                <a:ext cx="304501" cy="152545"/>
              </a:xfrm>
              <a:custGeom>
                <a:avLst/>
                <a:gdLst>
                  <a:gd name="connsiteX0" fmla="*/ 1302 w 304501"/>
                  <a:gd name="connsiteY0" fmla="*/ 0 h 152545"/>
                  <a:gd name="connsiteX1" fmla="*/ 105696 w 304501"/>
                  <a:gd name="connsiteY1" fmla="*/ 123063 h 152545"/>
                  <a:gd name="connsiteX2" fmla="*/ 302483 w 304501"/>
                  <a:gd name="connsiteY2" fmla="*/ 130969 h 152545"/>
                  <a:gd name="connsiteX3" fmla="*/ 233141 w 304501"/>
                  <a:gd name="connsiteY3" fmla="*/ 952 h 152545"/>
                  <a:gd name="connsiteX4" fmla="*/ 1302 w 304501"/>
                  <a:gd name="connsiteY4" fmla="*/ 0 h 152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501" h="152545">
                    <a:moveTo>
                      <a:pt x="1302" y="0"/>
                    </a:moveTo>
                    <a:cubicBezTo>
                      <a:pt x="1302" y="0"/>
                      <a:pt x="-19558" y="96298"/>
                      <a:pt x="105696" y="123063"/>
                    </a:cubicBezTo>
                    <a:cubicBezTo>
                      <a:pt x="278003" y="159925"/>
                      <a:pt x="286386" y="161830"/>
                      <a:pt x="302483" y="130969"/>
                    </a:cubicBezTo>
                    <a:cubicBezTo>
                      <a:pt x="318580" y="100107"/>
                      <a:pt x="233141" y="952"/>
                      <a:pt x="233141" y="952"/>
                    </a:cubicBezTo>
                    <a:lnTo>
                      <a:pt x="1302" y="0"/>
                    </a:lnTo>
                    <a:close/>
                  </a:path>
                </a:pathLst>
              </a:custGeom>
              <a:solidFill>
                <a:srgbClr val="987E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3" name="任意多边形: 形状 452">
                <a:extLst>
                  <a:ext uri="{FF2B5EF4-FFF2-40B4-BE49-F238E27FC236}">
                    <a16:creationId xmlns:a16="http://schemas.microsoft.com/office/drawing/2014/main" id="{C263D310-99BC-CD13-C010-2470B950D778}"/>
                  </a:ext>
                </a:extLst>
              </p:cNvPr>
              <p:cNvSpPr/>
              <p:nvPr/>
            </p:nvSpPr>
            <p:spPr>
              <a:xfrm>
                <a:off x="832974" y="5972461"/>
                <a:ext cx="337173" cy="141902"/>
              </a:xfrm>
              <a:custGeom>
                <a:avLst/>
                <a:gdLst>
                  <a:gd name="connsiteX0" fmla="*/ 22466 w 337173"/>
                  <a:gd name="connsiteY0" fmla="*/ 0 h 141902"/>
                  <a:gd name="connsiteX1" fmla="*/ 161341 w 337173"/>
                  <a:gd name="connsiteY1" fmla="*/ 141160 h 141902"/>
                  <a:gd name="connsiteX2" fmla="*/ 324313 w 337173"/>
                  <a:gd name="connsiteY2" fmla="*/ 76676 h 141902"/>
                  <a:gd name="connsiteX3" fmla="*/ 192583 w 337173"/>
                  <a:gd name="connsiteY3" fmla="*/ 7239 h 141902"/>
                  <a:gd name="connsiteX4" fmla="*/ 22466 w 337173"/>
                  <a:gd name="connsiteY4" fmla="*/ 0 h 141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7173" h="141902">
                    <a:moveTo>
                      <a:pt x="22466" y="0"/>
                    </a:moveTo>
                    <a:cubicBezTo>
                      <a:pt x="22466" y="0"/>
                      <a:pt x="-82499" y="132302"/>
                      <a:pt x="161341" y="141160"/>
                    </a:cubicBezTo>
                    <a:cubicBezTo>
                      <a:pt x="405181" y="150019"/>
                      <a:pt x="324313" y="76676"/>
                      <a:pt x="324313" y="76676"/>
                    </a:cubicBezTo>
                    <a:lnTo>
                      <a:pt x="192583" y="7239"/>
                    </a:lnTo>
                    <a:lnTo>
                      <a:pt x="22466" y="0"/>
                    </a:lnTo>
                    <a:close/>
                  </a:path>
                </a:pathLst>
              </a:custGeom>
              <a:solidFill>
                <a:srgbClr val="987E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4" name="任意多边形: 形状 453">
                <a:extLst>
                  <a:ext uri="{FF2B5EF4-FFF2-40B4-BE49-F238E27FC236}">
                    <a16:creationId xmlns:a16="http://schemas.microsoft.com/office/drawing/2014/main" id="{16732C03-E844-0181-D01F-3542B9F6CB43}"/>
                  </a:ext>
                </a:extLst>
              </p:cNvPr>
              <p:cNvSpPr/>
              <p:nvPr/>
            </p:nvSpPr>
            <p:spPr>
              <a:xfrm>
                <a:off x="369093" y="4715636"/>
                <a:ext cx="749808" cy="1270063"/>
              </a:xfrm>
              <a:custGeom>
                <a:avLst/>
                <a:gdLst>
                  <a:gd name="connsiteX0" fmla="*/ 0 w 749808"/>
                  <a:gd name="connsiteY0" fmla="*/ 7049 h 1270063"/>
                  <a:gd name="connsiteX1" fmla="*/ 102775 w 749808"/>
                  <a:gd name="connsiteY1" fmla="*/ 1250157 h 1270063"/>
                  <a:gd name="connsiteX2" fmla="*/ 388525 w 749808"/>
                  <a:gd name="connsiteY2" fmla="*/ 1259777 h 1270063"/>
                  <a:gd name="connsiteX3" fmla="*/ 374428 w 749808"/>
                  <a:gd name="connsiteY3" fmla="*/ 189643 h 1270063"/>
                  <a:gd name="connsiteX4" fmla="*/ 455105 w 749808"/>
                  <a:gd name="connsiteY4" fmla="*/ 1264253 h 1270063"/>
                  <a:gd name="connsiteX5" fmla="*/ 683800 w 749808"/>
                  <a:gd name="connsiteY5" fmla="*/ 1270064 h 1270063"/>
                  <a:gd name="connsiteX6" fmla="*/ 749808 w 749808"/>
                  <a:gd name="connsiteY6" fmla="*/ 0 h 1270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49808" h="1270063">
                    <a:moveTo>
                      <a:pt x="0" y="7049"/>
                    </a:moveTo>
                    <a:lnTo>
                      <a:pt x="102775" y="1250157"/>
                    </a:lnTo>
                    <a:lnTo>
                      <a:pt x="388525" y="1259777"/>
                    </a:lnTo>
                    <a:lnTo>
                      <a:pt x="374428" y="189643"/>
                    </a:lnTo>
                    <a:lnTo>
                      <a:pt x="455105" y="1264253"/>
                    </a:lnTo>
                    <a:lnTo>
                      <a:pt x="683800" y="1270064"/>
                    </a:lnTo>
                    <a:lnTo>
                      <a:pt x="749808" y="0"/>
                    </a:lnTo>
                    <a:close/>
                  </a:path>
                </a:pathLst>
              </a:custGeom>
              <a:solidFill>
                <a:srgbClr val="615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5" name="任意多边形: 形状 454">
                <a:extLst>
                  <a:ext uri="{FF2B5EF4-FFF2-40B4-BE49-F238E27FC236}">
                    <a16:creationId xmlns:a16="http://schemas.microsoft.com/office/drawing/2014/main" id="{3AB8ADE1-23D5-0DDE-61AF-3E2B301F8FE9}"/>
                  </a:ext>
                </a:extLst>
              </p:cNvPr>
              <p:cNvSpPr/>
              <p:nvPr/>
            </p:nvSpPr>
            <p:spPr>
              <a:xfrm>
                <a:off x="812527" y="3543109"/>
                <a:ext cx="629125" cy="825436"/>
              </a:xfrm>
              <a:custGeom>
                <a:avLst/>
                <a:gdLst>
                  <a:gd name="connsiteX0" fmla="*/ 22244 w 629125"/>
                  <a:gd name="connsiteY0" fmla="*/ 0 h 825436"/>
                  <a:gd name="connsiteX1" fmla="*/ 604888 w 629125"/>
                  <a:gd name="connsiteY1" fmla="*/ 707326 h 825436"/>
                  <a:gd name="connsiteX2" fmla="*/ 420389 w 629125"/>
                  <a:gd name="connsiteY2" fmla="*/ 825437 h 825436"/>
                  <a:gd name="connsiteX3" fmla="*/ 319995 w 629125"/>
                  <a:gd name="connsiteY3" fmla="*/ 661225 h 825436"/>
                  <a:gd name="connsiteX4" fmla="*/ 389909 w 629125"/>
                  <a:gd name="connsiteY4" fmla="*/ 591122 h 825436"/>
                  <a:gd name="connsiteX5" fmla="*/ 302088 w 629125"/>
                  <a:gd name="connsiteY5" fmla="*/ 572548 h 825436"/>
                  <a:gd name="connsiteX6" fmla="*/ 22244 w 629125"/>
                  <a:gd name="connsiteY6" fmla="*/ 0 h 825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29125" h="825436">
                    <a:moveTo>
                      <a:pt x="22244" y="0"/>
                    </a:moveTo>
                    <a:cubicBezTo>
                      <a:pt x="22244" y="0"/>
                      <a:pt x="771766" y="591217"/>
                      <a:pt x="604888" y="707326"/>
                    </a:cubicBezTo>
                    <a:cubicBezTo>
                      <a:pt x="438010" y="823436"/>
                      <a:pt x="420389" y="825437"/>
                      <a:pt x="420389" y="825437"/>
                    </a:cubicBezTo>
                    <a:lnTo>
                      <a:pt x="319995" y="661225"/>
                    </a:lnTo>
                    <a:lnTo>
                      <a:pt x="389909" y="591122"/>
                    </a:lnTo>
                    <a:lnTo>
                      <a:pt x="302088" y="572548"/>
                    </a:lnTo>
                    <a:cubicBezTo>
                      <a:pt x="302088" y="572452"/>
                      <a:pt x="-97009" y="354711"/>
                      <a:pt x="22244" y="0"/>
                    </a:cubicBezTo>
                    <a:close/>
                  </a:path>
                </a:pathLst>
              </a:custGeom>
              <a:solidFill>
                <a:srgbClr val="987E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6" name="任意多边形: 形状 455">
                <a:extLst>
                  <a:ext uri="{FF2B5EF4-FFF2-40B4-BE49-F238E27FC236}">
                    <a16:creationId xmlns:a16="http://schemas.microsoft.com/office/drawing/2014/main" id="{5634A879-B162-8B34-B7F6-FEE550E8287B}"/>
                  </a:ext>
                </a:extLst>
              </p:cNvPr>
              <p:cNvSpPr/>
              <p:nvPr/>
            </p:nvSpPr>
            <p:spPr>
              <a:xfrm>
                <a:off x="198692" y="2720036"/>
                <a:ext cx="919505" cy="834200"/>
              </a:xfrm>
              <a:custGeom>
                <a:avLst/>
                <a:gdLst>
                  <a:gd name="connsiteX0" fmla="*/ 19240 w 919505"/>
                  <a:gd name="connsiteY0" fmla="*/ 153560 h 834200"/>
                  <a:gd name="connsiteX1" fmla="*/ 417290 w 919505"/>
                  <a:gd name="connsiteY1" fmla="*/ 829454 h 834200"/>
                  <a:gd name="connsiteX2" fmla="*/ 908303 w 919505"/>
                  <a:gd name="connsiteY2" fmla="*/ 167086 h 834200"/>
                  <a:gd name="connsiteX3" fmla="*/ 19240 w 919505"/>
                  <a:gd name="connsiteY3" fmla="*/ 153560 h 834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19505" h="834200">
                    <a:moveTo>
                      <a:pt x="19240" y="153560"/>
                    </a:moveTo>
                    <a:cubicBezTo>
                      <a:pt x="19240" y="153560"/>
                      <a:pt x="-132684" y="763637"/>
                      <a:pt x="417290" y="829454"/>
                    </a:cubicBezTo>
                    <a:cubicBezTo>
                      <a:pt x="967263" y="895272"/>
                      <a:pt x="932592" y="256335"/>
                      <a:pt x="908303" y="167086"/>
                    </a:cubicBezTo>
                    <a:cubicBezTo>
                      <a:pt x="884015" y="77742"/>
                      <a:pt x="306133" y="-152002"/>
                      <a:pt x="19240" y="153560"/>
                    </a:cubicBezTo>
                    <a:close/>
                  </a:path>
                </a:pathLst>
              </a:custGeom>
              <a:solidFill>
                <a:srgbClr val="FAEFD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7" name="任意多边形: 形状 456">
                <a:extLst>
                  <a:ext uri="{FF2B5EF4-FFF2-40B4-BE49-F238E27FC236}">
                    <a16:creationId xmlns:a16="http://schemas.microsoft.com/office/drawing/2014/main" id="{D45B2B8A-C8CF-1FC8-9E06-43501024D357}"/>
                  </a:ext>
                </a:extLst>
              </p:cNvPr>
              <p:cNvSpPr/>
              <p:nvPr/>
            </p:nvSpPr>
            <p:spPr>
              <a:xfrm>
                <a:off x="129386" y="2392128"/>
                <a:ext cx="1016093" cy="889233"/>
              </a:xfrm>
              <a:custGeom>
                <a:avLst/>
                <a:gdLst>
                  <a:gd name="connsiteX0" fmla="*/ 222181 w 1016093"/>
                  <a:gd name="connsiteY0" fmla="*/ 426509 h 889233"/>
                  <a:gd name="connsiteX1" fmla="*/ 539269 w 1016093"/>
                  <a:gd name="connsiteY1" fmla="*/ 468134 h 889233"/>
                  <a:gd name="connsiteX2" fmla="*/ 478690 w 1016093"/>
                  <a:gd name="connsiteY2" fmla="*/ 397553 h 889233"/>
                  <a:gd name="connsiteX3" fmla="*/ 700146 w 1016093"/>
                  <a:gd name="connsiteY3" fmla="*/ 516139 h 889233"/>
                  <a:gd name="connsiteX4" fmla="*/ 653759 w 1016093"/>
                  <a:gd name="connsiteY4" fmla="*/ 446226 h 889233"/>
                  <a:gd name="connsiteX5" fmla="*/ 853689 w 1016093"/>
                  <a:gd name="connsiteY5" fmla="*/ 570622 h 889233"/>
                  <a:gd name="connsiteX6" fmla="*/ 842640 w 1016093"/>
                  <a:gd name="connsiteY6" fmla="*/ 502328 h 889233"/>
                  <a:gd name="connsiteX7" fmla="*/ 977609 w 1016093"/>
                  <a:gd name="connsiteY7" fmla="*/ 650918 h 889233"/>
                  <a:gd name="connsiteX8" fmla="*/ 969608 w 1016093"/>
                  <a:gd name="connsiteY8" fmla="*/ 826845 h 889233"/>
                  <a:gd name="connsiteX9" fmla="*/ 854165 w 1016093"/>
                  <a:gd name="connsiteY9" fmla="*/ 95992 h 889233"/>
                  <a:gd name="connsiteX10" fmla="*/ 79402 w 1016093"/>
                  <a:gd name="connsiteY10" fmla="*/ 267156 h 889233"/>
                  <a:gd name="connsiteX11" fmla="*/ 108929 w 1016093"/>
                  <a:gd name="connsiteY11" fmla="*/ 889234 h 889233"/>
                  <a:gd name="connsiteX12" fmla="*/ 222181 w 1016093"/>
                  <a:gd name="connsiteY12" fmla="*/ 426509 h 889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16093" h="889233">
                    <a:moveTo>
                      <a:pt x="222181" y="426509"/>
                    </a:moveTo>
                    <a:cubicBezTo>
                      <a:pt x="222181" y="426509"/>
                      <a:pt x="353531" y="500328"/>
                      <a:pt x="539269" y="468134"/>
                    </a:cubicBezTo>
                    <a:lnTo>
                      <a:pt x="478690" y="397553"/>
                    </a:lnTo>
                    <a:cubicBezTo>
                      <a:pt x="478690" y="397553"/>
                      <a:pt x="578893" y="530999"/>
                      <a:pt x="700146" y="516139"/>
                    </a:cubicBezTo>
                    <a:lnTo>
                      <a:pt x="653759" y="446226"/>
                    </a:lnTo>
                    <a:lnTo>
                      <a:pt x="853689" y="570622"/>
                    </a:lnTo>
                    <a:lnTo>
                      <a:pt x="842640" y="502328"/>
                    </a:lnTo>
                    <a:lnTo>
                      <a:pt x="977609" y="650918"/>
                    </a:lnTo>
                    <a:lnTo>
                      <a:pt x="969608" y="826845"/>
                    </a:lnTo>
                    <a:cubicBezTo>
                      <a:pt x="969608" y="826845"/>
                      <a:pt x="1130295" y="257821"/>
                      <a:pt x="854165" y="95992"/>
                    </a:cubicBezTo>
                    <a:cubicBezTo>
                      <a:pt x="578035" y="-65838"/>
                      <a:pt x="302668" y="-32215"/>
                      <a:pt x="79402" y="267156"/>
                    </a:cubicBezTo>
                    <a:cubicBezTo>
                      <a:pt x="-115099" y="528141"/>
                      <a:pt x="108929" y="889234"/>
                      <a:pt x="108929" y="889234"/>
                    </a:cubicBezTo>
                    <a:lnTo>
                      <a:pt x="222181" y="426509"/>
                    </a:lnTo>
                    <a:close/>
                  </a:path>
                </a:pathLst>
              </a:custGeom>
              <a:solidFill>
                <a:srgbClr val="5C320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8" name="任意多边形: 形状 457">
                <a:extLst>
                  <a:ext uri="{FF2B5EF4-FFF2-40B4-BE49-F238E27FC236}">
                    <a16:creationId xmlns:a16="http://schemas.microsoft.com/office/drawing/2014/main" id="{AB9ED625-FA1E-D74C-DB9F-C06C82637318}"/>
                  </a:ext>
                </a:extLst>
              </p:cNvPr>
              <p:cNvSpPr/>
              <p:nvPr/>
            </p:nvSpPr>
            <p:spPr>
              <a:xfrm>
                <a:off x="391953" y="3014765"/>
                <a:ext cx="183737" cy="54284"/>
              </a:xfrm>
              <a:custGeom>
                <a:avLst/>
                <a:gdLst>
                  <a:gd name="connsiteX0" fmla="*/ 0 w 183737"/>
                  <a:gd name="connsiteY0" fmla="*/ 47141 h 54284"/>
                  <a:gd name="connsiteX1" fmla="*/ 183737 w 183737"/>
                  <a:gd name="connsiteY1" fmla="*/ 54285 h 54284"/>
                  <a:gd name="connsiteX2" fmla="*/ 0 w 183737"/>
                  <a:gd name="connsiteY2" fmla="*/ 47141 h 54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3737" h="54284">
                    <a:moveTo>
                      <a:pt x="0" y="47141"/>
                    </a:moveTo>
                    <a:cubicBezTo>
                      <a:pt x="0" y="47141"/>
                      <a:pt x="61341" y="-63539"/>
                      <a:pt x="183737" y="54285"/>
                    </a:cubicBezTo>
                    <a:cubicBezTo>
                      <a:pt x="183737" y="54285"/>
                      <a:pt x="114395" y="-3437"/>
                      <a:pt x="0" y="47141"/>
                    </a:cubicBezTo>
                    <a:close/>
                  </a:path>
                </a:pathLst>
              </a:custGeom>
              <a:solidFill>
                <a:srgbClr val="5C320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9" name="任意多边形: 形状 458">
                <a:extLst>
                  <a:ext uri="{FF2B5EF4-FFF2-40B4-BE49-F238E27FC236}">
                    <a16:creationId xmlns:a16="http://schemas.microsoft.com/office/drawing/2014/main" id="{7FC28881-3F4C-9F54-F390-D7DEEA7F5EEB}"/>
                  </a:ext>
                </a:extLst>
              </p:cNvPr>
              <p:cNvSpPr/>
              <p:nvPr/>
            </p:nvSpPr>
            <p:spPr>
              <a:xfrm>
                <a:off x="780764" y="2982380"/>
                <a:ext cx="183737" cy="54284"/>
              </a:xfrm>
              <a:custGeom>
                <a:avLst/>
                <a:gdLst>
                  <a:gd name="connsiteX0" fmla="*/ 0 w 183737"/>
                  <a:gd name="connsiteY0" fmla="*/ 47141 h 54284"/>
                  <a:gd name="connsiteX1" fmla="*/ 183737 w 183737"/>
                  <a:gd name="connsiteY1" fmla="*/ 54285 h 54284"/>
                  <a:gd name="connsiteX2" fmla="*/ 0 w 183737"/>
                  <a:gd name="connsiteY2" fmla="*/ 47141 h 54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3737" h="54284">
                    <a:moveTo>
                      <a:pt x="0" y="47141"/>
                    </a:moveTo>
                    <a:cubicBezTo>
                      <a:pt x="0" y="47141"/>
                      <a:pt x="61341" y="-63539"/>
                      <a:pt x="183737" y="54285"/>
                    </a:cubicBezTo>
                    <a:cubicBezTo>
                      <a:pt x="183737" y="54189"/>
                      <a:pt x="114490" y="-3532"/>
                      <a:pt x="0" y="47141"/>
                    </a:cubicBezTo>
                    <a:close/>
                  </a:path>
                </a:pathLst>
              </a:custGeom>
              <a:solidFill>
                <a:srgbClr val="5C320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0" name="任意多边形: 形状 459">
                <a:extLst>
                  <a:ext uri="{FF2B5EF4-FFF2-40B4-BE49-F238E27FC236}">
                    <a16:creationId xmlns:a16="http://schemas.microsoft.com/office/drawing/2014/main" id="{BC502F5B-B112-6BE1-296A-F7C342E167FF}"/>
                  </a:ext>
                </a:extLst>
              </p:cNvPr>
              <p:cNvSpPr/>
              <p:nvPr/>
            </p:nvSpPr>
            <p:spPr>
              <a:xfrm>
                <a:off x="457995" y="3082133"/>
                <a:ext cx="116518" cy="116518"/>
              </a:xfrm>
              <a:custGeom>
                <a:avLst/>
                <a:gdLst>
                  <a:gd name="connsiteX0" fmla="*/ 115314 w 116518"/>
                  <a:gd name="connsiteY0" fmla="*/ 46544 h 116518"/>
                  <a:gd name="connsiteX1" fmla="*/ 69975 w 116518"/>
                  <a:gd name="connsiteY1" fmla="*/ 115314 h 116518"/>
                  <a:gd name="connsiteX2" fmla="*/ 1205 w 116518"/>
                  <a:gd name="connsiteY2" fmla="*/ 69975 h 116518"/>
                  <a:gd name="connsiteX3" fmla="*/ 46544 w 116518"/>
                  <a:gd name="connsiteY3" fmla="*/ 1205 h 116518"/>
                  <a:gd name="connsiteX4" fmla="*/ 115314 w 116518"/>
                  <a:gd name="connsiteY4" fmla="*/ 46544 h 116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6518" h="116518">
                    <a:moveTo>
                      <a:pt x="115314" y="46544"/>
                    </a:moveTo>
                    <a:cubicBezTo>
                      <a:pt x="121791" y="78071"/>
                      <a:pt x="101503" y="108837"/>
                      <a:pt x="69975" y="115314"/>
                    </a:cubicBezTo>
                    <a:cubicBezTo>
                      <a:pt x="38447" y="121791"/>
                      <a:pt x="7682" y="101503"/>
                      <a:pt x="1205" y="69975"/>
                    </a:cubicBezTo>
                    <a:cubicBezTo>
                      <a:pt x="-5272" y="38447"/>
                      <a:pt x="15016" y="7682"/>
                      <a:pt x="46544" y="1205"/>
                    </a:cubicBezTo>
                    <a:cubicBezTo>
                      <a:pt x="78071" y="-5272"/>
                      <a:pt x="108837" y="15016"/>
                      <a:pt x="115314" y="4654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1" name="任意多边形: 形状 460">
                <a:extLst>
                  <a:ext uri="{FF2B5EF4-FFF2-40B4-BE49-F238E27FC236}">
                    <a16:creationId xmlns:a16="http://schemas.microsoft.com/office/drawing/2014/main" id="{CC8AF8EE-0969-4B24-8BD2-864A71D6B03E}"/>
                  </a:ext>
                </a:extLst>
              </p:cNvPr>
              <p:cNvSpPr/>
              <p:nvPr/>
            </p:nvSpPr>
            <p:spPr>
              <a:xfrm>
                <a:off x="525036" y="3111427"/>
                <a:ext cx="45016" cy="45044"/>
              </a:xfrm>
              <a:custGeom>
                <a:avLst/>
                <a:gdLst>
                  <a:gd name="connsiteX0" fmla="*/ 44559 w 45016"/>
                  <a:gd name="connsiteY0" fmla="*/ 18011 h 45044"/>
                  <a:gd name="connsiteX1" fmla="*/ 27033 w 45016"/>
                  <a:gd name="connsiteY1" fmla="*/ 44586 h 45044"/>
                  <a:gd name="connsiteX2" fmla="*/ 458 w 45016"/>
                  <a:gd name="connsiteY2" fmla="*/ 27060 h 45044"/>
                  <a:gd name="connsiteX3" fmla="*/ 17984 w 45016"/>
                  <a:gd name="connsiteY3" fmla="*/ 486 h 45044"/>
                  <a:gd name="connsiteX4" fmla="*/ 44559 w 45016"/>
                  <a:gd name="connsiteY4" fmla="*/ 18011 h 45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016" h="45044">
                    <a:moveTo>
                      <a:pt x="44559" y="18011"/>
                    </a:moveTo>
                    <a:cubicBezTo>
                      <a:pt x="47035" y="30203"/>
                      <a:pt x="39225" y="42110"/>
                      <a:pt x="27033" y="44586"/>
                    </a:cubicBezTo>
                    <a:cubicBezTo>
                      <a:pt x="14841" y="47063"/>
                      <a:pt x="2935" y="39252"/>
                      <a:pt x="458" y="27060"/>
                    </a:cubicBezTo>
                    <a:cubicBezTo>
                      <a:pt x="-2018" y="14868"/>
                      <a:pt x="5792" y="2962"/>
                      <a:pt x="17984" y="486"/>
                    </a:cubicBezTo>
                    <a:cubicBezTo>
                      <a:pt x="30176" y="-2086"/>
                      <a:pt x="42082" y="5819"/>
                      <a:pt x="44559" y="1801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2" name="任意多边形: 形状 461">
                <a:extLst>
                  <a:ext uri="{FF2B5EF4-FFF2-40B4-BE49-F238E27FC236}">
                    <a16:creationId xmlns:a16="http://schemas.microsoft.com/office/drawing/2014/main" id="{1781E0B9-B439-6951-BD49-5EBB79D4341E}"/>
                  </a:ext>
                </a:extLst>
              </p:cNvPr>
              <p:cNvSpPr/>
              <p:nvPr/>
            </p:nvSpPr>
            <p:spPr>
              <a:xfrm>
                <a:off x="812611" y="3064828"/>
                <a:ext cx="116518" cy="116487"/>
              </a:xfrm>
              <a:custGeom>
                <a:avLst/>
                <a:gdLst>
                  <a:gd name="connsiteX0" fmla="*/ 115314 w 116518"/>
                  <a:gd name="connsiteY0" fmla="*/ 46512 h 116487"/>
                  <a:gd name="connsiteX1" fmla="*/ 69975 w 116518"/>
                  <a:gd name="connsiteY1" fmla="*/ 115283 h 116487"/>
                  <a:gd name="connsiteX2" fmla="*/ 1205 w 116518"/>
                  <a:gd name="connsiteY2" fmla="*/ 69944 h 116487"/>
                  <a:gd name="connsiteX3" fmla="*/ 46544 w 116518"/>
                  <a:gd name="connsiteY3" fmla="*/ 1173 h 116487"/>
                  <a:gd name="connsiteX4" fmla="*/ 115314 w 116518"/>
                  <a:gd name="connsiteY4" fmla="*/ 46512 h 116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6518" h="116487">
                    <a:moveTo>
                      <a:pt x="115314" y="46512"/>
                    </a:moveTo>
                    <a:cubicBezTo>
                      <a:pt x="121791" y="78040"/>
                      <a:pt x="101503" y="108806"/>
                      <a:pt x="69975" y="115283"/>
                    </a:cubicBezTo>
                    <a:cubicBezTo>
                      <a:pt x="38447" y="121760"/>
                      <a:pt x="7682" y="101472"/>
                      <a:pt x="1205" y="69944"/>
                    </a:cubicBezTo>
                    <a:cubicBezTo>
                      <a:pt x="-5272" y="38416"/>
                      <a:pt x="15016" y="7650"/>
                      <a:pt x="46544" y="1173"/>
                    </a:cubicBezTo>
                    <a:cubicBezTo>
                      <a:pt x="78071" y="-5208"/>
                      <a:pt x="108837" y="15080"/>
                      <a:pt x="115314" y="46512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3" name="任意多边形: 形状 462">
                <a:extLst>
                  <a:ext uri="{FF2B5EF4-FFF2-40B4-BE49-F238E27FC236}">
                    <a16:creationId xmlns:a16="http://schemas.microsoft.com/office/drawing/2014/main" id="{2D0F9479-F401-84E7-3E89-8FA560A07B88}"/>
                  </a:ext>
                </a:extLst>
              </p:cNvPr>
              <p:cNvSpPr/>
              <p:nvPr/>
            </p:nvSpPr>
            <p:spPr>
              <a:xfrm>
                <a:off x="879747" y="3094119"/>
                <a:ext cx="45016" cy="45016"/>
              </a:xfrm>
              <a:custGeom>
                <a:avLst/>
                <a:gdLst>
                  <a:gd name="connsiteX0" fmla="*/ 44559 w 45016"/>
                  <a:gd name="connsiteY0" fmla="*/ 17984 h 45016"/>
                  <a:gd name="connsiteX1" fmla="*/ 27033 w 45016"/>
                  <a:gd name="connsiteY1" fmla="*/ 44559 h 45016"/>
                  <a:gd name="connsiteX2" fmla="*/ 458 w 45016"/>
                  <a:gd name="connsiteY2" fmla="*/ 27033 h 45016"/>
                  <a:gd name="connsiteX3" fmla="*/ 17984 w 45016"/>
                  <a:gd name="connsiteY3" fmla="*/ 458 h 45016"/>
                  <a:gd name="connsiteX4" fmla="*/ 44559 w 45016"/>
                  <a:gd name="connsiteY4" fmla="*/ 17984 h 45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016" h="45016">
                    <a:moveTo>
                      <a:pt x="44559" y="17984"/>
                    </a:moveTo>
                    <a:cubicBezTo>
                      <a:pt x="47035" y="30176"/>
                      <a:pt x="39225" y="42082"/>
                      <a:pt x="27033" y="44559"/>
                    </a:cubicBezTo>
                    <a:cubicBezTo>
                      <a:pt x="14841" y="47035"/>
                      <a:pt x="2934" y="39225"/>
                      <a:pt x="458" y="27033"/>
                    </a:cubicBezTo>
                    <a:cubicBezTo>
                      <a:pt x="-2018" y="14841"/>
                      <a:pt x="5792" y="2934"/>
                      <a:pt x="17984" y="458"/>
                    </a:cubicBezTo>
                    <a:cubicBezTo>
                      <a:pt x="30081" y="-2019"/>
                      <a:pt x="41987" y="5792"/>
                      <a:pt x="44559" y="1798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4" name="任意多边形: 形状 463">
                <a:extLst>
                  <a:ext uri="{FF2B5EF4-FFF2-40B4-BE49-F238E27FC236}">
                    <a16:creationId xmlns:a16="http://schemas.microsoft.com/office/drawing/2014/main" id="{FBAF8B3E-D269-188A-8E29-32E49DC9DF95}"/>
                  </a:ext>
                </a:extLst>
              </p:cNvPr>
              <p:cNvSpPr/>
              <p:nvPr/>
            </p:nvSpPr>
            <p:spPr>
              <a:xfrm>
                <a:off x="747919" y="3134772"/>
                <a:ext cx="56181" cy="81457"/>
              </a:xfrm>
              <a:custGeom>
                <a:avLst/>
                <a:gdLst>
                  <a:gd name="connsiteX0" fmla="*/ 174 w 56181"/>
                  <a:gd name="connsiteY0" fmla="*/ 0 h 81457"/>
                  <a:gd name="connsiteX1" fmla="*/ 56181 w 56181"/>
                  <a:gd name="connsiteY1" fmla="*/ 81439 h 81457"/>
                  <a:gd name="connsiteX2" fmla="*/ 174 w 56181"/>
                  <a:gd name="connsiteY2" fmla="*/ 0 h 81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6181" h="81457">
                    <a:moveTo>
                      <a:pt x="174" y="0"/>
                    </a:moveTo>
                    <a:cubicBezTo>
                      <a:pt x="174" y="0"/>
                      <a:pt x="27702" y="77819"/>
                      <a:pt x="56181" y="81439"/>
                    </a:cubicBezTo>
                    <a:cubicBezTo>
                      <a:pt x="56277" y="81534"/>
                      <a:pt x="-3636" y="83534"/>
                      <a:pt x="174" y="0"/>
                    </a:cubicBezTo>
                    <a:close/>
                  </a:path>
                </a:pathLst>
              </a:custGeom>
              <a:solidFill>
                <a:srgbClr val="F8D3A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5" name="任意多边形: 形状 464">
                <a:extLst>
                  <a:ext uri="{FF2B5EF4-FFF2-40B4-BE49-F238E27FC236}">
                    <a16:creationId xmlns:a16="http://schemas.microsoft.com/office/drawing/2014/main" id="{F123EDAB-0FCF-80B6-D435-90F40087C3E3}"/>
                  </a:ext>
                </a:extLst>
              </p:cNvPr>
              <p:cNvSpPr/>
              <p:nvPr/>
            </p:nvSpPr>
            <p:spPr>
              <a:xfrm>
                <a:off x="727614" y="3247548"/>
                <a:ext cx="82295" cy="53901"/>
              </a:xfrm>
              <a:custGeom>
                <a:avLst/>
                <a:gdLst>
                  <a:gd name="connsiteX0" fmla="*/ 0 w 82295"/>
                  <a:gd name="connsiteY0" fmla="*/ 22574 h 53901"/>
                  <a:gd name="connsiteX1" fmla="*/ 82296 w 82295"/>
                  <a:gd name="connsiteY1" fmla="*/ 0 h 53901"/>
                  <a:gd name="connsiteX2" fmla="*/ 0 w 82295"/>
                  <a:gd name="connsiteY2" fmla="*/ 22574 h 539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2295" h="53901">
                    <a:moveTo>
                      <a:pt x="0" y="22574"/>
                    </a:moveTo>
                    <a:cubicBezTo>
                      <a:pt x="0" y="22574"/>
                      <a:pt x="64008" y="35052"/>
                      <a:pt x="82296" y="0"/>
                    </a:cubicBezTo>
                    <a:cubicBezTo>
                      <a:pt x="82296" y="95"/>
                      <a:pt x="63151" y="104394"/>
                      <a:pt x="0" y="22574"/>
                    </a:cubicBezTo>
                    <a:close/>
                  </a:path>
                </a:pathLst>
              </a:custGeom>
              <a:solidFill>
                <a:srgbClr val="F8D3A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6" name="任意多边形: 形状 465">
                <a:extLst>
                  <a:ext uri="{FF2B5EF4-FFF2-40B4-BE49-F238E27FC236}">
                    <a16:creationId xmlns:a16="http://schemas.microsoft.com/office/drawing/2014/main" id="{395CDE5B-F033-B684-F37E-0170AAE4830E}"/>
                  </a:ext>
                </a:extLst>
              </p:cNvPr>
              <p:cNvSpPr/>
              <p:nvPr/>
            </p:nvSpPr>
            <p:spPr>
              <a:xfrm>
                <a:off x="576453" y="3301460"/>
                <a:ext cx="312229" cy="154577"/>
              </a:xfrm>
              <a:custGeom>
                <a:avLst/>
                <a:gdLst>
                  <a:gd name="connsiteX0" fmla="*/ 0 w 312229"/>
                  <a:gd name="connsiteY0" fmla="*/ 31147 h 154577"/>
                  <a:gd name="connsiteX1" fmla="*/ 312230 w 312229"/>
                  <a:gd name="connsiteY1" fmla="*/ 0 h 154577"/>
                  <a:gd name="connsiteX2" fmla="*/ 178499 w 312229"/>
                  <a:gd name="connsiteY2" fmla="*/ 154115 h 154577"/>
                  <a:gd name="connsiteX3" fmla="*/ 0 w 312229"/>
                  <a:gd name="connsiteY3" fmla="*/ 31147 h 154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2229" h="154577">
                    <a:moveTo>
                      <a:pt x="0" y="31147"/>
                    </a:moveTo>
                    <a:cubicBezTo>
                      <a:pt x="0" y="31147"/>
                      <a:pt x="172022" y="192024"/>
                      <a:pt x="312230" y="0"/>
                    </a:cubicBezTo>
                    <a:cubicBezTo>
                      <a:pt x="312230" y="0"/>
                      <a:pt x="259651" y="148590"/>
                      <a:pt x="178499" y="154115"/>
                    </a:cubicBezTo>
                    <a:cubicBezTo>
                      <a:pt x="94583" y="159830"/>
                      <a:pt x="46482" y="112205"/>
                      <a:pt x="0" y="31147"/>
                    </a:cubicBezTo>
                    <a:close/>
                  </a:path>
                </a:pathLst>
              </a:custGeom>
              <a:solidFill>
                <a:srgbClr val="E1918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7" name="任意多边形: 形状 466">
                <a:extLst>
                  <a:ext uri="{FF2B5EF4-FFF2-40B4-BE49-F238E27FC236}">
                    <a16:creationId xmlns:a16="http://schemas.microsoft.com/office/drawing/2014/main" id="{225029AE-53B6-0CB5-5667-7A2B432241AB}"/>
                  </a:ext>
                </a:extLst>
              </p:cNvPr>
              <p:cNvSpPr/>
              <p:nvPr/>
            </p:nvSpPr>
            <p:spPr>
              <a:xfrm>
                <a:off x="552926" y="3321228"/>
                <a:ext cx="40386" cy="31483"/>
              </a:xfrm>
              <a:custGeom>
                <a:avLst/>
                <a:gdLst>
                  <a:gd name="connsiteX0" fmla="*/ 40386 w 40386"/>
                  <a:gd name="connsiteY0" fmla="*/ 9759 h 31483"/>
                  <a:gd name="connsiteX1" fmla="*/ 15526 w 40386"/>
                  <a:gd name="connsiteY1" fmla="*/ 30143 h 31483"/>
                  <a:gd name="connsiteX2" fmla="*/ 0 w 40386"/>
                  <a:gd name="connsiteY2" fmla="*/ 3092 h 31483"/>
                  <a:gd name="connsiteX3" fmla="*/ 40386 w 40386"/>
                  <a:gd name="connsiteY3" fmla="*/ 9759 h 31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386" h="31483">
                    <a:moveTo>
                      <a:pt x="40386" y="9759"/>
                    </a:moveTo>
                    <a:cubicBezTo>
                      <a:pt x="40386" y="9759"/>
                      <a:pt x="27146" y="37858"/>
                      <a:pt x="15526" y="30143"/>
                    </a:cubicBezTo>
                    <a:cubicBezTo>
                      <a:pt x="3905" y="22428"/>
                      <a:pt x="0" y="3092"/>
                      <a:pt x="0" y="3092"/>
                    </a:cubicBezTo>
                    <a:cubicBezTo>
                      <a:pt x="0" y="3092"/>
                      <a:pt x="36385" y="-7195"/>
                      <a:pt x="40386" y="9759"/>
                    </a:cubicBezTo>
                    <a:close/>
                  </a:path>
                </a:pathLst>
              </a:custGeom>
              <a:solidFill>
                <a:srgbClr val="F8D3A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8" name="任意多边形: 形状 467">
                <a:extLst>
                  <a:ext uri="{FF2B5EF4-FFF2-40B4-BE49-F238E27FC236}">
                    <a16:creationId xmlns:a16="http://schemas.microsoft.com/office/drawing/2014/main" id="{B574151F-2803-DCEA-A0A4-1E3EB7BCC672}"/>
                  </a:ext>
                </a:extLst>
              </p:cNvPr>
              <p:cNvSpPr/>
              <p:nvPr/>
            </p:nvSpPr>
            <p:spPr>
              <a:xfrm>
                <a:off x="873335" y="3293134"/>
                <a:ext cx="20739" cy="25184"/>
              </a:xfrm>
              <a:custGeom>
                <a:avLst/>
                <a:gdLst>
                  <a:gd name="connsiteX0" fmla="*/ 19443 w 20739"/>
                  <a:gd name="connsiteY0" fmla="*/ 25185 h 25184"/>
                  <a:gd name="connsiteX1" fmla="*/ 10965 w 20739"/>
                  <a:gd name="connsiteY1" fmla="*/ 896 h 25184"/>
                  <a:gd name="connsiteX2" fmla="*/ 583 w 20739"/>
                  <a:gd name="connsiteY2" fmla="*/ 19565 h 25184"/>
                  <a:gd name="connsiteX3" fmla="*/ 19443 w 20739"/>
                  <a:gd name="connsiteY3" fmla="*/ 25185 h 25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39" h="25184">
                    <a:moveTo>
                      <a:pt x="19443" y="25185"/>
                    </a:moveTo>
                    <a:cubicBezTo>
                      <a:pt x="19443" y="25185"/>
                      <a:pt x="25634" y="-5581"/>
                      <a:pt x="10965" y="896"/>
                    </a:cubicBezTo>
                    <a:cubicBezTo>
                      <a:pt x="-3703" y="7373"/>
                      <a:pt x="583" y="19565"/>
                      <a:pt x="583" y="19565"/>
                    </a:cubicBezTo>
                    <a:lnTo>
                      <a:pt x="19443" y="25185"/>
                    </a:lnTo>
                    <a:close/>
                  </a:path>
                </a:pathLst>
              </a:custGeom>
              <a:solidFill>
                <a:srgbClr val="F8D3A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9" name="任意多边形: 形状 468">
                <a:extLst>
                  <a:ext uri="{FF2B5EF4-FFF2-40B4-BE49-F238E27FC236}">
                    <a16:creationId xmlns:a16="http://schemas.microsoft.com/office/drawing/2014/main" id="{8C110792-1351-20E8-476C-EA9C197F4578}"/>
                  </a:ext>
                </a:extLst>
              </p:cNvPr>
              <p:cNvSpPr/>
              <p:nvPr/>
            </p:nvSpPr>
            <p:spPr>
              <a:xfrm>
                <a:off x="322144" y="3553586"/>
                <a:ext cx="815807" cy="1170813"/>
              </a:xfrm>
              <a:custGeom>
                <a:avLst/>
                <a:gdLst>
                  <a:gd name="connsiteX0" fmla="*/ 521961 w 815807"/>
                  <a:gd name="connsiteY0" fmla="*/ 0 h 1170813"/>
                  <a:gd name="connsiteX1" fmla="*/ 795900 w 815807"/>
                  <a:gd name="connsiteY1" fmla="*/ 961549 h 1170813"/>
                  <a:gd name="connsiteX2" fmla="*/ 815807 w 815807"/>
                  <a:gd name="connsiteY2" fmla="*/ 1163384 h 1170813"/>
                  <a:gd name="connsiteX3" fmla="*/ 657 w 815807"/>
                  <a:gd name="connsiteY3" fmla="*/ 1170813 h 1170813"/>
                  <a:gd name="connsiteX4" fmla="*/ 214399 w 815807"/>
                  <a:gd name="connsiteY4" fmla="*/ 15907 h 1170813"/>
                  <a:gd name="connsiteX5" fmla="*/ 521961 w 815807"/>
                  <a:gd name="connsiteY5" fmla="*/ 0 h 1170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15807" h="1170813">
                    <a:moveTo>
                      <a:pt x="521961" y="0"/>
                    </a:moveTo>
                    <a:cubicBezTo>
                      <a:pt x="521961" y="0"/>
                      <a:pt x="799519" y="266605"/>
                      <a:pt x="795900" y="961549"/>
                    </a:cubicBezTo>
                    <a:lnTo>
                      <a:pt x="815807" y="1163384"/>
                    </a:lnTo>
                    <a:lnTo>
                      <a:pt x="657" y="1170813"/>
                    </a:lnTo>
                    <a:cubicBezTo>
                      <a:pt x="657" y="1170813"/>
                      <a:pt x="-23060" y="140018"/>
                      <a:pt x="214399" y="15907"/>
                    </a:cubicBezTo>
                    <a:cubicBezTo>
                      <a:pt x="214399" y="15907"/>
                      <a:pt x="371942" y="244507"/>
                      <a:pt x="521961" y="0"/>
                    </a:cubicBezTo>
                    <a:close/>
                  </a:path>
                </a:pathLst>
              </a:custGeom>
              <a:solidFill>
                <a:srgbClr val="F7CA9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0" name="任意多边形: 形状 469">
                <a:extLst>
                  <a:ext uri="{FF2B5EF4-FFF2-40B4-BE49-F238E27FC236}">
                    <a16:creationId xmlns:a16="http://schemas.microsoft.com/office/drawing/2014/main" id="{202CE2DA-396D-A073-41AA-C7AEC89C29AC}"/>
                  </a:ext>
                </a:extLst>
              </p:cNvPr>
              <p:cNvSpPr/>
              <p:nvPr/>
            </p:nvSpPr>
            <p:spPr>
              <a:xfrm>
                <a:off x="448627" y="3836765"/>
                <a:ext cx="742950" cy="695896"/>
              </a:xfrm>
              <a:custGeom>
                <a:avLst/>
                <a:gdLst>
                  <a:gd name="connsiteX0" fmla="*/ 742950 w 742950"/>
                  <a:gd name="connsiteY0" fmla="*/ 649891 h 695896"/>
                  <a:gd name="connsiteX1" fmla="*/ 636937 w 742950"/>
                  <a:gd name="connsiteY1" fmla="*/ 0 h 695896"/>
                  <a:gd name="connsiteX2" fmla="*/ 0 w 742950"/>
                  <a:gd name="connsiteY2" fmla="*/ 55912 h 695896"/>
                  <a:gd name="connsiteX3" fmla="*/ 40577 w 742950"/>
                  <a:gd name="connsiteY3" fmla="*/ 695897 h 695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2950" h="695896">
                    <a:moveTo>
                      <a:pt x="742950" y="649891"/>
                    </a:moveTo>
                    <a:lnTo>
                      <a:pt x="636937" y="0"/>
                    </a:lnTo>
                    <a:lnTo>
                      <a:pt x="0" y="55912"/>
                    </a:lnTo>
                    <a:lnTo>
                      <a:pt x="40577" y="695897"/>
                    </a:lnTo>
                    <a:close/>
                  </a:path>
                </a:pathLst>
              </a:custGeom>
              <a:solidFill>
                <a:srgbClr val="CBDC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1" name="任意多边形: 形状 470">
                <a:extLst>
                  <a:ext uri="{FF2B5EF4-FFF2-40B4-BE49-F238E27FC236}">
                    <a16:creationId xmlns:a16="http://schemas.microsoft.com/office/drawing/2014/main" id="{84A1A80A-6E6B-6E2D-E5DA-106526D27CBC}"/>
                  </a:ext>
                </a:extLst>
              </p:cNvPr>
              <p:cNvSpPr/>
              <p:nvPr/>
            </p:nvSpPr>
            <p:spPr>
              <a:xfrm>
                <a:off x="454247" y="3822858"/>
                <a:ext cx="716851" cy="669893"/>
              </a:xfrm>
              <a:custGeom>
                <a:avLst/>
                <a:gdLst>
                  <a:gd name="connsiteX0" fmla="*/ 716852 w 716851"/>
                  <a:gd name="connsiteY0" fmla="*/ 636937 h 669893"/>
                  <a:gd name="connsiteX1" fmla="*/ 637032 w 716851"/>
                  <a:gd name="connsiteY1" fmla="*/ 0 h 669893"/>
                  <a:gd name="connsiteX2" fmla="*/ 0 w 716851"/>
                  <a:gd name="connsiteY2" fmla="*/ 55912 h 669893"/>
                  <a:gd name="connsiteX3" fmla="*/ 92583 w 716851"/>
                  <a:gd name="connsiteY3" fmla="*/ 669893 h 669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6851" h="669893">
                    <a:moveTo>
                      <a:pt x="716852" y="636937"/>
                    </a:moveTo>
                    <a:lnTo>
                      <a:pt x="637032" y="0"/>
                    </a:lnTo>
                    <a:lnTo>
                      <a:pt x="0" y="55912"/>
                    </a:lnTo>
                    <a:lnTo>
                      <a:pt x="92583" y="669893"/>
                    </a:lnTo>
                    <a:close/>
                  </a:path>
                </a:pathLst>
              </a:custGeom>
              <a:solidFill>
                <a:srgbClr val="CACCE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2" name="任意多边形: 形状 471">
                <a:extLst>
                  <a:ext uri="{FF2B5EF4-FFF2-40B4-BE49-F238E27FC236}">
                    <a16:creationId xmlns:a16="http://schemas.microsoft.com/office/drawing/2014/main" id="{AFA9F8B1-2202-1964-9BF5-36E8D6BD93BA}"/>
                  </a:ext>
                </a:extLst>
              </p:cNvPr>
              <p:cNvSpPr/>
              <p:nvPr/>
            </p:nvSpPr>
            <p:spPr>
              <a:xfrm>
                <a:off x="220386" y="3573780"/>
                <a:ext cx="693441" cy="887879"/>
              </a:xfrm>
              <a:custGeom>
                <a:avLst/>
                <a:gdLst>
                  <a:gd name="connsiteX0" fmla="*/ 313013 w 693441"/>
                  <a:gd name="connsiteY0" fmla="*/ 0 h 887879"/>
                  <a:gd name="connsiteX1" fmla="*/ 30121 w 693441"/>
                  <a:gd name="connsiteY1" fmla="*/ 283369 h 887879"/>
                  <a:gd name="connsiteX2" fmla="*/ 29549 w 693441"/>
                  <a:gd name="connsiteY2" fmla="*/ 838581 h 887879"/>
                  <a:gd name="connsiteX3" fmla="*/ 693442 w 693441"/>
                  <a:gd name="connsiteY3" fmla="*/ 832199 h 887879"/>
                  <a:gd name="connsiteX4" fmla="*/ 662486 w 693441"/>
                  <a:gd name="connsiteY4" fmla="*/ 677418 h 887879"/>
                  <a:gd name="connsiteX5" fmla="*/ 240909 w 693441"/>
                  <a:gd name="connsiteY5" fmla="*/ 613505 h 887879"/>
                  <a:gd name="connsiteX6" fmla="*/ 193760 w 693441"/>
                  <a:gd name="connsiteY6" fmla="*/ 588645 h 887879"/>
                  <a:gd name="connsiteX7" fmla="*/ 313013 w 693441"/>
                  <a:gd name="connsiteY7" fmla="*/ 0 h 887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3441" h="887879">
                    <a:moveTo>
                      <a:pt x="313013" y="0"/>
                    </a:moveTo>
                    <a:cubicBezTo>
                      <a:pt x="313013" y="0"/>
                      <a:pt x="97558" y="84201"/>
                      <a:pt x="30121" y="283369"/>
                    </a:cubicBezTo>
                    <a:cubicBezTo>
                      <a:pt x="-37316" y="482536"/>
                      <a:pt x="29549" y="838581"/>
                      <a:pt x="29549" y="838581"/>
                    </a:cubicBezTo>
                    <a:cubicBezTo>
                      <a:pt x="29549" y="838581"/>
                      <a:pt x="322538" y="953643"/>
                      <a:pt x="693442" y="832199"/>
                    </a:cubicBezTo>
                    <a:lnTo>
                      <a:pt x="662486" y="677418"/>
                    </a:lnTo>
                    <a:lnTo>
                      <a:pt x="240909" y="613505"/>
                    </a:lnTo>
                    <a:lnTo>
                      <a:pt x="193760" y="588645"/>
                    </a:lnTo>
                    <a:cubicBezTo>
                      <a:pt x="193760" y="588645"/>
                      <a:pt x="102606" y="342138"/>
                      <a:pt x="313013" y="0"/>
                    </a:cubicBezTo>
                    <a:close/>
                  </a:path>
                </a:pathLst>
              </a:custGeom>
              <a:solidFill>
                <a:srgbClr val="987E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3" name="任意多边形: 形状 472">
                <a:extLst>
                  <a:ext uri="{FF2B5EF4-FFF2-40B4-BE49-F238E27FC236}">
                    <a16:creationId xmlns:a16="http://schemas.microsoft.com/office/drawing/2014/main" id="{ED06C1E5-C663-B989-5E79-E01707233027}"/>
                  </a:ext>
                </a:extLst>
              </p:cNvPr>
              <p:cNvSpPr/>
              <p:nvPr/>
            </p:nvSpPr>
            <p:spPr>
              <a:xfrm>
                <a:off x="1001679" y="4233195"/>
                <a:ext cx="232094" cy="214221"/>
              </a:xfrm>
              <a:custGeom>
                <a:avLst/>
                <a:gdLst>
                  <a:gd name="connsiteX0" fmla="*/ 161895 w 232094"/>
                  <a:gd name="connsiteY0" fmla="*/ 0 h 214221"/>
                  <a:gd name="connsiteX1" fmla="*/ 61978 w 232094"/>
                  <a:gd name="connsiteY1" fmla="*/ 45244 h 214221"/>
                  <a:gd name="connsiteX2" fmla="*/ 91505 w 232094"/>
                  <a:gd name="connsiteY2" fmla="*/ 57912 h 214221"/>
                  <a:gd name="connsiteX3" fmla="*/ 8161 w 232094"/>
                  <a:gd name="connsiteY3" fmla="*/ 134112 h 214221"/>
                  <a:gd name="connsiteX4" fmla="*/ 124176 w 232094"/>
                  <a:gd name="connsiteY4" fmla="*/ 104204 h 214221"/>
                  <a:gd name="connsiteX5" fmla="*/ 31879 w 232094"/>
                  <a:gd name="connsiteY5" fmla="*/ 182880 h 214221"/>
                  <a:gd name="connsiteX6" fmla="*/ 125319 w 232094"/>
                  <a:gd name="connsiteY6" fmla="*/ 149066 h 214221"/>
                  <a:gd name="connsiteX7" fmla="*/ 59596 w 232094"/>
                  <a:gd name="connsiteY7" fmla="*/ 213646 h 214221"/>
                  <a:gd name="connsiteX8" fmla="*/ 140273 w 232094"/>
                  <a:gd name="connsiteY8" fmla="*/ 163259 h 214221"/>
                  <a:gd name="connsiteX9" fmla="*/ 121318 w 232094"/>
                  <a:gd name="connsiteY9" fmla="*/ 213170 h 214221"/>
                  <a:gd name="connsiteX10" fmla="*/ 232094 w 232094"/>
                  <a:gd name="connsiteY10" fmla="*/ 110395 h 214221"/>
                  <a:gd name="connsiteX11" fmla="*/ 161895 w 232094"/>
                  <a:gd name="connsiteY11" fmla="*/ 0 h 214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32094" h="214221">
                    <a:moveTo>
                      <a:pt x="161895" y="0"/>
                    </a:moveTo>
                    <a:cubicBezTo>
                      <a:pt x="161895" y="0"/>
                      <a:pt x="21782" y="31337"/>
                      <a:pt x="61978" y="45244"/>
                    </a:cubicBezTo>
                    <a:cubicBezTo>
                      <a:pt x="116365" y="64103"/>
                      <a:pt x="91505" y="57912"/>
                      <a:pt x="91505" y="57912"/>
                    </a:cubicBezTo>
                    <a:cubicBezTo>
                      <a:pt x="91505" y="57912"/>
                      <a:pt x="-32415" y="130683"/>
                      <a:pt x="8161" y="134112"/>
                    </a:cubicBezTo>
                    <a:cubicBezTo>
                      <a:pt x="48643" y="137541"/>
                      <a:pt x="124176" y="104204"/>
                      <a:pt x="124176" y="104204"/>
                    </a:cubicBezTo>
                    <a:cubicBezTo>
                      <a:pt x="124176" y="104204"/>
                      <a:pt x="-12698" y="188690"/>
                      <a:pt x="31879" y="182880"/>
                    </a:cubicBezTo>
                    <a:cubicBezTo>
                      <a:pt x="64359" y="178689"/>
                      <a:pt x="125319" y="149066"/>
                      <a:pt x="125319" y="149066"/>
                    </a:cubicBezTo>
                    <a:cubicBezTo>
                      <a:pt x="125319" y="149066"/>
                      <a:pt x="24735" y="213360"/>
                      <a:pt x="59596" y="213646"/>
                    </a:cubicBezTo>
                    <a:cubicBezTo>
                      <a:pt x="93791" y="213836"/>
                      <a:pt x="140273" y="163259"/>
                      <a:pt x="140273" y="163259"/>
                    </a:cubicBezTo>
                    <a:cubicBezTo>
                      <a:pt x="140273" y="163259"/>
                      <a:pt x="94648" y="222790"/>
                      <a:pt x="121318" y="213170"/>
                    </a:cubicBezTo>
                    <a:cubicBezTo>
                      <a:pt x="147988" y="203454"/>
                      <a:pt x="232094" y="110395"/>
                      <a:pt x="232094" y="110395"/>
                    </a:cubicBezTo>
                    <a:lnTo>
                      <a:pt x="161895" y="0"/>
                    </a:lnTo>
                    <a:close/>
                  </a:path>
                </a:pathLst>
              </a:custGeom>
              <a:solidFill>
                <a:srgbClr val="FAEFD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4" name="任意多边形: 形状 473">
                <a:extLst>
                  <a:ext uri="{FF2B5EF4-FFF2-40B4-BE49-F238E27FC236}">
                    <a16:creationId xmlns:a16="http://schemas.microsoft.com/office/drawing/2014/main" id="{52356EAD-9BF8-3233-91F3-96E5A9644C24}"/>
                  </a:ext>
                </a:extLst>
              </p:cNvPr>
              <p:cNvSpPr/>
              <p:nvPr/>
            </p:nvSpPr>
            <p:spPr>
              <a:xfrm>
                <a:off x="887920" y="4223779"/>
                <a:ext cx="225074" cy="179399"/>
              </a:xfrm>
              <a:custGeom>
                <a:avLst/>
                <a:gdLst>
                  <a:gd name="connsiteX0" fmla="*/ 0 w 225074"/>
                  <a:gd name="connsiteY0" fmla="*/ 45231 h 179399"/>
                  <a:gd name="connsiteX1" fmla="*/ 104108 w 225074"/>
                  <a:gd name="connsiteY1" fmla="*/ 10845 h 179399"/>
                  <a:gd name="connsiteX2" fmla="*/ 90964 w 225074"/>
                  <a:gd name="connsiteY2" fmla="*/ 40182 h 179399"/>
                  <a:gd name="connsiteX3" fmla="*/ 203930 w 225074"/>
                  <a:gd name="connsiteY3" fmla="*/ 39801 h 179399"/>
                  <a:gd name="connsiteX4" fmla="*/ 98298 w 225074"/>
                  <a:gd name="connsiteY4" fmla="*/ 96380 h 179399"/>
                  <a:gd name="connsiteX5" fmla="*/ 219551 w 225074"/>
                  <a:gd name="connsiteY5" fmla="*/ 91808 h 179399"/>
                  <a:gd name="connsiteX6" fmla="*/ 127921 w 225074"/>
                  <a:gd name="connsiteY6" fmla="*/ 130193 h 179399"/>
                  <a:gd name="connsiteX7" fmla="*/ 220027 w 225074"/>
                  <a:gd name="connsiteY7" fmla="*/ 133146 h 179399"/>
                  <a:gd name="connsiteX8" fmla="*/ 126587 w 225074"/>
                  <a:gd name="connsiteY8" fmla="*/ 150767 h 179399"/>
                  <a:gd name="connsiteX9" fmla="*/ 174307 w 225074"/>
                  <a:gd name="connsiteY9" fmla="*/ 174675 h 179399"/>
                  <a:gd name="connsiteX10" fmla="*/ 23146 w 225074"/>
                  <a:gd name="connsiteY10" fmla="*/ 174104 h 179399"/>
                  <a:gd name="connsiteX11" fmla="*/ 0 w 225074"/>
                  <a:gd name="connsiteY11" fmla="*/ 45231 h 179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25074" h="179399">
                    <a:moveTo>
                      <a:pt x="0" y="45231"/>
                    </a:moveTo>
                    <a:cubicBezTo>
                      <a:pt x="0" y="45231"/>
                      <a:pt x="124301" y="-26683"/>
                      <a:pt x="104108" y="10845"/>
                    </a:cubicBezTo>
                    <a:cubicBezTo>
                      <a:pt x="76867" y="61518"/>
                      <a:pt x="90964" y="40182"/>
                      <a:pt x="90964" y="40182"/>
                    </a:cubicBezTo>
                    <a:cubicBezTo>
                      <a:pt x="90964" y="40182"/>
                      <a:pt x="231362" y="9798"/>
                      <a:pt x="203930" y="39801"/>
                    </a:cubicBezTo>
                    <a:cubicBezTo>
                      <a:pt x="176498" y="69805"/>
                      <a:pt x="98298" y="96380"/>
                      <a:pt x="98298" y="96380"/>
                    </a:cubicBezTo>
                    <a:cubicBezTo>
                      <a:pt x="98298" y="96380"/>
                      <a:pt x="256223" y="65805"/>
                      <a:pt x="219551" y="91808"/>
                    </a:cubicBezTo>
                    <a:cubicBezTo>
                      <a:pt x="192881" y="110667"/>
                      <a:pt x="127921" y="130193"/>
                      <a:pt x="127921" y="130193"/>
                    </a:cubicBezTo>
                    <a:cubicBezTo>
                      <a:pt x="127921" y="130193"/>
                      <a:pt x="245459" y="109429"/>
                      <a:pt x="220027" y="133146"/>
                    </a:cubicBezTo>
                    <a:cubicBezTo>
                      <a:pt x="194977" y="156483"/>
                      <a:pt x="126587" y="150767"/>
                      <a:pt x="126587" y="150767"/>
                    </a:cubicBezTo>
                    <a:cubicBezTo>
                      <a:pt x="126587" y="150767"/>
                      <a:pt x="200501" y="163626"/>
                      <a:pt x="174307" y="174675"/>
                    </a:cubicBezTo>
                    <a:cubicBezTo>
                      <a:pt x="148114" y="185629"/>
                      <a:pt x="23146" y="174104"/>
                      <a:pt x="23146" y="174104"/>
                    </a:cubicBezTo>
                    <a:lnTo>
                      <a:pt x="0" y="45231"/>
                    </a:lnTo>
                    <a:close/>
                  </a:path>
                </a:pathLst>
              </a:custGeom>
              <a:solidFill>
                <a:srgbClr val="FBF2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pic>
            <p:nvPicPr>
              <p:cNvPr id="475" name="图片 474">
                <a:extLst>
                  <a:ext uri="{FF2B5EF4-FFF2-40B4-BE49-F238E27FC236}">
                    <a16:creationId xmlns:a16="http://schemas.microsoft.com/office/drawing/2014/main" id="{8E4EA993-2531-102E-1DE8-8C2BC8A0F00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0" y="2875729"/>
                <a:ext cx="904875" cy="781050"/>
              </a:xfrm>
              <a:custGeom>
                <a:avLst/>
                <a:gdLst>
                  <a:gd name="connsiteX0" fmla="*/ 0 w 904875"/>
                  <a:gd name="connsiteY0" fmla="*/ 302 h 781050"/>
                  <a:gd name="connsiteX1" fmla="*/ 904875 w 904875"/>
                  <a:gd name="connsiteY1" fmla="*/ 302 h 781050"/>
                  <a:gd name="connsiteX2" fmla="*/ 904875 w 904875"/>
                  <a:gd name="connsiteY2" fmla="*/ 781352 h 781050"/>
                  <a:gd name="connsiteX3" fmla="*/ 0 w 904875"/>
                  <a:gd name="connsiteY3" fmla="*/ 781352 h 781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04875" h="781050">
                    <a:moveTo>
                      <a:pt x="0" y="302"/>
                    </a:moveTo>
                    <a:lnTo>
                      <a:pt x="904875" y="302"/>
                    </a:lnTo>
                    <a:lnTo>
                      <a:pt x="904875" y="781352"/>
                    </a:lnTo>
                    <a:lnTo>
                      <a:pt x="0" y="781352"/>
                    </a:lnTo>
                    <a:close/>
                  </a:path>
                </a:pathLst>
              </a:custGeom>
            </p:spPr>
          </p:pic>
          <p:pic>
            <p:nvPicPr>
              <p:cNvPr id="476" name="图片 475">
                <a:extLst>
                  <a:ext uri="{FF2B5EF4-FFF2-40B4-BE49-F238E27FC236}">
                    <a16:creationId xmlns:a16="http://schemas.microsoft.com/office/drawing/2014/main" id="{209FA41A-34F1-7016-024D-8B4AEA3AC0D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04825" y="2799529"/>
                <a:ext cx="885825" cy="800100"/>
              </a:xfrm>
              <a:custGeom>
                <a:avLst/>
                <a:gdLst>
                  <a:gd name="connsiteX0" fmla="*/ 53 w 885825"/>
                  <a:gd name="connsiteY0" fmla="*/ 294 h 800100"/>
                  <a:gd name="connsiteX1" fmla="*/ 885878 w 885825"/>
                  <a:gd name="connsiteY1" fmla="*/ 294 h 800100"/>
                  <a:gd name="connsiteX2" fmla="*/ 885878 w 885825"/>
                  <a:gd name="connsiteY2" fmla="*/ 800394 h 800100"/>
                  <a:gd name="connsiteX3" fmla="*/ 53 w 885825"/>
                  <a:gd name="connsiteY3" fmla="*/ 800394 h 800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5825" h="800100">
                    <a:moveTo>
                      <a:pt x="53" y="294"/>
                    </a:moveTo>
                    <a:lnTo>
                      <a:pt x="885878" y="294"/>
                    </a:lnTo>
                    <a:lnTo>
                      <a:pt x="885878" y="800394"/>
                    </a:lnTo>
                    <a:lnTo>
                      <a:pt x="53" y="800394"/>
                    </a:lnTo>
                    <a:close/>
                  </a:path>
                </a:pathLst>
              </a:custGeom>
            </p:spPr>
          </p:pic>
          <p:grpSp>
            <p:nvGrpSpPr>
              <p:cNvPr id="477" name="图形 2">
                <a:extLst>
                  <a:ext uri="{FF2B5EF4-FFF2-40B4-BE49-F238E27FC236}">
                    <a16:creationId xmlns:a16="http://schemas.microsoft.com/office/drawing/2014/main" id="{604E5EB7-9708-B365-E751-DF7A70AA8CDB}"/>
                  </a:ext>
                </a:extLst>
              </p:cNvPr>
              <p:cNvGrpSpPr/>
              <p:nvPr/>
            </p:nvGrpSpPr>
            <p:grpSpPr>
              <a:xfrm>
                <a:off x="161447" y="3075194"/>
                <a:ext cx="102871" cy="211284"/>
                <a:chOff x="161447" y="3075194"/>
                <a:chExt cx="102871" cy="211284"/>
              </a:xfrm>
            </p:grpSpPr>
            <p:sp>
              <p:nvSpPr>
                <p:cNvPr id="506" name="任意多边形: 形状 505">
                  <a:extLst>
                    <a:ext uri="{FF2B5EF4-FFF2-40B4-BE49-F238E27FC236}">
                      <a16:creationId xmlns:a16="http://schemas.microsoft.com/office/drawing/2014/main" id="{842C634B-CBED-DF32-B8FC-E5F026D3C3E0}"/>
                    </a:ext>
                  </a:extLst>
                </p:cNvPr>
                <p:cNvSpPr/>
                <p:nvPr/>
              </p:nvSpPr>
              <p:spPr>
                <a:xfrm>
                  <a:off x="161447" y="3075194"/>
                  <a:ext cx="102871" cy="211284"/>
                </a:xfrm>
                <a:custGeom>
                  <a:avLst/>
                  <a:gdLst>
                    <a:gd name="connsiteX0" fmla="*/ 88489 w 102871"/>
                    <a:gd name="connsiteY0" fmla="*/ 12430 h 211284"/>
                    <a:gd name="connsiteX1" fmla="*/ 383 w 102871"/>
                    <a:gd name="connsiteY1" fmla="*/ 86724 h 211284"/>
                    <a:gd name="connsiteX2" fmla="*/ 102872 w 102871"/>
                    <a:gd name="connsiteY2" fmla="*/ 211216 h 211284"/>
                    <a:gd name="connsiteX3" fmla="*/ 88489 w 102871"/>
                    <a:gd name="connsiteY3" fmla="*/ 12430 h 2112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2871" h="211284">
                      <a:moveTo>
                        <a:pt x="88489" y="12430"/>
                      </a:moveTo>
                      <a:cubicBezTo>
                        <a:pt x="88489" y="12430"/>
                        <a:pt x="-6761" y="-44911"/>
                        <a:pt x="383" y="86724"/>
                      </a:cubicBezTo>
                      <a:cubicBezTo>
                        <a:pt x="7526" y="218360"/>
                        <a:pt x="102872" y="211216"/>
                        <a:pt x="102872" y="211216"/>
                      </a:cubicBezTo>
                      <a:lnTo>
                        <a:pt x="88489" y="12430"/>
                      </a:lnTo>
                      <a:close/>
                    </a:path>
                  </a:pathLst>
                </a:custGeom>
                <a:solidFill>
                  <a:srgbClr val="FAEFD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7" name="任意多边形: 形状 506">
                  <a:extLst>
                    <a:ext uri="{FF2B5EF4-FFF2-40B4-BE49-F238E27FC236}">
                      <a16:creationId xmlns:a16="http://schemas.microsoft.com/office/drawing/2014/main" id="{6FCC7BC2-797E-F0AB-F25D-75EFDE5A3EB0}"/>
                    </a:ext>
                  </a:extLst>
                </p:cNvPr>
                <p:cNvSpPr/>
                <p:nvPr/>
              </p:nvSpPr>
              <p:spPr>
                <a:xfrm>
                  <a:off x="197224" y="3110957"/>
                  <a:ext cx="54235" cy="124018"/>
                </a:xfrm>
                <a:custGeom>
                  <a:avLst/>
                  <a:gdLst>
                    <a:gd name="connsiteX0" fmla="*/ 54236 w 54235"/>
                    <a:gd name="connsiteY0" fmla="*/ 26387 h 124018"/>
                    <a:gd name="connsiteX1" fmla="*/ 39 w 54235"/>
                    <a:gd name="connsiteY1" fmla="*/ 14481 h 124018"/>
                    <a:gd name="connsiteX2" fmla="*/ 49473 w 54235"/>
                    <a:gd name="connsiteY2" fmla="*/ 124019 h 124018"/>
                    <a:gd name="connsiteX3" fmla="*/ 54236 w 54235"/>
                    <a:gd name="connsiteY3" fmla="*/ 26387 h 1240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4235" h="124018">
                      <a:moveTo>
                        <a:pt x="54236" y="26387"/>
                      </a:moveTo>
                      <a:cubicBezTo>
                        <a:pt x="54236" y="26387"/>
                        <a:pt x="-1676" y="-24000"/>
                        <a:pt x="39" y="14481"/>
                      </a:cubicBezTo>
                      <a:cubicBezTo>
                        <a:pt x="1658" y="53057"/>
                        <a:pt x="49473" y="124019"/>
                        <a:pt x="49473" y="124019"/>
                      </a:cubicBezTo>
                      <a:lnTo>
                        <a:pt x="54236" y="26387"/>
                      </a:lnTo>
                      <a:close/>
                    </a:path>
                  </a:pathLst>
                </a:custGeom>
                <a:solidFill>
                  <a:srgbClr val="F8D3AC">
                    <a:alpha val="4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8" name="图形 2">
                <a:extLst>
                  <a:ext uri="{FF2B5EF4-FFF2-40B4-BE49-F238E27FC236}">
                    <a16:creationId xmlns:a16="http://schemas.microsoft.com/office/drawing/2014/main" id="{266E222C-C079-54A9-B286-62D28B2535F0}"/>
                  </a:ext>
                </a:extLst>
              </p:cNvPr>
              <p:cNvGrpSpPr/>
              <p:nvPr/>
            </p:nvGrpSpPr>
            <p:grpSpPr>
              <a:xfrm>
                <a:off x="1094612" y="3042181"/>
                <a:ext cx="81071" cy="170804"/>
                <a:chOff x="1094612" y="3042181"/>
                <a:chExt cx="81071" cy="170804"/>
              </a:xfrm>
            </p:grpSpPr>
            <p:sp>
              <p:nvSpPr>
                <p:cNvPr id="504" name="任意多边形: 形状 503">
                  <a:extLst>
                    <a:ext uri="{FF2B5EF4-FFF2-40B4-BE49-F238E27FC236}">
                      <a16:creationId xmlns:a16="http://schemas.microsoft.com/office/drawing/2014/main" id="{D21E756B-CD86-C62C-722F-5B2B08E79301}"/>
                    </a:ext>
                  </a:extLst>
                </p:cNvPr>
                <p:cNvSpPr/>
                <p:nvPr/>
              </p:nvSpPr>
              <p:spPr>
                <a:xfrm>
                  <a:off x="1094612" y="3042181"/>
                  <a:ext cx="81071" cy="170804"/>
                </a:xfrm>
                <a:custGeom>
                  <a:avLst/>
                  <a:gdLst>
                    <a:gd name="connsiteX0" fmla="*/ 1238 w 81071"/>
                    <a:gd name="connsiteY0" fmla="*/ 10962 h 170804"/>
                    <a:gd name="connsiteX1" fmla="*/ 81058 w 81071"/>
                    <a:gd name="connsiteY1" fmla="*/ 68493 h 170804"/>
                    <a:gd name="connsiteX2" fmla="*/ 0 w 81071"/>
                    <a:gd name="connsiteY2" fmla="*/ 170791 h 170804"/>
                    <a:gd name="connsiteX3" fmla="*/ 1238 w 81071"/>
                    <a:gd name="connsiteY3" fmla="*/ 10962 h 1708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1071" h="170804">
                      <a:moveTo>
                        <a:pt x="1238" y="10962"/>
                      </a:moveTo>
                      <a:cubicBezTo>
                        <a:pt x="1238" y="10962"/>
                        <a:pt x="79820" y="-37235"/>
                        <a:pt x="81058" y="68493"/>
                      </a:cubicBezTo>
                      <a:cubicBezTo>
                        <a:pt x="82296" y="174220"/>
                        <a:pt x="0" y="170791"/>
                        <a:pt x="0" y="170791"/>
                      </a:cubicBezTo>
                      <a:lnTo>
                        <a:pt x="1238" y="10962"/>
                      </a:lnTo>
                      <a:close/>
                    </a:path>
                  </a:pathLst>
                </a:custGeom>
                <a:solidFill>
                  <a:srgbClr val="FAEFD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5" name="任意多边形: 形状 504">
                  <a:extLst>
                    <a:ext uri="{FF2B5EF4-FFF2-40B4-BE49-F238E27FC236}">
                      <a16:creationId xmlns:a16="http://schemas.microsoft.com/office/drawing/2014/main" id="{03990907-CCA0-5ADB-E5C7-6423295CB845}"/>
                    </a:ext>
                  </a:extLst>
                </p:cNvPr>
                <p:cNvSpPr/>
                <p:nvPr/>
              </p:nvSpPr>
              <p:spPr>
                <a:xfrm>
                  <a:off x="1097279" y="3070762"/>
                  <a:ext cx="45922" cy="100395"/>
                </a:xfrm>
                <a:custGeom>
                  <a:avLst/>
                  <a:gdLst>
                    <a:gd name="connsiteX0" fmla="*/ 0 w 45922"/>
                    <a:gd name="connsiteY0" fmla="*/ 22195 h 100395"/>
                    <a:gd name="connsiteX1" fmla="*/ 45910 w 45922"/>
                    <a:gd name="connsiteY1" fmla="*/ 11432 h 100395"/>
                    <a:gd name="connsiteX2" fmla="*/ 9525 w 45922"/>
                    <a:gd name="connsiteY2" fmla="*/ 100396 h 100395"/>
                    <a:gd name="connsiteX3" fmla="*/ 0 w 45922"/>
                    <a:gd name="connsiteY3" fmla="*/ 22195 h 1003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5922" h="100395">
                      <a:moveTo>
                        <a:pt x="0" y="22195"/>
                      </a:moveTo>
                      <a:cubicBezTo>
                        <a:pt x="0" y="22195"/>
                        <a:pt x="45149" y="-19524"/>
                        <a:pt x="45910" y="11432"/>
                      </a:cubicBezTo>
                      <a:cubicBezTo>
                        <a:pt x="46673" y="42388"/>
                        <a:pt x="9525" y="100396"/>
                        <a:pt x="9525" y="100396"/>
                      </a:cubicBezTo>
                      <a:lnTo>
                        <a:pt x="0" y="22195"/>
                      </a:lnTo>
                      <a:close/>
                    </a:path>
                  </a:pathLst>
                </a:custGeom>
                <a:solidFill>
                  <a:srgbClr val="F8D3AC">
                    <a:alpha val="4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79" name="任意多边形: 形状 478">
                <a:extLst>
                  <a:ext uri="{FF2B5EF4-FFF2-40B4-BE49-F238E27FC236}">
                    <a16:creationId xmlns:a16="http://schemas.microsoft.com/office/drawing/2014/main" id="{7FCBC528-3030-AAC4-FB3E-E8C6E5AC9631}"/>
                  </a:ext>
                </a:extLst>
              </p:cNvPr>
              <p:cNvSpPr/>
              <p:nvPr/>
            </p:nvSpPr>
            <p:spPr>
              <a:xfrm>
                <a:off x="932783" y="3665505"/>
                <a:ext cx="17621" cy="16859"/>
              </a:xfrm>
              <a:custGeom>
                <a:avLst/>
                <a:gdLst>
                  <a:gd name="connsiteX0" fmla="*/ 14383 w 17621"/>
                  <a:gd name="connsiteY0" fmla="*/ 16669 h 16859"/>
                  <a:gd name="connsiteX1" fmla="*/ 8858 w 17621"/>
                  <a:gd name="connsiteY1" fmla="*/ 13907 h 16859"/>
                  <a:gd name="connsiteX2" fmla="*/ 3524 w 17621"/>
                  <a:gd name="connsiteY2" fmla="*/ 16859 h 16859"/>
                  <a:gd name="connsiteX3" fmla="*/ 4477 w 17621"/>
                  <a:gd name="connsiteY3" fmla="*/ 10763 h 16859"/>
                  <a:gd name="connsiteX4" fmla="*/ 0 w 17621"/>
                  <a:gd name="connsiteY4" fmla="*/ 6572 h 16859"/>
                  <a:gd name="connsiteX5" fmla="*/ 6001 w 17621"/>
                  <a:gd name="connsiteY5" fmla="*/ 5620 h 16859"/>
                  <a:gd name="connsiteX6" fmla="*/ 8668 w 17621"/>
                  <a:gd name="connsiteY6" fmla="*/ 0 h 16859"/>
                  <a:gd name="connsiteX7" fmla="*/ 11525 w 17621"/>
                  <a:gd name="connsiteY7" fmla="*/ 5525 h 16859"/>
                  <a:gd name="connsiteX8" fmla="*/ 17621 w 17621"/>
                  <a:gd name="connsiteY8" fmla="*/ 6287 h 16859"/>
                  <a:gd name="connsiteX9" fmla="*/ 13240 w 17621"/>
                  <a:gd name="connsiteY9" fmla="*/ 10668 h 16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621" h="16859">
                    <a:moveTo>
                      <a:pt x="14383" y="16669"/>
                    </a:moveTo>
                    <a:lnTo>
                      <a:pt x="8858" y="13907"/>
                    </a:lnTo>
                    <a:lnTo>
                      <a:pt x="3524" y="16859"/>
                    </a:lnTo>
                    <a:lnTo>
                      <a:pt x="4477" y="10763"/>
                    </a:lnTo>
                    <a:lnTo>
                      <a:pt x="0" y="6572"/>
                    </a:lnTo>
                    <a:lnTo>
                      <a:pt x="6001" y="5620"/>
                    </a:lnTo>
                    <a:lnTo>
                      <a:pt x="8668" y="0"/>
                    </a:lnTo>
                    <a:lnTo>
                      <a:pt x="11525" y="5525"/>
                    </a:lnTo>
                    <a:lnTo>
                      <a:pt x="17621" y="6287"/>
                    </a:lnTo>
                    <a:lnTo>
                      <a:pt x="13240" y="10668"/>
                    </a:lnTo>
                    <a:close/>
                  </a:path>
                </a:pathLst>
              </a:custGeom>
              <a:solidFill>
                <a:srgbClr val="CE9C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80" name="图形 2">
                <a:extLst>
                  <a:ext uri="{FF2B5EF4-FFF2-40B4-BE49-F238E27FC236}">
                    <a16:creationId xmlns:a16="http://schemas.microsoft.com/office/drawing/2014/main" id="{178244C6-5D3B-A79A-6EE1-CC0F64E38B52}"/>
                  </a:ext>
                </a:extLst>
              </p:cNvPr>
              <p:cNvGrpSpPr/>
              <p:nvPr/>
            </p:nvGrpSpPr>
            <p:grpSpPr>
              <a:xfrm>
                <a:off x="531018" y="3539204"/>
                <a:ext cx="436911" cy="269271"/>
                <a:chOff x="531018" y="3539204"/>
                <a:chExt cx="436911" cy="269271"/>
              </a:xfrm>
            </p:grpSpPr>
            <p:sp>
              <p:nvSpPr>
                <p:cNvPr id="483" name="任意多边形: 形状 482">
                  <a:extLst>
                    <a:ext uri="{FF2B5EF4-FFF2-40B4-BE49-F238E27FC236}">
                      <a16:creationId xmlns:a16="http://schemas.microsoft.com/office/drawing/2014/main" id="{B99243ED-4E88-B146-9D07-2BFB466172B4}"/>
                    </a:ext>
                  </a:extLst>
                </p:cNvPr>
                <p:cNvSpPr/>
                <p:nvPr/>
              </p:nvSpPr>
              <p:spPr>
                <a:xfrm>
                  <a:off x="531018" y="3550443"/>
                  <a:ext cx="319743" cy="131274"/>
                </a:xfrm>
                <a:custGeom>
                  <a:avLst/>
                  <a:gdLst>
                    <a:gd name="connsiteX0" fmla="*/ 0 w 319743"/>
                    <a:gd name="connsiteY0" fmla="*/ 19812 h 131274"/>
                    <a:gd name="connsiteX1" fmla="*/ 180975 w 319743"/>
                    <a:gd name="connsiteY1" fmla="*/ 129349 h 131274"/>
                    <a:gd name="connsiteX2" fmla="*/ 316706 w 319743"/>
                    <a:gd name="connsiteY2" fmla="*/ 0 h 131274"/>
                    <a:gd name="connsiteX3" fmla="*/ 0 w 319743"/>
                    <a:gd name="connsiteY3" fmla="*/ 19812 h 1312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9743" h="131274">
                      <a:moveTo>
                        <a:pt x="0" y="19812"/>
                      </a:moveTo>
                      <a:cubicBezTo>
                        <a:pt x="0" y="19812"/>
                        <a:pt x="14288" y="148399"/>
                        <a:pt x="180975" y="129349"/>
                      </a:cubicBezTo>
                      <a:cubicBezTo>
                        <a:pt x="352139" y="109728"/>
                        <a:pt x="316706" y="0"/>
                        <a:pt x="316706" y="0"/>
                      </a:cubicBezTo>
                      <a:cubicBezTo>
                        <a:pt x="316706" y="0"/>
                        <a:pt x="169831" y="67628"/>
                        <a:pt x="0" y="19812"/>
                      </a:cubicBezTo>
                      <a:close/>
                    </a:path>
                  </a:pathLst>
                </a:custGeom>
                <a:solidFill>
                  <a:srgbClr val="E4AC8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4" name="任意多边形: 形状 483">
                  <a:extLst>
                    <a:ext uri="{FF2B5EF4-FFF2-40B4-BE49-F238E27FC236}">
                      <a16:creationId xmlns:a16="http://schemas.microsoft.com/office/drawing/2014/main" id="{4D309092-9E4F-9BB2-052D-D71F0DDB7F5B}"/>
                    </a:ext>
                  </a:extLst>
                </p:cNvPr>
                <p:cNvSpPr/>
                <p:nvPr/>
              </p:nvSpPr>
              <p:spPr>
                <a:xfrm>
                  <a:off x="845343" y="3539204"/>
                  <a:ext cx="52387" cy="54863"/>
                </a:xfrm>
                <a:custGeom>
                  <a:avLst/>
                  <a:gdLst>
                    <a:gd name="connsiteX0" fmla="*/ 52388 w 52387"/>
                    <a:gd name="connsiteY0" fmla="*/ 27432 h 54863"/>
                    <a:gd name="connsiteX1" fmla="*/ 26194 w 52387"/>
                    <a:gd name="connsiteY1" fmla="*/ 54864 h 54863"/>
                    <a:gd name="connsiteX2" fmla="*/ 0 w 52387"/>
                    <a:gd name="connsiteY2" fmla="*/ 27432 h 54863"/>
                    <a:gd name="connsiteX3" fmla="*/ 26194 w 52387"/>
                    <a:gd name="connsiteY3" fmla="*/ 0 h 54863"/>
                    <a:gd name="connsiteX4" fmla="*/ 52388 w 52387"/>
                    <a:gd name="connsiteY4" fmla="*/ 27432 h 548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2387" h="54863">
                      <a:moveTo>
                        <a:pt x="52388" y="27432"/>
                      </a:moveTo>
                      <a:cubicBezTo>
                        <a:pt x="52388" y="42582"/>
                        <a:pt x="40660" y="54864"/>
                        <a:pt x="26194" y="54864"/>
                      </a:cubicBezTo>
                      <a:cubicBezTo>
                        <a:pt x="11727" y="54864"/>
                        <a:pt x="0" y="42582"/>
                        <a:pt x="0" y="27432"/>
                      </a:cubicBezTo>
                      <a:cubicBezTo>
                        <a:pt x="0" y="12282"/>
                        <a:pt x="11727" y="0"/>
                        <a:pt x="26194" y="0"/>
                      </a:cubicBezTo>
                      <a:cubicBezTo>
                        <a:pt x="40660" y="0"/>
                        <a:pt x="52388" y="12282"/>
                        <a:pt x="52388" y="27432"/>
                      </a:cubicBezTo>
                      <a:close/>
                    </a:path>
                  </a:pathLst>
                </a:custGeom>
                <a:solidFill>
                  <a:srgbClr val="E4AC8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5" name="任意多边形: 形状 484">
                  <a:extLst>
                    <a:ext uri="{FF2B5EF4-FFF2-40B4-BE49-F238E27FC236}">
                      <a16:creationId xmlns:a16="http://schemas.microsoft.com/office/drawing/2014/main" id="{A90A62AC-A105-37CB-AE69-5DC5346846D4}"/>
                    </a:ext>
                  </a:extLst>
                </p:cNvPr>
                <p:cNvSpPr/>
                <p:nvPr/>
              </p:nvSpPr>
              <p:spPr>
                <a:xfrm>
                  <a:off x="886968" y="3583305"/>
                  <a:ext cx="80962" cy="156019"/>
                </a:xfrm>
                <a:custGeom>
                  <a:avLst/>
                  <a:gdLst>
                    <a:gd name="connsiteX0" fmla="*/ 0 w 80962"/>
                    <a:gd name="connsiteY0" fmla="*/ 0 h 156019"/>
                    <a:gd name="connsiteX1" fmla="*/ 61913 w 80962"/>
                    <a:gd name="connsiteY1" fmla="*/ 76200 h 156019"/>
                    <a:gd name="connsiteX2" fmla="*/ 80963 w 80962"/>
                    <a:gd name="connsiteY2" fmla="*/ 156019 h 156019"/>
                    <a:gd name="connsiteX3" fmla="*/ 0 w 80962"/>
                    <a:gd name="connsiteY3" fmla="*/ 0 h 1560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962" h="156019">
                      <a:moveTo>
                        <a:pt x="0" y="0"/>
                      </a:moveTo>
                      <a:cubicBezTo>
                        <a:pt x="0" y="0"/>
                        <a:pt x="48863" y="16669"/>
                        <a:pt x="61913" y="76200"/>
                      </a:cubicBezTo>
                      <a:cubicBezTo>
                        <a:pt x="74962" y="135731"/>
                        <a:pt x="80963" y="156019"/>
                        <a:pt x="80963" y="156019"/>
                      </a:cubicBezTo>
                      <a:cubicBezTo>
                        <a:pt x="80963" y="156019"/>
                        <a:pt x="1238" y="50006"/>
                        <a:pt x="0" y="0"/>
                      </a:cubicBezTo>
                      <a:close/>
                    </a:path>
                  </a:pathLst>
                </a:custGeom>
                <a:solidFill>
                  <a:srgbClr val="CE9C8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6" name="任意多边形: 形状 485">
                  <a:extLst>
                    <a:ext uri="{FF2B5EF4-FFF2-40B4-BE49-F238E27FC236}">
                      <a16:creationId xmlns:a16="http://schemas.microsoft.com/office/drawing/2014/main" id="{CE74D450-30AB-5BD0-B1B7-0F20924C213D}"/>
                    </a:ext>
                  </a:extLst>
                </p:cNvPr>
                <p:cNvSpPr/>
                <p:nvPr/>
              </p:nvSpPr>
              <p:spPr>
                <a:xfrm>
                  <a:off x="865123" y="3584543"/>
                  <a:ext cx="63171" cy="223932"/>
                </a:xfrm>
                <a:custGeom>
                  <a:avLst/>
                  <a:gdLst>
                    <a:gd name="connsiteX0" fmla="*/ 1651 w 63171"/>
                    <a:gd name="connsiteY0" fmla="*/ 0 h 223932"/>
                    <a:gd name="connsiteX1" fmla="*/ 24321 w 63171"/>
                    <a:gd name="connsiteY1" fmla="*/ 132207 h 223932"/>
                    <a:gd name="connsiteX2" fmla="*/ 20701 w 63171"/>
                    <a:gd name="connsiteY2" fmla="*/ 223933 h 223932"/>
                    <a:gd name="connsiteX3" fmla="*/ 21939 w 63171"/>
                    <a:gd name="connsiteY3" fmla="*/ 2477 h 223932"/>
                    <a:gd name="connsiteX4" fmla="*/ 1651 w 63171"/>
                    <a:gd name="connsiteY4" fmla="*/ 0 h 2239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171" h="223932">
                      <a:moveTo>
                        <a:pt x="1651" y="0"/>
                      </a:moveTo>
                      <a:cubicBezTo>
                        <a:pt x="1651" y="0"/>
                        <a:pt x="-9112" y="78581"/>
                        <a:pt x="24321" y="132207"/>
                      </a:cubicBezTo>
                      <a:cubicBezTo>
                        <a:pt x="57753" y="185833"/>
                        <a:pt x="24321" y="223933"/>
                        <a:pt x="20701" y="223933"/>
                      </a:cubicBezTo>
                      <a:cubicBezTo>
                        <a:pt x="17082" y="223933"/>
                        <a:pt x="117189" y="142970"/>
                        <a:pt x="21939" y="2477"/>
                      </a:cubicBezTo>
                      <a:lnTo>
                        <a:pt x="1651" y="0"/>
                      </a:lnTo>
                      <a:close/>
                    </a:path>
                  </a:pathLst>
                </a:custGeom>
                <a:solidFill>
                  <a:srgbClr val="E4AC8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487" name="图形 2">
                  <a:extLst>
                    <a:ext uri="{FF2B5EF4-FFF2-40B4-BE49-F238E27FC236}">
                      <a16:creationId xmlns:a16="http://schemas.microsoft.com/office/drawing/2014/main" id="{7E52A4FA-84DA-6DE0-AA84-157312338AD3}"/>
                    </a:ext>
                  </a:extLst>
                </p:cNvPr>
                <p:cNvGrpSpPr/>
                <p:nvPr/>
              </p:nvGrpSpPr>
              <p:grpSpPr>
                <a:xfrm>
                  <a:off x="556545" y="3548824"/>
                  <a:ext cx="395001" cy="183546"/>
                  <a:chOff x="556545" y="3548824"/>
                  <a:chExt cx="395001" cy="183546"/>
                </a:xfrm>
              </p:grpSpPr>
              <p:sp>
                <p:nvSpPr>
                  <p:cNvPr id="488" name="任意多边形: 形状 487">
                    <a:extLst>
                      <a:ext uri="{FF2B5EF4-FFF2-40B4-BE49-F238E27FC236}">
                        <a16:creationId xmlns:a16="http://schemas.microsoft.com/office/drawing/2014/main" id="{37E14F2C-16B3-42A5-08E1-9518A7B97F98}"/>
                      </a:ext>
                    </a:extLst>
                  </p:cNvPr>
                  <p:cNvSpPr/>
                  <p:nvPr/>
                </p:nvSpPr>
                <p:spPr>
                  <a:xfrm>
                    <a:off x="556545" y="3594068"/>
                    <a:ext cx="22669" cy="21621"/>
                  </a:xfrm>
                  <a:custGeom>
                    <a:avLst/>
                    <a:gdLst>
                      <a:gd name="connsiteX0" fmla="*/ 18478 w 22669"/>
                      <a:gd name="connsiteY0" fmla="*/ 21431 h 21621"/>
                      <a:gd name="connsiteX1" fmla="*/ 11430 w 22669"/>
                      <a:gd name="connsiteY1" fmla="*/ 17812 h 21621"/>
                      <a:gd name="connsiteX2" fmla="*/ 4477 w 22669"/>
                      <a:gd name="connsiteY2" fmla="*/ 21622 h 21621"/>
                      <a:gd name="connsiteX3" fmla="*/ 5715 w 22669"/>
                      <a:gd name="connsiteY3" fmla="*/ 13811 h 21621"/>
                      <a:gd name="connsiteX4" fmla="*/ 0 w 22669"/>
                      <a:gd name="connsiteY4" fmla="*/ 8382 h 21621"/>
                      <a:gd name="connsiteX5" fmla="*/ 7810 w 22669"/>
                      <a:gd name="connsiteY5" fmla="*/ 7144 h 21621"/>
                      <a:gd name="connsiteX6" fmla="*/ 11144 w 22669"/>
                      <a:gd name="connsiteY6" fmla="*/ 0 h 21621"/>
                      <a:gd name="connsiteX7" fmla="*/ 14764 w 22669"/>
                      <a:gd name="connsiteY7" fmla="*/ 7049 h 21621"/>
                      <a:gd name="connsiteX8" fmla="*/ 22670 w 22669"/>
                      <a:gd name="connsiteY8" fmla="*/ 8001 h 21621"/>
                      <a:gd name="connsiteX9" fmla="*/ 17050 w 22669"/>
                      <a:gd name="connsiteY9" fmla="*/ 13621 h 216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2669" h="21621">
                        <a:moveTo>
                          <a:pt x="18478" y="21431"/>
                        </a:moveTo>
                        <a:lnTo>
                          <a:pt x="11430" y="17812"/>
                        </a:lnTo>
                        <a:lnTo>
                          <a:pt x="4477" y="21622"/>
                        </a:lnTo>
                        <a:lnTo>
                          <a:pt x="5715" y="13811"/>
                        </a:lnTo>
                        <a:lnTo>
                          <a:pt x="0" y="8382"/>
                        </a:lnTo>
                        <a:lnTo>
                          <a:pt x="7810" y="7144"/>
                        </a:lnTo>
                        <a:lnTo>
                          <a:pt x="11144" y="0"/>
                        </a:lnTo>
                        <a:lnTo>
                          <a:pt x="14764" y="7049"/>
                        </a:lnTo>
                        <a:lnTo>
                          <a:pt x="22670" y="8001"/>
                        </a:lnTo>
                        <a:lnTo>
                          <a:pt x="17050" y="13621"/>
                        </a:lnTo>
                        <a:close/>
                      </a:path>
                    </a:pathLst>
                  </a:custGeom>
                  <a:solidFill>
                    <a:srgbClr val="CE9C8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9" name="任意多边形: 形状 488">
                    <a:extLst>
                      <a:ext uri="{FF2B5EF4-FFF2-40B4-BE49-F238E27FC236}">
                        <a16:creationId xmlns:a16="http://schemas.microsoft.com/office/drawing/2014/main" id="{7D3B46B8-E2FB-55E5-A6F5-E97319E65019}"/>
                      </a:ext>
                    </a:extLst>
                  </p:cNvPr>
                  <p:cNvSpPr/>
                  <p:nvPr/>
                </p:nvSpPr>
                <p:spPr>
                  <a:xfrm>
                    <a:off x="780383" y="3621405"/>
                    <a:ext cx="22669" cy="21716"/>
                  </a:xfrm>
                  <a:custGeom>
                    <a:avLst/>
                    <a:gdLst>
                      <a:gd name="connsiteX0" fmla="*/ 18479 w 22669"/>
                      <a:gd name="connsiteY0" fmla="*/ 21431 h 21716"/>
                      <a:gd name="connsiteX1" fmla="*/ 11430 w 22669"/>
                      <a:gd name="connsiteY1" fmla="*/ 17907 h 21716"/>
                      <a:gd name="connsiteX2" fmla="*/ 4477 w 22669"/>
                      <a:gd name="connsiteY2" fmla="*/ 21717 h 21716"/>
                      <a:gd name="connsiteX3" fmla="*/ 5715 w 22669"/>
                      <a:gd name="connsiteY3" fmla="*/ 13906 h 21716"/>
                      <a:gd name="connsiteX4" fmla="*/ 0 w 22669"/>
                      <a:gd name="connsiteY4" fmla="*/ 8382 h 21716"/>
                      <a:gd name="connsiteX5" fmla="*/ 7810 w 22669"/>
                      <a:gd name="connsiteY5" fmla="*/ 7144 h 21716"/>
                      <a:gd name="connsiteX6" fmla="*/ 11144 w 22669"/>
                      <a:gd name="connsiteY6" fmla="*/ 0 h 21716"/>
                      <a:gd name="connsiteX7" fmla="*/ 14764 w 22669"/>
                      <a:gd name="connsiteY7" fmla="*/ 7048 h 21716"/>
                      <a:gd name="connsiteX8" fmla="*/ 22669 w 22669"/>
                      <a:gd name="connsiteY8" fmla="*/ 8096 h 21716"/>
                      <a:gd name="connsiteX9" fmla="*/ 17050 w 22669"/>
                      <a:gd name="connsiteY9" fmla="*/ 13716 h 217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2669" h="21716">
                        <a:moveTo>
                          <a:pt x="18479" y="21431"/>
                        </a:moveTo>
                        <a:lnTo>
                          <a:pt x="11430" y="17907"/>
                        </a:lnTo>
                        <a:lnTo>
                          <a:pt x="4477" y="21717"/>
                        </a:lnTo>
                        <a:lnTo>
                          <a:pt x="5715" y="13906"/>
                        </a:lnTo>
                        <a:lnTo>
                          <a:pt x="0" y="8382"/>
                        </a:lnTo>
                        <a:lnTo>
                          <a:pt x="7810" y="7144"/>
                        </a:lnTo>
                        <a:lnTo>
                          <a:pt x="11144" y="0"/>
                        </a:lnTo>
                        <a:lnTo>
                          <a:pt x="14764" y="7048"/>
                        </a:lnTo>
                        <a:lnTo>
                          <a:pt x="22669" y="8096"/>
                        </a:lnTo>
                        <a:lnTo>
                          <a:pt x="17050" y="13716"/>
                        </a:lnTo>
                        <a:close/>
                      </a:path>
                    </a:pathLst>
                  </a:custGeom>
                  <a:solidFill>
                    <a:srgbClr val="CE9C8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0" name="任意多边形: 形状 489">
                    <a:extLst>
                      <a:ext uri="{FF2B5EF4-FFF2-40B4-BE49-F238E27FC236}">
                        <a16:creationId xmlns:a16="http://schemas.microsoft.com/office/drawing/2014/main" id="{8D50C3EC-3BC6-CE2D-4C30-5408017D84CF}"/>
                      </a:ext>
                    </a:extLst>
                  </p:cNvPr>
                  <p:cNvSpPr/>
                  <p:nvPr/>
                </p:nvSpPr>
                <p:spPr>
                  <a:xfrm>
                    <a:off x="729138" y="3645217"/>
                    <a:ext cx="22669" cy="21716"/>
                  </a:xfrm>
                  <a:custGeom>
                    <a:avLst/>
                    <a:gdLst>
                      <a:gd name="connsiteX0" fmla="*/ 18574 w 22669"/>
                      <a:gd name="connsiteY0" fmla="*/ 21431 h 21716"/>
                      <a:gd name="connsiteX1" fmla="*/ 11525 w 22669"/>
                      <a:gd name="connsiteY1" fmla="*/ 17907 h 21716"/>
                      <a:gd name="connsiteX2" fmla="*/ 4572 w 22669"/>
                      <a:gd name="connsiteY2" fmla="*/ 21717 h 21716"/>
                      <a:gd name="connsiteX3" fmla="*/ 5810 w 22669"/>
                      <a:gd name="connsiteY3" fmla="*/ 13906 h 21716"/>
                      <a:gd name="connsiteX4" fmla="*/ 0 w 22669"/>
                      <a:gd name="connsiteY4" fmla="*/ 8382 h 21716"/>
                      <a:gd name="connsiteX5" fmla="*/ 7810 w 22669"/>
                      <a:gd name="connsiteY5" fmla="*/ 7144 h 21716"/>
                      <a:gd name="connsiteX6" fmla="*/ 11240 w 22669"/>
                      <a:gd name="connsiteY6" fmla="*/ 0 h 21716"/>
                      <a:gd name="connsiteX7" fmla="*/ 14859 w 22669"/>
                      <a:gd name="connsiteY7" fmla="*/ 7048 h 21716"/>
                      <a:gd name="connsiteX8" fmla="*/ 22669 w 22669"/>
                      <a:gd name="connsiteY8" fmla="*/ 8096 h 21716"/>
                      <a:gd name="connsiteX9" fmla="*/ 17145 w 22669"/>
                      <a:gd name="connsiteY9" fmla="*/ 13716 h 217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2669" h="21716">
                        <a:moveTo>
                          <a:pt x="18574" y="21431"/>
                        </a:moveTo>
                        <a:lnTo>
                          <a:pt x="11525" y="17907"/>
                        </a:lnTo>
                        <a:lnTo>
                          <a:pt x="4572" y="21717"/>
                        </a:lnTo>
                        <a:lnTo>
                          <a:pt x="5810" y="13906"/>
                        </a:lnTo>
                        <a:lnTo>
                          <a:pt x="0" y="8382"/>
                        </a:lnTo>
                        <a:lnTo>
                          <a:pt x="7810" y="7144"/>
                        </a:lnTo>
                        <a:lnTo>
                          <a:pt x="11240" y="0"/>
                        </a:lnTo>
                        <a:lnTo>
                          <a:pt x="14859" y="7048"/>
                        </a:lnTo>
                        <a:lnTo>
                          <a:pt x="22669" y="8096"/>
                        </a:lnTo>
                        <a:lnTo>
                          <a:pt x="17145" y="13716"/>
                        </a:lnTo>
                        <a:close/>
                      </a:path>
                    </a:pathLst>
                  </a:custGeom>
                  <a:solidFill>
                    <a:srgbClr val="CE9C8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1" name="任意多边形: 形状 490">
                    <a:extLst>
                      <a:ext uri="{FF2B5EF4-FFF2-40B4-BE49-F238E27FC236}">
                        <a16:creationId xmlns:a16="http://schemas.microsoft.com/office/drawing/2014/main" id="{C1E4B17A-D028-3D35-4BEB-6D3B6A558373}"/>
                      </a:ext>
                    </a:extLst>
                  </p:cNvPr>
                  <p:cNvSpPr/>
                  <p:nvPr/>
                </p:nvSpPr>
                <p:spPr>
                  <a:xfrm>
                    <a:off x="687514" y="3592830"/>
                    <a:ext cx="22669" cy="21716"/>
                  </a:xfrm>
                  <a:custGeom>
                    <a:avLst/>
                    <a:gdLst>
                      <a:gd name="connsiteX0" fmla="*/ 18479 w 22669"/>
                      <a:gd name="connsiteY0" fmla="*/ 21431 h 21716"/>
                      <a:gd name="connsiteX1" fmla="*/ 11430 w 22669"/>
                      <a:gd name="connsiteY1" fmla="*/ 17907 h 21716"/>
                      <a:gd name="connsiteX2" fmla="*/ 4477 w 22669"/>
                      <a:gd name="connsiteY2" fmla="*/ 21717 h 21716"/>
                      <a:gd name="connsiteX3" fmla="*/ 5715 w 22669"/>
                      <a:gd name="connsiteY3" fmla="*/ 13906 h 21716"/>
                      <a:gd name="connsiteX4" fmla="*/ 0 w 22669"/>
                      <a:gd name="connsiteY4" fmla="*/ 8382 h 21716"/>
                      <a:gd name="connsiteX5" fmla="*/ 7810 w 22669"/>
                      <a:gd name="connsiteY5" fmla="*/ 7144 h 21716"/>
                      <a:gd name="connsiteX6" fmla="*/ 11144 w 22669"/>
                      <a:gd name="connsiteY6" fmla="*/ 0 h 21716"/>
                      <a:gd name="connsiteX7" fmla="*/ 14764 w 22669"/>
                      <a:gd name="connsiteY7" fmla="*/ 7048 h 21716"/>
                      <a:gd name="connsiteX8" fmla="*/ 22669 w 22669"/>
                      <a:gd name="connsiteY8" fmla="*/ 8096 h 21716"/>
                      <a:gd name="connsiteX9" fmla="*/ 17050 w 22669"/>
                      <a:gd name="connsiteY9" fmla="*/ 13716 h 217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2669" h="21716">
                        <a:moveTo>
                          <a:pt x="18479" y="21431"/>
                        </a:moveTo>
                        <a:lnTo>
                          <a:pt x="11430" y="17907"/>
                        </a:lnTo>
                        <a:lnTo>
                          <a:pt x="4477" y="21717"/>
                        </a:lnTo>
                        <a:lnTo>
                          <a:pt x="5715" y="13906"/>
                        </a:lnTo>
                        <a:lnTo>
                          <a:pt x="0" y="8382"/>
                        </a:lnTo>
                        <a:lnTo>
                          <a:pt x="7810" y="7144"/>
                        </a:lnTo>
                        <a:lnTo>
                          <a:pt x="11144" y="0"/>
                        </a:lnTo>
                        <a:lnTo>
                          <a:pt x="14764" y="7048"/>
                        </a:lnTo>
                        <a:lnTo>
                          <a:pt x="22669" y="8096"/>
                        </a:lnTo>
                        <a:lnTo>
                          <a:pt x="17050" y="13716"/>
                        </a:lnTo>
                        <a:close/>
                      </a:path>
                    </a:pathLst>
                  </a:custGeom>
                  <a:solidFill>
                    <a:srgbClr val="CE9C8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2" name="任意多边形: 形状 491">
                    <a:extLst>
                      <a:ext uri="{FF2B5EF4-FFF2-40B4-BE49-F238E27FC236}">
                        <a16:creationId xmlns:a16="http://schemas.microsoft.com/office/drawing/2014/main" id="{94090D43-BC9F-4F24-772D-5E56FBC6D98E}"/>
                      </a:ext>
                    </a:extLst>
                  </p:cNvPr>
                  <p:cNvSpPr/>
                  <p:nvPr/>
                </p:nvSpPr>
                <p:spPr>
                  <a:xfrm>
                    <a:off x="864870" y="3548824"/>
                    <a:ext cx="22669" cy="21621"/>
                  </a:xfrm>
                  <a:custGeom>
                    <a:avLst/>
                    <a:gdLst>
                      <a:gd name="connsiteX0" fmla="*/ 18574 w 22669"/>
                      <a:gd name="connsiteY0" fmla="*/ 21431 h 21621"/>
                      <a:gd name="connsiteX1" fmla="*/ 11525 w 22669"/>
                      <a:gd name="connsiteY1" fmla="*/ 17812 h 21621"/>
                      <a:gd name="connsiteX2" fmla="*/ 4572 w 22669"/>
                      <a:gd name="connsiteY2" fmla="*/ 21622 h 21621"/>
                      <a:gd name="connsiteX3" fmla="*/ 5810 w 22669"/>
                      <a:gd name="connsiteY3" fmla="*/ 13811 h 21621"/>
                      <a:gd name="connsiteX4" fmla="*/ 0 w 22669"/>
                      <a:gd name="connsiteY4" fmla="*/ 8382 h 21621"/>
                      <a:gd name="connsiteX5" fmla="*/ 7810 w 22669"/>
                      <a:gd name="connsiteY5" fmla="*/ 7144 h 21621"/>
                      <a:gd name="connsiteX6" fmla="*/ 11240 w 22669"/>
                      <a:gd name="connsiteY6" fmla="*/ 0 h 21621"/>
                      <a:gd name="connsiteX7" fmla="*/ 14859 w 22669"/>
                      <a:gd name="connsiteY7" fmla="*/ 7049 h 21621"/>
                      <a:gd name="connsiteX8" fmla="*/ 22669 w 22669"/>
                      <a:gd name="connsiteY8" fmla="*/ 8001 h 21621"/>
                      <a:gd name="connsiteX9" fmla="*/ 17145 w 22669"/>
                      <a:gd name="connsiteY9" fmla="*/ 13621 h 216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2669" h="21621">
                        <a:moveTo>
                          <a:pt x="18574" y="21431"/>
                        </a:moveTo>
                        <a:lnTo>
                          <a:pt x="11525" y="17812"/>
                        </a:lnTo>
                        <a:lnTo>
                          <a:pt x="4572" y="21622"/>
                        </a:lnTo>
                        <a:lnTo>
                          <a:pt x="5810" y="13811"/>
                        </a:lnTo>
                        <a:lnTo>
                          <a:pt x="0" y="8382"/>
                        </a:lnTo>
                        <a:lnTo>
                          <a:pt x="7810" y="7144"/>
                        </a:lnTo>
                        <a:lnTo>
                          <a:pt x="11240" y="0"/>
                        </a:lnTo>
                        <a:lnTo>
                          <a:pt x="14859" y="7049"/>
                        </a:lnTo>
                        <a:lnTo>
                          <a:pt x="22669" y="8001"/>
                        </a:lnTo>
                        <a:lnTo>
                          <a:pt x="17145" y="13621"/>
                        </a:lnTo>
                        <a:close/>
                      </a:path>
                    </a:pathLst>
                  </a:custGeom>
                  <a:solidFill>
                    <a:srgbClr val="CE9C8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3" name="任意多边形: 形状 492">
                    <a:extLst>
                      <a:ext uri="{FF2B5EF4-FFF2-40B4-BE49-F238E27FC236}">
                        <a16:creationId xmlns:a16="http://schemas.microsoft.com/office/drawing/2014/main" id="{514856B8-F8BD-5141-B4B6-631FCD5D0174}"/>
                      </a:ext>
                    </a:extLst>
                  </p:cNvPr>
                  <p:cNvSpPr/>
                  <p:nvPr/>
                </p:nvSpPr>
                <p:spPr>
                  <a:xfrm>
                    <a:off x="872013" y="3605974"/>
                    <a:ext cx="22669" cy="21621"/>
                  </a:xfrm>
                  <a:custGeom>
                    <a:avLst/>
                    <a:gdLst>
                      <a:gd name="connsiteX0" fmla="*/ 18574 w 22669"/>
                      <a:gd name="connsiteY0" fmla="*/ 21431 h 21621"/>
                      <a:gd name="connsiteX1" fmla="*/ 11525 w 22669"/>
                      <a:gd name="connsiteY1" fmla="*/ 17812 h 21621"/>
                      <a:gd name="connsiteX2" fmla="*/ 4572 w 22669"/>
                      <a:gd name="connsiteY2" fmla="*/ 21622 h 21621"/>
                      <a:gd name="connsiteX3" fmla="*/ 5810 w 22669"/>
                      <a:gd name="connsiteY3" fmla="*/ 13811 h 21621"/>
                      <a:gd name="connsiteX4" fmla="*/ 0 w 22669"/>
                      <a:gd name="connsiteY4" fmla="*/ 8382 h 21621"/>
                      <a:gd name="connsiteX5" fmla="*/ 7810 w 22669"/>
                      <a:gd name="connsiteY5" fmla="*/ 7144 h 21621"/>
                      <a:gd name="connsiteX6" fmla="*/ 11240 w 22669"/>
                      <a:gd name="connsiteY6" fmla="*/ 0 h 21621"/>
                      <a:gd name="connsiteX7" fmla="*/ 14859 w 22669"/>
                      <a:gd name="connsiteY7" fmla="*/ 7049 h 21621"/>
                      <a:gd name="connsiteX8" fmla="*/ 22669 w 22669"/>
                      <a:gd name="connsiteY8" fmla="*/ 8001 h 21621"/>
                      <a:gd name="connsiteX9" fmla="*/ 17145 w 22669"/>
                      <a:gd name="connsiteY9" fmla="*/ 13621 h 216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2669" h="21621">
                        <a:moveTo>
                          <a:pt x="18574" y="21431"/>
                        </a:moveTo>
                        <a:lnTo>
                          <a:pt x="11525" y="17812"/>
                        </a:lnTo>
                        <a:lnTo>
                          <a:pt x="4572" y="21622"/>
                        </a:lnTo>
                        <a:lnTo>
                          <a:pt x="5810" y="13811"/>
                        </a:lnTo>
                        <a:lnTo>
                          <a:pt x="0" y="8382"/>
                        </a:lnTo>
                        <a:lnTo>
                          <a:pt x="7810" y="7144"/>
                        </a:lnTo>
                        <a:lnTo>
                          <a:pt x="11240" y="0"/>
                        </a:lnTo>
                        <a:lnTo>
                          <a:pt x="14859" y="7049"/>
                        </a:lnTo>
                        <a:lnTo>
                          <a:pt x="22669" y="8001"/>
                        </a:lnTo>
                        <a:lnTo>
                          <a:pt x="17145" y="13621"/>
                        </a:lnTo>
                        <a:close/>
                      </a:path>
                    </a:pathLst>
                  </a:custGeom>
                  <a:solidFill>
                    <a:srgbClr val="CE9C8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4" name="任意多边形: 形状 493">
                    <a:extLst>
                      <a:ext uri="{FF2B5EF4-FFF2-40B4-BE49-F238E27FC236}">
                        <a16:creationId xmlns:a16="http://schemas.microsoft.com/office/drawing/2014/main" id="{A23B737D-06F5-C4E4-2AE2-0F57402641C5}"/>
                      </a:ext>
                    </a:extLst>
                  </p:cNvPr>
                  <p:cNvSpPr/>
                  <p:nvPr/>
                </p:nvSpPr>
                <p:spPr>
                  <a:xfrm>
                    <a:off x="891063" y="3678555"/>
                    <a:ext cx="22669" cy="21716"/>
                  </a:xfrm>
                  <a:custGeom>
                    <a:avLst/>
                    <a:gdLst>
                      <a:gd name="connsiteX0" fmla="*/ 18574 w 22669"/>
                      <a:gd name="connsiteY0" fmla="*/ 21431 h 21716"/>
                      <a:gd name="connsiteX1" fmla="*/ 11525 w 22669"/>
                      <a:gd name="connsiteY1" fmla="*/ 17907 h 21716"/>
                      <a:gd name="connsiteX2" fmla="*/ 4572 w 22669"/>
                      <a:gd name="connsiteY2" fmla="*/ 21717 h 21716"/>
                      <a:gd name="connsiteX3" fmla="*/ 5810 w 22669"/>
                      <a:gd name="connsiteY3" fmla="*/ 13906 h 21716"/>
                      <a:gd name="connsiteX4" fmla="*/ 0 w 22669"/>
                      <a:gd name="connsiteY4" fmla="*/ 8382 h 21716"/>
                      <a:gd name="connsiteX5" fmla="*/ 7810 w 22669"/>
                      <a:gd name="connsiteY5" fmla="*/ 7144 h 21716"/>
                      <a:gd name="connsiteX6" fmla="*/ 11240 w 22669"/>
                      <a:gd name="connsiteY6" fmla="*/ 0 h 21716"/>
                      <a:gd name="connsiteX7" fmla="*/ 14859 w 22669"/>
                      <a:gd name="connsiteY7" fmla="*/ 7048 h 21716"/>
                      <a:gd name="connsiteX8" fmla="*/ 22669 w 22669"/>
                      <a:gd name="connsiteY8" fmla="*/ 8096 h 21716"/>
                      <a:gd name="connsiteX9" fmla="*/ 17145 w 22669"/>
                      <a:gd name="connsiteY9" fmla="*/ 13716 h 217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2669" h="21716">
                        <a:moveTo>
                          <a:pt x="18574" y="21431"/>
                        </a:moveTo>
                        <a:lnTo>
                          <a:pt x="11525" y="17907"/>
                        </a:lnTo>
                        <a:lnTo>
                          <a:pt x="4572" y="21717"/>
                        </a:lnTo>
                        <a:lnTo>
                          <a:pt x="5810" y="13906"/>
                        </a:lnTo>
                        <a:lnTo>
                          <a:pt x="0" y="8382"/>
                        </a:lnTo>
                        <a:lnTo>
                          <a:pt x="7810" y="7144"/>
                        </a:lnTo>
                        <a:lnTo>
                          <a:pt x="11240" y="0"/>
                        </a:lnTo>
                        <a:lnTo>
                          <a:pt x="14859" y="7048"/>
                        </a:lnTo>
                        <a:lnTo>
                          <a:pt x="22669" y="8096"/>
                        </a:lnTo>
                        <a:lnTo>
                          <a:pt x="17145" y="13716"/>
                        </a:lnTo>
                        <a:close/>
                      </a:path>
                    </a:pathLst>
                  </a:custGeom>
                  <a:solidFill>
                    <a:srgbClr val="CE9C8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5" name="任意多边形: 形状 494">
                    <a:extLst>
                      <a:ext uri="{FF2B5EF4-FFF2-40B4-BE49-F238E27FC236}">
                        <a16:creationId xmlns:a16="http://schemas.microsoft.com/office/drawing/2014/main" id="{59271233-EFA2-5090-3E50-2BE42A268204}"/>
                      </a:ext>
                    </a:extLst>
                  </p:cNvPr>
                  <p:cNvSpPr/>
                  <p:nvPr/>
                </p:nvSpPr>
                <p:spPr>
                  <a:xfrm>
                    <a:off x="891063" y="3636930"/>
                    <a:ext cx="22669" cy="21621"/>
                  </a:xfrm>
                  <a:custGeom>
                    <a:avLst/>
                    <a:gdLst>
                      <a:gd name="connsiteX0" fmla="*/ 18574 w 22669"/>
                      <a:gd name="connsiteY0" fmla="*/ 21431 h 21621"/>
                      <a:gd name="connsiteX1" fmla="*/ 11525 w 22669"/>
                      <a:gd name="connsiteY1" fmla="*/ 17812 h 21621"/>
                      <a:gd name="connsiteX2" fmla="*/ 4572 w 22669"/>
                      <a:gd name="connsiteY2" fmla="*/ 21622 h 21621"/>
                      <a:gd name="connsiteX3" fmla="*/ 5810 w 22669"/>
                      <a:gd name="connsiteY3" fmla="*/ 13811 h 21621"/>
                      <a:gd name="connsiteX4" fmla="*/ 0 w 22669"/>
                      <a:gd name="connsiteY4" fmla="*/ 8382 h 21621"/>
                      <a:gd name="connsiteX5" fmla="*/ 7810 w 22669"/>
                      <a:gd name="connsiteY5" fmla="*/ 7144 h 21621"/>
                      <a:gd name="connsiteX6" fmla="*/ 11240 w 22669"/>
                      <a:gd name="connsiteY6" fmla="*/ 0 h 21621"/>
                      <a:gd name="connsiteX7" fmla="*/ 14859 w 22669"/>
                      <a:gd name="connsiteY7" fmla="*/ 7049 h 21621"/>
                      <a:gd name="connsiteX8" fmla="*/ 22669 w 22669"/>
                      <a:gd name="connsiteY8" fmla="*/ 8001 h 21621"/>
                      <a:gd name="connsiteX9" fmla="*/ 17145 w 22669"/>
                      <a:gd name="connsiteY9" fmla="*/ 13621 h 216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2669" h="21621">
                        <a:moveTo>
                          <a:pt x="18574" y="21431"/>
                        </a:moveTo>
                        <a:lnTo>
                          <a:pt x="11525" y="17812"/>
                        </a:lnTo>
                        <a:lnTo>
                          <a:pt x="4572" y="21622"/>
                        </a:lnTo>
                        <a:lnTo>
                          <a:pt x="5810" y="13811"/>
                        </a:lnTo>
                        <a:lnTo>
                          <a:pt x="0" y="8382"/>
                        </a:lnTo>
                        <a:lnTo>
                          <a:pt x="7810" y="7144"/>
                        </a:lnTo>
                        <a:lnTo>
                          <a:pt x="11240" y="0"/>
                        </a:lnTo>
                        <a:lnTo>
                          <a:pt x="14859" y="7049"/>
                        </a:lnTo>
                        <a:lnTo>
                          <a:pt x="22669" y="8001"/>
                        </a:lnTo>
                        <a:lnTo>
                          <a:pt x="17145" y="13621"/>
                        </a:lnTo>
                        <a:close/>
                      </a:path>
                    </a:pathLst>
                  </a:custGeom>
                  <a:solidFill>
                    <a:srgbClr val="CE9C8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6" name="任意多边形: 形状 495">
                    <a:extLst>
                      <a:ext uri="{FF2B5EF4-FFF2-40B4-BE49-F238E27FC236}">
                        <a16:creationId xmlns:a16="http://schemas.microsoft.com/office/drawing/2014/main" id="{C3E709D1-6F87-E7C9-7BB4-063EEEBC87A6}"/>
                      </a:ext>
                    </a:extLst>
                  </p:cNvPr>
                  <p:cNvSpPr/>
                  <p:nvPr/>
                </p:nvSpPr>
                <p:spPr>
                  <a:xfrm>
                    <a:off x="922020" y="3626262"/>
                    <a:ext cx="17621" cy="16859"/>
                  </a:xfrm>
                  <a:custGeom>
                    <a:avLst/>
                    <a:gdLst>
                      <a:gd name="connsiteX0" fmla="*/ 14383 w 17621"/>
                      <a:gd name="connsiteY0" fmla="*/ 16669 h 16859"/>
                      <a:gd name="connsiteX1" fmla="*/ 8953 w 17621"/>
                      <a:gd name="connsiteY1" fmla="*/ 13907 h 16859"/>
                      <a:gd name="connsiteX2" fmla="*/ 3524 w 17621"/>
                      <a:gd name="connsiteY2" fmla="*/ 16859 h 16859"/>
                      <a:gd name="connsiteX3" fmla="*/ 4477 w 17621"/>
                      <a:gd name="connsiteY3" fmla="*/ 10763 h 16859"/>
                      <a:gd name="connsiteX4" fmla="*/ 0 w 17621"/>
                      <a:gd name="connsiteY4" fmla="*/ 6477 h 16859"/>
                      <a:gd name="connsiteX5" fmla="*/ 6096 w 17621"/>
                      <a:gd name="connsiteY5" fmla="*/ 5525 h 16859"/>
                      <a:gd name="connsiteX6" fmla="*/ 8763 w 17621"/>
                      <a:gd name="connsiteY6" fmla="*/ 0 h 16859"/>
                      <a:gd name="connsiteX7" fmla="*/ 11525 w 17621"/>
                      <a:gd name="connsiteY7" fmla="*/ 5429 h 16859"/>
                      <a:gd name="connsiteX8" fmla="*/ 17621 w 17621"/>
                      <a:gd name="connsiteY8" fmla="*/ 6287 h 16859"/>
                      <a:gd name="connsiteX9" fmla="*/ 13335 w 17621"/>
                      <a:gd name="connsiteY9" fmla="*/ 10573 h 168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7621" h="16859">
                        <a:moveTo>
                          <a:pt x="14383" y="16669"/>
                        </a:moveTo>
                        <a:lnTo>
                          <a:pt x="8953" y="13907"/>
                        </a:lnTo>
                        <a:lnTo>
                          <a:pt x="3524" y="16859"/>
                        </a:lnTo>
                        <a:lnTo>
                          <a:pt x="4477" y="10763"/>
                        </a:lnTo>
                        <a:lnTo>
                          <a:pt x="0" y="6477"/>
                        </a:lnTo>
                        <a:lnTo>
                          <a:pt x="6096" y="5525"/>
                        </a:lnTo>
                        <a:lnTo>
                          <a:pt x="8763" y="0"/>
                        </a:lnTo>
                        <a:lnTo>
                          <a:pt x="11525" y="5429"/>
                        </a:lnTo>
                        <a:lnTo>
                          <a:pt x="17621" y="6287"/>
                        </a:lnTo>
                        <a:lnTo>
                          <a:pt x="13335" y="10573"/>
                        </a:lnTo>
                        <a:close/>
                      </a:path>
                    </a:pathLst>
                  </a:custGeom>
                  <a:solidFill>
                    <a:srgbClr val="E4AC8D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7" name="任意多边形: 形状 496">
                    <a:extLst>
                      <a:ext uri="{FF2B5EF4-FFF2-40B4-BE49-F238E27FC236}">
                        <a16:creationId xmlns:a16="http://schemas.microsoft.com/office/drawing/2014/main" id="{73A1A0CE-B8BD-0689-F909-DDCD9FA0B4A3}"/>
                      </a:ext>
                    </a:extLst>
                  </p:cNvPr>
                  <p:cNvSpPr/>
                  <p:nvPr/>
                </p:nvSpPr>
                <p:spPr>
                  <a:xfrm>
                    <a:off x="903922" y="3600926"/>
                    <a:ext cx="13239" cy="12668"/>
                  </a:xfrm>
                  <a:custGeom>
                    <a:avLst/>
                    <a:gdLst>
                      <a:gd name="connsiteX0" fmla="*/ 10858 w 13239"/>
                      <a:gd name="connsiteY0" fmla="*/ 12573 h 12668"/>
                      <a:gd name="connsiteX1" fmla="*/ 6763 w 13239"/>
                      <a:gd name="connsiteY1" fmla="*/ 10478 h 12668"/>
                      <a:gd name="connsiteX2" fmla="*/ 2667 w 13239"/>
                      <a:gd name="connsiteY2" fmla="*/ 12668 h 12668"/>
                      <a:gd name="connsiteX3" fmla="*/ 3429 w 13239"/>
                      <a:gd name="connsiteY3" fmla="*/ 8096 h 12668"/>
                      <a:gd name="connsiteX4" fmla="*/ 0 w 13239"/>
                      <a:gd name="connsiteY4" fmla="*/ 4953 h 12668"/>
                      <a:gd name="connsiteX5" fmla="*/ 4572 w 13239"/>
                      <a:gd name="connsiteY5" fmla="*/ 4191 h 12668"/>
                      <a:gd name="connsiteX6" fmla="*/ 6572 w 13239"/>
                      <a:gd name="connsiteY6" fmla="*/ 0 h 12668"/>
                      <a:gd name="connsiteX7" fmla="*/ 8668 w 13239"/>
                      <a:gd name="connsiteY7" fmla="*/ 4096 h 12668"/>
                      <a:gd name="connsiteX8" fmla="*/ 13240 w 13239"/>
                      <a:gd name="connsiteY8" fmla="*/ 4763 h 12668"/>
                      <a:gd name="connsiteX9" fmla="*/ 10001 w 13239"/>
                      <a:gd name="connsiteY9" fmla="*/ 8001 h 126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3239" h="12668">
                        <a:moveTo>
                          <a:pt x="10858" y="12573"/>
                        </a:moveTo>
                        <a:lnTo>
                          <a:pt x="6763" y="10478"/>
                        </a:lnTo>
                        <a:lnTo>
                          <a:pt x="2667" y="12668"/>
                        </a:lnTo>
                        <a:lnTo>
                          <a:pt x="3429" y="8096"/>
                        </a:lnTo>
                        <a:lnTo>
                          <a:pt x="0" y="4953"/>
                        </a:lnTo>
                        <a:lnTo>
                          <a:pt x="4572" y="4191"/>
                        </a:lnTo>
                        <a:lnTo>
                          <a:pt x="6572" y="0"/>
                        </a:lnTo>
                        <a:lnTo>
                          <a:pt x="8668" y="4096"/>
                        </a:lnTo>
                        <a:lnTo>
                          <a:pt x="13240" y="4763"/>
                        </a:lnTo>
                        <a:lnTo>
                          <a:pt x="10001" y="8001"/>
                        </a:lnTo>
                        <a:close/>
                      </a:path>
                    </a:pathLst>
                  </a:custGeom>
                  <a:solidFill>
                    <a:srgbClr val="E4AC8D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8" name="任意多边形: 形状 497">
                    <a:extLst>
                      <a:ext uri="{FF2B5EF4-FFF2-40B4-BE49-F238E27FC236}">
                        <a16:creationId xmlns:a16="http://schemas.microsoft.com/office/drawing/2014/main" id="{DEF226F1-CF69-6BFC-4E69-6CFDEEAF0C96}"/>
                      </a:ext>
                    </a:extLst>
                  </p:cNvPr>
                  <p:cNvSpPr/>
                  <p:nvPr/>
                </p:nvSpPr>
                <p:spPr>
                  <a:xfrm>
                    <a:off x="933926" y="3669125"/>
                    <a:ext cx="17621" cy="16859"/>
                  </a:xfrm>
                  <a:custGeom>
                    <a:avLst/>
                    <a:gdLst>
                      <a:gd name="connsiteX0" fmla="*/ 14383 w 17621"/>
                      <a:gd name="connsiteY0" fmla="*/ 16669 h 16859"/>
                      <a:gd name="connsiteX1" fmla="*/ 8953 w 17621"/>
                      <a:gd name="connsiteY1" fmla="*/ 13907 h 16859"/>
                      <a:gd name="connsiteX2" fmla="*/ 3524 w 17621"/>
                      <a:gd name="connsiteY2" fmla="*/ 16859 h 16859"/>
                      <a:gd name="connsiteX3" fmla="*/ 4477 w 17621"/>
                      <a:gd name="connsiteY3" fmla="*/ 10763 h 16859"/>
                      <a:gd name="connsiteX4" fmla="*/ 0 w 17621"/>
                      <a:gd name="connsiteY4" fmla="*/ 6477 h 16859"/>
                      <a:gd name="connsiteX5" fmla="*/ 6096 w 17621"/>
                      <a:gd name="connsiteY5" fmla="*/ 5525 h 16859"/>
                      <a:gd name="connsiteX6" fmla="*/ 8763 w 17621"/>
                      <a:gd name="connsiteY6" fmla="*/ 0 h 16859"/>
                      <a:gd name="connsiteX7" fmla="*/ 11525 w 17621"/>
                      <a:gd name="connsiteY7" fmla="*/ 5429 h 16859"/>
                      <a:gd name="connsiteX8" fmla="*/ 17621 w 17621"/>
                      <a:gd name="connsiteY8" fmla="*/ 6287 h 16859"/>
                      <a:gd name="connsiteX9" fmla="*/ 13335 w 17621"/>
                      <a:gd name="connsiteY9" fmla="*/ 10573 h 168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7621" h="16859">
                        <a:moveTo>
                          <a:pt x="14383" y="16669"/>
                        </a:moveTo>
                        <a:lnTo>
                          <a:pt x="8953" y="13907"/>
                        </a:lnTo>
                        <a:lnTo>
                          <a:pt x="3524" y="16859"/>
                        </a:lnTo>
                        <a:lnTo>
                          <a:pt x="4477" y="10763"/>
                        </a:lnTo>
                        <a:lnTo>
                          <a:pt x="0" y="6477"/>
                        </a:lnTo>
                        <a:lnTo>
                          <a:pt x="6096" y="5525"/>
                        </a:lnTo>
                        <a:lnTo>
                          <a:pt x="8763" y="0"/>
                        </a:lnTo>
                        <a:lnTo>
                          <a:pt x="11525" y="5429"/>
                        </a:lnTo>
                        <a:lnTo>
                          <a:pt x="17621" y="6287"/>
                        </a:lnTo>
                        <a:lnTo>
                          <a:pt x="13335" y="10573"/>
                        </a:lnTo>
                        <a:close/>
                      </a:path>
                    </a:pathLst>
                  </a:custGeom>
                  <a:solidFill>
                    <a:srgbClr val="E4AC8D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9" name="任意多边形: 形状 498">
                    <a:extLst>
                      <a:ext uri="{FF2B5EF4-FFF2-40B4-BE49-F238E27FC236}">
                        <a16:creationId xmlns:a16="http://schemas.microsoft.com/office/drawing/2014/main" id="{21B1501A-334C-F346-D3E0-B9B855AF7515}"/>
                      </a:ext>
                    </a:extLst>
                  </p:cNvPr>
                  <p:cNvSpPr/>
                  <p:nvPr/>
                </p:nvSpPr>
                <p:spPr>
                  <a:xfrm>
                    <a:off x="900588" y="3715511"/>
                    <a:ext cx="17621" cy="16859"/>
                  </a:xfrm>
                  <a:custGeom>
                    <a:avLst/>
                    <a:gdLst>
                      <a:gd name="connsiteX0" fmla="*/ 14383 w 17621"/>
                      <a:gd name="connsiteY0" fmla="*/ 16669 h 16859"/>
                      <a:gd name="connsiteX1" fmla="*/ 8953 w 17621"/>
                      <a:gd name="connsiteY1" fmla="*/ 13907 h 16859"/>
                      <a:gd name="connsiteX2" fmla="*/ 3524 w 17621"/>
                      <a:gd name="connsiteY2" fmla="*/ 16859 h 16859"/>
                      <a:gd name="connsiteX3" fmla="*/ 4477 w 17621"/>
                      <a:gd name="connsiteY3" fmla="*/ 10763 h 16859"/>
                      <a:gd name="connsiteX4" fmla="*/ 0 w 17621"/>
                      <a:gd name="connsiteY4" fmla="*/ 6572 h 16859"/>
                      <a:gd name="connsiteX5" fmla="*/ 6096 w 17621"/>
                      <a:gd name="connsiteY5" fmla="*/ 5620 h 16859"/>
                      <a:gd name="connsiteX6" fmla="*/ 8763 w 17621"/>
                      <a:gd name="connsiteY6" fmla="*/ 0 h 16859"/>
                      <a:gd name="connsiteX7" fmla="*/ 11525 w 17621"/>
                      <a:gd name="connsiteY7" fmla="*/ 5525 h 16859"/>
                      <a:gd name="connsiteX8" fmla="*/ 17621 w 17621"/>
                      <a:gd name="connsiteY8" fmla="*/ 6287 h 16859"/>
                      <a:gd name="connsiteX9" fmla="*/ 13335 w 17621"/>
                      <a:gd name="connsiteY9" fmla="*/ 10668 h 168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7621" h="16859">
                        <a:moveTo>
                          <a:pt x="14383" y="16669"/>
                        </a:moveTo>
                        <a:lnTo>
                          <a:pt x="8953" y="13907"/>
                        </a:lnTo>
                        <a:lnTo>
                          <a:pt x="3524" y="16859"/>
                        </a:lnTo>
                        <a:lnTo>
                          <a:pt x="4477" y="10763"/>
                        </a:lnTo>
                        <a:lnTo>
                          <a:pt x="0" y="6572"/>
                        </a:lnTo>
                        <a:lnTo>
                          <a:pt x="6096" y="5620"/>
                        </a:lnTo>
                        <a:lnTo>
                          <a:pt x="8763" y="0"/>
                        </a:lnTo>
                        <a:lnTo>
                          <a:pt x="11525" y="5525"/>
                        </a:lnTo>
                        <a:lnTo>
                          <a:pt x="17621" y="6287"/>
                        </a:lnTo>
                        <a:lnTo>
                          <a:pt x="13335" y="10668"/>
                        </a:lnTo>
                        <a:close/>
                      </a:path>
                    </a:pathLst>
                  </a:custGeom>
                  <a:solidFill>
                    <a:srgbClr val="CE9C8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00" name="任意多边形: 形状 499">
                    <a:extLst>
                      <a:ext uri="{FF2B5EF4-FFF2-40B4-BE49-F238E27FC236}">
                        <a16:creationId xmlns:a16="http://schemas.microsoft.com/office/drawing/2014/main" id="{BECF3F78-6A23-3515-7E41-02FBD27F162E}"/>
                      </a:ext>
                    </a:extLst>
                  </p:cNvPr>
                  <p:cNvSpPr/>
                  <p:nvPr/>
                </p:nvSpPr>
                <p:spPr>
                  <a:xfrm>
                    <a:off x="730472" y="3593973"/>
                    <a:ext cx="36671" cy="35051"/>
                  </a:xfrm>
                  <a:custGeom>
                    <a:avLst/>
                    <a:gdLst>
                      <a:gd name="connsiteX0" fmla="*/ 30004 w 36671"/>
                      <a:gd name="connsiteY0" fmla="*/ 34671 h 35051"/>
                      <a:gd name="connsiteX1" fmla="*/ 18574 w 36671"/>
                      <a:gd name="connsiteY1" fmla="*/ 28956 h 35051"/>
                      <a:gd name="connsiteX2" fmla="*/ 7334 w 36671"/>
                      <a:gd name="connsiteY2" fmla="*/ 35052 h 35051"/>
                      <a:gd name="connsiteX3" fmla="*/ 9334 w 36671"/>
                      <a:gd name="connsiteY3" fmla="*/ 22384 h 35051"/>
                      <a:gd name="connsiteX4" fmla="*/ 0 w 36671"/>
                      <a:gd name="connsiteY4" fmla="*/ 13621 h 35051"/>
                      <a:gd name="connsiteX5" fmla="*/ 12668 w 36671"/>
                      <a:gd name="connsiteY5" fmla="*/ 11525 h 35051"/>
                      <a:gd name="connsiteX6" fmla="*/ 18097 w 36671"/>
                      <a:gd name="connsiteY6" fmla="*/ 0 h 35051"/>
                      <a:gd name="connsiteX7" fmla="*/ 24003 w 36671"/>
                      <a:gd name="connsiteY7" fmla="*/ 11430 h 35051"/>
                      <a:gd name="connsiteX8" fmla="*/ 36671 w 36671"/>
                      <a:gd name="connsiteY8" fmla="*/ 13049 h 35051"/>
                      <a:gd name="connsiteX9" fmla="*/ 27622 w 36671"/>
                      <a:gd name="connsiteY9" fmla="*/ 22098 h 350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6671" h="35051">
                        <a:moveTo>
                          <a:pt x="30004" y="34671"/>
                        </a:moveTo>
                        <a:lnTo>
                          <a:pt x="18574" y="28956"/>
                        </a:lnTo>
                        <a:lnTo>
                          <a:pt x="7334" y="35052"/>
                        </a:lnTo>
                        <a:lnTo>
                          <a:pt x="9334" y="22384"/>
                        </a:lnTo>
                        <a:lnTo>
                          <a:pt x="0" y="13621"/>
                        </a:lnTo>
                        <a:lnTo>
                          <a:pt x="12668" y="11525"/>
                        </a:lnTo>
                        <a:lnTo>
                          <a:pt x="18097" y="0"/>
                        </a:lnTo>
                        <a:lnTo>
                          <a:pt x="24003" y="11430"/>
                        </a:lnTo>
                        <a:lnTo>
                          <a:pt x="36671" y="13049"/>
                        </a:lnTo>
                        <a:lnTo>
                          <a:pt x="27622" y="22098"/>
                        </a:lnTo>
                        <a:close/>
                      </a:path>
                    </a:pathLst>
                  </a:custGeom>
                  <a:solidFill>
                    <a:srgbClr val="CE9C8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01" name="任意多边形: 形状 500">
                    <a:extLst>
                      <a:ext uri="{FF2B5EF4-FFF2-40B4-BE49-F238E27FC236}">
                        <a16:creationId xmlns:a16="http://schemas.microsoft.com/office/drawing/2014/main" id="{CE4F1B9B-CE79-89B7-D9E3-B40AD8054134}"/>
                      </a:ext>
                    </a:extLst>
                  </p:cNvPr>
                  <p:cNvSpPr/>
                  <p:nvPr/>
                </p:nvSpPr>
                <p:spPr>
                  <a:xfrm>
                    <a:off x="590835" y="3603878"/>
                    <a:ext cx="49625" cy="47434"/>
                  </a:xfrm>
                  <a:custGeom>
                    <a:avLst/>
                    <a:gdLst>
                      <a:gd name="connsiteX0" fmla="*/ 40577 w 49625"/>
                      <a:gd name="connsiteY0" fmla="*/ 46958 h 47434"/>
                      <a:gd name="connsiteX1" fmla="*/ 25146 w 49625"/>
                      <a:gd name="connsiteY1" fmla="*/ 39148 h 47434"/>
                      <a:gd name="connsiteX2" fmla="*/ 9906 w 49625"/>
                      <a:gd name="connsiteY2" fmla="*/ 47435 h 47434"/>
                      <a:gd name="connsiteX3" fmla="*/ 12573 w 49625"/>
                      <a:gd name="connsiteY3" fmla="*/ 30290 h 47434"/>
                      <a:gd name="connsiteX4" fmla="*/ 0 w 49625"/>
                      <a:gd name="connsiteY4" fmla="*/ 18383 h 47434"/>
                      <a:gd name="connsiteX5" fmla="*/ 17145 w 49625"/>
                      <a:gd name="connsiteY5" fmla="*/ 15621 h 47434"/>
                      <a:gd name="connsiteX6" fmla="*/ 24575 w 49625"/>
                      <a:gd name="connsiteY6" fmla="*/ 0 h 47434"/>
                      <a:gd name="connsiteX7" fmla="*/ 32480 w 49625"/>
                      <a:gd name="connsiteY7" fmla="*/ 15431 h 47434"/>
                      <a:gd name="connsiteX8" fmla="*/ 49625 w 49625"/>
                      <a:gd name="connsiteY8" fmla="*/ 17621 h 47434"/>
                      <a:gd name="connsiteX9" fmla="*/ 37433 w 49625"/>
                      <a:gd name="connsiteY9" fmla="*/ 29909 h 474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49625" h="47434">
                        <a:moveTo>
                          <a:pt x="40577" y="46958"/>
                        </a:moveTo>
                        <a:lnTo>
                          <a:pt x="25146" y="39148"/>
                        </a:lnTo>
                        <a:lnTo>
                          <a:pt x="9906" y="47435"/>
                        </a:lnTo>
                        <a:lnTo>
                          <a:pt x="12573" y="30290"/>
                        </a:lnTo>
                        <a:lnTo>
                          <a:pt x="0" y="18383"/>
                        </a:lnTo>
                        <a:lnTo>
                          <a:pt x="17145" y="15621"/>
                        </a:lnTo>
                        <a:lnTo>
                          <a:pt x="24575" y="0"/>
                        </a:lnTo>
                        <a:lnTo>
                          <a:pt x="32480" y="15431"/>
                        </a:lnTo>
                        <a:lnTo>
                          <a:pt x="49625" y="17621"/>
                        </a:lnTo>
                        <a:lnTo>
                          <a:pt x="37433" y="29909"/>
                        </a:lnTo>
                        <a:close/>
                      </a:path>
                    </a:pathLst>
                  </a:custGeom>
                  <a:solidFill>
                    <a:srgbClr val="CE9C8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02" name="任意多边形: 形状 501">
                    <a:extLst>
                      <a:ext uri="{FF2B5EF4-FFF2-40B4-BE49-F238E27FC236}">
                        <a16:creationId xmlns:a16="http://schemas.microsoft.com/office/drawing/2014/main" id="{842664DA-83C9-5687-5435-BAA612B37482}"/>
                      </a:ext>
                    </a:extLst>
                  </p:cNvPr>
                  <p:cNvSpPr/>
                  <p:nvPr/>
                </p:nvSpPr>
                <p:spPr>
                  <a:xfrm>
                    <a:off x="799147" y="3566922"/>
                    <a:ext cx="49720" cy="47529"/>
                  </a:xfrm>
                  <a:custGeom>
                    <a:avLst/>
                    <a:gdLst>
                      <a:gd name="connsiteX0" fmla="*/ 40672 w 49720"/>
                      <a:gd name="connsiteY0" fmla="*/ 47054 h 47529"/>
                      <a:gd name="connsiteX1" fmla="*/ 25146 w 49720"/>
                      <a:gd name="connsiteY1" fmla="*/ 39243 h 47529"/>
                      <a:gd name="connsiteX2" fmla="*/ 10001 w 49720"/>
                      <a:gd name="connsiteY2" fmla="*/ 47530 h 47529"/>
                      <a:gd name="connsiteX3" fmla="*/ 12668 w 49720"/>
                      <a:gd name="connsiteY3" fmla="*/ 30385 h 47529"/>
                      <a:gd name="connsiteX4" fmla="*/ 0 w 49720"/>
                      <a:gd name="connsiteY4" fmla="*/ 18479 h 47529"/>
                      <a:gd name="connsiteX5" fmla="*/ 17145 w 49720"/>
                      <a:gd name="connsiteY5" fmla="*/ 15716 h 47529"/>
                      <a:gd name="connsiteX6" fmla="*/ 24575 w 49720"/>
                      <a:gd name="connsiteY6" fmla="*/ 0 h 47529"/>
                      <a:gd name="connsiteX7" fmla="*/ 32480 w 49720"/>
                      <a:gd name="connsiteY7" fmla="*/ 15430 h 47529"/>
                      <a:gd name="connsiteX8" fmla="*/ 49721 w 49720"/>
                      <a:gd name="connsiteY8" fmla="*/ 17716 h 47529"/>
                      <a:gd name="connsiteX9" fmla="*/ 37433 w 49720"/>
                      <a:gd name="connsiteY9" fmla="*/ 30004 h 475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49720" h="47529">
                        <a:moveTo>
                          <a:pt x="40672" y="47054"/>
                        </a:moveTo>
                        <a:lnTo>
                          <a:pt x="25146" y="39243"/>
                        </a:lnTo>
                        <a:lnTo>
                          <a:pt x="10001" y="47530"/>
                        </a:lnTo>
                        <a:lnTo>
                          <a:pt x="12668" y="30385"/>
                        </a:lnTo>
                        <a:lnTo>
                          <a:pt x="0" y="18479"/>
                        </a:lnTo>
                        <a:lnTo>
                          <a:pt x="17145" y="15716"/>
                        </a:lnTo>
                        <a:lnTo>
                          <a:pt x="24575" y="0"/>
                        </a:lnTo>
                        <a:lnTo>
                          <a:pt x="32480" y="15430"/>
                        </a:lnTo>
                        <a:lnTo>
                          <a:pt x="49721" y="17716"/>
                        </a:lnTo>
                        <a:lnTo>
                          <a:pt x="37433" y="30004"/>
                        </a:lnTo>
                        <a:close/>
                      </a:path>
                    </a:pathLst>
                  </a:custGeom>
                  <a:solidFill>
                    <a:srgbClr val="CE9C8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03" name="任意多边形: 形状 502">
                    <a:extLst>
                      <a:ext uri="{FF2B5EF4-FFF2-40B4-BE49-F238E27FC236}">
                        <a16:creationId xmlns:a16="http://schemas.microsoft.com/office/drawing/2014/main" id="{CB5ED7E5-0693-D74F-2A4B-7EAA94CC834C}"/>
                      </a:ext>
                    </a:extLst>
                  </p:cNvPr>
                  <p:cNvSpPr/>
                  <p:nvPr/>
                </p:nvSpPr>
                <p:spPr>
                  <a:xfrm>
                    <a:off x="649128" y="3624072"/>
                    <a:ext cx="49720" cy="47529"/>
                  </a:xfrm>
                  <a:custGeom>
                    <a:avLst/>
                    <a:gdLst>
                      <a:gd name="connsiteX0" fmla="*/ 40672 w 49720"/>
                      <a:gd name="connsiteY0" fmla="*/ 47054 h 47529"/>
                      <a:gd name="connsiteX1" fmla="*/ 25146 w 49720"/>
                      <a:gd name="connsiteY1" fmla="*/ 39243 h 47529"/>
                      <a:gd name="connsiteX2" fmla="*/ 10001 w 49720"/>
                      <a:gd name="connsiteY2" fmla="*/ 47530 h 47529"/>
                      <a:gd name="connsiteX3" fmla="*/ 12668 w 49720"/>
                      <a:gd name="connsiteY3" fmla="*/ 30385 h 47529"/>
                      <a:gd name="connsiteX4" fmla="*/ 0 w 49720"/>
                      <a:gd name="connsiteY4" fmla="*/ 18479 h 47529"/>
                      <a:gd name="connsiteX5" fmla="*/ 17145 w 49720"/>
                      <a:gd name="connsiteY5" fmla="*/ 15716 h 47529"/>
                      <a:gd name="connsiteX6" fmla="*/ 24575 w 49720"/>
                      <a:gd name="connsiteY6" fmla="*/ 0 h 47529"/>
                      <a:gd name="connsiteX7" fmla="*/ 32480 w 49720"/>
                      <a:gd name="connsiteY7" fmla="*/ 15430 h 47529"/>
                      <a:gd name="connsiteX8" fmla="*/ 49721 w 49720"/>
                      <a:gd name="connsiteY8" fmla="*/ 17716 h 47529"/>
                      <a:gd name="connsiteX9" fmla="*/ 37433 w 49720"/>
                      <a:gd name="connsiteY9" fmla="*/ 30004 h 475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49720" h="47529">
                        <a:moveTo>
                          <a:pt x="40672" y="47054"/>
                        </a:moveTo>
                        <a:lnTo>
                          <a:pt x="25146" y="39243"/>
                        </a:lnTo>
                        <a:lnTo>
                          <a:pt x="10001" y="47530"/>
                        </a:lnTo>
                        <a:lnTo>
                          <a:pt x="12668" y="30385"/>
                        </a:lnTo>
                        <a:lnTo>
                          <a:pt x="0" y="18479"/>
                        </a:lnTo>
                        <a:lnTo>
                          <a:pt x="17145" y="15716"/>
                        </a:lnTo>
                        <a:lnTo>
                          <a:pt x="24575" y="0"/>
                        </a:lnTo>
                        <a:lnTo>
                          <a:pt x="32480" y="15430"/>
                        </a:lnTo>
                        <a:lnTo>
                          <a:pt x="49721" y="17716"/>
                        </a:lnTo>
                        <a:lnTo>
                          <a:pt x="37433" y="30004"/>
                        </a:lnTo>
                        <a:close/>
                      </a:path>
                    </a:pathLst>
                  </a:custGeom>
                  <a:solidFill>
                    <a:srgbClr val="CE9C8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481" name="任意多边形: 形状 480">
                <a:extLst>
                  <a:ext uri="{FF2B5EF4-FFF2-40B4-BE49-F238E27FC236}">
                    <a16:creationId xmlns:a16="http://schemas.microsoft.com/office/drawing/2014/main" id="{C7B79759-DB1A-CE91-6231-167A0DA095C4}"/>
                  </a:ext>
                </a:extLst>
              </p:cNvPr>
              <p:cNvSpPr/>
              <p:nvPr/>
            </p:nvSpPr>
            <p:spPr>
              <a:xfrm>
                <a:off x="419100" y="4763261"/>
                <a:ext cx="144825" cy="133433"/>
              </a:xfrm>
              <a:custGeom>
                <a:avLst/>
                <a:gdLst>
                  <a:gd name="connsiteX0" fmla="*/ 142875 w 144825"/>
                  <a:gd name="connsiteY0" fmla="*/ 0 h 133433"/>
                  <a:gd name="connsiteX1" fmla="*/ 0 w 144825"/>
                  <a:gd name="connsiteY1" fmla="*/ 95250 h 133433"/>
                  <a:gd name="connsiteX2" fmla="*/ 80963 w 144825"/>
                  <a:gd name="connsiteY2" fmla="*/ 119063 h 133433"/>
                  <a:gd name="connsiteX3" fmla="*/ 142875 w 144825"/>
                  <a:gd name="connsiteY3" fmla="*/ 0 h 133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4825" h="133433">
                    <a:moveTo>
                      <a:pt x="142875" y="0"/>
                    </a:moveTo>
                    <a:cubicBezTo>
                      <a:pt x="142875" y="0"/>
                      <a:pt x="80963" y="147638"/>
                      <a:pt x="0" y="95250"/>
                    </a:cubicBezTo>
                    <a:cubicBezTo>
                      <a:pt x="0" y="95250"/>
                      <a:pt x="0" y="161925"/>
                      <a:pt x="80963" y="119063"/>
                    </a:cubicBezTo>
                    <a:cubicBezTo>
                      <a:pt x="161925" y="76200"/>
                      <a:pt x="142875" y="0"/>
                      <a:pt x="142875" y="0"/>
                    </a:cubicBezTo>
                    <a:close/>
                  </a:path>
                </a:pathLst>
              </a:custGeom>
              <a:solidFill>
                <a:srgbClr val="987E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2" name="任意多边形: 形状 481">
                <a:extLst>
                  <a:ext uri="{FF2B5EF4-FFF2-40B4-BE49-F238E27FC236}">
                    <a16:creationId xmlns:a16="http://schemas.microsoft.com/office/drawing/2014/main" id="{66A919FA-A72E-3195-7A46-8195B5C1376E}"/>
                  </a:ext>
                </a:extLst>
              </p:cNvPr>
              <p:cNvSpPr/>
              <p:nvPr/>
            </p:nvSpPr>
            <p:spPr>
              <a:xfrm>
                <a:off x="1042987" y="4744211"/>
                <a:ext cx="66675" cy="101369"/>
              </a:xfrm>
              <a:custGeom>
                <a:avLst/>
                <a:gdLst>
                  <a:gd name="connsiteX0" fmla="*/ 0 w 66675"/>
                  <a:gd name="connsiteY0" fmla="*/ 0 h 101369"/>
                  <a:gd name="connsiteX1" fmla="*/ 66675 w 66675"/>
                  <a:gd name="connsiteY1" fmla="*/ 90488 h 101369"/>
                  <a:gd name="connsiteX2" fmla="*/ 0 w 66675"/>
                  <a:gd name="connsiteY2" fmla="*/ 0 h 1013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6675" h="101369">
                    <a:moveTo>
                      <a:pt x="0" y="0"/>
                    </a:moveTo>
                    <a:cubicBezTo>
                      <a:pt x="0" y="0"/>
                      <a:pt x="19050" y="80963"/>
                      <a:pt x="66675" y="90488"/>
                    </a:cubicBezTo>
                    <a:cubicBezTo>
                      <a:pt x="66675" y="90488"/>
                      <a:pt x="28575" y="147638"/>
                      <a:pt x="0" y="0"/>
                    </a:cubicBezTo>
                    <a:close/>
                  </a:path>
                </a:pathLst>
              </a:custGeom>
              <a:solidFill>
                <a:srgbClr val="987E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08" name="图形 2">
              <a:extLst>
                <a:ext uri="{FF2B5EF4-FFF2-40B4-BE49-F238E27FC236}">
                  <a16:creationId xmlns:a16="http://schemas.microsoft.com/office/drawing/2014/main" id="{6037DDAD-A5D8-02BA-B435-8BA0973AE15D}"/>
                </a:ext>
              </a:extLst>
            </p:cNvPr>
            <p:cNvGrpSpPr/>
            <p:nvPr/>
          </p:nvGrpSpPr>
          <p:grpSpPr>
            <a:xfrm>
              <a:off x="1098913" y="438108"/>
              <a:ext cx="3352405" cy="6104820"/>
              <a:chOff x="451213" y="-42"/>
              <a:chExt cx="3352405" cy="6104820"/>
            </a:xfrm>
          </p:grpSpPr>
          <p:sp>
            <p:nvSpPr>
              <p:cNvPr id="409" name="任意多边形: 形状 408">
                <a:extLst>
                  <a:ext uri="{FF2B5EF4-FFF2-40B4-BE49-F238E27FC236}">
                    <a16:creationId xmlns:a16="http://schemas.microsoft.com/office/drawing/2014/main" id="{F0138A69-F43D-9C1D-B7F4-078574F6E0B2}"/>
                  </a:ext>
                </a:extLst>
              </p:cNvPr>
              <p:cNvSpPr/>
              <p:nvPr/>
            </p:nvSpPr>
            <p:spPr>
              <a:xfrm>
                <a:off x="2190750" y="3894867"/>
                <a:ext cx="275181" cy="2114549"/>
              </a:xfrm>
              <a:custGeom>
                <a:avLst/>
                <a:gdLst>
                  <a:gd name="connsiteX0" fmla="*/ 0 w 275181"/>
                  <a:gd name="connsiteY0" fmla="*/ 0 h 2114549"/>
                  <a:gd name="connsiteX1" fmla="*/ 66675 w 275181"/>
                  <a:gd name="connsiteY1" fmla="*/ 1000125 h 2114549"/>
                  <a:gd name="connsiteX2" fmla="*/ 85725 w 275181"/>
                  <a:gd name="connsiteY2" fmla="*/ 1781175 h 2114549"/>
                  <a:gd name="connsiteX3" fmla="*/ 19050 w 275181"/>
                  <a:gd name="connsiteY3" fmla="*/ 2114550 h 2114549"/>
                  <a:gd name="connsiteX4" fmla="*/ 257175 w 275181"/>
                  <a:gd name="connsiteY4" fmla="*/ 1876425 h 2114549"/>
                  <a:gd name="connsiteX5" fmla="*/ 242888 w 275181"/>
                  <a:gd name="connsiteY5" fmla="*/ 33338 h 2114549"/>
                  <a:gd name="connsiteX6" fmla="*/ 0 w 275181"/>
                  <a:gd name="connsiteY6" fmla="*/ 0 h 2114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5181" h="2114549">
                    <a:moveTo>
                      <a:pt x="0" y="0"/>
                    </a:moveTo>
                    <a:cubicBezTo>
                      <a:pt x="0" y="0"/>
                      <a:pt x="57150" y="819150"/>
                      <a:pt x="66675" y="1000125"/>
                    </a:cubicBezTo>
                    <a:cubicBezTo>
                      <a:pt x="76200" y="1181100"/>
                      <a:pt x="114300" y="1695450"/>
                      <a:pt x="85725" y="1781175"/>
                    </a:cubicBezTo>
                    <a:cubicBezTo>
                      <a:pt x="57150" y="1866900"/>
                      <a:pt x="19050" y="2114550"/>
                      <a:pt x="19050" y="2114550"/>
                    </a:cubicBezTo>
                    <a:cubicBezTo>
                      <a:pt x="19050" y="2114550"/>
                      <a:pt x="209550" y="2076450"/>
                      <a:pt x="257175" y="1876425"/>
                    </a:cubicBezTo>
                    <a:cubicBezTo>
                      <a:pt x="304800" y="1676400"/>
                      <a:pt x="242888" y="33338"/>
                      <a:pt x="242888" y="33338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AEFD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" name="任意多边形: 形状 409">
                <a:extLst>
                  <a:ext uri="{FF2B5EF4-FFF2-40B4-BE49-F238E27FC236}">
                    <a16:creationId xmlns:a16="http://schemas.microsoft.com/office/drawing/2014/main" id="{235192B6-7651-828A-A1BD-CC78FEEBC053}"/>
                  </a:ext>
                </a:extLst>
              </p:cNvPr>
              <p:cNvSpPr/>
              <p:nvPr/>
            </p:nvSpPr>
            <p:spPr>
              <a:xfrm>
                <a:off x="2443162" y="4009167"/>
                <a:ext cx="401507" cy="2074187"/>
              </a:xfrm>
              <a:custGeom>
                <a:avLst/>
                <a:gdLst>
                  <a:gd name="connsiteX0" fmla="*/ 0 w 401507"/>
                  <a:gd name="connsiteY0" fmla="*/ 33338 h 2074187"/>
                  <a:gd name="connsiteX1" fmla="*/ 207931 w 401507"/>
                  <a:gd name="connsiteY1" fmla="*/ 1670018 h 2074187"/>
                  <a:gd name="connsiteX2" fmla="*/ 285750 w 401507"/>
                  <a:gd name="connsiteY2" fmla="*/ 2024062 h 2074187"/>
                  <a:gd name="connsiteX3" fmla="*/ 385763 w 401507"/>
                  <a:gd name="connsiteY3" fmla="*/ 2028825 h 2074187"/>
                  <a:gd name="connsiteX4" fmla="*/ 395288 w 401507"/>
                  <a:gd name="connsiteY4" fmla="*/ 1781175 h 2074187"/>
                  <a:gd name="connsiteX5" fmla="*/ 276225 w 401507"/>
                  <a:gd name="connsiteY5" fmla="*/ 681038 h 2074187"/>
                  <a:gd name="connsiteX6" fmla="*/ 257175 w 401507"/>
                  <a:gd name="connsiteY6" fmla="*/ 0 h 2074187"/>
                  <a:gd name="connsiteX7" fmla="*/ 0 w 401507"/>
                  <a:gd name="connsiteY7" fmla="*/ 33338 h 2074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1507" h="2074187">
                    <a:moveTo>
                      <a:pt x="0" y="33338"/>
                    </a:moveTo>
                    <a:lnTo>
                      <a:pt x="207931" y="1670018"/>
                    </a:lnTo>
                    <a:lnTo>
                      <a:pt x="285750" y="2024062"/>
                    </a:lnTo>
                    <a:cubicBezTo>
                      <a:pt x="285750" y="2024062"/>
                      <a:pt x="357188" y="2133600"/>
                      <a:pt x="385763" y="2028825"/>
                    </a:cubicBezTo>
                    <a:cubicBezTo>
                      <a:pt x="414338" y="1924050"/>
                      <a:pt x="395288" y="1781175"/>
                      <a:pt x="395288" y="1781175"/>
                    </a:cubicBezTo>
                    <a:cubicBezTo>
                      <a:pt x="395288" y="1781175"/>
                      <a:pt x="280130" y="892492"/>
                      <a:pt x="276225" y="681038"/>
                    </a:cubicBezTo>
                    <a:cubicBezTo>
                      <a:pt x="271463" y="423863"/>
                      <a:pt x="257175" y="0"/>
                      <a:pt x="257175" y="0"/>
                    </a:cubicBezTo>
                    <a:lnTo>
                      <a:pt x="0" y="33338"/>
                    </a:lnTo>
                    <a:close/>
                  </a:path>
                </a:pathLst>
              </a:custGeom>
              <a:solidFill>
                <a:srgbClr val="FAEFD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11" name="图形 2">
                <a:extLst>
                  <a:ext uri="{FF2B5EF4-FFF2-40B4-BE49-F238E27FC236}">
                    <a16:creationId xmlns:a16="http://schemas.microsoft.com/office/drawing/2014/main" id="{348490B5-ACFF-2B3C-24F3-34B6F62EC05C}"/>
                  </a:ext>
                </a:extLst>
              </p:cNvPr>
              <p:cNvGrpSpPr/>
              <p:nvPr/>
            </p:nvGrpSpPr>
            <p:grpSpPr>
              <a:xfrm>
                <a:off x="2755868" y="3078956"/>
                <a:ext cx="1047750" cy="1054036"/>
                <a:chOff x="2755868" y="3078956"/>
                <a:chExt cx="1047750" cy="1054036"/>
              </a:xfrm>
            </p:grpSpPr>
            <p:sp>
              <p:nvSpPr>
                <p:cNvPr id="449" name="任意多边形: 形状 448">
                  <a:extLst>
                    <a:ext uri="{FF2B5EF4-FFF2-40B4-BE49-F238E27FC236}">
                      <a16:creationId xmlns:a16="http://schemas.microsoft.com/office/drawing/2014/main" id="{77E48DA1-D6B8-764B-472E-E55CE83FCB25}"/>
                    </a:ext>
                  </a:extLst>
                </p:cNvPr>
                <p:cNvSpPr/>
                <p:nvPr/>
              </p:nvSpPr>
              <p:spPr>
                <a:xfrm>
                  <a:off x="2755868" y="3078956"/>
                  <a:ext cx="1022413" cy="1054036"/>
                </a:xfrm>
                <a:custGeom>
                  <a:avLst/>
                  <a:gdLst>
                    <a:gd name="connsiteX0" fmla="*/ 460439 w 1022413"/>
                    <a:gd name="connsiteY0" fmla="*/ 53912 h 1054036"/>
                    <a:gd name="connsiteX1" fmla="*/ 1022414 w 1022413"/>
                    <a:gd name="connsiteY1" fmla="*/ 120587 h 1054036"/>
                    <a:gd name="connsiteX2" fmla="*/ 825532 w 1022413"/>
                    <a:gd name="connsiteY2" fmla="*/ 1054037 h 1054036"/>
                    <a:gd name="connsiteX3" fmla="*/ 0 w 1022413"/>
                    <a:gd name="connsiteY3" fmla="*/ 819150 h 1054036"/>
                    <a:gd name="connsiteX4" fmla="*/ 196882 w 1022413"/>
                    <a:gd name="connsiteY4" fmla="*/ 0 h 10540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22413" h="1054036">
                      <a:moveTo>
                        <a:pt x="460439" y="53912"/>
                      </a:moveTo>
                      <a:lnTo>
                        <a:pt x="1022414" y="120587"/>
                      </a:lnTo>
                      <a:lnTo>
                        <a:pt x="825532" y="1054037"/>
                      </a:lnTo>
                      <a:lnTo>
                        <a:pt x="0" y="819150"/>
                      </a:lnTo>
                      <a:lnTo>
                        <a:pt x="196882" y="0"/>
                      </a:lnTo>
                      <a:close/>
                    </a:path>
                  </a:pathLst>
                </a:custGeom>
                <a:solidFill>
                  <a:srgbClr val="CACCE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0" name="任意多边形: 形状 449">
                  <a:extLst>
                    <a:ext uri="{FF2B5EF4-FFF2-40B4-BE49-F238E27FC236}">
                      <a16:creationId xmlns:a16="http://schemas.microsoft.com/office/drawing/2014/main" id="{31863F7E-3817-7513-FBE8-EE28E8D146C0}"/>
                    </a:ext>
                  </a:extLst>
                </p:cNvPr>
                <p:cNvSpPr/>
                <p:nvPr/>
              </p:nvSpPr>
              <p:spPr>
                <a:xfrm>
                  <a:off x="3581400" y="3199542"/>
                  <a:ext cx="222218" cy="933450"/>
                </a:xfrm>
                <a:custGeom>
                  <a:avLst/>
                  <a:gdLst>
                    <a:gd name="connsiteX0" fmla="*/ 196882 w 222218"/>
                    <a:gd name="connsiteY0" fmla="*/ 0 h 933450"/>
                    <a:gd name="connsiteX1" fmla="*/ 222218 w 222218"/>
                    <a:gd name="connsiteY1" fmla="*/ 63532 h 933450"/>
                    <a:gd name="connsiteX2" fmla="*/ 38100 w 222218"/>
                    <a:gd name="connsiteY2" fmla="*/ 933450 h 933450"/>
                    <a:gd name="connsiteX3" fmla="*/ 0 w 222218"/>
                    <a:gd name="connsiteY3" fmla="*/ 933450 h 933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22218" h="933450">
                      <a:moveTo>
                        <a:pt x="196882" y="0"/>
                      </a:moveTo>
                      <a:lnTo>
                        <a:pt x="222218" y="63532"/>
                      </a:lnTo>
                      <a:lnTo>
                        <a:pt x="38100" y="933450"/>
                      </a:lnTo>
                      <a:lnTo>
                        <a:pt x="0" y="933450"/>
                      </a:lnTo>
                      <a:close/>
                    </a:path>
                  </a:pathLst>
                </a:custGeom>
                <a:solidFill>
                  <a:srgbClr val="CBDCF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12" name="任意多边形: 形状 411">
                <a:extLst>
                  <a:ext uri="{FF2B5EF4-FFF2-40B4-BE49-F238E27FC236}">
                    <a16:creationId xmlns:a16="http://schemas.microsoft.com/office/drawing/2014/main" id="{3020C54A-8FDF-2D3E-4BA8-80053D4056FB}"/>
                  </a:ext>
                </a:extLst>
              </p:cNvPr>
              <p:cNvSpPr/>
              <p:nvPr/>
            </p:nvSpPr>
            <p:spPr>
              <a:xfrm>
                <a:off x="1858314" y="3085338"/>
                <a:ext cx="1215271" cy="1181100"/>
              </a:xfrm>
              <a:custGeom>
                <a:avLst/>
                <a:gdLst>
                  <a:gd name="connsiteX0" fmla="*/ 1183304 w 1215271"/>
                  <a:gd name="connsiteY0" fmla="*/ 50768 h 1181100"/>
                  <a:gd name="connsiteX1" fmla="*/ 78404 w 1215271"/>
                  <a:gd name="connsiteY1" fmla="*/ 0 h 1181100"/>
                  <a:gd name="connsiteX2" fmla="*/ 40304 w 1215271"/>
                  <a:gd name="connsiteY2" fmla="*/ 120682 h 1181100"/>
                  <a:gd name="connsiteX3" fmla="*/ 21254 w 1215271"/>
                  <a:gd name="connsiteY3" fmla="*/ 1181100 h 1181100"/>
                  <a:gd name="connsiteX4" fmla="*/ 1032809 w 1215271"/>
                  <a:gd name="connsiteY4" fmla="*/ 1170146 h 1181100"/>
                  <a:gd name="connsiteX5" fmla="*/ 1081672 w 1215271"/>
                  <a:gd name="connsiteY5" fmla="*/ 920686 h 1181100"/>
                  <a:gd name="connsiteX6" fmla="*/ 1148157 w 1215271"/>
                  <a:gd name="connsiteY6" fmla="*/ 1168813 h 1181100"/>
                  <a:gd name="connsiteX7" fmla="*/ 1195972 w 1215271"/>
                  <a:gd name="connsiteY7" fmla="*/ 1168336 h 1181100"/>
                  <a:gd name="connsiteX8" fmla="*/ 1183304 w 1215271"/>
                  <a:gd name="connsiteY8" fmla="*/ 50768 h 1181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271" h="1181100">
                    <a:moveTo>
                      <a:pt x="1183304" y="50768"/>
                    </a:moveTo>
                    <a:lnTo>
                      <a:pt x="78404" y="0"/>
                    </a:lnTo>
                    <a:cubicBezTo>
                      <a:pt x="78404" y="0"/>
                      <a:pt x="40304" y="95250"/>
                      <a:pt x="40304" y="120682"/>
                    </a:cubicBezTo>
                    <a:cubicBezTo>
                      <a:pt x="40304" y="120682"/>
                      <a:pt x="-35896" y="660463"/>
                      <a:pt x="21254" y="1181100"/>
                    </a:cubicBezTo>
                    <a:lnTo>
                      <a:pt x="1032809" y="1170146"/>
                    </a:lnTo>
                    <a:lnTo>
                      <a:pt x="1081672" y="920686"/>
                    </a:lnTo>
                    <a:lnTo>
                      <a:pt x="1148157" y="1168813"/>
                    </a:lnTo>
                    <a:lnTo>
                      <a:pt x="1195972" y="1168336"/>
                    </a:lnTo>
                    <a:cubicBezTo>
                      <a:pt x="1196068" y="1168336"/>
                      <a:pt x="1246836" y="495205"/>
                      <a:pt x="1183304" y="50768"/>
                    </a:cubicBezTo>
                    <a:close/>
                  </a:path>
                </a:pathLst>
              </a:custGeom>
              <a:solidFill>
                <a:srgbClr val="A9D8C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3" name="任意多边形: 形状 412">
                <a:extLst>
                  <a:ext uri="{FF2B5EF4-FFF2-40B4-BE49-F238E27FC236}">
                    <a16:creationId xmlns:a16="http://schemas.microsoft.com/office/drawing/2014/main" id="{9EC36FAD-F404-B807-3C41-33E8911D2BF6}"/>
                  </a:ext>
                </a:extLst>
              </p:cNvPr>
              <p:cNvSpPr/>
              <p:nvPr/>
            </p:nvSpPr>
            <p:spPr>
              <a:xfrm>
                <a:off x="1781175" y="-42"/>
                <a:ext cx="1585912" cy="1786718"/>
              </a:xfrm>
              <a:custGeom>
                <a:avLst/>
                <a:gdLst>
                  <a:gd name="connsiteX0" fmla="*/ 208883 w 1585912"/>
                  <a:gd name="connsiteY0" fmla="*/ 306652 h 1786718"/>
                  <a:gd name="connsiteX1" fmla="*/ 58960 w 1585912"/>
                  <a:gd name="connsiteY1" fmla="*/ 708988 h 1786718"/>
                  <a:gd name="connsiteX2" fmla="*/ 0 w 1585912"/>
                  <a:gd name="connsiteY2" fmla="*/ 1542235 h 1786718"/>
                  <a:gd name="connsiteX3" fmla="*/ 647700 w 1585912"/>
                  <a:gd name="connsiteY3" fmla="*/ 1685110 h 1786718"/>
                  <a:gd name="connsiteX4" fmla="*/ 1585913 w 1585912"/>
                  <a:gd name="connsiteY4" fmla="*/ 1647010 h 1786718"/>
                  <a:gd name="connsiteX5" fmla="*/ 1416558 w 1585912"/>
                  <a:gd name="connsiteY5" fmla="*/ 1001691 h 1786718"/>
                  <a:gd name="connsiteX6" fmla="*/ 1023938 w 1585912"/>
                  <a:gd name="connsiteY6" fmla="*/ 23378 h 1786718"/>
                  <a:gd name="connsiteX7" fmla="*/ 208883 w 1585912"/>
                  <a:gd name="connsiteY7" fmla="*/ 306652 h 1786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85912" h="1786718">
                    <a:moveTo>
                      <a:pt x="208883" y="306652"/>
                    </a:moveTo>
                    <a:cubicBezTo>
                      <a:pt x="208883" y="306652"/>
                      <a:pt x="62008" y="458671"/>
                      <a:pt x="58960" y="708988"/>
                    </a:cubicBezTo>
                    <a:cubicBezTo>
                      <a:pt x="55912" y="959305"/>
                      <a:pt x="98393" y="1720924"/>
                      <a:pt x="0" y="1542235"/>
                    </a:cubicBezTo>
                    <a:cubicBezTo>
                      <a:pt x="0" y="1542235"/>
                      <a:pt x="1810" y="1894279"/>
                      <a:pt x="647700" y="1685110"/>
                    </a:cubicBezTo>
                    <a:cubicBezTo>
                      <a:pt x="647700" y="1685110"/>
                      <a:pt x="1185386" y="1937332"/>
                      <a:pt x="1585913" y="1647010"/>
                    </a:cubicBezTo>
                    <a:cubicBezTo>
                      <a:pt x="1585913" y="1647010"/>
                      <a:pt x="1242536" y="1208193"/>
                      <a:pt x="1416558" y="1001691"/>
                    </a:cubicBezTo>
                    <a:cubicBezTo>
                      <a:pt x="1590485" y="795094"/>
                      <a:pt x="1559338" y="73670"/>
                      <a:pt x="1023938" y="23378"/>
                    </a:cubicBezTo>
                    <a:cubicBezTo>
                      <a:pt x="1023938" y="23378"/>
                      <a:pt x="345472" y="-120735"/>
                      <a:pt x="208883" y="306652"/>
                    </a:cubicBezTo>
                    <a:close/>
                  </a:path>
                </a:pathLst>
              </a:custGeom>
              <a:solidFill>
                <a:srgbClr val="5C320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4" name="任意多边形: 形状 413">
                <a:extLst>
                  <a:ext uri="{FF2B5EF4-FFF2-40B4-BE49-F238E27FC236}">
                    <a16:creationId xmlns:a16="http://schemas.microsoft.com/office/drawing/2014/main" id="{4499417F-585D-C07B-0BFC-BF0A949D2FF7}"/>
                  </a:ext>
                </a:extLst>
              </p:cNvPr>
              <p:cNvSpPr/>
              <p:nvPr/>
            </p:nvSpPr>
            <p:spPr>
              <a:xfrm>
                <a:off x="451213" y="1399317"/>
                <a:ext cx="2931924" cy="2011492"/>
              </a:xfrm>
              <a:custGeom>
                <a:avLst/>
                <a:gdLst>
                  <a:gd name="connsiteX0" fmla="*/ 1849074 w 2931924"/>
                  <a:gd name="connsiteY0" fmla="*/ 0 h 2011492"/>
                  <a:gd name="connsiteX1" fmla="*/ 1853837 w 2931924"/>
                  <a:gd name="connsiteY1" fmla="*/ 130207 h 2011492"/>
                  <a:gd name="connsiteX2" fmla="*/ 1439499 w 2931924"/>
                  <a:gd name="connsiteY2" fmla="*/ 247650 h 2011492"/>
                  <a:gd name="connsiteX3" fmla="*/ 1234712 w 2931924"/>
                  <a:gd name="connsiteY3" fmla="*/ 976313 h 2011492"/>
                  <a:gd name="connsiteX4" fmla="*/ 406037 w 2931924"/>
                  <a:gd name="connsiteY4" fmla="*/ 804863 h 2011492"/>
                  <a:gd name="connsiteX5" fmla="*/ 286974 w 2931924"/>
                  <a:gd name="connsiteY5" fmla="*/ 685800 h 2011492"/>
                  <a:gd name="connsiteX6" fmla="*/ 115524 w 2931924"/>
                  <a:gd name="connsiteY6" fmla="*/ 657225 h 2011492"/>
                  <a:gd name="connsiteX7" fmla="*/ 220299 w 2931924"/>
                  <a:gd name="connsiteY7" fmla="*/ 719138 h 2011492"/>
                  <a:gd name="connsiteX8" fmla="*/ 15512 w 2931924"/>
                  <a:gd name="connsiteY8" fmla="*/ 771525 h 2011492"/>
                  <a:gd name="connsiteX9" fmla="*/ 191724 w 2931924"/>
                  <a:gd name="connsiteY9" fmla="*/ 776288 h 2011492"/>
                  <a:gd name="connsiteX10" fmla="*/ 1224 w 2931924"/>
                  <a:gd name="connsiteY10" fmla="*/ 804863 h 2011492"/>
                  <a:gd name="connsiteX11" fmla="*/ 167912 w 2931924"/>
                  <a:gd name="connsiteY11" fmla="*/ 819150 h 2011492"/>
                  <a:gd name="connsiteX12" fmla="*/ 10749 w 2931924"/>
                  <a:gd name="connsiteY12" fmla="*/ 862013 h 2011492"/>
                  <a:gd name="connsiteX13" fmla="*/ 167912 w 2931924"/>
                  <a:gd name="connsiteY13" fmla="*/ 866775 h 2011492"/>
                  <a:gd name="connsiteX14" fmla="*/ 82187 w 2931924"/>
                  <a:gd name="connsiteY14" fmla="*/ 909638 h 2011492"/>
                  <a:gd name="connsiteX15" fmla="*/ 258399 w 2931924"/>
                  <a:gd name="connsiteY15" fmla="*/ 890588 h 2011492"/>
                  <a:gd name="connsiteX16" fmla="*/ 382224 w 2931924"/>
                  <a:gd name="connsiteY16" fmla="*/ 881063 h 2011492"/>
                  <a:gd name="connsiteX17" fmla="*/ 1282337 w 2931924"/>
                  <a:gd name="connsiteY17" fmla="*/ 1143000 h 2011492"/>
                  <a:gd name="connsiteX18" fmla="*/ 1549037 w 2931924"/>
                  <a:gd name="connsiteY18" fmla="*/ 519113 h 2011492"/>
                  <a:gd name="connsiteX19" fmla="*/ 1534749 w 2931924"/>
                  <a:gd name="connsiteY19" fmla="*/ 1338263 h 2011492"/>
                  <a:gd name="connsiteX20" fmla="*/ 1387112 w 2931924"/>
                  <a:gd name="connsiteY20" fmla="*/ 1695450 h 2011492"/>
                  <a:gd name="connsiteX21" fmla="*/ 2634887 w 2931924"/>
                  <a:gd name="connsiteY21" fmla="*/ 1752600 h 2011492"/>
                  <a:gd name="connsiteX22" fmla="*/ 2425337 w 2931924"/>
                  <a:gd name="connsiteY22" fmla="*/ 819150 h 2011492"/>
                  <a:gd name="connsiteX23" fmla="*/ 2444387 w 2931924"/>
                  <a:gd name="connsiteY23" fmla="*/ 533400 h 2011492"/>
                  <a:gd name="connsiteX24" fmla="*/ 2746044 w 2931924"/>
                  <a:gd name="connsiteY24" fmla="*/ 1000125 h 2011492"/>
                  <a:gd name="connsiteX25" fmla="*/ 2622219 w 2931924"/>
                  <a:gd name="connsiteY25" fmla="*/ 1752600 h 2011492"/>
                  <a:gd name="connsiteX26" fmla="*/ 2746044 w 2931924"/>
                  <a:gd name="connsiteY26" fmla="*/ 1990725 h 2011492"/>
                  <a:gd name="connsiteX27" fmla="*/ 2831769 w 2931924"/>
                  <a:gd name="connsiteY27" fmla="*/ 1971675 h 2011492"/>
                  <a:gd name="connsiteX28" fmla="*/ 2927019 w 2931924"/>
                  <a:gd name="connsiteY28" fmla="*/ 1876425 h 2011492"/>
                  <a:gd name="connsiteX29" fmla="*/ 2803194 w 2931924"/>
                  <a:gd name="connsiteY29" fmla="*/ 1905000 h 2011492"/>
                  <a:gd name="connsiteX30" fmla="*/ 2907969 w 2931924"/>
                  <a:gd name="connsiteY30" fmla="*/ 1828800 h 2011492"/>
                  <a:gd name="connsiteX31" fmla="*/ 2774619 w 2931924"/>
                  <a:gd name="connsiteY31" fmla="*/ 1857375 h 2011492"/>
                  <a:gd name="connsiteX32" fmla="*/ 2765094 w 2931924"/>
                  <a:gd name="connsiteY32" fmla="*/ 1733550 h 2011492"/>
                  <a:gd name="connsiteX33" fmla="*/ 2746044 w 2931924"/>
                  <a:gd name="connsiteY33" fmla="*/ 1628775 h 2011492"/>
                  <a:gd name="connsiteX34" fmla="*/ 2898444 w 2931924"/>
                  <a:gd name="connsiteY34" fmla="*/ 1076325 h 2011492"/>
                  <a:gd name="connsiteX35" fmla="*/ 2895300 w 2931924"/>
                  <a:gd name="connsiteY35" fmla="*/ 923925 h 2011492"/>
                  <a:gd name="connsiteX36" fmla="*/ 2454007 w 2931924"/>
                  <a:gd name="connsiteY36" fmla="*/ 200025 h 2011492"/>
                  <a:gd name="connsiteX37" fmla="*/ 2177782 w 2931924"/>
                  <a:gd name="connsiteY37" fmla="*/ 142875 h 2011492"/>
                  <a:gd name="connsiteX38" fmla="*/ 2107869 w 2931924"/>
                  <a:gd name="connsiteY38" fmla="*/ 123825 h 2011492"/>
                  <a:gd name="connsiteX39" fmla="*/ 2111107 w 2931924"/>
                  <a:gd name="connsiteY39" fmla="*/ 0 h 2011492"/>
                  <a:gd name="connsiteX40" fmla="*/ 1849074 w 2931924"/>
                  <a:gd name="connsiteY40" fmla="*/ 0 h 2011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2931924" h="2011492">
                    <a:moveTo>
                      <a:pt x="1849074" y="0"/>
                    </a:moveTo>
                    <a:cubicBezTo>
                      <a:pt x="1849074" y="0"/>
                      <a:pt x="1925274" y="87344"/>
                      <a:pt x="1853837" y="130207"/>
                    </a:cubicBezTo>
                    <a:cubicBezTo>
                      <a:pt x="1782399" y="173069"/>
                      <a:pt x="1510937" y="80963"/>
                      <a:pt x="1439499" y="247650"/>
                    </a:cubicBezTo>
                    <a:cubicBezTo>
                      <a:pt x="1368062" y="414338"/>
                      <a:pt x="1234712" y="976313"/>
                      <a:pt x="1234712" y="976313"/>
                    </a:cubicBezTo>
                    <a:lnTo>
                      <a:pt x="406037" y="804863"/>
                    </a:lnTo>
                    <a:cubicBezTo>
                      <a:pt x="406037" y="804863"/>
                      <a:pt x="372699" y="714375"/>
                      <a:pt x="286974" y="685800"/>
                    </a:cubicBezTo>
                    <a:cubicBezTo>
                      <a:pt x="201249" y="657225"/>
                      <a:pt x="110762" y="628650"/>
                      <a:pt x="115524" y="657225"/>
                    </a:cubicBezTo>
                    <a:cubicBezTo>
                      <a:pt x="120287" y="685800"/>
                      <a:pt x="239349" y="714375"/>
                      <a:pt x="220299" y="719138"/>
                    </a:cubicBezTo>
                    <a:cubicBezTo>
                      <a:pt x="201249" y="723900"/>
                      <a:pt x="-32113" y="742950"/>
                      <a:pt x="15512" y="771525"/>
                    </a:cubicBezTo>
                    <a:cubicBezTo>
                      <a:pt x="63137" y="800100"/>
                      <a:pt x="191724" y="776288"/>
                      <a:pt x="191724" y="776288"/>
                    </a:cubicBezTo>
                    <a:cubicBezTo>
                      <a:pt x="191724" y="776288"/>
                      <a:pt x="-17826" y="776288"/>
                      <a:pt x="1224" y="804863"/>
                    </a:cubicBezTo>
                    <a:cubicBezTo>
                      <a:pt x="20274" y="833438"/>
                      <a:pt x="167912" y="819150"/>
                      <a:pt x="167912" y="819150"/>
                    </a:cubicBezTo>
                    <a:cubicBezTo>
                      <a:pt x="167912" y="819150"/>
                      <a:pt x="-22588" y="852488"/>
                      <a:pt x="10749" y="862013"/>
                    </a:cubicBezTo>
                    <a:cubicBezTo>
                      <a:pt x="44087" y="871538"/>
                      <a:pt x="167912" y="866775"/>
                      <a:pt x="167912" y="866775"/>
                    </a:cubicBezTo>
                    <a:cubicBezTo>
                      <a:pt x="167912" y="866775"/>
                      <a:pt x="67899" y="900113"/>
                      <a:pt x="82187" y="909638"/>
                    </a:cubicBezTo>
                    <a:cubicBezTo>
                      <a:pt x="96474" y="919163"/>
                      <a:pt x="258399" y="890588"/>
                      <a:pt x="258399" y="890588"/>
                    </a:cubicBezTo>
                    <a:cubicBezTo>
                      <a:pt x="258399" y="890588"/>
                      <a:pt x="367937" y="904875"/>
                      <a:pt x="382224" y="881063"/>
                    </a:cubicBezTo>
                    <a:cubicBezTo>
                      <a:pt x="396512" y="857250"/>
                      <a:pt x="1196612" y="1152525"/>
                      <a:pt x="1282337" y="1143000"/>
                    </a:cubicBezTo>
                    <a:cubicBezTo>
                      <a:pt x="1368062" y="1133475"/>
                      <a:pt x="1549037" y="519113"/>
                      <a:pt x="1549037" y="519113"/>
                    </a:cubicBezTo>
                    <a:cubicBezTo>
                      <a:pt x="1549037" y="519113"/>
                      <a:pt x="1629999" y="1128713"/>
                      <a:pt x="1534749" y="1338263"/>
                    </a:cubicBezTo>
                    <a:cubicBezTo>
                      <a:pt x="1439499" y="1547813"/>
                      <a:pt x="1387112" y="1695450"/>
                      <a:pt x="1387112" y="1695450"/>
                    </a:cubicBezTo>
                    <a:lnTo>
                      <a:pt x="2634887" y="1752600"/>
                    </a:lnTo>
                    <a:cubicBezTo>
                      <a:pt x="2634887" y="1752600"/>
                      <a:pt x="2339612" y="1038225"/>
                      <a:pt x="2425337" y="819150"/>
                    </a:cubicBezTo>
                    <a:cubicBezTo>
                      <a:pt x="2511062" y="600075"/>
                      <a:pt x="2444387" y="533400"/>
                      <a:pt x="2444387" y="533400"/>
                    </a:cubicBezTo>
                    <a:lnTo>
                      <a:pt x="2746044" y="1000125"/>
                    </a:lnTo>
                    <a:lnTo>
                      <a:pt x="2622219" y="1752600"/>
                    </a:lnTo>
                    <a:cubicBezTo>
                      <a:pt x="2622219" y="1752600"/>
                      <a:pt x="2660319" y="1952625"/>
                      <a:pt x="2746044" y="1990725"/>
                    </a:cubicBezTo>
                    <a:cubicBezTo>
                      <a:pt x="2831769" y="2028825"/>
                      <a:pt x="2812719" y="2009775"/>
                      <a:pt x="2831769" y="1971675"/>
                    </a:cubicBezTo>
                    <a:cubicBezTo>
                      <a:pt x="2850819" y="1933575"/>
                      <a:pt x="2955594" y="1885950"/>
                      <a:pt x="2927019" y="1876425"/>
                    </a:cubicBezTo>
                    <a:cubicBezTo>
                      <a:pt x="2898444" y="1866900"/>
                      <a:pt x="2803194" y="1905000"/>
                      <a:pt x="2803194" y="1905000"/>
                    </a:cubicBezTo>
                    <a:lnTo>
                      <a:pt x="2907969" y="1828800"/>
                    </a:lnTo>
                    <a:lnTo>
                      <a:pt x="2774619" y="1857375"/>
                    </a:lnTo>
                    <a:lnTo>
                      <a:pt x="2765094" y="1733550"/>
                    </a:lnTo>
                    <a:lnTo>
                      <a:pt x="2746044" y="1628775"/>
                    </a:lnTo>
                    <a:lnTo>
                      <a:pt x="2898444" y="1076325"/>
                    </a:lnTo>
                    <a:cubicBezTo>
                      <a:pt x="2898444" y="1076325"/>
                      <a:pt x="2933400" y="990600"/>
                      <a:pt x="2895300" y="923925"/>
                    </a:cubicBezTo>
                    <a:cubicBezTo>
                      <a:pt x="2832340" y="813721"/>
                      <a:pt x="2915779" y="815816"/>
                      <a:pt x="2454007" y="200025"/>
                    </a:cubicBezTo>
                    <a:cubicBezTo>
                      <a:pt x="2454007" y="200025"/>
                      <a:pt x="2292082" y="142875"/>
                      <a:pt x="2177782" y="142875"/>
                    </a:cubicBezTo>
                    <a:lnTo>
                      <a:pt x="2107869" y="123825"/>
                    </a:lnTo>
                    <a:lnTo>
                      <a:pt x="2111107" y="0"/>
                    </a:lnTo>
                    <a:lnTo>
                      <a:pt x="1849074" y="0"/>
                    </a:lnTo>
                    <a:close/>
                  </a:path>
                </a:pathLst>
              </a:custGeom>
              <a:solidFill>
                <a:srgbClr val="FAEFD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5" name="任意多边形: 形状 414">
                <a:extLst>
                  <a:ext uri="{FF2B5EF4-FFF2-40B4-BE49-F238E27FC236}">
                    <a16:creationId xmlns:a16="http://schemas.microsoft.com/office/drawing/2014/main" id="{2045C86D-A823-A5BD-557D-C5E849584990}"/>
                  </a:ext>
                </a:extLst>
              </p:cNvPr>
              <p:cNvSpPr/>
              <p:nvPr/>
            </p:nvSpPr>
            <p:spPr>
              <a:xfrm>
                <a:off x="1879457" y="469382"/>
                <a:ext cx="1172447" cy="978894"/>
              </a:xfrm>
              <a:custGeom>
                <a:avLst/>
                <a:gdLst>
                  <a:gd name="connsiteX0" fmla="*/ 37353 w 1172447"/>
                  <a:gd name="connsiteY0" fmla="*/ 89069 h 978894"/>
                  <a:gd name="connsiteX1" fmla="*/ 558085 w 1172447"/>
                  <a:gd name="connsiteY1" fmla="*/ 978894 h 978894"/>
                  <a:gd name="connsiteX2" fmla="*/ 1172447 w 1172447"/>
                  <a:gd name="connsiteY2" fmla="*/ 207464 h 978894"/>
                  <a:gd name="connsiteX3" fmla="*/ 37353 w 1172447"/>
                  <a:gd name="connsiteY3" fmla="*/ 89069 h 9788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72447" h="978894">
                    <a:moveTo>
                      <a:pt x="37353" y="89069"/>
                    </a:moveTo>
                    <a:cubicBezTo>
                      <a:pt x="37353" y="89069"/>
                      <a:pt x="-207820" y="849068"/>
                      <a:pt x="558085" y="978894"/>
                    </a:cubicBezTo>
                    <a:cubicBezTo>
                      <a:pt x="558085" y="978894"/>
                      <a:pt x="1142444" y="889073"/>
                      <a:pt x="1172447" y="207464"/>
                    </a:cubicBezTo>
                    <a:cubicBezTo>
                      <a:pt x="1172447" y="207369"/>
                      <a:pt x="564276" y="-165820"/>
                      <a:pt x="37353" y="89069"/>
                    </a:cubicBezTo>
                    <a:close/>
                  </a:path>
                </a:pathLst>
              </a:custGeom>
              <a:solidFill>
                <a:srgbClr val="FAEFD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6" name="任意多边形: 形状 415">
                <a:extLst>
                  <a:ext uri="{FF2B5EF4-FFF2-40B4-BE49-F238E27FC236}">
                    <a16:creationId xmlns:a16="http://schemas.microsoft.com/office/drawing/2014/main" id="{9EED14A5-74EF-6CE3-D562-ADFE7ED902BF}"/>
                  </a:ext>
                </a:extLst>
              </p:cNvPr>
              <p:cNvSpPr/>
              <p:nvPr/>
            </p:nvSpPr>
            <p:spPr>
              <a:xfrm>
                <a:off x="2545651" y="672068"/>
                <a:ext cx="219265" cy="60403"/>
              </a:xfrm>
              <a:custGeom>
                <a:avLst/>
                <a:gdLst>
                  <a:gd name="connsiteX0" fmla="*/ 219265 w 219265"/>
                  <a:gd name="connsiteY0" fmla="*/ 59451 h 60403"/>
                  <a:gd name="connsiteX1" fmla="*/ 0 w 219265"/>
                  <a:gd name="connsiteY1" fmla="*/ 60404 h 60403"/>
                  <a:gd name="connsiteX2" fmla="*/ 219265 w 219265"/>
                  <a:gd name="connsiteY2" fmla="*/ 59451 h 60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9265" h="60403">
                    <a:moveTo>
                      <a:pt x="219265" y="59451"/>
                    </a:moveTo>
                    <a:cubicBezTo>
                      <a:pt x="219265" y="59451"/>
                      <a:pt x="150685" y="-74947"/>
                      <a:pt x="0" y="60404"/>
                    </a:cubicBezTo>
                    <a:cubicBezTo>
                      <a:pt x="0" y="60404"/>
                      <a:pt x="84963" y="-5509"/>
                      <a:pt x="219265" y="59451"/>
                    </a:cubicBezTo>
                    <a:close/>
                  </a:path>
                </a:pathLst>
              </a:custGeom>
              <a:solidFill>
                <a:srgbClr val="5C320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7" name="任意多边形: 形状 416">
                <a:extLst>
                  <a:ext uri="{FF2B5EF4-FFF2-40B4-BE49-F238E27FC236}">
                    <a16:creationId xmlns:a16="http://schemas.microsoft.com/office/drawing/2014/main" id="{7657ADAE-8ECC-E63E-C8CB-364633A43B31}"/>
                  </a:ext>
                </a:extLst>
              </p:cNvPr>
              <p:cNvSpPr/>
              <p:nvPr/>
            </p:nvSpPr>
            <p:spPr>
              <a:xfrm>
                <a:off x="2028729" y="682640"/>
                <a:ext cx="218693" cy="69167"/>
              </a:xfrm>
              <a:custGeom>
                <a:avLst/>
                <a:gdLst>
                  <a:gd name="connsiteX0" fmla="*/ 0 w 218693"/>
                  <a:gd name="connsiteY0" fmla="*/ 52975 h 69167"/>
                  <a:gd name="connsiteX1" fmla="*/ 218694 w 218693"/>
                  <a:gd name="connsiteY1" fmla="*/ 69168 h 69167"/>
                  <a:gd name="connsiteX2" fmla="*/ 0 w 218693"/>
                  <a:gd name="connsiteY2" fmla="*/ 52975 h 69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8693" h="69167">
                    <a:moveTo>
                      <a:pt x="0" y="52975"/>
                    </a:moveTo>
                    <a:cubicBezTo>
                      <a:pt x="0" y="52975"/>
                      <a:pt x="77724" y="-76374"/>
                      <a:pt x="218694" y="69168"/>
                    </a:cubicBezTo>
                    <a:cubicBezTo>
                      <a:pt x="218694" y="69073"/>
                      <a:pt x="138493" y="-2555"/>
                      <a:pt x="0" y="52975"/>
                    </a:cubicBezTo>
                    <a:close/>
                  </a:path>
                </a:pathLst>
              </a:custGeom>
              <a:solidFill>
                <a:srgbClr val="5C320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8" name="任意多边形: 形状 417">
                <a:extLst>
                  <a:ext uri="{FF2B5EF4-FFF2-40B4-BE49-F238E27FC236}">
                    <a16:creationId xmlns:a16="http://schemas.microsoft.com/office/drawing/2014/main" id="{61D776A1-84B3-2E68-47CE-B8DCB4FE95CB}"/>
                  </a:ext>
                </a:extLst>
              </p:cNvPr>
              <p:cNvSpPr/>
              <p:nvPr/>
            </p:nvSpPr>
            <p:spPr>
              <a:xfrm>
                <a:off x="2564292" y="752827"/>
                <a:ext cx="138835" cy="138835"/>
              </a:xfrm>
              <a:custGeom>
                <a:avLst/>
                <a:gdLst>
                  <a:gd name="connsiteX0" fmla="*/ 137855 w 138835"/>
                  <a:gd name="connsiteY0" fmla="*/ 57845 h 138835"/>
                  <a:gd name="connsiteX1" fmla="*/ 80991 w 138835"/>
                  <a:gd name="connsiteY1" fmla="*/ 137855 h 138835"/>
                  <a:gd name="connsiteX2" fmla="*/ 981 w 138835"/>
                  <a:gd name="connsiteY2" fmla="*/ 80991 h 138835"/>
                  <a:gd name="connsiteX3" fmla="*/ 57845 w 138835"/>
                  <a:gd name="connsiteY3" fmla="*/ 981 h 138835"/>
                  <a:gd name="connsiteX4" fmla="*/ 137855 w 138835"/>
                  <a:gd name="connsiteY4" fmla="*/ 57845 h 138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8835" h="138835">
                    <a:moveTo>
                      <a:pt x="137855" y="57845"/>
                    </a:moveTo>
                    <a:cubicBezTo>
                      <a:pt x="144237" y="95659"/>
                      <a:pt x="118805" y="131473"/>
                      <a:pt x="80991" y="137855"/>
                    </a:cubicBezTo>
                    <a:cubicBezTo>
                      <a:pt x="43176" y="144237"/>
                      <a:pt x="7362" y="118805"/>
                      <a:pt x="981" y="80991"/>
                    </a:cubicBezTo>
                    <a:cubicBezTo>
                      <a:pt x="-5401" y="43176"/>
                      <a:pt x="20031" y="7362"/>
                      <a:pt x="57845" y="981"/>
                    </a:cubicBezTo>
                    <a:cubicBezTo>
                      <a:pt x="95659" y="-5401"/>
                      <a:pt x="131473" y="20031"/>
                      <a:pt x="137855" y="5784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9" name="任意多边形: 形状 418">
                <a:extLst>
                  <a:ext uri="{FF2B5EF4-FFF2-40B4-BE49-F238E27FC236}">
                    <a16:creationId xmlns:a16="http://schemas.microsoft.com/office/drawing/2014/main" id="{71553506-C245-E272-3630-D3F78DDE1256}"/>
                  </a:ext>
                </a:extLst>
              </p:cNvPr>
              <p:cNvSpPr/>
              <p:nvPr/>
            </p:nvSpPr>
            <p:spPr>
              <a:xfrm>
                <a:off x="2104139" y="764829"/>
                <a:ext cx="138835" cy="138835"/>
              </a:xfrm>
              <a:custGeom>
                <a:avLst/>
                <a:gdLst>
                  <a:gd name="connsiteX0" fmla="*/ 137855 w 138835"/>
                  <a:gd name="connsiteY0" fmla="*/ 57845 h 138835"/>
                  <a:gd name="connsiteX1" fmla="*/ 80991 w 138835"/>
                  <a:gd name="connsiteY1" fmla="*/ 137855 h 138835"/>
                  <a:gd name="connsiteX2" fmla="*/ 981 w 138835"/>
                  <a:gd name="connsiteY2" fmla="*/ 80991 h 138835"/>
                  <a:gd name="connsiteX3" fmla="*/ 57845 w 138835"/>
                  <a:gd name="connsiteY3" fmla="*/ 981 h 138835"/>
                  <a:gd name="connsiteX4" fmla="*/ 137855 w 138835"/>
                  <a:gd name="connsiteY4" fmla="*/ 57845 h 138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8835" h="138835">
                    <a:moveTo>
                      <a:pt x="137855" y="57845"/>
                    </a:moveTo>
                    <a:cubicBezTo>
                      <a:pt x="144237" y="95659"/>
                      <a:pt x="118805" y="131473"/>
                      <a:pt x="80991" y="137855"/>
                    </a:cubicBezTo>
                    <a:cubicBezTo>
                      <a:pt x="43177" y="144237"/>
                      <a:pt x="7362" y="118805"/>
                      <a:pt x="981" y="80991"/>
                    </a:cubicBezTo>
                    <a:cubicBezTo>
                      <a:pt x="-5401" y="43176"/>
                      <a:pt x="20031" y="7362"/>
                      <a:pt x="57845" y="981"/>
                    </a:cubicBezTo>
                    <a:cubicBezTo>
                      <a:pt x="95659" y="-5401"/>
                      <a:pt x="131473" y="20031"/>
                      <a:pt x="137855" y="5784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0" name="任意多边形: 形状 419">
                <a:extLst>
                  <a:ext uri="{FF2B5EF4-FFF2-40B4-BE49-F238E27FC236}">
                    <a16:creationId xmlns:a16="http://schemas.microsoft.com/office/drawing/2014/main" id="{8B2DDE76-7CB2-E8DE-3809-23C72C2327BC}"/>
                  </a:ext>
                </a:extLst>
              </p:cNvPr>
              <p:cNvSpPr/>
              <p:nvPr/>
            </p:nvSpPr>
            <p:spPr>
              <a:xfrm>
                <a:off x="2184274" y="801051"/>
                <a:ext cx="53720" cy="53720"/>
              </a:xfrm>
              <a:custGeom>
                <a:avLst/>
                <a:gdLst>
                  <a:gd name="connsiteX0" fmla="*/ 53339 w 53720"/>
                  <a:gd name="connsiteY0" fmla="*/ 22385 h 53720"/>
                  <a:gd name="connsiteX1" fmla="*/ 31336 w 53720"/>
                  <a:gd name="connsiteY1" fmla="*/ 53341 h 53720"/>
                  <a:gd name="connsiteX2" fmla="*/ 380 w 53720"/>
                  <a:gd name="connsiteY2" fmla="*/ 31339 h 53720"/>
                  <a:gd name="connsiteX3" fmla="*/ 22382 w 53720"/>
                  <a:gd name="connsiteY3" fmla="*/ 382 h 53720"/>
                  <a:gd name="connsiteX4" fmla="*/ 53339 w 53720"/>
                  <a:gd name="connsiteY4" fmla="*/ 22385 h 53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720" h="53720">
                    <a:moveTo>
                      <a:pt x="53339" y="22385"/>
                    </a:moveTo>
                    <a:cubicBezTo>
                      <a:pt x="55815" y="37054"/>
                      <a:pt x="46004" y="50865"/>
                      <a:pt x="31336" y="53341"/>
                    </a:cubicBezTo>
                    <a:cubicBezTo>
                      <a:pt x="16667" y="55818"/>
                      <a:pt x="2856" y="45912"/>
                      <a:pt x="380" y="31339"/>
                    </a:cubicBezTo>
                    <a:cubicBezTo>
                      <a:pt x="-2097" y="16670"/>
                      <a:pt x="7809" y="2859"/>
                      <a:pt x="22382" y="382"/>
                    </a:cubicBezTo>
                    <a:cubicBezTo>
                      <a:pt x="36956" y="-2094"/>
                      <a:pt x="50862" y="7717"/>
                      <a:pt x="53339" y="2238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1" name="任意多边形: 形状 420">
                <a:extLst>
                  <a:ext uri="{FF2B5EF4-FFF2-40B4-BE49-F238E27FC236}">
                    <a16:creationId xmlns:a16="http://schemas.microsoft.com/office/drawing/2014/main" id="{CBF80F39-7F3F-9834-5F35-A8B81933C980}"/>
                  </a:ext>
                </a:extLst>
              </p:cNvPr>
              <p:cNvSpPr/>
              <p:nvPr/>
            </p:nvSpPr>
            <p:spPr>
              <a:xfrm>
                <a:off x="2643662" y="798288"/>
                <a:ext cx="53723" cy="53723"/>
              </a:xfrm>
              <a:custGeom>
                <a:avLst/>
                <a:gdLst>
                  <a:gd name="connsiteX0" fmla="*/ 53341 w 53723"/>
                  <a:gd name="connsiteY0" fmla="*/ 22385 h 53723"/>
                  <a:gd name="connsiteX1" fmla="*/ 31339 w 53723"/>
                  <a:gd name="connsiteY1" fmla="*/ 53341 h 53723"/>
                  <a:gd name="connsiteX2" fmla="*/ 382 w 53723"/>
                  <a:gd name="connsiteY2" fmla="*/ 31339 h 53723"/>
                  <a:gd name="connsiteX3" fmla="*/ 22385 w 53723"/>
                  <a:gd name="connsiteY3" fmla="*/ 382 h 53723"/>
                  <a:gd name="connsiteX4" fmla="*/ 53341 w 53723"/>
                  <a:gd name="connsiteY4" fmla="*/ 22385 h 53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723" h="53723">
                    <a:moveTo>
                      <a:pt x="53341" y="22385"/>
                    </a:moveTo>
                    <a:cubicBezTo>
                      <a:pt x="55818" y="37054"/>
                      <a:pt x="46007" y="50865"/>
                      <a:pt x="31339" y="53341"/>
                    </a:cubicBezTo>
                    <a:cubicBezTo>
                      <a:pt x="16670" y="55818"/>
                      <a:pt x="2859" y="46007"/>
                      <a:pt x="382" y="31339"/>
                    </a:cubicBezTo>
                    <a:cubicBezTo>
                      <a:pt x="-2094" y="16670"/>
                      <a:pt x="7717" y="2859"/>
                      <a:pt x="22385" y="382"/>
                    </a:cubicBezTo>
                    <a:cubicBezTo>
                      <a:pt x="36958" y="-2094"/>
                      <a:pt x="50865" y="7717"/>
                      <a:pt x="53341" y="2238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2" name="任意多边形: 形状 421">
                <a:extLst>
                  <a:ext uri="{FF2B5EF4-FFF2-40B4-BE49-F238E27FC236}">
                    <a16:creationId xmlns:a16="http://schemas.microsoft.com/office/drawing/2014/main" id="{3EBD2AE9-761A-7602-D114-DCAB7949687D}"/>
                  </a:ext>
                </a:extLst>
              </p:cNvPr>
              <p:cNvSpPr/>
              <p:nvPr/>
            </p:nvSpPr>
            <p:spPr>
              <a:xfrm>
                <a:off x="2315622" y="810196"/>
                <a:ext cx="34418" cy="63055"/>
              </a:xfrm>
              <a:custGeom>
                <a:avLst/>
                <a:gdLst>
                  <a:gd name="connsiteX0" fmla="*/ 0 w 34418"/>
                  <a:gd name="connsiteY0" fmla="*/ 0 h 63055"/>
                  <a:gd name="connsiteX1" fmla="*/ 29813 w 34418"/>
                  <a:gd name="connsiteY1" fmla="*/ 63056 h 63055"/>
                  <a:gd name="connsiteX2" fmla="*/ 0 w 34418"/>
                  <a:gd name="connsiteY2" fmla="*/ 0 h 63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4418" h="63055">
                    <a:moveTo>
                      <a:pt x="0" y="0"/>
                    </a:moveTo>
                    <a:cubicBezTo>
                      <a:pt x="0" y="0"/>
                      <a:pt x="49435" y="20479"/>
                      <a:pt x="29813" y="63056"/>
                    </a:cubicBezTo>
                    <a:cubicBezTo>
                      <a:pt x="29813" y="63151"/>
                      <a:pt x="20860" y="33147"/>
                      <a:pt x="0" y="0"/>
                    </a:cubicBezTo>
                    <a:close/>
                  </a:path>
                </a:pathLst>
              </a:custGeom>
              <a:solidFill>
                <a:srgbClr val="F8D3A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3" name="任意多边形: 形状 422">
                <a:extLst>
                  <a:ext uri="{FF2B5EF4-FFF2-40B4-BE49-F238E27FC236}">
                    <a16:creationId xmlns:a16="http://schemas.microsoft.com/office/drawing/2014/main" id="{97E54F7C-FEFA-736D-CF7E-47A517B9336E}"/>
                  </a:ext>
                </a:extLst>
              </p:cNvPr>
              <p:cNvSpPr/>
              <p:nvPr/>
            </p:nvSpPr>
            <p:spPr>
              <a:xfrm>
                <a:off x="2301820" y="1021000"/>
                <a:ext cx="152074" cy="41799"/>
              </a:xfrm>
              <a:custGeom>
                <a:avLst/>
                <a:gdLst>
                  <a:gd name="connsiteX0" fmla="*/ 51236 w 152074"/>
                  <a:gd name="connsiteY0" fmla="*/ 41800 h 41799"/>
                  <a:gd name="connsiteX1" fmla="*/ 7516 w 152074"/>
                  <a:gd name="connsiteY1" fmla="*/ 4938 h 41799"/>
                  <a:gd name="connsiteX2" fmla="*/ 84287 w 152074"/>
                  <a:gd name="connsiteY2" fmla="*/ 15796 h 41799"/>
                  <a:gd name="connsiteX3" fmla="*/ 146676 w 152074"/>
                  <a:gd name="connsiteY3" fmla="*/ 1794 h 41799"/>
                  <a:gd name="connsiteX4" fmla="*/ 77715 w 152074"/>
                  <a:gd name="connsiteY4" fmla="*/ 37323 h 41799"/>
                  <a:gd name="connsiteX5" fmla="*/ 51236 w 152074"/>
                  <a:gd name="connsiteY5" fmla="*/ 41800 h 41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2074" h="41799">
                    <a:moveTo>
                      <a:pt x="51236" y="41800"/>
                    </a:moveTo>
                    <a:cubicBezTo>
                      <a:pt x="51236" y="41800"/>
                      <a:pt x="-23440" y="3319"/>
                      <a:pt x="7516" y="4938"/>
                    </a:cubicBezTo>
                    <a:cubicBezTo>
                      <a:pt x="38472" y="6557"/>
                      <a:pt x="71048" y="18082"/>
                      <a:pt x="84287" y="15796"/>
                    </a:cubicBezTo>
                    <a:cubicBezTo>
                      <a:pt x="97527" y="13606"/>
                      <a:pt x="172584" y="-5921"/>
                      <a:pt x="146676" y="1794"/>
                    </a:cubicBezTo>
                    <a:cubicBezTo>
                      <a:pt x="120768" y="9605"/>
                      <a:pt x="77715" y="37323"/>
                      <a:pt x="77715" y="37323"/>
                    </a:cubicBezTo>
                    <a:lnTo>
                      <a:pt x="51236" y="41800"/>
                    </a:lnTo>
                    <a:close/>
                  </a:path>
                </a:pathLst>
              </a:custGeom>
              <a:solidFill>
                <a:srgbClr val="F8D3A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4" name="任意多边形: 形状 423">
                <a:extLst>
                  <a:ext uri="{FF2B5EF4-FFF2-40B4-BE49-F238E27FC236}">
                    <a16:creationId xmlns:a16="http://schemas.microsoft.com/office/drawing/2014/main" id="{A81179DD-26E7-F9A0-9AE9-C60BD73BE540}"/>
                  </a:ext>
                </a:extLst>
              </p:cNvPr>
              <p:cNvSpPr/>
              <p:nvPr/>
            </p:nvSpPr>
            <p:spPr>
              <a:xfrm>
                <a:off x="2234183" y="1145476"/>
                <a:ext cx="325564" cy="103996"/>
              </a:xfrm>
              <a:custGeom>
                <a:avLst/>
                <a:gdLst>
                  <a:gd name="connsiteX0" fmla="*/ 0 w 325564"/>
                  <a:gd name="connsiteY0" fmla="*/ 0 h 103996"/>
                  <a:gd name="connsiteX1" fmla="*/ 325564 w 325564"/>
                  <a:gd name="connsiteY1" fmla="*/ 9049 h 103996"/>
                  <a:gd name="connsiteX2" fmla="*/ 0 w 325564"/>
                  <a:gd name="connsiteY2" fmla="*/ 0 h 103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5564" h="103996">
                    <a:moveTo>
                      <a:pt x="0" y="0"/>
                    </a:moveTo>
                    <a:cubicBezTo>
                      <a:pt x="0" y="0"/>
                      <a:pt x="129730" y="227838"/>
                      <a:pt x="325564" y="9049"/>
                    </a:cubicBezTo>
                    <a:cubicBezTo>
                      <a:pt x="325564" y="9049"/>
                      <a:pt x="141446" y="117824"/>
                      <a:pt x="0" y="0"/>
                    </a:cubicBezTo>
                    <a:close/>
                  </a:path>
                </a:pathLst>
              </a:custGeom>
              <a:solidFill>
                <a:srgbClr val="E1918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5" name="任意多边形: 形状 424">
                <a:extLst>
                  <a:ext uri="{FF2B5EF4-FFF2-40B4-BE49-F238E27FC236}">
                    <a16:creationId xmlns:a16="http://schemas.microsoft.com/office/drawing/2014/main" id="{DBD8535B-1BA0-FB0F-08B1-55C66D1843F0}"/>
                  </a:ext>
                </a:extLst>
              </p:cNvPr>
              <p:cNvSpPr/>
              <p:nvPr/>
            </p:nvSpPr>
            <p:spPr>
              <a:xfrm>
                <a:off x="2560580" y="1126232"/>
                <a:ext cx="47269" cy="35420"/>
              </a:xfrm>
              <a:custGeom>
                <a:avLst/>
                <a:gdLst>
                  <a:gd name="connsiteX0" fmla="*/ 47269 w 47269"/>
                  <a:gd name="connsiteY0" fmla="*/ 33627 h 35420"/>
                  <a:gd name="connsiteX1" fmla="*/ 3454 w 47269"/>
                  <a:gd name="connsiteY1" fmla="*/ 14006 h 35420"/>
                  <a:gd name="connsiteX2" fmla="*/ 47269 w 47269"/>
                  <a:gd name="connsiteY2" fmla="*/ 33627 h 35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7269" h="35420">
                    <a:moveTo>
                      <a:pt x="47269" y="33627"/>
                    </a:moveTo>
                    <a:cubicBezTo>
                      <a:pt x="47269" y="33627"/>
                      <a:pt x="-15120" y="44200"/>
                      <a:pt x="3454" y="14006"/>
                    </a:cubicBezTo>
                    <a:cubicBezTo>
                      <a:pt x="22028" y="-16093"/>
                      <a:pt x="39554" y="7910"/>
                      <a:pt x="47269" y="33627"/>
                    </a:cubicBezTo>
                    <a:close/>
                  </a:path>
                </a:pathLst>
              </a:custGeom>
              <a:solidFill>
                <a:srgbClr val="F8D3AC">
                  <a:alpha val="49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6" name="任意多边形: 形状 425">
                <a:extLst>
                  <a:ext uri="{FF2B5EF4-FFF2-40B4-BE49-F238E27FC236}">
                    <a16:creationId xmlns:a16="http://schemas.microsoft.com/office/drawing/2014/main" id="{DAEA403E-2A17-E039-6C7F-C9EA1B8AF800}"/>
                  </a:ext>
                </a:extLst>
              </p:cNvPr>
              <p:cNvSpPr/>
              <p:nvPr/>
            </p:nvSpPr>
            <p:spPr>
              <a:xfrm>
                <a:off x="2206628" y="1121405"/>
                <a:ext cx="37858" cy="38667"/>
              </a:xfrm>
              <a:custGeom>
                <a:avLst/>
                <a:gdLst>
                  <a:gd name="connsiteX0" fmla="*/ 36700 w 37858"/>
                  <a:gd name="connsiteY0" fmla="*/ 17880 h 38667"/>
                  <a:gd name="connsiteX1" fmla="*/ 1933 w 37858"/>
                  <a:gd name="connsiteY1" fmla="*/ 33977 h 38667"/>
                  <a:gd name="connsiteX2" fmla="*/ 20031 w 37858"/>
                  <a:gd name="connsiteY2" fmla="*/ 259 h 38667"/>
                  <a:gd name="connsiteX3" fmla="*/ 36700 w 37858"/>
                  <a:gd name="connsiteY3" fmla="*/ 17880 h 38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858" h="38667">
                    <a:moveTo>
                      <a:pt x="36700" y="17880"/>
                    </a:moveTo>
                    <a:cubicBezTo>
                      <a:pt x="36700" y="17880"/>
                      <a:pt x="4791" y="50551"/>
                      <a:pt x="1933" y="33977"/>
                    </a:cubicBezTo>
                    <a:cubicBezTo>
                      <a:pt x="-829" y="17404"/>
                      <a:pt x="-4258" y="-2504"/>
                      <a:pt x="20031" y="259"/>
                    </a:cubicBezTo>
                    <a:cubicBezTo>
                      <a:pt x="44415" y="2926"/>
                      <a:pt x="36700" y="17880"/>
                      <a:pt x="36700" y="17880"/>
                    </a:cubicBezTo>
                    <a:close/>
                  </a:path>
                </a:pathLst>
              </a:custGeom>
              <a:solidFill>
                <a:srgbClr val="F8D3AC">
                  <a:alpha val="49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pic>
            <p:nvPicPr>
              <p:cNvPr id="427" name="图片 426">
                <a:extLst>
                  <a:ext uri="{FF2B5EF4-FFF2-40B4-BE49-F238E27FC236}">
                    <a16:creationId xmlns:a16="http://schemas.microsoft.com/office/drawing/2014/main" id="{78F1AFD4-7073-FD6C-7CD7-D67E336D188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295525" y="561154"/>
                <a:ext cx="942975" cy="809625"/>
              </a:xfrm>
              <a:custGeom>
                <a:avLst/>
                <a:gdLst>
                  <a:gd name="connsiteX0" fmla="*/ 241 w 942975"/>
                  <a:gd name="connsiteY0" fmla="*/ 59 h 809625"/>
                  <a:gd name="connsiteX1" fmla="*/ 943216 w 942975"/>
                  <a:gd name="connsiteY1" fmla="*/ 59 h 809625"/>
                  <a:gd name="connsiteX2" fmla="*/ 943216 w 942975"/>
                  <a:gd name="connsiteY2" fmla="*/ 809684 h 809625"/>
                  <a:gd name="connsiteX3" fmla="*/ 241 w 942975"/>
                  <a:gd name="connsiteY3" fmla="*/ 809684 h 809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42975" h="809625">
                    <a:moveTo>
                      <a:pt x="241" y="59"/>
                    </a:moveTo>
                    <a:lnTo>
                      <a:pt x="943216" y="59"/>
                    </a:lnTo>
                    <a:lnTo>
                      <a:pt x="943216" y="809684"/>
                    </a:lnTo>
                    <a:lnTo>
                      <a:pt x="241" y="809684"/>
                    </a:lnTo>
                    <a:close/>
                  </a:path>
                </a:pathLst>
              </a:custGeom>
            </p:spPr>
          </p:pic>
          <p:pic>
            <p:nvPicPr>
              <p:cNvPr id="429" name="图片 428">
                <a:extLst>
                  <a:ext uri="{FF2B5EF4-FFF2-40B4-BE49-F238E27FC236}">
                    <a16:creationId xmlns:a16="http://schemas.microsoft.com/office/drawing/2014/main" id="{7F570633-B708-21D9-43FE-AC87CAC6F1D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628775" y="570679"/>
                <a:ext cx="876300" cy="800100"/>
              </a:xfrm>
              <a:custGeom>
                <a:avLst/>
                <a:gdLst>
                  <a:gd name="connsiteX0" fmla="*/ 171 w 876300"/>
                  <a:gd name="connsiteY0" fmla="*/ 60 h 800100"/>
                  <a:gd name="connsiteX1" fmla="*/ 876471 w 876300"/>
                  <a:gd name="connsiteY1" fmla="*/ 60 h 800100"/>
                  <a:gd name="connsiteX2" fmla="*/ 876471 w 876300"/>
                  <a:gd name="connsiteY2" fmla="*/ 800160 h 800100"/>
                  <a:gd name="connsiteX3" fmla="*/ 171 w 876300"/>
                  <a:gd name="connsiteY3" fmla="*/ 800160 h 800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76300" h="800100">
                    <a:moveTo>
                      <a:pt x="171" y="60"/>
                    </a:moveTo>
                    <a:lnTo>
                      <a:pt x="876471" y="60"/>
                    </a:lnTo>
                    <a:lnTo>
                      <a:pt x="876471" y="800160"/>
                    </a:lnTo>
                    <a:lnTo>
                      <a:pt x="171" y="800160"/>
                    </a:lnTo>
                    <a:close/>
                  </a:path>
                </a:pathLst>
              </a:custGeom>
            </p:spPr>
          </p:pic>
          <p:sp>
            <p:nvSpPr>
              <p:cNvPr id="430" name="任意多边形: 形状 429">
                <a:extLst>
                  <a:ext uri="{FF2B5EF4-FFF2-40B4-BE49-F238E27FC236}">
                    <a16:creationId xmlns:a16="http://schemas.microsoft.com/office/drawing/2014/main" id="{BF9C1731-A1E7-55C4-0DE5-F16E56E80BED}"/>
                  </a:ext>
                </a:extLst>
              </p:cNvPr>
              <p:cNvSpPr/>
              <p:nvPr/>
            </p:nvSpPr>
            <p:spPr>
              <a:xfrm>
                <a:off x="2254281" y="1751742"/>
                <a:ext cx="412718" cy="482631"/>
              </a:xfrm>
              <a:custGeom>
                <a:avLst/>
                <a:gdLst>
                  <a:gd name="connsiteX0" fmla="*/ 126968 w 412718"/>
                  <a:gd name="connsiteY0" fmla="*/ 482632 h 482631"/>
                  <a:gd name="connsiteX1" fmla="*/ 0 w 412718"/>
                  <a:gd name="connsiteY1" fmla="*/ 0 h 482631"/>
                  <a:gd name="connsiteX2" fmla="*/ 412718 w 412718"/>
                  <a:gd name="connsiteY2" fmla="*/ 31813 h 482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12718" h="482631">
                    <a:moveTo>
                      <a:pt x="126968" y="482632"/>
                    </a:moveTo>
                    <a:lnTo>
                      <a:pt x="0" y="0"/>
                    </a:lnTo>
                    <a:lnTo>
                      <a:pt x="412718" y="31813"/>
                    </a:lnTo>
                    <a:close/>
                  </a:path>
                </a:pathLst>
              </a:custGeom>
              <a:solidFill>
                <a:srgbClr val="A9D8C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1" name="任意多边形: 形状 430">
                <a:extLst>
                  <a:ext uri="{FF2B5EF4-FFF2-40B4-BE49-F238E27FC236}">
                    <a16:creationId xmlns:a16="http://schemas.microsoft.com/office/drawing/2014/main" id="{715BBAEB-1BD9-AE13-4E61-0700B31FDC8C}"/>
                  </a:ext>
                </a:extLst>
              </p:cNvPr>
              <p:cNvSpPr/>
              <p:nvPr/>
            </p:nvSpPr>
            <p:spPr>
              <a:xfrm>
                <a:off x="863631" y="1500733"/>
                <a:ext cx="2533650" cy="1732557"/>
              </a:xfrm>
              <a:custGeom>
                <a:avLst/>
                <a:gdLst>
                  <a:gd name="connsiteX0" fmla="*/ 50768 w 2533650"/>
                  <a:gd name="connsiteY0" fmla="*/ 651059 h 1732557"/>
                  <a:gd name="connsiteX1" fmla="*/ 0 w 2533650"/>
                  <a:gd name="connsiteY1" fmla="*/ 873278 h 1732557"/>
                  <a:gd name="connsiteX2" fmla="*/ 863632 w 2533650"/>
                  <a:gd name="connsiteY2" fmla="*/ 1120928 h 1732557"/>
                  <a:gd name="connsiteX3" fmla="*/ 1123950 w 2533650"/>
                  <a:gd name="connsiteY3" fmla="*/ 651059 h 1732557"/>
                  <a:gd name="connsiteX4" fmla="*/ 1130332 w 2533650"/>
                  <a:gd name="connsiteY4" fmla="*/ 1101878 h 1732557"/>
                  <a:gd name="connsiteX5" fmla="*/ 914400 w 2533650"/>
                  <a:gd name="connsiteY5" fmla="*/ 1692428 h 1732557"/>
                  <a:gd name="connsiteX6" fmla="*/ 2241518 w 2533650"/>
                  <a:gd name="connsiteY6" fmla="*/ 1730528 h 1732557"/>
                  <a:gd name="connsiteX7" fmla="*/ 2044636 w 2533650"/>
                  <a:gd name="connsiteY7" fmla="*/ 962146 h 1732557"/>
                  <a:gd name="connsiteX8" fmla="*/ 2089118 w 2533650"/>
                  <a:gd name="connsiteY8" fmla="*/ 530378 h 1732557"/>
                  <a:gd name="connsiteX9" fmla="*/ 2279618 w 2533650"/>
                  <a:gd name="connsiteY9" fmla="*/ 943096 h 1732557"/>
                  <a:gd name="connsiteX10" fmla="*/ 2165318 w 2533650"/>
                  <a:gd name="connsiteY10" fmla="*/ 1514596 h 1732557"/>
                  <a:gd name="connsiteX11" fmla="*/ 2355818 w 2533650"/>
                  <a:gd name="connsiteY11" fmla="*/ 1520978 h 1732557"/>
                  <a:gd name="connsiteX12" fmla="*/ 2533650 w 2533650"/>
                  <a:gd name="connsiteY12" fmla="*/ 885946 h 1732557"/>
                  <a:gd name="connsiteX13" fmla="*/ 2108168 w 2533650"/>
                  <a:gd name="connsiteY13" fmla="*/ 60414 h 1732557"/>
                  <a:gd name="connsiteX14" fmla="*/ 1796986 w 2533650"/>
                  <a:gd name="connsiteY14" fmla="*/ 9646 h 1732557"/>
                  <a:gd name="connsiteX15" fmla="*/ 1523905 w 2533650"/>
                  <a:gd name="connsiteY15" fmla="*/ 593814 h 1732557"/>
                  <a:gd name="connsiteX16" fmla="*/ 1396937 w 2533650"/>
                  <a:gd name="connsiteY16" fmla="*/ 9646 h 1732557"/>
                  <a:gd name="connsiteX17" fmla="*/ 1054037 w 2533650"/>
                  <a:gd name="connsiteY17" fmla="*/ 54128 h 1732557"/>
                  <a:gd name="connsiteX18" fmla="*/ 800100 w 2533650"/>
                  <a:gd name="connsiteY18" fmla="*/ 670109 h 1732557"/>
                  <a:gd name="connsiteX19" fmla="*/ 781050 w 2533650"/>
                  <a:gd name="connsiteY19" fmla="*/ 733641 h 1732557"/>
                  <a:gd name="connsiteX20" fmla="*/ 50768 w 2533650"/>
                  <a:gd name="connsiteY20" fmla="*/ 651059 h 1732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533650" h="1732557">
                    <a:moveTo>
                      <a:pt x="50768" y="651059"/>
                    </a:moveTo>
                    <a:lnTo>
                      <a:pt x="0" y="873278"/>
                    </a:lnTo>
                    <a:cubicBezTo>
                      <a:pt x="0" y="873278"/>
                      <a:pt x="806482" y="1146359"/>
                      <a:pt x="863632" y="1120928"/>
                    </a:cubicBezTo>
                    <a:cubicBezTo>
                      <a:pt x="920782" y="1095496"/>
                      <a:pt x="1123950" y="651059"/>
                      <a:pt x="1123950" y="651059"/>
                    </a:cubicBezTo>
                    <a:lnTo>
                      <a:pt x="1130332" y="1101878"/>
                    </a:lnTo>
                    <a:lnTo>
                      <a:pt x="914400" y="1692428"/>
                    </a:lnTo>
                    <a:cubicBezTo>
                      <a:pt x="914400" y="1692428"/>
                      <a:pt x="2209800" y="1743196"/>
                      <a:pt x="2241518" y="1730528"/>
                    </a:cubicBezTo>
                    <a:cubicBezTo>
                      <a:pt x="2273237" y="1717859"/>
                      <a:pt x="2044636" y="962146"/>
                      <a:pt x="2044636" y="962146"/>
                    </a:cubicBezTo>
                    <a:lnTo>
                      <a:pt x="2089118" y="530378"/>
                    </a:lnTo>
                    <a:lnTo>
                      <a:pt x="2279618" y="943096"/>
                    </a:lnTo>
                    <a:lnTo>
                      <a:pt x="2165318" y="1514596"/>
                    </a:lnTo>
                    <a:lnTo>
                      <a:pt x="2355818" y="1520978"/>
                    </a:lnTo>
                    <a:cubicBezTo>
                      <a:pt x="2355818" y="1520978"/>
                      <a:pt x="2533650" y="949477"/>
                      <a:pt x="2533650" y="885946"/>
                    </a:cubicBezTo>
                    <a:cubicBezTo>
                      <a:pt x="2533650" y="822414"/>
                      <a:pt x="2139982" y="73178"/>
                      <a:pt x="2108168" y="60414"/>
                    </a:cubicBezTo>
                    <a:cubicBezTo>
                      <a:pt x="2076450" y="47746"/>
                      <a:pt x="1796986" y="9646"/>
                      <a:pt x="1796986" y="9646"/>
                    </a:cubicBezTo>
                    <a:cubicBezTo>
                      <a:pt x="1796986" y="9646"/>
                      <a:pt x="1568387" y="682778"/>
                      <a:pt x="1523905" y="593814"/>
                    </a:cubicBezTo>
                    <a:cubicBezTo>
                      <a:pt x="1479423" y="504946"/>
                      <a:pt x="1435037" y="28696"/>
                      <a:pt x="1396937" y="9646"/>
                    </a:cubicBezTo>
                    <a:cubicBezTo>
                      <a:pt x="1358837" y="-9404"/>
                      <a:pt x="1060323" y="-3022"/>
                      <a:pt x="1054037" y="54128"/>
                    </a:cubicBezTo>
                    <a:cubicBezTo>
                      <a:pt x="1047655" y="111278"/>
                      <a:pt x="800100" y="670109"/>
                      <a:pt x="800100" y="670109"/>
                    </a:cubicBezTo>
                    <a:lnTo>
                      <a:pt x="781050" y="733641"/>
                    </a:lnTo>
                    <a:lnTo>
                      <a:pt x="50768" y="651059"/>
                    </a:lnTo>
                    <a:close/>
                  </a:path>
                </a:pathLst>
              </a:custGeom>
              <a:solidFill>
                <a:srgbClr val="4BBEC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2" name="任意多边形: 形状 431">
                <a:extLst>
                  <a:ext uri="{FF2B5EF4-FFF2-40B4-BE49-F238E27FC236}">
                    <a16:creationId xmlns:a16="http://schemas.microsoft.com/office/drawing/2014/main" id="{01D7431E-13A3-9A5A-4D06-25FAC764FCE9}"/>
                  </a:ext>
                </a:extLst>
              </p:cNvPr>
              <p:cNvSpPr/>
              <p:nvPr/>
            </p:nvSpPr>
            <p:spPr>
              <a:xfrm>
                <a:off x="863631" y="1500733"/>
                <a:ext cx="2533650" cy="1732557"/>
              </a:xfrm>
              <a:custGeom>
                <a:avLst/>
                <a:gdLst>
                  <a:gd name="connsiteX0" fmla="*/ 50768 w 2533650"/>
                  <a:gd name="connsiteY0" fmla="*/ 651059 h 1732557"/>
                  <a:gd name="connsiteX1" fmla="*/ 0 w 2533650"/>
                  <a:gd name="connsiteY1" fmla="*/ 873278 h 1732557"/>
                  <a:gd name="connsiteX2" fmla="*/ 863632 w 2533650"/>
                  <a:gd name="connsiteY2" fmla="*/ 1120928 h 1732557"/>
                  <a:gd name="connsiteX3" fmla="*/ 1123950 w 2533650"/>
                  <a:gd name="connsiteY3" fmla="*/ 651059 h 1732557"/>
                  <a:gd name="connsiteX4" fmla="*/ 1130332 w 2533650"/>
                  <a:gd name="connsiteY4" fmla="*/ 1101878 h 1732557"/>
                  <a:gd name="connsiteX5" fmla="*/ 914400 w 2533650"/>
                  <a:gd name="connsiteY5" fmla="*/ 1692428 h 1732557"/>
                  <a:gd name="connsiteX6" fmla="*/ 2241518 w 2533650"/>
                  <a:gd name="connsiteY6" fmla="*/ 1730528 h 1732557"/>
                  <a:gd name="connsiteX7" fmla="*/ 2044636 w 2533650"/>
                  <a:gd name="connsiteY7" fmla="*/ 962146 h 1732557"/>
                  <a:gd name="connsiteX8" fmla="*/ 2089118 w 2533650"/>
                  <a:gd name="connsiteY8" fmla="*/ 530378 h 1732557"/>
                  <a:gd name="connsiteX9" fmla="*/ 2279618 w 2533650"/>
                  <a:gd name="connsiteY9" fmla="*/ 943096 h 1732557"/>
                  <a:gd name="connsiteX10" fmla="*/ 2165318 w 2533650"/>
                  <a:gd name="connsiteY10" fmla="*/ 1514596 h 1732557"/>
                  <a:gd name="connsiteX11" fmla="*/ 2355818 w 2533650"/>
                  <a:gd name="connsiteY11" fmla="*/ 1520978 h 1732557"/>
                  <a:gd name="connsiteX12" fmla="*/ 2533650 w 2533650"/>
                  <a:gd name="connsiteY12" fmla="*/ 885946 h 1732557"/>
                  <a:gd name="connsiteX13" fmla="*/ 2108168 w 2533650"/>
                  <a:gd name="connsiteY13" fmla="*/ 60414 h 1732557"/>
                  <a:gd name="connsiteX14" fmla="*/ 1796986 w 2533650"/>
                  <a:gd name="connsiteY14" fmla="*/ 9646 h 1732557"/>
                  <a:gd name="connsiteX15" fmla="*/ 1523905 w 2533650"/>
                  <a:gd name="connsiteY15" fmla="*/ 593814 h 1732557"/>
                  <a:gd name="connsiteX16" fmla="*/ 1396937 w 2533650"/>
                  <a:gd name="connsiteY16" fmla="*/ 9646 h 1732557"/>
                  <a:gd name="connsiteX17" fmla="*/ 1054037 w 2533650"/>
                  <a:gd name="connsiteY17" fmla="*/ 54128 h 1732557"/>
                  <a:gd name="connsiteX18" fmla="*/ 800100 w 2533650"/>
                  <a:gd name="connsiteY18" fmla="*/ 670109 h 1732557"/>
                  <a:gd name="connsiteX19" fmla="*/ 781050 w 2533650"/>
                  <a:gd name="connsiteY19" fmla="*/ 733641 h 1732557"/>
                  <a:gd name="connsiteX20" fmla="*/ 50768 w 2533650"/>
                  <a:gd name="connsiteY20" fmla="*/ 651059 h 1732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533650" h="1732557">
                    <a:moveTo>
                      <a:pt x="50768" y="651059"/>
                    </a:moveTo>
                    <a:lnTo>
                      <a:pt x="0" y="873278"/>
                    </a:lnTo>
                    <a:cubicBezTo>
                      <a:pt x="0" y="873278"/>
                      <a:pt x="806482" y="1146359"/>
                      <a:pt x="863632" y="1120928"/>
                    </a:cubicBezTo>
                    <a:cubicBezTo>
                      <a:pt x="920782" y="1095496"/>
                      <a:pt x="1123950" y="651059"/>
                      <a:pt x="1123950" y="651059"/>
                    </a:cubicBezTo>
                    <a:lnTo>
                      <a:pt x="1130332" y="1101878"/>
                    </a:lnTo>
                    <a:lnTo>
                      <a:pt x="914400" y="1692428"/>
                    </a:lnTo>
                    <a:cubicBezTo>
                      <a:pt x="914400" y="1692428"/>
                      <a:pt x="2209800" y="1743196"/>
                      <a:pt x="2241518" y="1730528"/>
                    </a:cubicBezTo>
                    <a:cubicBezTo>
                      <a:pt x="2273237" y="1717859"/>
                      <a:pt x="2044636" y="962146"/>
                      <a:pt x="2044636" y="962146"/>
                    </a:cubicBezTo>
                    <a:lnTo>
                      <a:pt x="2089118" y="530378"/>
                    </a:lnTo>
                    <a:lnTo>
                      <a:pt x="2279618" y="943096"/>
                    </a:lnTo>
                    <a:lnTo>
                      <a:pt x="2165318" y="1514596"/>
                    </a:lnTo>
                    <a:lnTo>
                      <a:pt x="2355818" y="1520978"/>
                    </a:lnTo>
                    <a:cubicBezTo>
                      <a:pt x="2355818" y="1520978"/>
                      <a:pt x="2533650" y="949477"/>
                      <a:pt x="2533650" y="885946"/>
                    </a:cubicBezTo>
                    <a:cubicBezTo>
                      <a:pt x="2533650" y="822414"/>
                      <a:pt x="2139982" y="73178"/>
                      <a:pt x="2108168" y="60414"/>
                    </a:cubicBezTo>
                    <a:cubicBezTo>
                      <a:pt x="2076450" y="47746"/>
                      <a:pt x="1796986" y="9646"/>
                      <a:pt x="1796986" y="9646"/>
                    </a:cubicBezTo>
                    <a:cubicBezTo>
                      <a:pt x="1796986" y="9646"/>
                      <a:pt x="1568387" y="682778"/>
                      <a:pt x="1523905" y="593814"/>
                    </a:cubicBezTo>
                    <a:cubicBezTo>
                      <a:pt x="1479423" y="504946"/>
                      <a:pt x="1435037" y="28696"/>
                      <a:pt x="1396937" y="9646"/>
                    </a:cubicBezTo>
                    <a:cubicBezTo>
                      <a:pt x="1358837" y="-9404"/>
                      <a:pt x="1060323" y="-3022"/>
                      <a:pt x="1054037" y="54128"/>
                    </a:cubicBezTo>
                    <a:cubicBezTo>
                      <a:pt x="1047655" y="111278"/>
                      <a:pt x="800100" y="670109"/>
                      <a:pt x="800100" y="670109"/>
                    </a:cubicBezTo>
                    <a:lnTo>
                      <a:pt x="781050" y="733641"/>
                    </a:lnTo>
                    <a:lnTo>
                      <a:pt x="50768" y="651059"/>
                    </a:lnTo>
                    <a:close/>
                  </a:path>
                </a:pathLst>
              </a:custGeom>
              <a:solidFill>
                <a:srgbClr val="4BBEC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3" name="任意多边形: 形状 432">
                <a:extLst>
                  <a:ext uri="{FF2B5EF4-FFF2-40B4-BE49-F238E27FC236}">
                    <a16:creationId xmlns:a16="http://schemas.microsoft.com/office/drawing/2014/main" id="{D2948B57-F3C9-8A6C-A5C3-1E99E29E90EE}"/>
                  </a:ext>
                </a:extLst>
              </p:cNvPr>
              <p:cNvSpPr/>
              <p:nvPr/>
            </p:nvSpPr>
            <p:spPr>
              <a:xfrm>
                <a:off x="2195581" y="5580792"/>
                <a:ext cx="272184" cy="467399"/>
              </a:xfrm>
              <a:custGeom>
                <a:avLst/>
                <a:gdLst>
                  <a:gd name="connsiteX0" fmla="*/ 81847 w 272184"/>
                  <a:gd name="connsiteY0" fmla="*/ 95250 h 467399"/>
                  <a:gd name="connsiteX1" fmla="*/ 12885 w 272184"/>
                  <a:gd name="connsiteY1" fmla="*/ 466725 h 467399"/>
                  <a:gd name="connsiteX2" fmla="*/ 237009 w 272184"/>
                  <a:gd name="connsiteY2" fmla="*/ 257175 h 467399"/>
                  <a:gd name="connsiteX3" fmla="*/ 271489 w 272184"/>
                  <a:gd name="connsiteY3" fmla="*/ 85725 h 467399"/>
                  <a:gd name="connsiteX4" fmla="*/ 262822 w 272184"/>
                  <a:gd name="connsiteY4" fmla="*/ 0 h 467399"/>
                  <a:gd name="connsiteX5" fmla="*/ 99087 w 272184"/>
                  <a:gd name="connsiteY5" fmla="*/ 285750 h 467399"/>
                  <a:gd name="connsiteX6" fmla="*/ 81847 w 272184"/>
                  <a:gd name="connsiteY6" fmla="*/ 95250 h 467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2184" h="467399">
                    <a:moveTo>
                      <a:pt x="81847" y="95250"/>
                    </a:moveTo>
                    <a:cubicBezTo>
                      <a:pt x="81847" y="95250"/>
                      <a:pt x="-38835" y="485775"/>
                      <a:pt x="12885" y="466725"/>
                    </a:cubicBezTo>
                    <a:cubicBezTo>
                      <a:pt x="64606" y="447675"/>
                      <a:pt x="193956" y="371475"/>
                      <a:pt x="237009" y="257175"/>
                    </a:cubicBezTo>
                    <a:cubicBezTo>
                      <a:pt x="280062" y="142875"/>
                      <a:pt x="271489" y="85725"/>
                      <a:pt x="271489" y="85725"/>
                    </a:cubicBezTo>
                    <a:lnTo>
                      <a:pt x="262822" y="0"/>
                    </a:lnTo>
                    <a:cubicBezTo>
                      <a:pt x="262822" y="0"/>
                      <a:pt x="268441" y="248603"/>
                      <a:pt x="99087" y="285750"/>
                    </a:cubicBezTo>
                    <a:cubicBezTo>
                      <a:pt x="-9594" y="309563"/>
                      <a:pt x="55939" y="285750"/>
                      <a:pt x="81847" y="95250"/>
                    </a:cubicBezTo>
                    <a:close/>
                  </a:path>
                </a:pathLst>
              </a:custGeom>
              <a:solidFill>
                <a:srgbClr val="F3BEC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4" name="任意多边形: 形状 433">
                <a:extLst>
                  <a:ext uri="{FF2B5EF4-FFF2-40B4-BE49-F238E27FC236}">
                    <a16:creationId xmlns:a16="http://schemas.microsoft.com/office/drawing/2014/main" id="{62B8896B-BF92-A2F6-D72C-1B22EE40AE81}"/>
                  </a:ext>
                </a:extLst>
              </p:cNvPr>
              <p:cNvSpPr/>
              <p:nvPr/>
            </p:nvSpPr>
            <p:spPr>
              <a:xfrm>
                <a:off x="2650207" y="5679281"/>
                <a:ext cx="202841" cy="425496"/>
              </a:xfrm>
              <a:custGeom>
                <a:avLst/>
                <a:gdLst>
                  <a:gd name="connsiteX0" fmla="*/ 885 w 202841"/>
                  <a:gd name="connsiteY0" fmla="*/ 0 h 425496"/>
                  <a:gd name="connsiteX1" fmla="*/ 140617 w 202841"/>
                  <a:gd name="connsiteY1" fmla="*/ 306419 h 425496"/>
                  <a:gd name="connsiteX2" fmla="*/ 178717 w 202841"/>
                  <a:gd name="connsiteY2" fmla="*/ 63532 h 425496"/>
                  <a:gd name="connsiteX3" fmla="*/ 159667 w 202841"/>
                  <a:gd name="connsiteY3" fmla="*/ 415957 h 425496"/>
                  <a:gd name="connsiteX4" fmla="*/ 885 w 202841"/>
                  <a:gd name="connsiteY4" fmla="*/ 0 h 425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2841" h="425496">
                    <a:moveTo>
                      <a:pt x="885" y="0"/>
                    </a:moveTo>
                    <a:cubicBezTo>
                      <a:pt x="885" y="0"/>
                      <a:pt x="102517" y="392144"/>
                      <a:pt x="140617" y="306419"/>
                    </a:cubicBezTo>
                    <a:cubicBezTo>
                      <a:pt x="178717" y="220694"/>
                      <a:pt x="178717" y="63532"/>
                      <a:pt x="178717" y="63532"/>
                    </a:cubicBezTo>
                    <a:cubicBezTo>
                      <a:pt x="178717" y="63532"/>
                      <a:pt x="244058" y="347663"/>
                      <a:pt x="159667" y="415957"/>
                    </a:cubicBezTo>
                    <a:cubicBezTo>
                      <a:pt x="59655" y="496824"/>
                      <a:pt x="-8640" y="38100"/>
                      <a:pt x="885" y="0"/>
                    </a:cubicBezTo>
                    <a:close/>
                  </a:path>
                </a:pathLst>
              </a:custGeom>
              <a:solidFill>
                <a:srgbClr val="F3BEC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5" name="任意多边形: 形状 434">
                <a:extLst>
                  <a:ext uri="{FF2B5EF4-FFF2-40B4-BE49-F238E27FC236}">
                    <a16:creationId xmlns:a16="http://schemas.microsoft.com/office/drawing/2014/main" id="{14C40E7C-C6C3-725D-7417-CE651F5EA363}"/>
                  </a:ext>
                </a:extLst>
              </p:cNvPr>
              <p:cNvSpPr/>
              <p:nvPr/>
            </p:nvSpPr>
            <p:spPr>
              <a:xfrm>
                <a:off x="2085975" y="1523142"/>
                <a:ext cx="638175" cy="1689163"/>
              </a:xfrm>
              <a:custGeom>
                <a:avLst/>
                <a:gdLst>
                  <a:gd name="connsiteX0" fmla="*/ 587312 w 638175"/>
                  <a:gd name="connsiteY0" fmla="*/ 0 h 1689163"/>
                  <a:gd name="connsiteX1" fmla="*/ 104775 w 638175"/>
                  <a:gd name="connsiteY1" fmla="*/ 942975 h 1689163"/>
                  <a:gd name="connsiteX2" fmla="*/ 0 w 638175"/>
                  <a:gd name="connsiteY2" fmla="*/ 1676400 h 1689163"/>
                  <a:gd name="connsiteX3" fmla="*/ 638175 w 638175"/>
                  <a:gd name="connsiteY3" fmla="*/ 1689164 h 1689163"/>
                  <a:gd name="connsiteX4" fmla="*/ 66675 w 638175"/>
                  <a:gd name="connsiteY4" fmla="*/ 1625632 h 1689163"/>
                  <a:gd name="connsiteX5" fmla="*/ 168212 w 638175"/>
                  <a:gd name="connsiteY5" fmla="*/ 952500 h 1689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38175" h="1689163">
                    <a:moveTo>
                      <a:pt x="587312" y="0"/>
                    </a:moveTo>
                    <a:lnTo>
                      <a:pt x="104775" y="942975"/>
                    </a:lnTo>
                    <a:lnTo>
                      <a:pt x="0" y="1676400"/>
                    </a:lnTo>
                    <a:lnTo>
                      <a:pt x="638175" y="1689164"/>
                    </a:lnTo>
                    <a:lnTo>
                      <a:pt x="66675" y="1625632"/>
                    </a:lnTo>
                    <a:lnTo>
                      <a:pt x="168212" y="95250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6" name="任意多边形: 形状 435">
                <a:extLst>
                  <a:ext uri="{FF2B5EF4-FFF2-40B4-BE49-F238E27FC236}">
                    <a16:creationId xmlns:a16="http://schemas.microsoft.com/office/drawing/2014/main" id="{83D79630-898E-8115-6326-161D8527B4B7}"/>
                  </a:ext>
                </a:extLst>
              </p:cNvPr>
              <p:cNvSpPr/>
              <p:nvPr/>
            </p:nvSpPr>
            <p:spPr>
              <a:xfrm>
                <a:off x="2260568" y="2659856"/>
                <a:ext cx="133350" cy="133350"/>
              </a:xfrm>
              <a:custGeom>
                <a:avLst/>
                <a:gdLst>
                  <a:gd name="connsiteX0" fmla="*/ 133350 w 133350"/>
                  <a:gd name="connsiteY0" fmla="*/ 66675 h 133350"/>
                  <a:gd name="connsiteX1" fmla="*/ 66675 w 133350"/>
                  <a:gd name="connsiteY1" fmla="*/ 133350 h 133350"/>
                  <a:gd name="connsiteX2" fmla="*/ 0 w 133350"/>
                  <a:gd name="connsiteY2" fmla="*/ 66675 h 133350"/>
                  <a:gd name="connsiteX3" fmla="*/ 66675 w 133350"/>
                  <a:gd name="connsiteY3" fmla="*/ 0 h 133350"/>
                  <a:gd name="connsiteX4" fmla="*/ 133350 w 133350"/>
                  <a:gd name="connsiteY4" fmla="*/ 66675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3350" h="133350">
                    <a:moveTo>
                      <a:pt x="133350" y="66675"/>
                    </a:moveTo>
                    <a:cubicBezTo>
                      <a:pt x="133350" y="103499"/>
                      <a:pt x="103499" y="133350"/>
                      <a:pt x="66675" y="133350"/>
                    </a:cubicBezTo>
                    <a:cubicBezTo>
                      <a:pt x="29851" y="133350"/>
                      <a:pt x="0" y="103499"/>
                      <a:pt x="0" y="66675"/>
                    </a:cubicBezTo>
                    <a:cubicBezTo>
                      <a:pt x="0" y="29851"/>
                      <a:pt x="29851" y="0"/>
                      <a:pt x="66675" y="0"/>
                    </a:cubicBezTo>
                    <a:cubicBezTo>
                      <a:pt x="103499" y="0"/>
                      <a:pt x="133350" y="29851"/>
                      <a:pt x="133350" y="66675"/>
                    </a:cubicBezTo>
                    <a:close/>
                  </a:path>
                </a:pathLst>
              </a:custGeom>
              <a:solidFill>
                <a:srgbClr val="A9D8C5"/>
              </a:solidFill>
              <a:ln w="1905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37" name="图形 2">
                <a:extLst>
                  <a:ext uri="{FF2B5EF4-FFF2-40B4-BE49-F238E27FC236}">
                    <a16:creationId xmlns:a16="http://schemas.microsoft.com/office/drawing/2014/main" id="{13586F71-9ECB-1575-EE9E-6BBF6F432963}"/>
                  </a:ext>
                </a:extLst>
              </p:cNvPr>
              <p:cNvGrpSpPr/>
              <p:nvPr/>
            </p:nvGrpSpPr>
            <p:grpSpPr>
              <a:xfrm>
                <a:off x="2966561" y="837452"/>
                <a:ext cx="155328" cy="195919"/>
                <a:chOff x="2966561" y="837452"/>
                <a:chExt cx="155328" cy="195919"/>
              </a:xfrm>
            </p:grpSpPr>
            <p:sp>
              <p:nvSpPr>
                <p:cNvPr id="447" name="任意多边形: 形状 446">
                  <a:extLst>
                    <a:ext uri="{FF2B5EF4-FFF2-40B4-BE49-F238E27FC236}">
                      <a16:creationId xmlns:a16="http://schemas.microsoft.com/office/drawing/2014/main" id="{3A66D1F4-7A89-846E-2FE7-D8A69B0829CD}"/>
                    </a:ext>
                  </a:extLst>
                </p:cNvPr>
                <p:cNvSpPr/>
                <p:nvPr/>
              </p:nvSpPr>
              <p:spPr>
                <a:xfrm>
                  <a:off x="2966561" y="837452"/>
                  <a:ext cx="155328" cy="195919"/>
                </a:xfrm>
                <a:custGeom>
                  <a:avLst/>
                  <a:gdLst>
                    <a:gd name="connsiteX0" fmla="*/ 68008 w 155328"/>
                    <a:gd name="connsiteY0" fmla="*/ 5605 h 195919"/>
                    <a:gd name="connsiteX1" fmla="*/ 146304 w 155328"/>
                    <a:gd name="connsiteY1" fmla="*/ 92282 h 195919"/>
                    <a:gd name="connsiteX2" fmla="*/ 0 w 155328"/>
                    <a:gd name="connsiteY2" fmla="*/ 194200 h 195919"/>
                    <a:gd name="connsiteX3" fmla="*/ 68008 w 155328"/>
                    <a:gd name="connsiteY3" fmla="*/ 5605 h 1959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5328" h="195919">
                      <a:moveTo>
                        <a:pt x="68008" y="5605"/>
                      </a:moveTo>
                      <a:cubicBezTo>
                        <a:pt x="68008" y="5605"/>
                        <a:pt x="188690" y="-32971"/>
                        <a:pt x="146304" y="92282"/>
                      </a:cubicBezTo>
                      <a:cubicBezTo>
                        <a:pt x="103917" y="217536"/>
                        <a:pt x="0" y="194200"/>
                        <a:pt x="0" y="194200"/>
                      </a:cubicBezTo>
                      <a:lnTo>
                        <a:pt x="68008" y="5605"/>
                      </a:lnTo>
                      <a:close/>
                    </a:path>
                  </a:pathLst>
                </a:custGeom>
                <a:solidFill>
                  <a:srgbClr val="FAEFD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8" name="任意多边形: 形状 447">
                  <a:extLst>
                    <a:ext uri="{FF2B5EF4-FFF2-40B4-BE49-F238E27FC236}">
                      <a16:creationId xmlns:a16="http://schemas.microsoft.com/office/drawing/2014/main" id="{3F550F17-2C8E-9550-DAB4-0A9493BE0159}"/>
                    </a:ext>
                  </a:extLst>
                </p:cNvPr>
                <p:cNvSpPr/>
                <p:nvPr/>
              </p:nvSpPr>
              <p:spPr>
                <a:xfrm>
                  <a:off x="2999613" y="872654"/>
                  <a:ext cx="84812" cy="112516"/>
                </a:xfrm>
                <a:custGeom>
                  <a:avLst/>
                  <a:gdLst>
                    <a:gd name="connsiteX0" fmla="*/ 20288 w 84812"/>
                    <a:gd name="connsiteY0" fmla="*/ 17838 h 112516"/>
                    <a:gd name="connsiteX1" fmla="*/ 83534 w 84812"/>
                    <a:gd name="connsiteY1" fmla="*/ 15838 h 112516"/>
                    <a:gd name="connsiteX2" fmla="*/ 0 w 84812"/>
                    <a:gd name="connsiteY2" fmla="*/ 112517 h 112516"/>
                    <a:gd name="connsiteX3" fmla="*/ 20288 w 84812"/>
                    <a:gd name="connsiteY3" fmla="*/ 17838 h 1125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4812" h="112516">
                      <a:moveTo>
                        <a:pt x="20288" y="17838"/>
                      </a:moveTo>
                      <a:cubicBezTo>
                        <a:pt x="20288" y="17838"/>
                        <a:pt x="95440" y="-20929"/>
                        <a:pt x="83534" y="15838"/>
                      </a:cubicBezTo>
                      <a:cubicBezTo>
                        <a:pt x="71628" y="52604"/>
                        <a:pt x="0" y="112517"/>
                        <a:pt x="0" y="112517"/>
                      </a:cubicBezTo>
                      <a:lnTo>
                        <a:pt x="20288" y="17838"/>
                      </a:lnTo>
                      <a:close/>
                    </a:path>
                  </a:pathLst>
                </a:custGeom>
                <a:solidFill>
                  <a:srgbClr val="F8D3AC">
                    <a:alpha val="4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38" name="图形 2">
                <a:extLst>
                  <a:ext uri="{FF2B5EF4-FFF2-40B4-BE49-F238E27FC236}">
                    <a16:creationId xmlns:a16="http://schemas.microsoft.com/office/drawing/2014/main" id="{25736DAF-2F1A-C46E-C591-2666CEE07C35}"/>
                  </a:ext>
                </a:extLst>
              </p:cNvPr>
              <p:cNvGrpSpPr/>
              <p:nvPr/>
            </p:nvGrpSpPr>
            <p:grpSpPr>
              <a:xfrm>
                <a:off x="1788266" y="739565"/>
                <a:ext cx="117590" cy="216553"/>
                <a:chOff x="1788266" y="739565"/>
                <a:chExt cx="117590" cy="216553"/>
              </a:xfrm>
            </p:grpSpPr>
            <p:sp>
              <p:nvSpPr>
                <p:cNvPr id="445" name="任意多边形: 形状 444">
                  <a:extLst>
                    <a:ext uri="{FF2B5EF4-FFF2-40B4-BE49-F238E27FC236}">
                      <a16:creationId xmlns:a16="http://schemas.microsoft.com/office/drawing/2014/main" id="{747DC313-B40A-9D23-D4E9-AB135001591C}"/>
                    </a:ext>
                  </a:extLst>
                </p:cNvPr>
                <p:cNvSpPr/>
                <p:nvPr/>
              </p:nvSpPr>
              <p:spPr>
                <a:xfrm>
                  <a:off x="1788266" y="739565"/>
                  <a:ext cx="117590" cy="216553"/>
                </a:xfrm>
                <a:custGeom>
                  <a:avLst/>
                  <a:gdLst>
                    <a:gd name="connsiteX0" fmla="*/ 97778 w 117590"/>
                    <a:gd name="connsiteY0" fmla="*/ 17005 h 216553"/>
                    <a:gd name="connsiteX1" fmla="*/ 719 w 117590"/>
                    <a:gd name="connsiteY1" fmla="*/ 81870 h 216553"/>
                    <a:gd name="connsiteX2" fmla="*/ 117590 w 117590"/>
                    <a:gd name="connsiteY2" fmla="*/ 216554 h 216553"/>
                    <a:gd name="connsiteX3" fmla="*/ 97778 w 117590"/>
                    <a:gd name="connsiteY3" fmla="*/ 17005 h 2165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7590" h="216553">
                      <a:moveTo>
                        <a:pt x="97778" y="17005"/>
                      </a:moveTo>
                      <a:cubicBezTo>
                        <a:pt x="97778" y="17005"/>
                        <a:pt x="-9759" y="-49956"/>
                        <a:pt x="719" y="81870"/>
                      </a:cubicBezTo>
                      <a:cubicBezTo>
                        <a:pt x="11196" y="213697"/>
                        <a:pt x="117590" y="216554"/>
                        <a:pt x="117590" y="216554"/>
                      </a:cubicBezTo>
                      <a:lnTo>
                        <a:pt x="97778" y="17005"/>
                      </a:lnTo>
                      <a:close/>
                    </a:path>
                  </a:pathLst>
                </a:custGeom>
                <a:solidFill>
                  <a:srgbClr val="FAEFD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6" name="任意多边形: 形状 445">
                  <a:extLst>
                    <a:ext uri="{FF2B5EF4-FFF2-40B4-BE49-F238E27FC236}">
                      <a16:creationId xmlns:a16="http://schemas.microsoft.com/office/drawing/2014/main" id="{1A32B12B-E8EB-B59A-88E8-EF611F92DD43}"/>
                    </a:ext>
                  </a:extLst>
                </p:cNvPr>
                <p:cNvSpPr/>
                <p:nvPr/>
              </p:nvSpPr>
              <p:spPr>
                <a:xfrm>
                  <a:off x="1827676" y="775303"/>
                  <a:ext cx="60940" cy="127761"/>
                </a:xfrm>
                <a:custGeom>
                  <a:avLst/>
                  <a:gdLst>
                    <a:gd name="connsiteX0" fmla="*/ 60941 w 60940"/>
                    <a:gd name="connsiteY0" fmla="*/ 30988 h 127761"/>
                    <a:gd name="connsiteX1" fmla="*/ 76 w 60940"/>
                    <a:gd name="connsiteY1" fmla="*/ 13557 h 127761"/>
                    <a:gd name="connsiteX2" fmla="*/ 57417 w 60940"/>
                    <a:gd name="connsiteY2" fmla="*/ 127762 h 127761"/>
                    <a:gd name="connsiteX3" fmla="*/ 60941 w 60940"/>
                    <a:gd name="connsiteY3" fmla="*/ 30988 h 1277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0940" h="127761">
                      <a:moveTo>
                        <a:pt x="60941" y="30988"/>
                      </a:moveTo>
                      <a:cubicBezTo>
                        <a:pt x="60941" y="30988"/>
                        <a:pt x="-2496" y="-25019"/>
                        <a:pt x="76" y="13557"/>
                      </a:cubicBezTo>
                      <a:cubicBezTo>
                        <a:pt x="2648" y="52134"/>
                        <a:pt x="57417" y="127762"/>
                        <a:pt x="57417" y="127762"/>
                      </a:cubicBezTo>
                      <a:lnTo>
                        <a:pt x="60941" y="30988"/>
                      </a:lnTo>
                      <a:close/>
                    </a:path>
                  </a:pathLst>
                </a:custGeom>
                <a:solidFill>
                  <a:srgbClr val="F8D3AC">
                    <a:alpha val="4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39" name="任意多边形: 形状 438">
                <a:extLst>
                  <a:ext uri="{FF2B5EF4-FFF2-40B4-BE49-F238E27FC236}">
                    <a16:creationId xmlns:a16="http://schemas.microsoft.com/office/drawing/2014/main" id="{3B5E3FEF-1A15-4C43-0FE7-36D02B5A5E3D}"/>
                  </a:ext>
                </a:extLst>
              </p:cNvPr>
              <p:cNvSpPr/>
              <p:nvPr/>
            </p:nvSpPr>
            <p:spPr>
              <a:xfrm>
                <a:off x="1937194" y="3203352"/>
                <a:ext cx="1136340" cy="1050702"/>
              </a:xfrm>
              <a:custGeom>
                <a:avLst/>
                <a:gdLst>
                  <a:gd name="connsiteX0" fmla="*/ 0 w 1136340"/>
                  <a:gd name="connsiteY0" fmla="*/ 0 h 1050702"/>
                  <a:gd name="connsiteX1" fmla="*/ 596360 w 1136340"/>
                  <a:gd name="connsiteY1" fmla="*/ 212122 h 1050702"/>
                  <a:gd name="connsiteX2" fmla="*/ 1034510 w 1136340"/>
                  <a:gd name="connsiteY2" fmla="*/ 421672 h 1050702"/>
                  <a:gd name="connsiteX3" fmla="*/ 1077278 w 1136340"/>
                  <a:gd name="connsiteY3" fmla="*/ 1050703 h 1050702"/>
                  <a:gd name="connsiteX4" fmla="*/ 1117092 w 1136340"/>
                  <a:gd name="connsiteY4" fmla="*/ 1050227 h 1050702"/>
                  <a:gd name="connsiteX5" fmla="*/ 1116616 w 1136340"/>
                  <a:gd name="connsiteY5" fmla="*/ 34100 h 1050702"/>
                  <a:gd name="connsiteX6" fmla="*/ 0 w 1136340"/>
                  <a:gd name="connsiteY6" fmla="*/ 0 h 10507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36340" h="1050702">
                    <a:moveTo>
                      <a:pt x="0" y="0"/>
                    </a:moveTo>
                    <a:cubicBezTo>
                      <a:pt x="104489" y="85344"/>
                      <a:pt x="434911" y="260604"/>
                      <a:pt x="596360" y="212122"/>
                    </a:cubicBezTo>
                    <a:cubicBezTo>
                      <a:pt x="786860" y="154972"/>
                      <a:pt x="1034510" y="262890"/>
                      <a:pt x="1034510" y="421672"/>
                    </a:cubicBezTo>
                    <a:cubicBezTo>
                      <a:pt x="1034510" y="561975"/>
                      <a:pt x="1069181" y="960025"/>
                      <a:pt x="1077278" y="1050703"/>
                    </a:cubicBezTo>
                    <a:lnTo>
                      <a:pt x="1117092" y="1050227"/>
                    </a:lnTo>
                    <a:cubicBezTo>
                      <a:pt x="1117092" y="1050227"/>
                      <a:pt x="1160716" y="472535"/>
                      <a:pt x="1116616" y="3410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EC8AD">
                  <a:alpha val="14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0" name="任意多边形: 形状 439">
                <a:extLst>
                  <a:ext uri="{FF2B5EF4-FFF2-40B4-BE49-F238E27FC236}">
                    <a16:creationId xmlns:a16="http://schemas.microsoft.com/office/drawing/2014/main" id="{55E816BC-1F46-18D3-E41E-1A8D49BEAC2A}"/>
                  </a:ext>
                </a:extLst>
              </p:cNvPr>
              <p:cNvSpPr/>
              <p:nvPr/>
            </p:nvSpPr>
            <p:spPr>
              <a:xfrm>
                <a:off x="2648331" y="1510474"/>
                <a:ext cx="748760" cy="1511331"/>
              </a:xfrm>
              <a:custGeom>
                <a:avLst/>
                <a:gdLst>
                  <a:gd name="connsiteX0" fmla="*/ 323469 w 748760"/>
                  <a:gd name="connsiteY0" fmla="*/ 50768 h 1511331"/>
                  <a:gd name="connsiteX1" fmla="*/ 12287 w 748760"/>
                  <a:gd name="connsiteY1" fmla="*/ 0 h 1511331"/>
                  <a:gd name="connsiteX2" fmla="*/ 0 w 748760"/>
                  <a:gd name="connsiteY2" fmla="*/ 35528 h 1511331"/>
                  <a:gd name="connsiteX3" fmla="*/ 94964 w 748760"/>
                  <a:gd name="connsiteY3" fmla="*/ 73342 h 1511331"/>
                  <a:gd name="connsiteX4" fmla="*/ 263462 w 748760"/>
                  <a:gd name="connsiteY4" fmla="*/ 317945 h 1511331"/>
                  <a:gd name="connsiteX5" fmla="*/ 381095 w 748760"/>
                  <a:gd name="connsiteY5" fmla="*/ 551497 h 1511331"/>
                  <a:gd name="connsiteX6" fmla="*/ 501015 w 748760"/>
                  <a:gd name="connsiteY6" fmla="*/ 659416 h 1511331"/>
                  <a:gd name="connsiteX7" fmla="*/ 604075 w 748760"/>
                  <a:gd name="connsiteY7" fmla="*/ 859346 h 1511331"/>
                  <a:gd name="connsiteX8" fmla="*/ 569023 w 748760"/>
                  <a:gd name="connsiteY8" fmla="*/ 1243870 h 1511331"/>
                  <a:gd name="connsiteX9" fmla="*/ 457486 w 748760"/>
                  <a:gd name="connsiteY9" fmla="*/ 1507522 h 1511331"/>
                  <a:gd name="connsiteX10" fmla="*/ 570929 w 748760"/>
                  <a:gd name="connsiteY10" fmla="*/ 1511332 h 1511331"/>
                  <a:gd name="connsiteX11" fmla="*/ 748760 w 748760"/>
                  <a:gd name="connsiteY11" fmla="*/ 876300 h 1511331"/>
                  <a:gd name="connsiteX12" fmla="*/ 323469 w 748760"/>
                  <a:gd name="connsiteY12" fmla="*/ 50768 h 15113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48760" h="1511331">
                    <a:moveTo>
                      <a:pt x="323469" y="50768"/>
                    </a:moveTo>
                    <a:cubicBezTo>
                      <a:pt x="291751" y="38100"/>
                      <a:pt x="12287" y="0"/>
                      <a:pt x="12287" y="0"/>
                    </a:cubicBezTo>
                    <a:cubicBezTo>
                      <a:pt x="12287" y="0"/>
                      <a:pt x="7810" y="13145"/>
                      <a:pt x="0" y="35528"/>
                    </a:cubicBezTo>
                    <a:cubicBezTo>
                      <a:pt x="32099" y="47149"/>
                      <a:pt x="64770" y="56293"/>
                      <a:pt x="94964" y="73342"/>
                    </a:cubicBezTo>
                    <a:cubicBezTo>
                      <a:pt x="185738" y="124682"/>
                      <a:pt x="228505" y="224980"/>
                      <a:pt x="263462" y="317945"/>
                    </a:cubicBezTo>
                    <a:cubicBezTo>
                      <a:pt x="294608" y="400431"/>
                      <a:pt x="322516" y="483775"/>
                      <a:pt x="381095" y="551497"/>
                    </a:cubicBezTo>
                    <a:cubicBezTo>
                      <a:pt x="416242" y="592169"/>
                      <a:pt x="462248" y="622363"/>
                      <a:pt x="501015" y="659416"/>
                    </a:cubicBezTo>
                    <a:cubicBezTo>
                      <a:pt x="556450" y="712375"/>
                      <a:pt x="585121" y="786575"/>
                      <a:pt x="604075" y="859346"/>
                    </a:cubicBezTo>
                    <a:cubicBezTo>
                      <a:pt x="638080" y="989838"/>
                      <a:pt x="619601" y="1120902"/>
                      <a:pt x="569023" y="1243870"/>
                    </a:cubicBezTo>
                    <a:cubicBezTo>
                      <a:pt x="532543" y="1332643"/>
                      <a:pt x="485489" y="1416177"/>
                      <a:pt x="457486" y="1507522"/>
                    </a:cubicBezTo>
                    <a:lnTo>
                      <a:pt x="570929" y="1511332"/>
                    </a:lnTo>
                    <a:cubicBezTo>
                      <a:pt x="570929" y="1511332"/>
                      <a:pt x="748760" y="939832"/>
                      <a:pt x="748760" y="876300"/>
                    </a:cubicBezTo>
                    <a:cubicBezTo>
                      <a:pt x="748951" y="812768"/>
                      <a:pt x="355187" y="63532"/>
                      <a:pt x="323469" y="50768"/>
                    </a:cubicBezTo>
                    <a:close/>
                  </a:path>
                </a:pathLst>
              </a:custGeom>
              <a:solidFill>
                <a:srgbClr val="009FA2">
                  <a:alpha val="15000"/>
                </a:srgbClr>
              </a:solidFill>
              <a:ln w="9525" cap="flat">
                <a:solidFill>
                  <a:srgbClr val="009FA2">
                    <a:alpha val="15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1" name="任意多边形: 形状 440">
                <a:extLst>
                  <a:ext uri="{FF2B5EF4-FFF2-40B4-BE49-F238E27FC236}">
                    <a16:creationId xmlns:a16="http://schemas.microsoft.com/office/drawing/2014/main" id="{DBAB9108-0AE6-07EB-BFC1-E5B6C67CA082}"/>
                  </a:ext>
                </a:extLst>
              </p:cNvPr>
              <p:cNvSpPr/>
              <p:nvPr/>
            </p:nvSpPr>
            <p:spPr>
              <a:xfrm>
                <a:off x="1898427" y="469380"/>
                <a:ext cx="1153477" cy="950974"/>
              </a:xfrm>
              <a:custGeom>
                <a:avLst/>
                <a:gdLst>
                  <a:gd name="connsiteX0" fmla="*/ 1153478 w 1153477"/>
                  <a:gd name="connsiteY0" fmla="*/ 207371 h 950974"/>
                  <a:gd name="connsiteX1" fmla="*/ 18383 w 1153477"/>
                  <a:gd name="connsiteY1" fmla="*/ 89070 h 950974"/>
                  <a:gd name="connsiteX2" fmla="*/ 0 w 1153477"/>
                  <a:gd name="connsiteY2" fmla="*/ 189273 h 950974"/>
                  <a:gd name="connsiteX3" fmla="*/ 340805 w 1153477"/>
                  <a:gd name="connsiteY3" fmla="*/ 140029 h 950974"/>
                  <a:gd name="connsiteX4" fmla="*/ 473107 w 1153477"/>
                  <a:gd name="connsiteY4" fmla="*/ 144125 h 950974"/>
                  <a:gd name="connsiteX5" fmla="*/ 565976 w 1153477"/>
                  <a:gd name="connsiteY5" fmla="*/ 163270 h 950974"/>
                  <a:gd name="connsiteX6" fmla="*/ 580072 w 1153477"/>
                  <a:gd name="connsiteY6" fmla="*/ 162032 h 950974"/>
                  <a:gd name="connsiteX7" fmla="*/ 682276 w 1153477"/>
                  <a:gd name="connsiteY7" fmla="*/ 170604 h 950974"/>
                  <a:gd name="connsiteX8" fmla="*/ 771906 w 1153477"/>
                  <a:gd name="connsiteY8" fmla="*/ 204894 h 950974"/>
                  <a:gd name="connsiteX9" fmla="*/ 982218 w 1153477"/>
                  <a:gd name="connsiteY9" fmla="*/ 263092 h 950974"/>
                  <a:gd name="connsiteX10" fmla="*/ 991457 w 1153477"/>
                  <a:gd name="connsiteY10" fmla="*/ 518076 h 950974"/>
                  <a:gd name="connsiteX11" fmla="*/ 836676 w 1153477"/>
                  <a:gd name="connsiteY11" fmla="*/ 723150 h 950974"/>
                  <a:gd name="connsiteX12" fmla="*/ 642271 w 1153477"/>
                  <a:gd name="connsiteY12" fmla="*/ 848689 h 950974"/>
                  <a:gd name="connsiteX13" fmla="*/ 558832 w 1153477"/>
                  <a:gd name="connsiteY13" fmla="*/ 918031 h 950974"/>
                  <a:gd name="connsiteX14" fmla="*/ 644366 w 1153477"/>
                  <a:gd name="connsiteY14" fmla="*/ 949273 h 950974"/>
                  <a:gd name="connsiteX15" fmla="*/ 1153478 w 1153477"/>
                  <a:gd name="connsiteY15" fmla="*/ 207371 h 9509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153477" h="950974">
                    <a:moveTo>
                      <a:pt x="1153478" y="207371"/>
                    </a:moveTo>
                    <a:cubicBezTo>
                      <a:pt x="1153478" y="207371"/>
                      <a:pt x="545306" y="-165819"/>
                      <a:pt x="18383" y="89070"/>
                    </a:cubicBezTo>
                    <a:cubicBezTo>
                      <a:pt x="18383" y="89070"/>
                      <a:pt x="7906" y="127837"/>
                      <a:pt x="0" y="189273"/>
                    </a:cubicBezTo>
                    <a:cubicBezTo>
                      <a:pt x="113538" y="160032"/>
                      <a:pt x="223171" y="139362"/>
                      <a:pt x="340805" y="140029"/>
                    </a:cubicBezTo>
                    <a:cubicBezTo>
                      <a:pt x="384905" y="140315"/>
                      <a:pt x="429101" y="141077"/>
                      <a:pt x="473107" y="144125"/>
                    </a:cubicBezTo>
                    <a:cubicBezTo>
                      <a:pt x="497777" y="145839"/>
                      <a:pt x="547021" y="144030"/>
                      <a:pt x="565976" y="163270"/>
                    </a:cubicBezTo>
                    <a:cubicBezTo>
                      <a:pt x="569786" y="167175"/>
                      <a:pt x="576834" y="165937"/>
                      <a:pt x="580072" y="162032"/>
                    </a:cubicBezTo>
                    <a:cubicBezTo>
                      <a:pt x="605600" y="131076"/>
                      <a:pt x="653605" y="157460"/>
                      <a:pt x="682276" y="170604"/>
                    </a:cubicBezTo>
                    <a:cubicBezTo>
                      <a:pt x="711803" y="184035"/>
                      <a:pt x="739997" y="198132"/>
                      <a:pt x="771906" y="204894"/>
                    </a:cubicBezTo>
                    <a:cubicBezTo>
                      <a:pt x="840105" y="219468"/>
                      <a:pt x="931164" y="205942"/>
                      <a:pt x="982218" y="263092"/>
                    </a:cubicBezTo>
                    <a:cubicBezTo>
                      <a:pt x="1046417" y="334911"/>
                      <a:pt x="1026605" y="438162"/>
                      <a:pt x="991457" y="518076"/>
                    </a:cubicBezTo>
                    <a:cubicBezTo>
                      <a:pt x="956120" y="598277"/>
                      <a:pt x="898874" y="662856"/>
                      <a:pt x="836676" y="723150"/>
                    </a:cubicBezTo>
                    <a:cubicBezTo>
                      <a:pt x="779431" y="778585"/>
                      <a:pt x="718376" y="824686"/>
                      <a:pt x="642271" y="848689"/>
                    </a:cubicBezTo>
                    <a:cubicBezTo>
                      <a:pt x="617030" y="856690"/>
                      <a:pt x="543497" y="876788"/>
                      <a:pt x="558832" y="918031"/>
                    </a:cubicBezTo>
                    <a:cubicBezTo>
                      <a:pt x="571405" y="951940"/>
                      <a:pt x="610934" y="953559"/>
                      <a:pt x="644366" y="949273"/>
                    </a:cubicBezTo>
                    <a:cubicBezTo>
                      <a:pt x="814006" y="887265"/>
                      <a:pt x="1131570" y="705147"/>
                      <a:pt x="1153478" y="207371"/>
                    </a:cubicBezTo>
                    <a:close/>
                  </a:path>
                </a:pathLst>
              </a:custGeom>
              <a:solidFill>
                <a:srgbClr val="EBC9A4">
                  <a:alpha val="15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2" name="任意多边形: 形状 441">
                <a:extLst>
                  <a:ext uri="{FF2B5EF4-FFF2-40B4-BE49-F238E27FC236}">
                    <a16:creationId xmlns:a16="http://schemas.microsoft.com/office/drawing/2014/main" id="{8FE6D552-C122-97D7-1B08-B02063812359}"/>
                  </a:ext>
                </a:extLst>
              </p:cNvPr>
              <p:cNvSpPr/>
              <p:nvPr/>
            </p:nvSpPr>
            <p:spPr>
              <a:xfrm>
                <a:off x="1783774" y="112936"/>
                <a:ext cx="1372007" cy="698410"/>
              </a:xfrm>
              <a:custGeom>
                <a:avLst/>
                <a:gdLst>
                  <a:gd name="connsiteX0" fmla="*/ 209999 w 1372007"/>
                  <a:gd name="connsiteY0" fmla="*/ 85755 h 698410"/>
                  <a:gd name="connsiteX1" fmla="*/ 17879 w 1372007"/>
                  <a:gd name="connsiteY1" fmla="*/ 317213 h 698410"/>
                  <a:gd name="connsiteX2" fmla="*/ 2449 w 1372007"/>
                  <a:gd name="connsiteY2" fmla="*/ 545718 h 698410"/>
                  <a:gd name="connsiteX3" fmla="*/ 390212 w 1372007"/>
                  <a:gd name="connsiteY3" fmla="*/ 453230 h 698410"/>
                  <a:gd name="connsiteX4" fmla="*/ 435932 w 1372007"/>
                  <a:gd name="connsiteY4" fmla="*/ 316451 h 698410"/>
                  <a:gd name="connsiteX5" fmla="*/ 418882 w 1372007"/>
                  <a:gd name="connsiteY5" fmla="*/ 448372 h 698410"/>
                  <a:gd name="connsiteX6" fmla="*/ 850079 w 1372007"/>
                  <a:gd name="connsiteY6" fmla="*/ 466851 h 698410"/>
                  <a:gd name="connsiteX7" fmla="*/ 850841 w 1372007"/>
                  <a:gd name="connsiteY7" fmla="*/ 412939 h 698410"/>
                  <a:gd name="connsiteX8" fmla="*/ 883226 w 1372007"/>
                  <a:gd name="connsiteY8" fmla="*/ 488091 h 698410"/>
                  <a:gd name="connsiteX9" fmla="*/ 1176215 w 1372007"/>
                  <a:gd name="connsiteY9" fmla="*/ 562196 h 698410"/>
                  <a:gd name="connsiteX10" fmla="*/ 1171071 w 1372007"/>
                  <a:gd name="connsiteY10" fmla="*/ 444753 h 698410"/>
                  <a:gd name="connsiteX11" fmla="*/ 1226792 w 1372007"/>
                  <a:gd name="connsiteY11" fmla="*/ 628966 h 698410"/>
                  <a:gd name="connsiteX12" fmla="*/ 1344426 w 1372007"/>
                  <a:gd name="connsiteY12" fmla="*/ 684402 h 698410"/>
                  <a:gd name="connsiteX13" fmla="*/ 1257558 w 1372007"/>
                  <a:gd name="connsiteY13" fmla="*/ 258158 h 698410"/>
                  <a:gd name="connsiteX14" fmla="*/ 209999 w 1372007"/>
                  <a:gd name="connsiteY14" fmla="*/ 85755 h 698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372007" h="698410">
                    <a:moveTo>
                      <a:pt x="209999" y="85755"/>
                    </a:moveTo>
                    <a:cubicBezTo>
                      <a:pt x="209999" y="85755"/>
                      <a:pt x="44835" y="156717"/>
                      <a:pt x="17879" y="317213"/>
                    </a:cubicBezTo>
                    <a:cubicBezTo>
                      <a:pt x="-9076" y="477709"/>
                      <a:pt x="2449" y="545718"/>
                      <a:pt x="2449" y="545718"/>
                    </a:cubicBezTo>
                    <a:cubicBezTo>
                      <a:pt x="2449" y="545718"/>
                      <a:pt x="193044" y="422083"/>
                      <a:pt x="390212" y="453230"/>
                    </a:cubicBezTo>
                    <a:lnTo>
                      <a:pt x="435932" y="316451"/>
                    </a:lnTo>
                    <a:lnTo>
                      <a:pt x="418882" y="448372"/>
                    </a:lnTo>
                    <a:cubicBezTo>
                      <a:pt x="418882" y="448372"/>
                      <a:pt x="717586" y="381697"/>
                      <a:pt x="850079" y="466851"/>
                    </a:cubicBezTo>
                    <a:lnTo>
                      <a:pt x="850841" y="412939"/>
                    </a:lnTo>
                    <a:lnTo>
                      <a:pt x="883226" y="488091"/>
                    </a:lnTo>
                    <a:cubicBezTo>
                      <a:pt x="883226" y="488091"/>
                      <a:pt x="1125542" y="495521"/>
                      <a:pt x="1176215" y="562196"/>
                    </a:cubicBezTo>
                    <a:cubicBezTo>
                      <a:pt x="1226888" y="628871"/>
                      <a:pt x="1171071" y="444753"/>
                      <a:pt x="1171071" y="444753"/>
                    </a:cubicBezTo>
                    <a:lnTo>
                      <a:pt x="1226792" y="628966"/>
                    </a:lnTo>
                    <a:cubicBezTo>
                      <a:pt x="1226792" y="628966"/>
                      <a:pt x="1290229" y="596772"/>
                      <a:pt x="1344426" y="684402"/>
                    </a:cubicBezTo>
                    <a:cubicBezTo>
                      <a:pt x="1398623" y="772032"/>
                      <a:pt x="1374620" y="426560"/>
                      <a:pt x="1257558" y="258158"/>
                    </a:cubicBezTo>
                    <a:cubicBezTo>
                      <a:pt x="1140496" y="89756"/>
                      <a:pt x="1050770" y="-120937"/>
                      <a:pt x="209999" y="85755"/>
                    </a:cubicBezTo>
                    <a:close/>
                  </a:path>
                </a:pathLst>
              </a:custGeom>
              <a:solidFill>
                <a:srgbClr val="5C320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3" name="任意多边形: 形状 442">
                <a:extLst>
                  <a:ext uri="{FF2B5EF4-FFF2-40B4-BE49-F238E27FC236}">
                    <a16:creationId xmlns:a16="http://schemas.microsoft.com/office/drawing/2014/main" id="{E2692B49-1D16-302A-3B66-65FC911D5B58}"/>
                  </a:ext>
                </a:extLst>
              </p:cNvPr>
              <p:cNvSpPr/>
              <p:nvPr/>
            </p:nvSpPr>
            <p:spPr>
              <a:xfrm>
                <a:off x="2211990" y="68493"/>
                <a:ext cx="858321" cy="250802"/>
              </a:xfrm>
              <a:custGeom>
                <a:avLst/>
                <a:gdLst>
                  <a:gd name="connsiteX0" fmla="*/ 383476 w 858321"/>
                  <a:gd name="connsiteY0" fmla="*/ 31233 h 250802"/>
                  <a:gd name="connsiteX1" fmla="*/ 192691 w 858321"/>
                  <a:gd name="connsiteY1" fmla="*/ 4468 h 250802"/>
                  <a:gd name="connsiteX2" fmla="*/ 353282 w 858321"/>
                  <a:gd name="connsiteY2" fmla="*/ 40854 h 250802"/>
                  <a:gd name="connsiteX3" fmla="*/ 0 w 858321"/>
                  <a:gd name="connsiteY3" fmla="*/ 100575 h 250802"/>
                  <a:gd name="connsiteX4" fmla="*/ 366522 w 858321"/>
                  <a:gd name="connsiteY4" fmla="*/ 65809 h 250802"/>
                  <a:gd name="connsiteX5" fmla="*/ 377000 w 858321"/>
                  <a:gd name="connsiteY5" fmla="*/ 127626 h 250802"/>
                  <a:gd name="connsiteX6" fmla="*/ 393097 w 858321"/>
                  <a:gd name="connsiteY6" fmla="*/ 88574 h 250802"/>
                  <a:gd name="connsiteX7" fmla="*/ 611410 w 858321"/>
                  <a:gd name="connsiteY7" fmla="*/ 224210 h 250802"/>
                  <a:gd name="connsiteX8" fmla="*/ 443198 w 858321"/>
                  <a:gd name="connsiteY8" fmla="*/ 61999 h 250802"/>
                  <a:gd name="connsiteX9" fmla="*/ 737426 w 858321"/>
                  <a:gd name="connsiteY9" fmla="*/ 243927 h 250802"/>
                  <a:gd name="connsiteX10" fmla="*/ 487394 w 858321"/>
                  <a:gd name="connsiteY10" fmla="*/ 54570 h 250802"/>
                  <a:gd name="connsiteX11" fmla="*/ 842677 w 858321"/>
                  <a:gd name="connsiteY11" fmla="*/ 219162 h 250802"/>
                  <a:gd name="connsiteX12" fmla="*/ 848582 w 858321"/>
                  <a:gd name="connsiteY12" fmla="*/ 229734 h 250802"/>
                  <a:gd name="connsiteX13" fmla="*/ 446818 w 858321"/>
                  <a:gd name="connsiteY13" fmla="*/ 29709 h 250802"/>
                  <a:gd name="connsiteX14" fmla="*/ 383476 w 858321"/>
                  <a:gd name="connsiteY14" fmla="*/ 31233 h 250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858321" h="250802">
                    <a:moveTo>
                      <a:pt x="383476" y="31233"/>
                    </a:moveTo>
                    <a:cubicBezTo>
                      <a:pt x="383476" y="31233"/>
                      <a:pt x="248602" y="-14106"/>
                      <a:pt x="192691" y="4468"/>
                    </a:cubicBezTo>
                    <a:cubicBezTo>
                      <a:pt x="136779" y="23042"/>
                      <a:pt x="353282" y="40854"/>
                      <a:pt x="353282" y="40854"/>
                    </a:cubicBezTo>
                    <a:lnTo>
                      <a:pt x="0" y="100575"/>
                    </a:lnTo>
                    <a:lnTo>
                      <a:pt x="366522" y="65809"/>
                    </a:lnTo>
                    <a:lnTo>
                      <a:pt x="377000" y="127626"/>
                    </a:lnTo>
                    <a:lnTo>
                      <a:pt x="393097" y="88574"/>
                    </a:lnTo>
                    <a:cubicBezTo>
                      <a:pt x="393097" y="88574"/>
                      <a:pt x="596456" y="163155"/>
                      <a:pt x="611410" y="224210"/>
                    </a:cubicBezTo>
                    <a:lnTo>
                      <a:pt x="443198" y="61999"/>
                    </a:lnTo>
                    <a:cubicBezTo>
                      <a:pt x="443198" y="61999"/>
                      <a:pt x="704850" y="158583"/>
                      <a:pt x="737426" y="243927"/>
                    </a:cubicBezTo>
                    <a:cubicBezTo>
                      <a:pt x="737426" y="243927"/>
                      <a:pt x="535305" y="69143"/>
                      <a:pt x="487394" y="54570"/>
                    </a:cubicBezTo>
                    <a:cubicBezTo>
                      <a:pt x="441389" y="40568"/>
                      <a:pt x="782288" y="132960"/>
                      <a:pt x="842677" y="219162"/>
                    </a:cubicBezTo>
                    <a:cubicBezTo>
                      <a:pt x="845153" y="222686"/>
                      <a:pt x="847154" y="226210"/>
                      <a:pt x="848582" y="229734"/>
                    </a:cubicBezTo>
                    <a:cubicBezTo>
                      <a:pt x="886301" y="318698"/>
                      <a:pt x="826960" y="101623"/>
                      <a:pt x="446818" y="29709"/>
                    </a:cubicBezTo>
                    <a:lnTo>
                      <a:pt x="383476" y="31233"/>
                    </a:lnTo>
                    <a:close/>
                  </a:path>
                </a:pathLst>
              </a:custGeom>
              <a:solidFill>
                <a:srgbClr val="FFFFFF">
                  <a:alpha val="14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4" name="任意多边形: 形状 443">
                <a:extLst>
                  <a:ext uri="{FF2B5EF4-FFF2-40B4-BE49-F238E27FC236}">
                    <a16:creationId xmlns:a16="http://schemas.microsoft.com/office/drawing/2014/main" id="{1AE459BB-B727-0AC6-613F-6002D54019A1}"/>
                  </a:ext>
                </a:extLst>
              </p:cNvPr>
              <p:cNvSpPr/>
              <p:nvPr/>
            </p:nvSpPr>
            <p:spPr>
              <a:xfrm>
                <a:off x="874204" y="2016858"/>
                <a:ext cx="1206068" cy="1183065"/>
              </a:xfrm>
              <a:custGeom>
                <a:avLst/>
                <a:gdLst>
                  <a:gd name="connsiteX0" fmla="*/ 1077659 w 1206068"/>
                  <a:gd name="connsiteY0" fmla="*/ 1183066 h 1183065"/>
                  <a:gd name="connsiteX1" fmla="*/ 1187101 w 1206068"/>
                  <a:gd name="connsiteY1" fmla="*/ 847976 h 1183065"/>
                  <a:gd name="connsiteX2" fmla="*/ 1205103 w 1206068"/>
                  <a:gd name="connsiteY2" fmla="*/ 394967 h 1183065"/>
                  <a:gd name="connsiteX3" fmla="*/ 1197388 w 1206068"/>
                  <a:gd name="connsiteY3" fmla="*/ 154366 h 1183065"/>
                  <a:gd name="connsiteX4" fmla="*/ 1134142 w 1206068"/>
                  <a:gd name="connsiteY4" fmla="*/ 2632 h 1183065"/>
                  <a:gd name="connsiteX5" fmla="*/ 1114330 w 1206068"/>
                  <a:gd name="connsiteY5" fmla="*/ 6157 h 1183065"/>
                  <a:gd name="connsiteX6" fmla="*/ 935450 w 1206068"/>
                  <a:gd name="connsiteY6" fmla="*/ 247520 h 1183065"/>
                  <a:gd name="connsiteX7" fmla="*/ 855155 w 1206068"/>
                  <a:gd name="connsiteY7" fmla="*/ 362963 h 1183065"/>
                  <a:gd name="connsiteX8" fmla="*/ 711232 w 1206068"/>
                  <a:gd name="connsiteY8" fmla="*/ 435925 h 1183065"/>
                  <a:gd name="connsiteX9" fmla="*/ 343471 w 1206068"/>
                  <a:gd name="connsiteY9" fmla="*/ 394586 h 1183065"/>
                  <a:gd name="connsiteX10" fmla="*/ 90297 w 1206068"/>
                  <a:gd name="connsiteY10" fmla="*/ 369821 h 1183065"/>
                  <a:gd name="connsiteX11" fmla="*/ 83058 w 1206068"/>
                  <a:gd name="connsiteY11" fmla="*/ 350200 h 1183065"/>
                  <a:gd name="connsiteX12" fmla="*/ 0 w 1206068"/>
                  <a:gd name="connsiteY12" fmla="*/ 360868 h 1183065"/>
                  <a:gd name="connsiteX13" fmla="*/ 852773 w 1206068"/>
                  <a:gd name="connsiteY13" fmla="*/ 604898 h 1183065"/>
                  <a:gd name="connsiteX14" fmla="*/ 1113092 w 1206068"/>
                  <a:gd name="connsiteY14" fmla="*/ 135030 h 1183065"/>
                  <a:gd name="connsiteX15" fmla="*/ 1119473 w 1206068"/>
                  <a:gd name="connsiteY15" fmla="*/ 585848 h 1183065"/>
                  <a:gd name="connsiteX16" fmla="*/ 903542 w 1206068"/>
                  <a:gd name="connsiteY16" fmla="*/ 1176398 h 1183065"/>
                  <a:gd name="connsiteX17" fmla="*/ 1077659 w 1206068"/>
                  <a:gd name="connsiteY17" fmla="*/ 1183066 h 1183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206068" h="1183065">
                    <a:moveTo>
                      <a:pt x="1077659" y="1183066"/>
                    </a:moveTo>
                    <a:cubicBezTo>
                      <a:pt x="1144143" y="1086387"/>
                      <a:pt x="1171670" y="950179"/>
                      <a:pt x="1187101" y="847976"/>
                    </a:cubicBezTo>
                    <a:cubicBezTo>
                      <a:pt x="1209770" y="697672"/>
                      <a:pt x="1201865" y="546319"/>
                      <a:pt x="1205103" y="394967"/>
                    </a:cubicBezTo>
                    <a:cubicBezTo>
                      <a:pt x="1206818" y="314767"/>
                      <a:pt x="1207294" y="234090"/>
                      <a:pt x="1197388" y="154366"/>
                    </a:cubicBezTo>
                    <a:cubicBezTo>
                      <a:pt x="1190720" y="101216"/>
                      <a:pt x="1178243" y="37970"/>
                      <a:pt x="1134142" y="2632"/>
                    </a:cubicBezTo>
                    <a:cubicBezTo>
                      <a:pt x="1127760" y="-2511"/>
                      <a:pt x="1119092" y="537"/>
                      <a:pt x="1114330" y="6157"/>
                    </a:cubicBezTo>
                    <a:cubicBezTo>
                      <a:pt x="1049084" y="83881"/>
                      <a:pt x="984218" y="157890"/>
                      <a:pt x="935450" y="247520"/>
                    </a:cubicBezTo>
                    <a:cubicBezTo>
                      <a:pt x="912971" y="288954"/>
                      <a:pt x="888301" y="329149"/>
                      <a:pt x="855155" y="362963"/>
                    </a:cubicBezTo>
                    <a:cubicBezTo>
                      <a:pt x="816578" y="402301"/>
                      <a:pt x="763143" y="421447"/>
                      <a:pt x="711232" y="435925"/>
                    </a:cubicBezTo>
                    <a:cubicBezTo>
                      <a:pt x="589693" y="469834"/>
                      <a:pt x="459772" y="429829"/>
                      <a:pt x="343471" y="394586"/>
                    </a:cubicBezTo>
                    <a:cubicBezTo>
                      <a:pt x="260699" y="369535"/>
                      <a:pt x="175546" y="371631"/>
                      <a:pt x="90297" y="369821"/>
                    </a:cubicBezTo>
                    <a:cubicBezTo>
                      <a:pt x="92869" y="363058"/>
                      <a:pt x="91345" y="354200"/>
                      <a:pt x="83058" y="350200"/>
                    </a:cubicBezTo>
                    <a:cubicBezTo>
                      <a:pt x="34766" y="326482"/>
                      <a:pt x="10192" y="335817"/>
                      <a:pt x="0" y="360868"/>
                    </a:cubicBezTo>
                    <a:cubicBezTo>
                      <a:pt x="95441" y="392967"/>
                      <a:pt x="799529" y="628520"/>
                      <a:pt x="852773" y="604898"/>
                    </a:cubicBezTo>
                    <a:cubicBezTo>
                      <a:pt x="909923" y="579466"/>
                      <a:pt x="1113092" y="135030"/>
                      <a:pt x="1113092" y="135030"/>
                    </a:cubicBezTo>
                    <a:lnTo>
                      <a:pt x="1119473" y="585848"/>
                    </a:lnTo>
                    <a:lnTo>
                      <a:pt x="903542" y="1176398"/>
                    </a:lnTo>
                    <a:cubicBezTo>
                      <a:pt x="903827" y="1176398"/>
                      <a:pt x="972122" y="1179065"/>
                      <a:pt x="1077659" y="1183066"/>
                    </a:cubicBezTo>
                    <a:close/>
                  </a:path>
                </a:pathLst>
              </a:custGeom>
              <a:solidFill>
                <a:srgbClr val="009FA2">
                  <a:alpha val="8000"/>
                </a:srgbClr>
              </a:solidFill>
              <a:ln w="9525" cap="flat">
                <a:solidFill>
                  <a:srgbClr val="009FA2">
                    <a:alpha val="8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537" name="任意多边形: 形状 536">
            <a:extLst>
              <a:ext uri="{FF2B5EF4-FFF2-40B4-BE49-F238E27FC236}">
                <a16:creationId xmlns:a16="http://schemas.microsoft.com/office/drawing/2014/main" id="{BDF9F81C-FD07-975A-CF88-2372F109E650}"/>
              </a:ext>
            </a:extLst>
          </p:cNvPr>
          <p:cNvSpPr/>
          <p:nvPr/>
        </p:nvSpPr>
        <p:spPr>
          <a:xfrm rot="1731467">
            <a:off x="2691772" y="902005"/>
            <a:ext cx="736359" cy="703321"/>
          </a:xfrm>
          <a:custGeom>
            <a:avLst/>
            <a:gdLst>
              <a:gd name="connsiteX0" fmla="*/ 427940 w 1277866"/>
              <a:gd name="connsiteY0" fmla="*/ 1147860 h 1220531"/>
              <a:gd name="connsiteX1" fmla="*/ 301450 w 1277866"/>
              <a:gd name="connsiteY1" fmla="*/ 1214322 h 1220531"/>
              <a:gd name="connsiteX2" fmla="*/ 224562 w 1277866"/>
              <a:gd name="connsiteY2" fmla="*/ 1158448 h 1220531"/>
              <a:gd name="connsiteX3" fmla="*/ 248752 w 1277866"/>
              <a:gd name="connsiteY3" fmla="*/ 1017623 h 1220531"/>
              <a:gd name="connsiteX4" fmla="*/ 118352 w 1277866"/>
              <a:gd name="connsiteY4" fmla="*/ 616324 h 1220531"/>
              <a:gd name="connsiteX5" fmla="*/ 16053 w 1277866"/>
              <a:gd name="connsiteY5" fmla="*/ 516631 h 1220531"/>
              <a:gd name="connsiteX6" fmla="*/ 45456 w 1277866"/>
              <a:gd name="connsiteY6" fmla="*/ 426222 h 1220531"/>
              <a:gd name="connsiteX7" fmla="*/ 186851 w 1277866"/>
              <a:gd name="connsiteY7" fmla="*/ 405697 h 1220531"/>
              <a:gd name="connsiteX8" fmla="*/ 528203 w 1277866"/>
              <a:gd name="connsiteY8" fmla="*/ 157685 h 1220531"/>
              <a:gd name="connsiteX9" fmla="*/ 591408 w 1277866"/>
              <a:gd name="connsiteY9" fmla="*/ 29566 h 1220531"/>
              <a:gd name="connsiteX10" fmla="*/ 686459 w 1277866"/>
              <a:gd name="connsiteY10" fmla="*/ 29566 h 1220531"/>
              <a:gd name="connsiteX11" fmla="*/ 749663 w 1277866"/>
              <a:gd name="connsiteY11" fmla="*/ 157685 h 1220531"/>
              <a:gd name="connsiteX12" fmla="*/ 1091015 w 1277866"/>
              <a:gd name="connsiteY12" fmla="*/ 405697 h 1220531"/>
              <a:gd name="connsiteX13" fmla="*/ 1232411 w 1277866"/>
              <a:gd name="connsiteY13" fmla="*/ 426222 h 1220531"/>
              <a:gd name="connsiteX14" fmla="*/ 1261814 w 1277866"/>
              <a:gd name="connsiteY14" fmla="*/ 516631 h 1220531"/>
              <a:gd name="connsiteX15" fmla="*/ 1159514 w 1277866"/>
              <a:gd name="connsiteY15" fmla="*/ 616324 h 1220531"/>
              <a:gd name="connsiteX16" fmla="*/ 1029114 w 1277866"/>
              <a:gd name="connsiteY16" fmla="*/ 1017623 h 1220531"/>
              <a:gd name="connsiteX17" fmla="*/ 1053304 w 1277866"/>
              <a:gd name="connsiteY17" fmla="*/ 1158448 h 1220531"/>
              <a:gd name="connsiteX18" fmla="*/ 976417 w 1277866"/>
              <a:gd name="connsiteY18" fmla="*/ 1214322 h 1220531"/>
              <a:gd name="connsiteX19" fmla="*/ 849927 w 1277866"/>
              <a:gd name="connsiteY19" fmla="*/ 1147860 h 1220531"/>
              <a:gd name="connsiteX20" fmla="*/ 427940 w 1277866"/>
              <a:gd name="connsiteY20" fmla="*/ 1147860 h 1220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77866" h="1220531">
                <a:moveTo>
                  <a:pt x="427940" y="1147860"/>
                </a:moveTo>
                <a:lnTo>
                  <a:pt x="301450" y="1214322"/>
                </a:lnTo>
                <a:cubicBezTo>
                  <a:pt x="262517" y="1234766"/>
                  <a:pt x="217068" y="1201779"/>
                  <a:pt x="224562" y="1158448"/>
                </a:cubicBezTo>
                <a:lnTo>
                  <a:pt x="248752" y="1017623"/>
                </a:lnTo>
                <a:cubicBezTo>
                  <a:pt x="274001" y="870526"/>
                  <a:pt x="225213" y="720497"/>
                  <a:pt x="118352" y="616324"/>
                </a:cubicBezTo>
                <a:lnTo>
                  <a:pt x="16053" y="516631"/>
                </a:lnTo>
                <a:cubicBezTo>
                  <a:pt x="-15387" y="485924"/>
                  <a:pt x="1962" y="432494"/>
                  <a:pt x="45456" y="426222"/>
                </a:cubicBezTo>
                <a:lnTo>
                  <a:pt x="186851" y="405697"/>
                </a:lnTo>
                <a:cubicBezTo>
                  <a:pt x="334518" y="384276"/>
                  <a:pt x="462148" y="291506"/>
                  <a:pt x="528203" y="157685"/>
                </a:cubicBezTo>
                <a:lnTo>
                  <a:pt x="591408" y="29566"/>
                </a:lnTo>
                <a:cubicBezTo>
                  <a:pt x="610874" y="-9855"/>
                  <a:pt x="667074" y="-9855"/>
                  <a:pt x="686459" y="29566"/>
                </a:cubicBezTo>
                <a:lnTo>
                  <a:pt x="749663" y="157685"/>
                </a:lnTo>
                <a:cubicBezTo>
                  <a:pt x="815718" y="291506"/>
                  <a:pt x="943348" y="384195"/>
                  <a:pt x="1091015" y="405697"/>
                </a:cubicBezTo>
                <a:lnTo>
                  <a:pt x="1232411" y="426222"/>
                </a:lnTo>
                <a:cubicBezTo>
                  <a:pt x="1275905" y="432575"/>
                  <a:pt x="1293253" y="486006"/>
                  <a:pt x="1261814" y="516631"/>
                </a:cubicBezTo>
                <a:lnTo>
                  <a:pt x="1159514" y="616324"/>
                </a:lnTo>
                <a:cubicBezTo>
                  <a:pt x="1052653" y="720497"/>
                  <a:pt x="1003946" y="870526"/>
                  <a:pt x="1029114" y="1017623"/>
                </a:cubicBezTo>
                <a:lnTo>
                  <a:pt x="1053304" y="1158448"/>
                </a:lnTo>
                <a:cubicBezTo>
                  <a:pt x="1060717" y="1201779"/>
                  <a:pt x="1015268" y="1234766"/>
                  <a:pt x="976417" y="1214322"/>
                </a:cubicBezTo>
                <a:lnTo>
                  <a:pt x="849927" y="1147860"/>
                </a:lnTo>
                <a:cubicBezTo>
                  <a:pt x="717817" y="1078465"/>
                  <a:pt x="560050" y="1078465"/>
                  <a:pt x="427940" y="1147860"/>
                </a:cubicBezTo>
                <a:close/>
              </a:path>
            </a:pathLst>
          </a:custGeom>
          <a:noFill/>
          <a:ln w="25400" cap="rnd">
            <a:gradFill>
              <a:gsLst>
                <a:gs pos="0">
                  <a:srgbClr val="58BC46"/>
                </a:gs>
                <a:gs pos="100000">
                  <a:srgbClr val="BCE8D7">
                    <a:alpha val="0"/>
                  </a:srgbClr>
                </a:gs>
              </a:gsLst>
              <a:lin ang="5400000" scaled="1"/>
            </a:gradFill>
            <a:prstDash val="solid"/>
            <a:round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A35F538-F1C8-9D06-7970-E56DC96B38D2}"/>
              </a:ext>
            </a:extLst>
          </p:cNvPr>
          <p:cNvSpPr txBox="1"/>
          <p:nvPr/>
        </p:nvSpPr>
        <p:spPr>
          <a:xfrm>
            <a:off x="948703" y="860191"/>
            <a:ext cx="17145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/>
              <a:t>CONTENTS</a:t>
            </a:r>
          </a:p>
        </p:txBody>
      </p:sp>
      <p:sp>
        <p:nvSpPr>
          <p:cNvPr id="538" name="矩形: 圆角 537">
            <a:extLst>
              <a:ext uri="{FF2B5EF4-FFF2-40B4-BE49-F238E27FC236}">
                <a16:creationId xmlns:a16="http://schemas.microsoft.com/office/drawing/2014/main" id="{7DA6E68C-DCD1-B393-5546-1BF8BAFE06D7}"/>
              </a:ext>
            </a:extLst>
          </p:cNvPr>
          <p:cNvSpPr/>
          <p:nvPr/>
        </p:nvSpPr>
        <p:spPr>
          <a:xfrm>
            <a:off x="2348352" y="1923915"/>
            <a:ext cx="3239106" cy="527862"/>
          </a:xfrm>
          <a:prstGeom prst="roundRect">
            <a:avLst>
              <a:gd name="adj" fmla="val 50000"/>
            </a:avLst>
          </a:prstGeom>
          <a:solidFill>
            <a:srgbClr val="BCE8D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F58C7FB-5162-1A1C-B233-F20707D50DA2}"/>
              </a:ext>
            </a:extLst>
          </p:cNvPr>
          <p:cNvSpPr txBox="1"/>
          <p:nvPr/>
        </p:nvSpPr>
        <p:spPr>
          <a:xfrm>
            <a:off x="3109231" y="1964986"/>
            <a:ext cx="20828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添加标题文本</a:t>
            </a: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BEB52BCC-E852-D256-2A88-B7E25953092D}"/>
              </a:ext>
            </a:extLst>
          </p:cNvPr>
          <p:cNvSpPr/>
          <p:nvPr/>
        </p:nvSpPr>
        <p:spPr>
          <a:xfrm>
            <a:off x="6668291" y="1923915"/>
            <a:ext cx="3239106" cy="527862"/>
          </a:xfrm>
          <a:prstGeom prst="roundRect">
            <a:avLst>
              <a:gd name="adj" fmla="val 50000"/>
            </a:avLst>
          </a:prstGeom>
          <a:solidFill>
            <a:srgbClr val="BCE8D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1D90900-C957-7A26-F8A2-45D76188326D}"/>
              </a:ext>
            </a:extLst>
          </p:cNvPr>
          <p:cNvSpPr txBox="1"/>
          <p:nvPr/>
        </p:nvSpPr>
        <p:spPr>
          <a:xfrm>
            <a:off x="7429170" y="1964986"/>
            <a:ext cx="20828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添加标题文本</a:t>
            </a: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894EDBF2-163C-7277-8B10-48165AF070AD}"/>
              </a:ext>
            </a:extLst>
          </p:cNvPr>
          <p:cNvSpPr/>
          <p:nvPr/>
        </p:nvSpPr>
        <p:spPr>
          <a:xfrm>
            <a:off x="2348352" y="3324012"/>
            <a:ext cx="3239106" cy="527862"/>
          </a:xfrm>
          <a:prstGeom prst="roundRect">
            <a:avLst>
              <a:gd name="adj" fmla="val 50000"/>
            </a:avLst>
          </a:prstGeom>
          <a:solidFill>
            <a:srgbClr val="BCE8D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CE44B4B0-273F-35BA-6957-66515A87A9EC}"/>
              </a:ext>
            </a:extLst>
          </p:cNvPr>
          <p:cNvSpPr txBox="1"/>
          <p:nvPr/>
        </p:nvSpPr>
        <p:spPr>
          <a:xfrm>
            <a:off x="3109231" y="3365083"/>
            <a:ext cx="20828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添加标题文本</a:t>
            </a:r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2E0AED62-8A9D-05F8-7B32-3EF2164F27AD}"/>
              </a:ext>
            </a:extLst>
          </p:cNvPr>
          <p:cNvSpPr/>
          <p:nvPr/>
        </p:nvSpPr>
        <p:spPr>
          <a:xfrm>
            <a:off x="6668291" y="3324012"/>
            <a:ext cx="3239106" cy="527862"/>
          </a:xfrm>
          <a:prstGeom prst="roundRect">
            <a:avLst>
              <a:gd name="adj" fmla="val 50000"/>
            </a:avLst>
          </a:prstGeom>
          <a:solidFill>
            <a:srgbClr val="BCE8D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C014EF3E-9B9C-7861-419A-2B8FA464747E}"/>
              </a:ext>
            </a:extLst>
          </p:cNvPr>
          <p:cNvSpPr txBox="1"/>
          <p:nvPr/>
        </p:nvSpPr>
        <p:spPr>
          <a:xfrm>
            <a:off x="7429170" y="3365083"/>
            <a:ext cx="20828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添加标题文本</a:t>
            </a: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CFCD056B-07A4-1163-027B-BFBCFB26A282}"/>
              </a:ext>
            </a:extLst>
          </p:cNvPr>
          <p:cNvSpPr/>
          <p:nvPr/>
        </p:nvSpPr>
        <p:spPr>
          <a:xfrm rot="2300262">
            <a:off x="1703870" y="3062189"/>
            <a:ext cx="943690" cy="901350"/>
          </a:xfrm>
          <a:custGeom>
            <a:avLst/>
            <a:gdLst>
              <a:gd name="connsiteX0" fmla="*/ 427940 w 1277866"/>
              <a:gd name="connsiteY0" fmla="*/ 1147860 h 1220531"/>
              <a:gd name="connsiteX1" fmla="*/ 301450 w 1277866"/>
              <a:gd name="connsiteY1" fmla="*/ 1214322 h 1220531"/>
              <a:gd name="connsiteX2" fmla="*/ 224562 w 1277866"/>
              <a:gd name="connsiteY2" fmla="*/ 1158448 h 1220531"/>
              <a:gd name="connsiteX3" fmla="*/ 248752 w 1277866"/>
              <a:gd name="connsiteY3" fmla="*/ 1017623 h 1220531"/>
              <a:gd name="connsiteX4" fmla="*/ 118352 w 1277866"/>
              <a:gd name="connsiteY4" fmla="*/ 616324 h 1220531"/>
              <a:gd name="connsiteX5" fmla="*/ 16053 w 1277866"/>
              <a:gd name="connsiteY5" fmla="*/ 516631 h 1220531"/>
              <a:gd name="connsiteX6" fmla="*/ 45456 w 1277866"/>
              <a:gd name="connsiteY6" fmla="*/ 426222 h 1220531"/>
              <a:gd name="connsiteX7" fmla="*/ 186851 w 1277866"/>
              <a:gd name="connsiteY7" fmla="*/ 405697 h 1220531"/>
              <a:gd name="connsiteX8" fmla="*/ 528203 w 1277866"/>
              <a:gd name="connsiteY8" fmla="*/ 157685 h 1220531"/>
              <a:gd name="connsiteX9" fmla="*/ 591408 w 1277866"/>
              <a:gd name="connsiteY9" fmla="*/ 29566 h 1220531"/>
              <a:gd name="connsiteX10" fmla="*/ 686459 w 1277866"/>
              <a:gd name="connsiteY10" fmla="*/ 29566 h 1220531"/>
              <a:gd name="connsiteX11" fmla="*/ 749663 w 1277866"/>
              <a:gd name="connsiteY11" fmla="*/ 157685 h 1220531"/>
              <a:gd name="connsiteX12" fmla="*/ 1091015 w 1277866"/>
              <a:gd name="connsiteY12" fmla="*/ 405697 h 1220531"/>
              <a:gd name="connsiteX13" fmla="*/ 1232411 w 1277866"/>
              <a:gd name="connsiteY13" fmla="*/ 426222 h 1220531"/>
              <a:gd name="connsiteX14" fmla="*/ 1261814 w 1277866"/>
              <a:gd name="connsiteY14" fmla="*/ 516631 h 1220531"/>
              <a:gd name="connsiteX15" fmla="*/ 1159514 w 1277866"/>
              <a:gd name="connsiteY15" fmla="*/ 616324 h 1220531"/>
              <a:gd name="connsiteX16" fmla="*/ 1029114 w 1277866"/>
              <a:gd name="connsiteY16" fmla="*/ 1017623 h 1220531"/>
              <a:gd name="connsiteX17" fmla="*/ 1053304 w 1277866"/>
              <a:gd name="connsiteY17" fmla="*/ 1158448 h 1220531"/>
              <a:gd name="connsiteX18" fmla="*/ 976417 w 1277866"/>
              <a:gd name="connsiteY18" fmla="*/ 1214322 h 1220531"/>
              <a:gd name="connsiteX19" fmla="*/ 849927 w 1277866"/>
              <a:gd name="connsiteY19" fmla="*/ 1147860 h 1220531"/>
              <a:gd name="connsiteX20" fmla="*/ 427940 w 1277866"/>
              <a:gd name="connsiteY20" fmla="*/ 1147860 h 1220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77866" h="1220531">
                <a:moveTo>
                  <a:pt x="427940" y="1147860"/>
                </a:moveTo>
                <a:lnTo>
                  <a:pt x="301450" y="1214322"/>
                </a:lnTo>
                <a:cubicBezTo>
                  <a:pt x="262517" y="1234766"/>
                  <a:pt x="217068" y="1201779"/>
                  <a:pt x="224562" y="1158448"/>
                </a:cubicBezTo>
                <a:lnTo>
                  <a:pt x="248752" y="1017623"/>
                </a:lnTo>
                <a:cubicBezTo>
                  <a:pt x="274001" y="870526"/>
                  <a:pt x="225213" y="720497"/>
                  <a:pt x="118352" y="616324"/>
                </a:cubicBezTo>
                <a:lnTo>
                  <a:pt x="16053" y="516631"/>
                </a:lnTo>
                <a:cubicBezTo>
                  <a:pt x="-15387" y="485924"/>
                  <a:pt x="1962" y="432494"/>
                  <a:pt x="45456" y="426222"/>
                </a:cubicBezTo>
                <a:lnTo>
                  <a:pt x="186851" y="405697"/>
                </a:lnTo>
                <a:cubicBezTo>
                  <a:pt x="334518" y="384276"/>
                  <a:pt x="462148" y="291506"/>
                  <a:pt x="528203" y="157685"/>
                </a:cubicBezTo>
                <a:lnTo>
                  <a:pt x="591408" y="29566"/>
                </a:lnTo>
                <a:cubicBezTo>
                  <a:pt x="610874" y="-9855"/>
                  <a:pt x="667074" y="-9855"/>
                  <a:pt x="686459" y="29566"/>
                </a:cubicBezTo>
                <a:lnTo>
                  <a:pt x="749663" y="157685"/>
                </a:lnTo>
                <a:cubicBezTo>
                  <a:pt x="815718" y="291506"/>
                  <a:pt x="943348" y="384195"/>
                  <a:pt x="1091015" y="405697"/>
                </a:cubicBezTo>
                <a:lnTo>
                  <a:pt x="1232411" y="426222"/>
                </a:lnTo>
                <a:cubicBezTo>
                  <a:pt x="1275905" y="432575"/>
                  <a:pt x="1293253" y="486006"/>
                  <a:pt x="1261814" y="516631"/>
                </a:cubicBezTo>
                <a:lnTo>
                  <a:pt x="1159514" y="616324"/>
                </a:lnTo>
                <a:cubicBezTo>
                  <a:pt x="1052653" y="720497"/>
                  <a:pt x="1003946" y="870526"/>
                  <a:pt x="1029114" y="1017623"/>
                </a:cubicBezTo>
                <a:lnTo>
                  <a:pt x="1053304" y="1158448"/>
                </a:lnTo>
                <a:cubicBezTo>
                  <a:pt x="1060717" y="1201779"/>
                  <a:pt x="1015268" y="1234766"/>
                  <a:pt x="976417" y="1214322"/>
                </a:cubicBezTo>
                <a:lnTo>
                  <a:pt x="849927" y="1147860"/>
                </a:lnTo>
                <a:cubicBezTo>
                  <a:pt x="717817" y="1078465"/>
                  <a:pt x="560050" y="1078465"/>
                  <a:pt x="427940" y="1147860"/>
                </a:cubicBezTo>
                <a:close/>
              </a:path>
            </a:pathLst>
          </a:custGeom>
          <a:solidFill>
            <a:srgbClr val="05755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8E2B98DE-1228-13CE-F9A8-2337749B975D}"/>
              </a:ext>
            </a:extLst>
          </p:cNvPr>
          <p:cNvSpPr txBox="1"/>
          <p:nvPr/>
        </p:nvSpPr>
        <p:spPr>
          <a:xfrm>
            <a:off x="1766824" y="3306587"/>
            <a:ext cx="77617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03</a:t>
            </a:r>
            <a:endParaRPr lang="zh-CN" altLang="en-US" sz="32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535" name="任意多边形: 形状 534">
            <a:extLst>
              <a:ext uri="{FF2B5EF4-FFF2-40B4-BE49-F238E27FC236}">
                <a16:creationId xmlns:a16="http://schemas.microsoft.com/office/drawing/2014/main" id="{9024FCDB-BF02-2BA7-B17B-B108EF8598FC}"/>
              </a:ext>
            </a:extLst>
          </p:cNvPr>
          <p:cNvSpPr/>
          <p:nvPr/>
        </p:nvSpPr>
        <p:spPr>
          <a:xfrm rot="2300262">
            <a:off x="1703870" y="1662092"/>
            <a:ext cx="943690" cy="901350"/>
          </a:xfrm>
          <a:custGeom>
            <a:avLst/>
            <a:gdLst>
              <a:gd name="connsiteX0" fmla="*/ 427940 w 1277866"/>
              <a:gd name="connsiteY0" fmla="*/ 1147860 h 1220531"/>
              <a:gd name="connsiteX1" fmla="*/ 301450 w 1277866"/>
              <a:gd name="connsiteY1" fmla="*/ 1214322 h 1220531"/>
              <a:gd name="connsiteX2" fmla="*/ 224562 w 1277866"/>
              <a:gd name="connsiteY2" fmla="*/ 1158448 h 1220531"/>
              <a:gd name="connsiteX3" fmla="*/ 248752 w 1277866"/>
              <a:gd name="connsiteY3" fmla="*/ 1017623 h 1220531"/>
              <a:gd name="connsiteX4" fmla="*/ 118352 w 1277866"/>
              <a:gd name="connsiteY4" fmla="*/ 616324 h 1220531"/>
              <a:gd name="connsiteX5" fmla="*/ 16053 w 1277866"/>
              <a:gd name="connsiteY5" fmla="*/ 516631 h 1220531"/>
              <a:gd name="connsiteX6" fmla="*/ 45456 w 1277866"/>
              <a:gd name="connsiteY6" fmla="*/ 426222 h 1220531"/>
              <a:gd name="connsiteX7" fmla="*/ 186851 w 1277866"/>
              <a:gd name="connsiteY7" fmla="*/ 405697 h 1220531"/>
              <a:gd name="connsiteX8" fmla="*/ 528203 w 1277866"/>
              <a:gd name="connsiteY8" fmla="*/ 157685 h 1220531"/>
              <a:gd name="connsiteX9" fmla="*/ 591408 w 1277866"/>
              <a:gd name="connsiteY9" fmla="*/ 29566 h 1220531"/>
              <a:gd name="connsiteX10" fmla="*/ 686459 w 1277866"/>
              <a:gd name="connsiteY10" fmla="*/ 29566 h 1220531"/>
              <a:gd name="connsiteX11" fmla="*/ 749663 w 1277866"/>
              <a:gd name="connsiteY11" fmla="*/ 157685 h 1220531"/>
              <a:gd name="connsiteX12" fmla="*/ 1091015 w 1277866"/>
              <a:gd name="connsiteY12" fmla="*/ 405697 h 1220531"/>
              <a:gd name="connsiteX13" fmla="*/ 1232411 w 1277866"/>
              <a:gd name="connsiteY13" fmla="*/ 426222 h 1220531"/>
              <a:gd name="connsiteX14" fmla="*/ 1261814 w 1277866"/>
              <a:gd name="connsiteY14" fmla="*/ 516631 h 1220531"/>
              <a:gd name="connsiteX15" fmla="*/ 1159514 w 1277866"/>
              <a:gd name="connsiteY15" fmla="*/ 616324 h 1220531"/>
              <a:gd name="connsiteX16" fmla="*/ 1029114 w 1277866"/>
              <a:gd name="connsiteY16" fmla="*/ 1017623 h 1220531"/>
              <a:gd name="connsiteX17" fmla="*/ 1053304 w 1277866"/>
              <a:gd name="connsiteY17" fmla="*/ 1158448 h 1220531"/>
              <a:gd name="connsiteX18" fmla="*/ 976417 w 1277866"/>
              <a:gd name="connsiteY18" fmla="*/ 1214322 h 1220531"/>
              <a:gd name="connsiteX19" fmla="*/ 849927 w 1277866"/>
              <a:gd name="connsiteY19" fmla="*/ 1147860 h 1220531"/>
              <a:gd name="connsiteX20" fmla="*/ 427940 w 1277866"/>
              <a:gd name="connsiteY20" fmla="*/ 1147860 h 1220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77866" h="1220531">
                <a:moveTo>
                  <a:pt x="427940" y="1147860"/>
                </a:moveTo>
                <a:lnTo>
                  <a:pt x="301450" y="1214322"/>
                </a:lnTo>
                <a:cubicBezTo>
                  <a:pt x="262517" y="1234766"/>
                  <a:pt x="217068" y="1201779"/>
                  <a:pt x="224562" y="1158448"/>
                </a:cubicBezTo>
                <a:lnTo>
                  <a:pt x="248752" y="1017623"/>
                </a:lnTo>
                <a:cubicBezTo>
                  <a:pt x="274001" y="870526"/>
                  <a:pt x="225213" y="720497"/>
                  <a:pt x="118352" y="616324"/>
                </a:cubicBezTo>
                <a:lnTo>
                  <a:pt x="16053" y="516631"/>
                </a:lnTo>
                <a:cubicBezTo>
                  <a:pt x="-15387" y="485924"/>
                  <a:pt x="1962" y="432494"/>
                  <a:pt x="45456" y="426222"/>
                </a:cubicBezTo>
                <a:lnTo>
                  <a:pt x="186851" y="405697"/>
                </a:lnTo>
                <a:cubicBezTo>
                  <a:pt x="334518" y="384276"/>
                  <a:pt x="462148" y="291506"/>
                  <a:pt x="528203" y="157685"/>
                </a:cubicBezTo>
                <a:lnTo>
                  <a:pt x="591408" y="29566"/>
                </a:lnTo>
                <a:cubicBezTo>
                  <a:pt x="610874" y="-9855"/>
                  <a:pt x="667074" y="-9855"/>
                  <a:pt x="686459" y="29566"/>
                </a:cubicBezTo>
                <a:lnTo>
                  <a:pt x="749663" y="157685"/>
                </a:lnTo>
                <a:cubicBezTo>
                  <a:pt x="815718" y="291506"/>
                  <a:pt x="943348" y="384195"/>
                  <a:pt x="1091015" y="405697"/>
                </a:cubicBezTo>
                <a:lnTo>
                  <a:pt x="1232411" y="426222"/>
                </a:lnTo>
                <a:cubicBezTo>
                  <a:pt x="1275905" y="432575"/>
                  <a:pt x="1293253" y="486006"/>
                  <a:pt x="1261814" y="516631"/>
                </a:cubicBezTo>
                <a:lnTo>
                  <a:pt x="1159514" y="616324"/>
                </a:lnTo>
                <a:cubicBezTo>
                  <a:pt x="1052653" y="720497"/>
                  <a:pt x="1003946" y="870526"/>
                  <a:pt x="1029114" y="1017623"/>
                </a:cubicBezTo>
                <a:lnTo>
                  <a:pt x="1053304" y="1158448"/>
                </a:lnTo>
                <a:cubicBezTo>
                  <a:pt x="1060717" y="1201779"/>
                  <a:pt x="1015268" y="1234766"/>
                  <a:pt x="976417" y="1214322"/>
                </a:cubicBezTo>
                <a:lnTo>
                  <a:pt x="849927" y="1147860"/>
                </a:lnTo>
                <a:cubicBezTo>
                  <a:pt x="717817" y="1078465"/>
                  <a:pt x="560050" y="1078465"/>
                  <a:pt x="427940" y="1147860"/>
                </a:cubicBezTo>
                <a:close/>
              </a:path>
            </a:pathLst>
          </a:custGeom>
          <a:solidFill>
            <a:srgbClr val="58BC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BABC793-FFF7-A257-981C-569AA2322C01}"/>
              </a:ext>
            </a:extLst>
          </p:cNvPr>
          <p:cNvSpPr txBox="1"/>
          <p:nvPr/>
        </p:nvSpPr>
        <p:spPr>
          <a:xfrm>
            <a:off x="1852549" y="1906490"/>
            <a:ext cx="6463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006BAEAE-F87A-A2B3-8D09-9D18E23E2171}"/>
              </a:ext>
            </a:extLst>
          </p:cNvPr>
          <p:cNvSpPr/>
          <p:nvPr/>
        </p:nvSpPr>
        <p:spPr>
          <a:xfrm rot="2300262">
            <a:off x="6023809" y="1662092"/>
            <a:ext cx="943690" cy="901350"/>
          </a:xfrm>
          <a:custGeom>
            <a:avLst/>
            <a:gdLst>
              <a:gd name="connsiteX0" fmla="*/ 427940 w 1277866"/>
              <a:gd name="connsiteY0" fmla="*/ 1147860 h 1220531"/>
              <a:gd name="connsiteX1" fmla="*/ 301450 w 1277866"/>
              <a:gd name="connsiteY1" fmla="*/ 1214322 h 1220531"/>
              <a:gd name="connsiteX2" fmla="*/ 224562 w 1277866"/>
              <a:gd name="connsiteY2" fmla="*/ 1158448 h 1220531"/>
              <a:gd name="connsiteX3" fmla="*/ 248752 w 1277866"/>
              <a:gd name="connsiteY3" fmla="*/ 1017623 h 1220531"/>
              <a:gd name="connsiteX4" fmla="*/ 118352 w 1277866"/>
              <a:gd name="connsiteY4" fmla="*/ 616324 h 1220531"/>
              <a:gd name="connsiteX5" fmla="*/ 16053 w 1277866"/>
              <a:gd name="connsiteY5" fmla="*/ 516631 h 1220531"/>
              <a:gd name="connsiteX6" fmla="*/ 45456 w 1277866"/>
              <a:gd name="connsiteY6" fmla="*/ 426222 h 1220531"/>
              <a:gd name="connsiteX7" fmla="*/ 186851 w 1277866"/>
              <a:gd name="connsiteY7" fmla="*/ 405697 h 1220531"/>
              <a:gd name="connsiteX8" fmla="*/ 528203 w 1277866"/>
              <a:gd name="connsiteY8" fmla="*/ 157685 h 1220531"/>
              <a:gd name="connsiteX9" fmla="*/ 591408 w 1277866"/>
              <a:gd name="connsiteY9" fmla="*/ 29566 h 1220531"/>
              <a:gd name="connsiteX10" fmla="*/ 686459 w 1277866"/>
              <a:gd name="connsiteY10" fmla="*/ 29566 h 1220531"/>
              <a:gd name="connsiteX11" fmla="*/ 749663 w 1277866"/>
              <a:gd name="connsiteY11" fmla="*/ 157685 h 1220531"/>
              <a:gd name="connsiteX12" fmla="*/ 1091015 w 1277866"/>
              <a:gd name="connsiteY12" fmla="*/ 405697 h 1220531"/>
              <a:gd name="connsiteX13" fmla="*/ 1232411 w 1277866"/>
              <a:gd name="connsiteY13" fmla="*/ 426222 h 1220531"/>
              <a:gd name="connsiteX14" fmla="*/ 1261814 w 1277866"/>
              <a:gd name="connsiteY14" fmla="*/ 516631 h 1220531"/>
              <a:gd name="connsiteX15" fmla="*/ 1159514 w 1277866"/>
              <a:gd name="connsiteY15" fmla="*/ 616324 h 1220531"/>
              <a:gd name="connsiteX16" fmla="*/ 1029114 w 1277866"/>
              <a:gd name="connsiteY16" fmla="*/ 1017623 h 1220531"/>
              <a:gd name="connsiteX17" fmla="*/ 1053304 w 1277866"/>
              <a:gd name="connsiteY17" fmla="*/ 1158448 h 1220531"/>
              <a:gd name="connsiteX18" fmla="*/ 976417 w 1277866"/>
              <a:gd name="connsiteY18" fmla="*/ 1214322 h 1220531"/>
              <a:gd name="connsiteX19" fmla="*/ 849927 w 1277866"/>
              <a:gd name="connsiteY19" fmla="*/ 1147860 h 1220531"/>
              <a:gd name="connsiteX20" fmla="*/ 427940 w 1277866"/>
              <a:gd name="connsiteY20" fmla="*/ 1147860 h 1220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77866" h="1220531">
                <a:moveTo>
                  <a:pt x="427940" y="1147860"/>
                </a:moveTo>
                <a:lnTo>
                  <a:pt x="301450" y="1214322"/>
                </a:lnTo>
                <a:cubicBezTo>
                  <a:pt x="262517" y="1234766"/>
                  <a:pt x="217068" y="1201779"/>
                  <a:pt x="224562" y="1158448"/>
                </a:cubicBezTo>
                <a:lnTo>
                  <a:pt x="248752" y="1017623"/>
                </a:lnTo>
                <a:cubicBezTo>
                  <a:pt x="274001" y="870526"/>
                  <a:pt x="225213" y="720497"/>
                  <a:pt x="118352" y="616324"/>
                </a:cubicBezTo>
                <a:lnTo>
                  <a:pt x="16053" y="516631"/>
                </a:lnTo>
                <a:cubicBezTo>
                  <a:pt x="-15387" y="485924"/>
                  <a:pt x="1962" y="432494"/>
                  <a:pt x="45456" y="426222"/>
                </a:cubicBezTo>
                <a:lnTo>
                  <a:pt x="186851" y="405697"/>
                </a:lnTo>
                <a:cubicBezTo>
                  <a:pt x="334518" y="384276"/>
                  <a:pt x="462148" y="291506"/>
                  <a:pt x="528203" y="157685"/>
                </a:cubicBezTo>
                <a:lnTo>
                  <a:pt x="591408" y="29566"/>
                </a:lnTo>
                <a:cubicBezTo>
                  <a:pt x="610874" y="-9855"/>
                  <a:pt x="667074" y="-9855"/>
                  <a:pt x="686459" y="29566"/>
                </a:cubicBezTo>
                <a:lnTo>
                  <a:pt x="749663" y="157685"/>
                </a:lnTo>
                <a:cubicBezTo>
                  <a:pt x="815718" y="291506"/>
                  <a:pt x="943348" y="384195"/>
                  <a:pt x="1091015" y="405697"/>
                </a:cubicBezTo>
                <a:lnTo>
                  <a:pt x="1232411" y="426222"/>
                </a:lnTo>
                <a:cubicBezTo>
                  <a:pt x="1275905" y="432575"/>
                  <a:pt x="1293253" y="486006"/>
                  <a:pt x="1261814" y="516631"/>
                </a:cubicBezTo>
                <a:lnTo>
                  <a:pt x="1159514" y="616324"/>
                </a:lnTo>
                <a:cubicBezTo>
                  <a:pt x="1052653" y="720497"/>
                  <a:pt x="1003946" y="870526"/>
                  <a:pt x="1029114" y="1017623"/>
                </a:cubicBezTo>
                <a:lnTo>
                  <a:pt x="1053304" y="1158448"/>
                </a:lnTo>
                <a:cubicBezTo>
                  <a:pt x="1060717" y="1201779"/>
                  <a:pt x="1015268" y="1234766"/>
                  <a:pt x="976417" y="1214322"/>
                </a:cubicBezTo>
                <a:lnTo>
                  <a:pt x="849927" y="1147860"/>
                </a:lnTo>
                <a:cubicBezTo>
                  <a:pt x="717817" y="1078465"/>
                  <a:pt x="560050" y="1078465"/>
                  <a:pt x="427940" y="1147860"/>
                </a:cubicBezTo>
                <a:close/>
              </a:path>
            </a:pathLst>
          </a:custGeom>
          <a:solidFill>
            <a:srgbClr val="05755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8889ABA2-2410-1C81-C9DF-A46DB52EE61B}"/>
              </a:ext>
            </a:extLst>
          </p:cNvPr>
          <p:cNvSpPr txBox="1"/>
          <p:nvPr/>
        </p:nvSpPr>
        <p:spPr>
          <a:xfrm>
            <a:off x="6086763" y="1906490"/>
            <a:ext cx="7873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02</a:t>
            </a:r>
            <a:endParaRPr lang="zh-CN" altLang="en-US" sz="32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534132F0-9BD6-5583-C5F2-6E9A2A80084E}"/>
              </a:ext>
            </a:extLst>
          </p:cNvPr>
          <p:cNvSpPr/>
          <p:nvPr/>
        </p:nvSpPr>
        <p:spPr>
          <a:xfrm rot="2300262">
            <a:off x="6023809" y="3062189"/>
            <a:ext cx="943690" cy="901350"/>
          </a:xfrm>
          <a:custGeom>
            <a:avLst/>
            <a:gdLst>
              <a:gd name="connsiteX0" fmla="*/ 427940 w 1277866"/>
              <a:gd name="connsiteY0" fmla="*/ 1147860 h 1220531"/>
              <a:gd name="connsiteX1" fmla="*/ 301450 w 1277866"/>
              <a:gd name="connsiteY1" fmla="*/ 1214322 h 1220531"/>
              <a:gd name="connsiteX2" fmla="*/ 224562 w 1277866"/>
              <a:gd name="connsiteY2" fmla="*/ 1158448 h 1220531"/>
              <a:gd name="connsiteX3" fmla="*/ 248752 w 1277866"/>
              <a:gd name="connsiteY3" fmla="*/ 1017623 h 1220531"/>
              <a:gd name="connsiteX4" fmla="*/ 118352 w 1277866"/>
              <a:gd name="connsiteY4" fmla="*/ 616324 h 1220531"/>
              <a:gd name="connsiteX5" fmla="*/ 16053 w 1277866"/>
              <a:gd name="connsiteY5" fmla="*/ 516631 h 1220531"/>
              <a:gd name="connsiteX6" fmla="*/ 45456 w 1277866"/>
              <a:gd name="connsiteY6" fmla="*/ 426222 h 1220531"/>
              <a:gd name="connsiteX7" fmla="*/ 186851 w 1277866"/>
              <a:gd name="connsiteY7" fmla="*/ 405697 h 1220531"/>
              <a:gd name="connsiteX8" fmla="*/ 528203 w 1277866"/>
              <a:gd name="connsiteY8" fmla="*/ 157685 h 1220531"/>
              <a:gd name="connsiteX9" fmla="*/ 591408 w 1277866"/>
              <a:gd name="connsiteY9" fmla="*/ 29566 h 1220531"/>
              <a:gd name="connsiteX10" fmla="*/ 686459 w 1277866"/>
              <a:gd name="connsiteY10" fmla="*/ 29566 h 1220531"/>
              <a:gd name="connsiteX11" fmla="*/ 749663 w 1277866"/>
              <a:gd name="connsiteY11" fmla="*/ 157685 h 1220531"/>
              <a:gd name="connsiteX12" fmla="*/ 1091015 w 1277866"/>
              <a:gd name="connsiteY12" fmla="*/ 405697 h 1220531"/>
              <a:gd name="connsiteX13" fmla="*/ 1232411 w 1277866"/>
              <a:gd name="connsiteY13" fmla="*/ 426222 h 1220531"/>
              <a:gd name="connsiteX14" fmla="*/ 1261814 w 1277866"/>
              <a:gd name="connsiteY14" fmla="*/ 516631 h 1220531"/>
              <a:gd name="connsiteX15" fmla="*/ 1159514 w 1277866"/>
              <a:gd name="connsiteY15" fmla="*/ 616324 h 1220531"/>
              <a:gd name="connsiteX16" fmla="*/ 1029114 w 1277866"/>
              <a:gd name="connsiteY16" fmla="*/ 1017623 h 1220531"/>
              <a:gd name="connsiteX17" fmla="*/ 1053304 w 1277866"/>
              <a:gd name="connsiteY17" fmla="*/ 1158448 h 1220531"/>
              <a:gd name="connsiteX18" fmla="*/ 976417 w 1277866"/>
              <a:gd name="connsiteY18" fmla="*/ 1214322 h 1220531"/>
              <a:gd name="connsiteX19" fmla="*/ 849927 w 1277866"/>
              <a:gd name="connsiteY19" fmla="*/ 1147860 h 1220531"/>
              <a:gd name="connsiteX20" fmla="*/ 427940 w 1277866"/>
              <a:gd name="connsiteY20" fmla="*/ 1147860 h 1220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77866" h="1220531">
                <a:moveTo>
                  <a:pt x="427940" y="1147860"/>
                </a:moveTo>
                <a:lnTo>
                  <a:pt x="301450" y="1214322"/>
                </a:lnTo>
                <a:cubicBezTo>
                  <a:pt x="262517" y="1234766"/>
                  <a:pt x="217068" y="1201779"/>
                  <a:pt x="224562" y="1158448"/>
                </a:cubicBezTo>
                <a:lnTo>
                  <a:pt x="248752" y="1017623"/>
                </a:lnTo>
                <a:cubicBezTo>
                  <a:pt x="274001" y="870526"/>
                  <a:pt x="225213" y="720497"/>
                  <a:pt x="118352" y="616324"/>
                </a:cubicBezTo>
                <a:lnTo>
                  <a:pt x="16053" y="516631"/>
                </a:lnTo>
                <a:cubicBezTo>
                  <a:pt x="-15387" y="485924"/>
                  <a:pt x="1962" y="432494"/>
                  <a:pt x="45456" y="426222"/>
                </a:cubicBezTo>
                <a:lnTo>
                  <a:pt x="186851" y="405697"/>
                </a:lnTo>
                <a:cubicBezTo>
                  <a:pt x="334518" y="384276"/>
                  <a:pt x="462148" y="291506"/>
                  <a:pt x="528203" y="157685"/>
                </a:cubicBezTo>
                <a:lnTo>
                  <a:pt x="591408" y="29566"/>
                </a:lnTo>
                <a:cubicBezTo>
                  <a:pt x="610874" y="-9855"/>
                  <a:pt x="667074" y="-9855"/>
                  <a:pt x="686459" y="29566"/>
                </a:cubicBezTo>
                <a:lnTo>
                  <a:pt x="749663" y="157685"/>
                </a:lnTo>
                <a:cubicBezTo>
                  <a:pt x="815718" y="291506"/>
                  <a:pt x="943348" y="384195"/>
                  <a:pt x="1091015" y="405697"/>
                </a:cubicBezTo>
                <a:lnTo>
                  <a:pt x="1232411" y="426222"/>
                </a:lnTo>
                <a:cubicBezTo>
                  <a:pt x="1275905" y="432575"/>
                  <a:pt x="1293253" y="486006"/>
                  <a:pt x="1261814" y="516631"/>
                </a:cubicBezTo>
                <a:lnTo>
                  <a:pt x="1159514" y="616324"/>
                </a:lnTo>
                <a:cubicBezTo>
                  <a:pt x="1052653" y="720497"/>
                  <a:pt x="1003946" y="870526"/>
                  <a:pt x="1029114" y="1017623"/>
                </a:cubicBezTo>
                <a:lnTo>
                  <a:pt x="1053304" y="1158448"/>
                </a:lnTo>
                <a:cubicBezTo>
                  <a:pt x="1060717" y="1201779"/>
                  <a:pt x="1015268" y="1234766"/>
                  <a:pt x="976417" y="1214322"/>
                </a:cubicBezTo>
                <a:lnTo>
                  <a:pt x="849927" y="1147860"/>
                </a:lnTo>
                <a:cubicBezTo>
                  <a:pt x="717817" y="1078465"/>
                  <a:pt x="560050" y="1078465"/>
                  <a:pt x="427940" y="1147860"/>
                </a:cubicBezTo>
                <a:close/>
              </a:path>
            </a:pathLst>
          </a:custGeom>
          <a:solidFill>
            <a:srgbClr val="58BC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F8418FAD-DBD2-A693-018D-019F1ADC12EA}"/>
              </a:ext>
            </a:extLst>
          </p:cNvPr>
          <p:cNvSpPr txBox="1"/>
          <p:nvPr/>
        </p:nvSpPr>
        <p:spPr>
          <a:xfrm>
            <a:off x="6086763" y="3306587"/>
            <a:ext cx="7713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04</a:t>
            </a:r>
            <a:endParaRPr lang="zh-CN" altLang="en-US" sz="32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32239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>
            <a:extLst>
              <a:ext uri="{FF2B5EF4-FFF2-40B4-BE49-F238E27FC236}">
                <a16:creationId xmlns:a16="http://schemas.microsoft.com/office/drawing/2014/main" id="{BC89895F-B7CE-E167-DC57-1800A83F3302}"/>
              </a:ext>
            </a:extLst>
          </p:cNvPr>
          <p:cNvSpPr txBox="1"/>
          <p:nvPr/>
        </p:nvSpPr>
        <p:spPr>
          <a:xfrm>
            <a:off x="1349957" y="339444"/>
            <a:ext cx="456475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单击此处添加标题文本</a:t>
            </a: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0E48E344-1F95-7A98-FB12-0516672124A0}"/>
              </a:ext>
            </a:extLst>
          </p:cNvPr>
          <p:cNvSpPr/>
          <p:nvPr/>
        </p:nvSpPr>
        <p:spPr>
          <a:xfrm rot="2300262">
            <a:off x="589704" y="271324"/>
            <a:ext cx="782646" cy="747532"/>
          </a:xfrm>
          <a:custGeom>
            <a:avLst/>
            <a:gdLst>
              <a:gd name="connsiteX0" fmla="*/ 427940 w 1277866"/>
              <a:gd name="connsiteY0" fmla="*/ 1147860 h 1220531"/>
              <a:gd name="connsiteX1" fmla="*/ 301450 w 1277866"/>
              <a:gd name="connsiteY1" fmla="*/ 1214322 h 1220531"/>
              <a:gd name="connsiteX2" fmla="*/ 224562 w 1277866"/>
              <a:gd name="connsiteY2" fmla="*/ 1158448 h 1220531"/>
              <a:gd name="connsiteX3" fmla="*/ 248752 w 1277866"/>
              <a:gd name="connsiteY3" fmla="*/ 1017623 h 1220531"/>
              <a:gd name="connsiteX4" fmla="*/ 118352 w 1277866"/>
              <a:gd name="connsiteY4" fmla="*/ 616324 h 1220531"/>
              <a:gd name="connsiteX5" fmla="*/ 16053 w 1277866"/>
              <a:gd name="connsiteY5" fmla="*/ 516631 h 1220531"/>
              <a:gd name="connsiteX6" fmla="*/ 45456 w 1277866"/>
              <a:gd name="connsiteY6" fmla="*/ 426222 h 1220531"/>
              <a:gd name="connsiteX7" fmla="*/ 186851 w 1277866"/>
              <a:gd name="connsiteY7" fmla="*/ 405697 h 1220531"/>
              <a:gd name="connsiteX8" fmla="*/ 528203 w 1277866"/>
              <a:gd name="connsiteY8" fmla="*/ 157685 h 1220531"/>
              <a:gd name="connsiteX9" fmla="*/ 591408 w 1277866"/>
              <a:gd name="connsiteY9" fmla="*/ 29566 h 1220531"/>
              <a:gd name="connsiteX10" fmla="*/ 686459 w 1277866"/>
              <a:gd name="connsiteY10" fmla="*/ 29566 h 1220531"/>
              <a:gd name="connsiteX11" fmla="*/ 749663 w 1277866"/>
              <a:gd name="connsiteY11" fmla="*/ 157685 h 1220531"/>
              <a:gd name="connsiteX12" fmla="*/ 1091015 w 1277866"/>
              <a:gd name="connsiteY12" fmla="*/ 405697 h 1220531"/>
              <a:gd name="connsiteX13" fmla="*/ 1232411 w 1277866"/>
              <a:gd name="connsiteY13" fmla="*/ 426222 h 1220531"/>
              <a:gd name="connsiteX14" fmla="*/ 1261814 w 1277866"/>
              <a:gd name="connsiteY14" fmla="*/ 516631 h 1220531"/>
              <a:gd name="connsiteX15" fmla="*/ 1159514 w 1277866"/>
              <a:gd name="connsiteY15" fmla="*/ 616324 h 1220531"/>
              <a:gd name="connsiteX16" fmla="*/ 1029114 w 1277866"/>
              <a:gd name="connsiteY16" fmla="*/ 1017623 h 1220531"/>
              <a:gd name="connsiteX17" fmla="*/ 1053304 w 1277866"/>
              <a:gd name="connsiteY17" fmla="*/ 1158448 h 1220531"/>
              <a:gd name="connsiteX18" fmla="*/ 976417 w 1277866"/>
              <a:gd name="connsiteY18" fmla="*/ 1214322 h 1220531"/>
              <a:gd name="connsiteX19" fmla="*/ 849927 w 1277866"/>
              <a:gd name="connsiteY19" fmla="*/ 1147860 h 1220531"/>
              <a:gd name="connsiteX20" fmla="*/ 427940 w 1277866"/>
              <a:gd name="connsiteY20" fmla="*/ 1147860 h 1220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77866" h="1220531">
                <a:moveTo>
                  <a:pt x="427940" y="1147860"/>
                </a:moveTo>
                <a:lnTo>
                  <a:pt x="301450" y="1214322"/>
                </a:lnTo>
                <a:cubicBezTo>
                  <a:pt x="262517" y="1234766"/>
                  <a:pt x="217068" y="1201779"/>
                  <a:pt x="224562" y="1158448"/>
                </a:cubicBezTo>
                <a:lnTo>
                  <a:pt x="248752" y="1017623"/>
                </a:lnTo>
                <a:cubicBezTo>
                  <a:pt x="274001" y="870526"/>
                  <a:pt x="225213" y="720497"/>
                  <a:pt x="118352" y="616324"/>
                </a:cubicBezTo>
                <a:lnTo>
                  <a:pt x="16053" y="516631"/>
                </a:lnTo>
                <a:cubicBezTo>
                  <a:pt x="-15387" y="485924"/>
                  <a:pt x="1962" y="432494"/>
                  <a:pt x="45456" y="426222"/>
                </a:cubicBezTo>
                <a:lnTo>
                  <a:pt x="186851" y="405697"/>
                </a:lnTo>
                <a:cubicBezTo>
                  <a:pt x="334518" y="384276"/>
                  <a:pt x="462148" y="291506"/>
                  <a:pt x="528203" y="157685"/>
                </a:cubicBezTo>
                <a:lnTo>
                  <a:pt x="591408" y="29566"/>
                </a:lnTo>
                <a:cubicBezTo>
                  <a:pt x="610874" y="-9855"/>
                  <a:pt x="667074" y="-9855"/>
                  <a:pt x="686459" y="29566"/>
                </a:cubicBezTo>
                <a:lnTo>
                  <a:pt x="749663" y="157685"/>
                </a:lnTo>
                <a:cubicBezTo>
                  <a:pt x="815718" y="291506"/>
                  <a:pt x="943348" y="384195"/>
                  <a:pt x="1091015" y="405697"/>
                </a:cubicBezTo>
                <a:lnTo>
                  <a:pt x="1232411" y="426222"/>
                </a:lnTo>
                <a:cubicBezTo>
                  <a:pt x="1275905" y="432575"/>
                  <a:pt x="1293253" y="486006"/>
                  <a:pt x="1261814" y="516631"/>
                </a:cubicBezTo>
                <a:lnTo>
                  <a:pt x="1159514" y="616324"/>
                </a:lnTo>
                <a:cubicBezTo>
                  <a:pt x="1052653" y="720497"/>
                  <a:pt x="1003946" y="870526"/>
                  <a:pt x="1029114" y="1017623"/>
                </a:cubicBezTo>
                <a:lnTo>
                  <a:pt x="1053304" y="1158448"/>
                </a:lnTo>
                <a:cubicBezTo>
                  <a:pt x="1060717" y="1201779"/>
                  <a:pt x="1015268" y="1234766"/>
                  <a:pt x="976417" y="1214322"/>
                </a:cubicBezTo>
                <a:lnTo>
                  <a:pt x="849927" y="1147860"/>
                </a:lnTo>
                <a:cubicBezTo>
                  <a:pt x="717817" y="1078465"/>
                  <a:pt x="560050" y="1078465"/>
                  <a:pt x="427940" y="1147860"/>
                </a:cubicBezTo>
                <a:close/>
              </a:path>
            </a:pathLst>
          </a:custGeom>
          <a:solidFill>
            <a:srgbClr val="58BC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5FC2C10B-D06F-3FDC-0EF6-0EB5657A01D6}"/>
              </a:ext>
            </a:extLst>
          </p:cNvPr>
          <p:cNvSpPr/>
          <p:nvPr/>
        </p:nvSpPr>
        <p:spPr>
          <a:xfrm rot="2300262">
            <a:off x="420809" y="372790"/>
            <a:ext cx="160959" cy="153737"/>
          </a:xfrm>
          <a:custGeom>
            <a:avLst/>
            <a:gdLst>
              <a:gd name="connsiteX0" fmla="*/ 427940 w 1277866"/>
              <a:gd name="connsiteY0" fmla="*/ 1147860 h 1220531"/>
              <a:gd name="connsiteX1" fmla="*/ 301450 w 1277866"/>
              <a:gd name="connsiteY1" fmla="*/ 1214322 h 1220531"/>
              <a:gd name="connsiteX2" fmla="*/ 224562 w 1277866"/>
              <a:gd name="connsiteY2" fmla="*/ 1158448 h 1220531"/>
              <a:gd name="connsiteX3" fmla="*/ 248752 w 1277866"/>
              <a:gd name="connsiteY3" fmla="*/ 1017623 h 1220531"/>
              <a:gd name="connsiteX4" fmla="*/ 118352 w 1277866"/>
              <a:gd name="connsiteY4" fmla="*/ 616324 h 1220531"/>
              <a:gd name="connsiteX5" fmla="*/ 16053 w 1277866"/>
              <a:gd name="connsiteY5" fmla="*/ 516631 h 1220531"/>
              <a:gd name="connsiteX6" fmla="*/ 45456 w 1277866"/>
              <a:gd name="connsiteY6" fmla="*/ 426222 h 1220531"/>
              <a:gd name="connsiteX7" fmla="*/ 186851 w 1277866"/>
              <a:gd name="connsiteY7" fmla="*/ 405697 h 1220531"/>
              <a:gd name="connsiteX8" fmla="*/ 528203 w 1277866"/>
              <a:gd name="connsiteY8" fmla="*/ 157685 h 1220531"/>
              <a:gd name="connsiteX9" fmla="*/ 591408 w 1277866"/>
              <a:gd name="connsiteY9" fmla="*/ 29566 h 1220531"/>
              <a:gd name="connsiteX10" fmla="*/ 686459 w 1277866"/>
              <a:gd name="connsiteY10" fmla="*/ 29566 h 1220531"/>
              <a:gd name="connsiteX11" fmla="*/ 749663 w 1277866"/>
              <a:gd name="connsiteY11" fmla="*/ 157685 h 1220531"/>
              <a:gd name="connsiteX12" fmla="*/ 1091015 w 1277866"/>
              <a:gd name="connsiteY12" fmla="*/ 405697 h 1220531"/>
              <a:gd name="connsiteX13" fmla="*/ 1232411 w 1277866"/>
              <a:gd name="connsiteY13" fmla="*/ 426222 h 1220531"/>
              <a:gd name="connsiteX14" fmla="*/ 1261814 w 1277866"/>
              <a:gd name="connsiteY14" fmla="*/ 516631 h 1220531"/>
              <a:gd name="connsiteX15" fmla="*/ 1159514 w 1277866"/>
              <a:gd name="connsiteY15" fmla="*/ 616324 h 1220531"/>
              <a:gd name="connsiteX16" fmla="*/ 1029114 w 1277866"/>
              <a:gd name="connsiteY16" fmla="*/ 1017623 h 1220531"/>
              <a:gd name="connsiteX17" fmla="*/ 1053304 w 1277866"/>
              <a:gd name="connsiteY17" fmla="*/ 1158448 h 1220531"/>
              <a:gd name="connsiteX18" fmla="*/ 976417 w 1277866"/>
              <a:gd name="connsiteY18" fmla="*/ 1214322 h 1220531"/>
              <a:gd name="connsiteX19" fmla="*/ 849927 w 1277866"/>
              <a:gd name="connsiteY19" fmla="*/ 1147860 h 1220531"/>
              <a:gd name="connsiteX20" fmla="*/ 427940 w 1277866"/>
              <a:gd name="connsiteY20" fmla="*/ 1147860 h 1220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77866" h="1220531">
                <a:moveTo>
                  <a:pt x="427940" y="1147860"/>
                </a:moveTo>
                <a:lnTo>
                  <a:pt x="301450" y="1214322"/>
                </a:lnTo>
                <a:cubicBezTo>
                  <a:pt x="262517" y="1234766"/>
                  <a:pt x="217068" y="1201779"/>
                  <a:pt x="224562" y="1158448"/>
                </a:cubicBezTo>
                <a:lnTo>
                  <a:pt x="248752" y="1017623"/>
                </a:lnTo>
                <a:cubicBezTo>
                  <a:pt x="274001" y="870526"/>
                  <a:pt x="225213" y="720497"/>
                  <a:pt x="118352" y="616324"/>
                </a:cubicBezTo>
                <a:lnTo>
                  <a:pt x="16053" y="516631"/>
                </a:lnTo>
                <a:cubicBezTo>
                  <a:pt x="-15387" y="485924"/>
                  <a:pt x="1962" y="432494"/>
                  <a:pt x="45456" y="426222"/>
                </a:cubicBezTo>
                <a:lnTo>
                  <a:pt x="186851" y="405697"/>
                </a:lnTo>
                <a:cubicBezTo>
                  <a:pt x="334518" y="384276"/>
                  <a:pt x="462148" y="291506"/>
                  <a:pt x="528203" y="157685"/>
                </a:cubicBezTo>
                <a:lnTo>
                  <a:pt x="591408" y="29566"/>
                </a:lnTo>
                <a:cubicBezTo>
                  <a:pt x="610874" y="-9855"/>
                  <a:pt x="667074" y="-9855"/>
                  <a:pt x="686459" y="29566"/>
                </a:cubicBezTo>
                <a:lnTo>
                  <a:pt x="749663" y="157685"/>
                </a:lnTo>
                <a:cubicBezTo>
                  <a:pt x="815718" y="291506"/>
                  <a:pt x="943348" y="384195"/>
                  <a:pt x="1091015" y="405697"/>
                </a:cubicBezTo>
                <a:lnTo>
                  <a:pt x="1232411" y="426222"/>
                </a:lnTo>
                <a:cubicBezTo>
                  <a:pt x="1275905" y="432575"/>
                  <a:pt x="1293253" y="486006"/>
                  <a:pt x="1261814" y="516631"/>
                </a:cubicBezTo>
                <a:lnTo>
                  <a:pt x="1159514" y="616324"/>
                </a:lnTo>
                <a:cubicBezTo>
                  <a:pt x="1052653" y="720497"/>
                  <a:pt x="1003946" y="870526"/>
                  <a:pt x="1029114" y="1017623"/>
                </a:cubicBezTo>
                <a:lnTo>
                  <a:pt x="1053304" y="1158448"/>
                </a:lnTo>
                <a:cubicBezTo>
                  <a:pt x="1060717" y="1201779"/>
                  <a:pt x="1015268" y="1234766"/>
                  <a:pt x="976417" y="1214322"/>
                </a:cubicBezTo>
                <a:lnTo>
                  <a:pt x="849927" y="1147860"/>
                </a:lnTo>
                <a:cubicBezTo>
                  <a:pt x="717817" y="1078465"/>
                  <a:pt x="560050" y="1078465"/>
                  <a:pt x="427940" y="1147860"/>
                </a:cubicBezTo>
                <a:close/>
              </a:path>
            </a:pathLst>
          </a:custGeom>
          <a:solidFill>
            <a:srgbClr val="58BC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5680B08-D955-5C30-5AE4-13F450B4A041}"/>
              </a:ext>
            </a:extLst>
          </p:cNvPr>
          <p:cNvSpPr txBox="1"/>
          <p:nvPr/>
        </p:nvSpPr>
        <p:spPr>
          <a:xfrm>
            <a:off x="607601" y="422388"/>
            <a:ext cx="6992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04</a:t>
            </a:r>
            <a:endParaRPr lang="zh-CN" altLang="en-US" sz="28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E93AC9B-D34C-12C0-2E62-F2D50FFB00C6}"/>
              </a:ext>
            </a:extLst>
          </p:cNvPr>
          <p:cNvGrpSpPr/>
          <p:nvPr/>
        </p:nvGrpSpPr>
        <p:grpSpPr>
          <a:xfrm>
            <a:off x="4226403" y="1180997"/>
            <a:ext cx="3770968" cy="3441450"/>
            <a:chOff x="1364342" y="1788885"/>
            <a:chExt cx="4529667" cy="4133851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CB4B8B71-E3A4-07A1-B683-4005FFE05B6D}"/>
                </a:ext>
              </a:extLst>
            </p:cNvPr>
            <p:cNvGrpSpPr/>
            <p:nvPr/>
          </p:nvGrpSpPr>
          <p:grpSpPr>
            <a:xfrm>
              <a:off x="2598358" y="1788885"/>
              <a:ext cx="2044700" cy="1966384"/>
              <a:chOff x="2250016" y="1701800"/>
              <a:chExt cx="2044700" cy="1966384"/>
            </a:xfrm>
            <a:solidFill>
              <a:srgbClr val="00B0F0"/>
            </a:solidFill>
          </p:grpSpPr>
          <p:sp>
            <p:nvSpPr>
              <p:cNvPr id="25" name="Freeform 263">
                <a:extLst>
                  <a:ext uri="{FF2B5EF4-FFF2-40B4-BE49-F238E27FC236}">
                    <a16:creationId xmlns:a16="http://schemas.microsoft.com/office/drawing/2014/main" id="{522D27FB-677D-F6FD-2A79-59FD596D8054}"/>
                  </a:ext>
                </a:extLst>
              </p:cNvPr>
              <p:cNvSpPr/>
              <p:nvPr/>
            </p:nvSpPr>
            <p:spPr bwMode="auto">
              <a:xfrm>
                <a:off x="2250016" y="1701800"/>
                <a:ext cx="2044700" cy="1966384"/>
              </a:xfrm>
              <a:custGeom>
                <a:avLst/>
                <a:gdLst/>
                <a:ahLst/>
                <a:cxnLst>
                  <a:cxn ang="0">
                    <a:pos x="10" y="124"/>
                  </a:cxn>
                  <a:cxn ang="0">
                    <a:pos x="119" y="124"/>
                  </a:cxn>
                  <a:cxn ang="0">
                    <a:pos x="126" y="113"/>
                  </a:cxn>
                  <a:cxn ang="0">
                    <a:pos x="70" y="6"/>
                  </a:cxn>
                  <a:cxn ang="0">
                    <a:pos x="59" y="6"/>
                  </a:cxn>
                  <a:cxn ang="0">
                    <a:pos x="3" y="113"/>
                  </a:cxn>
                  <a:cxn ang="0">
                    <a:pos x="10" y="124"/>
                  </a:cxn>
                </a:cxnLst>
                <a:rect l="0" t="0" r="r" b="b"/>
                <a:pathLst>
                  <a:path w="129" h="124">
                    <a:moveTo>
                      <a:pt x="10" y="124"/>
                    </a:moveTo>
                    <a:cubicBezTo>
                      <a:pt x="119" y="124"/>
                      <a:pt x="119" y="124"/>
                      <a:pt x="119" y="124"/>
                    </a:cubicBezTo>
                    <a:cubicBezTo>
                      <a:pt x="126" y="124"/>
                      <a:pt x="129" y="119"/>
                      <a:pt x="126" y="113"/>
                    </a:cubicBezTo>
                    <a:cubicBezTo>
                      <a:pt x="70" y="6"/>
                      <a:pt x="70" y="6"/>
                      <a:pt x="70" y="6"/>
                    </a:cubicBezTo>
                    <a:cubicBezTo>
                      <a:pt x="67" y="0"/>
                      <a:pt x="62" y="0"/>
                      <a:pt x="59" y="6"/>
                    </a:cubicBezTo>
                    <a:cubicBezTo>
                      <a:pt x="3" y="113"/>
                      <a:pt x="3" y="113"/>
                      <a:pt x="3" y="113"/>
                    </a:cubicBezTo>
                    <a:cubicBezTo>
                      <a:pt x="0" y="119"/>
                      <a:pt x="3" y="124"/>
                      <a:pt x="10" y="124"/>
                    </a:cubicBezTo>
                    <a:close/>
                  </a:path>
                </a:pathLst>
              </a:custGeom>
              <a:solidFill>
                <a:srgbClr val="05755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26" name="Group 311">
                <a:extLst>
                  <a:ext uri="{FF2B5EF4-FFF2-40B4-BE49-F238E27FC236}">
                    <a16:creationId xmlns:a16="http://schemas.microsoft.com/office/drawing/2014/main" id="{966D5EF6-7DD3-726B-8F39-027B2FD728CD}"/>
                  </a:ext>
                </a:extLst>
              </p:cNvPr>
              <p:cNvGrpSpPr/>
              <p:nvPr/>
            </p:nvGrpSpPr>
            <p:grpSpPr>
              <a:xfrm>
                <a:off x="2859316" y="2616200"/>
                <a:ext cx="819151" cy="548217"/>
                <a:chOff x="4992329" y="515938"/>
                <a:chExt cx="614363" cy="411163"/>
              </a:xfrm>
              <a:grpFill/>
            </p:grpSpPr>
            <p:sp>
              <p:nvSpPr>
                <p:cNvPr id="28" name="Freeform 59">
                  <a:extLst>
                    <a:ext uri="{FF2B5EF4-FFF2-40B4-BE49-F238E27FC236}">
                      <a16:creationId xmlns:a16="http://schemas.microsoft.com/office/drawing/2014/main" id="{F385C213-156A-A7F6-30F1-76822D3DFD06}"/>
                    </a:ext>
                  </a:extLst>
                </p:cNvPr>
                <p:cNvSpPr/>
                <p:nvPr/>
              </p:nvSpPr>
              <p:spPr bwMode="auto">
                <a:xfrm>
                  <a:off x="4992329" y="515938"/>
                  <a:ext cx="436563" cy="346075"/>
                </a:xfrm>
                <a:custGeom>
                  <a:avLst/>
                  <a:gdLst/>
                  <a:ahLst/>
                  <a:cxnLst>
                    <a:cxn ang="0">
                      <a:pos x="87" y="0"/>
                    </a:cxn>
                    <a:cxn ang="0">
                      <a:pos x="0" y="67"/>
                    </a:cxn>
                    <a:cxn ang="0">
                      <a:pos x="31" y="118"/>
                    </a:cxn>
                    <a:cxn ang="0">
                      <a:pos x="9" y="138"/>
                    </a:cxn>
                    <a:cxn ang="0">
                      <a:pos x="48" y="127"/>
                    </a:cxn>
                    <a:cxn ang="0">
                      <a:pos x="87" y="134"/>
                    </a:cxn>
                    <a:cxn ang="0">
                      <a:pos x="174" y="67"/>
                    </a:cxn>
                    <a:cxn ang="0">
                      <a:pos x="87" y="0"/>
                    </a:cxn>
                  </a:cxnLst>
                  <a:rect l="0" t="0" r="r" b="b"/>
                  <a:pathLst>
                    <a:path w="174" h="138">
                      <a:moveTo>
                        <a:pt x="87" y="0"/>
                      </a:moveTo>
                      <a:cubicBezTo>
                        <a:pt x="39" y="0"/>
                        <a:pt x="0" y="30"/>
                        <a:pt x="0" y="67"/>
                      </a:cubicBezTo>
                      <a:cubicBezTo>
                        <a:pt x="0" y="88"/>
                        <a:pt x="12" y="106"/>
                        <a:pt x="31" y="118"/>
                      </a:cubicBezTo>
                      <a:cubicBezTo>
                        <a:pt x="21" y="133"/>
                        <a:pt x="9" y="138"/>
                        <a:pt x="9" y="138"/>
                      </a:cubicBezTo>
                      <a:cubicBezTo>
                        <a:pt x="25" y="135"/>
                        <a:pt x="38" y="131"/>
                        <a:pt x="48" y="127"/>
                      </a:cubicBezTo>
                      <a:cubicBezTo>
                        <a:pt x="59" y="132"/>
                        <a:pt x="73" y="134"/>
                        <a:pt x="87" y="134"/>
                      </a:cubicBezTo>
                      <a:cubicBezTo>
                        <a:pt x="135" y="134"/>
                        <a:pt x="174" y="104"/>
                        <a:pt x="174" y="67"/>
                      </a:cubicBezTo>
                      <a:cubicBezTo>
                        <a:pt x="174" y="30"/>
                        <a:pt x="135" y="0"/>
                        <a:pt x="87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solidFill>
                    <a:schemeClr val="bg1"/>
                  </a:solidFill>
                  <a:round/>
                </a:ln>
              </p:spPr>
              <p:txBody>
                <a:bodyPr vert="horz" wrap="square" lIns="121892" tIns="60946" rIns="121892" bIns="60946" numCol="1" anchor="t" anchorCtr="0" compatLnSpc="1"/>
                <a:lstStyle/>
                <a:p>
                  <a:endParaRPr lang="en-US" sz="2400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Freeform 60">
                  <a:extLst>
                    <a:ext uri="{FF2B5EF4-FFF2-40B4-BE49-F238E27FC236}">
                      <a16:creationId xmlns:a16="http://schemas.microsoft.com/office/drawing/2014/main" id="{0130B269-5BFD-CA17-9429-B3113CC88BAE}"/>
                    </a:ext>
                  </a:extLst>
                </p:cNvPr>
                <p:cNvSpPr/>
                <p:nvPr/>
              </p:nvSpPr>
              <p:spPr bwMode="auto">
                <a:xfrm>
                  <a:off x="5330467" y="700088"/>
                  <a:ext cx="276225" cy="227013"/>
                </a:xfrm>
                <a:custGeom>
                  <a:avLst/>
                  <a:gdLst/>
                  <a:ahLst/>
                  <a:cxnLst>
                    <a:cxn ang="0">
                      <a:pos x="89" y="78"/>
                    </a:cxn>
                    <a:cxn ang="0">
                      <a:pos x="110" y="44"/>
                    </a:cxn>
                    <a:cxn ang="0">
                      <a:pos x="53" y="0"/>
                    </a:cxn>
                    <a:cxn ang="0">
                      <a:pos x="50" y="0"/>
                    </a:cxn>
                    <a:cxn ang="0">
                      <a:pos x="0" y="62"/>
                    </a:cxn>
                    <a:cxn ang="0">
                      <a:pos x="53" y="88"/>
                    </a:cxn>
                    <a:cxn ang="0">
                      <a:pos x="78" y="84"/>
                    </a:cxn>
                    <a:cxn ang="0">
                      <a:pos x="104" y="91"/>
                    </a:cxn>
                    <a:cxn ang="0">
                      <a:pos x="89" y="78"/>
                    </a:cxn>
                  </a:cxnLst>
                  <a:rect l="0" t="0" r="r" b="b"/>
                  <a:pathLst>
                    <a:path w="110" h="91">
                      <a:moveTo>
                        <a:pt x="89" y="78"/>
                      </a:moveTo>
                      <a:cubicBezTo>
                        <a:pt x="102" y="70"/>
                        <a:pt x="110" y="58"/>
                        <a:pt x="110" y="44"/>
                      </a:cubicBezTo>
                      <a:cubicBezTo>
                        <a:pt x="110" y="20"/>
                        <a:pt x="84" y="0"/>
                        <a:pt x="53" y="0"/>
                      </a:cubicBezTo>
                      <a:cubicBezTo>
                        <a:pt x="52" y="0"/>
                        <a:pt x="51" y="0"/>
                        <a:pt x="50" y="0"/>
                      </a:cubicBezTo>
                      <a:cubicBezTo>
                        <a:pt x="47" y="27"/>
                        <a:pt x="28" y="49"/>
                        <a:pt x="0" y="62"/>
                      </a:cubicBezTo>
                      <a:cubicBezTo>
                        <a:pt x="9" y="77"/>
                        <a:pt x="29" y="88"/>
                        <a:pt x="53" y="88"/>
                      </a:cubicBezTo>
                      <a:cubicBezTo>
                        <a:pt x="62" y="88"/>
                        <a:pt x="71" y="87"/>
                        <a:pt x="78" y="84"/>
                      </a:cubicBezTo>
                      <a:cubicBezTo>
                        <a:pt x="85" y="86"/>
                        <a:pt x="93" y="89"/>
                        <a:pt x="104" y="91"/>
                      </a:cubicBezTo>
                      <a:cubicBezTo>
                        <a:pt x="104" y="91"/>
                        <a:pt x="96" y="87"/>
                        <a:pt x="89" y="7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solidFill>
                    <a:schemeClr val="bg1"/>
                  </a:solidFill>
                  <a:round/>
                </a:ln>
              </p:spPr>
              <p:txBody>
                <a:bodyPr vert="horz" wrap="square" lIns="121892" tIns="60946" rIns="121892" bIns="60946" numCol="1" anchor="t" anchorCtr="0" compatLnSpc="1"/>
                <a:lstStyle/>
                <a:p>
                  <a:endParaRPr lang="en-US" sz="2400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7" name="Content Placeholder 2">
                <a:extLst>
                  <a:ext uri="{FF2B5EF4-FFF2-40B4-BE49-F238E27FC236}">
                    <a16:creationId xmlns:a16="http://schemas.microsoft.com/office/drawing/2014/main" id="{8E005571-149F-0502-A163-D494DDFDF86D}"/>
                  </a:ext>
                </a:extLst>
              </p:cNvPr>
              <p:cNvSpPr txBox="1"/>
              <p:nvPr/>
            </p:nvSpPr>
            <p:spPr>
              <a:xfrm>
                <a:off x="2351316" y="3225800"/>
                <a:ext cx="1828800" cy="4064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lIns="121892" tIns="60946" rIns="121892" bIns="60946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zh-CN" altLang="en-US" sz="1600" b="1" dirty="0">
                    <a:solidFill>
                      <a:prstClr val="white"/>
                    </a:solidFill>
                    <a:cs typeface="+mn-ea"/>
                    <a:sym typeface="+mn-lt"/>
                  </a:rPr>
                  <a:t>关键词</a:t>
                </a:r>
                <a:endParaRPr lang="en-US" altLang="zh-CN" sz="1600" b="1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D60BF9C6-BCB1-D21E-02C7-FC4020C82D82}"/>
                </a:ext>
              </a:extLst>
            </p:cNvPr>
            <p:cNvGrpSpPr/>
            <p:nvPr/>
          </p:nvGrpSpPr>
          <p:grpSpPr>
            <a:xfrm>
              <a:off x="2598358" y="3924603"/>
              <a:ext cx="2044700" cy="1981200"/>
              <a:chOff x="2250016" y="3837518"/>
              <a:chExt cx="2044700" cy="1981200"/>
            </a:xfrm>
            <a:solidFill>
              <a:srgbClr val="00B0F0"/>
            </a:solidFill>
          </p:grpSpPr>
          <p:sp>
            <p:nvSpPr>
              <p:cNvPr id="19" name="Freeform 266">
                <a:extLst>
                  <a:ext uri="{FF2B5EF4-FFF2-40B4-BE49-F238E27FC236}">
                    <a16:creationId xmlns:a16="http://schemas.microsoft.com/office/drawing/2014/main" id="{AFEC49FF-2C55-4351-151C-9A62EAF84259}"/>
                  </a:ext>
                </a:extLst>
              </p:cNvPr>
              <p:cNvSpPr/>
              <p:nvPr/>
            </p:nvSpPr>
            <p:spPr bwMode="auto">
              <a:xfrm>
                <a:off x="2250016" y="3837518"/>
                <a:ext cx="2044700" cy="1981200"/>
              </a:xfrm>
              <a:custGeom>
                <a:avLst/>
                <a:gdLst/>
                <a:ahLst/>
                <a:cxnLst>
                  <a:cxn ang="0">
                    <a:pos x="119" y="0"/>
                  </a:cxn>
                  <a:cxn ang="0">
                    <a:pos x="11" y="0"/>
                  </a:cxn>
                  <a:cxn ang="0">
                    <a:pos x="4" y="11"/>
                  </a:cxn>
                  <a:cxn ang="0">
                    <a:pos x="59" y="118"/>
                  </a:cxn>
                  <a:cxn ang="0">
                    <a:pos x="71" y="118"/>
                  </a:cxn>
                  <a:cxn ang="0">
                    <a:pos x="126" y="11"/>
                  </a:cxn>
                  <a:cxn ang="0">
                    <a:pos x="119" y="0"/>
                  </a:cxn>
                </a:cxnLst>
                <a:rect l="0" t="0" r="r" b="b"/>
                <a:pathLst>
                  <a:path w="129" h="125">
                    <a:moveTo>
                      <a:pt x="119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4" y="0"/>
                      <a:pt x="0" y="5"/>
                      <a:pt x="4" y="11"/>
                    </a:cubicBezTo>
                    <a:cubicBezTo>
                      <a:pt x="59" y="118"/>
                      <a:pt x="59" y="118"/>
                      <a:pt x="59" y="118"/>
                    </a:cubicBezTo>
                    <a:cubicBezTo>
                      <a:pt x="62" y="125"/>
                      <a:pt x="67" y="125"/>
                      <a:pt x="71" y="118"/>
                    </a:cubicBezTo>
                    <a:cubicBezTo>
                      <a:pt x="126" y="11"/>
                      <a:pt x="126" y="11"/>
                      <a:pt x="126" y="11"/>
                    </a:cubicBezTo>
                    <a:cubicBezTo>
                      <a:pt x="129" y="5"/>
                      <a:pt x="126" y="0"/>
                      <a:pt x="119" y="0"/>
                    </a:cubicBezTo>
                    <a:close/>
                  </a:path>
                </a:pathLst>
              </a:custGeom>
              <a:solidFill>
                <a:srgbClr val="05755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20" name="Group 315">
                <a:extLst>
                  <a:ext uri="{FF2B5EF4-FFF2-40B4-BE49-F238E27FC236}">
                    <a16:creationId xmlns:a16="http://schemas.microsoft.com/office/drawing/2014/main" id="{52A4564F-CF88-7067-2E41-1E7FB07B9CB6}"/>
                  </a:ext>
                </a:extLst>
              </p:cNvPr>
              <p:cNvGrpSpPr/>
              <p:nvPr/>
            </p:nvGrpSpPr>
            <p:grpSpPr>
              <a:xfrm>
                <a:off x="2946400" y="4445000"/>
                <a:ext cx="658284" cy="588433"/>
                <a:chOff x="6652854" y="2162175"/>
                <a:chExt cx="493713" cy="441325"/>
              </a:xfrm>
              <a:grpFill/>
            </p:grpSpPr>
            <p:sp>
              <p:nvSpPr>
                <p:cNvPr id="22" name="Freeform 44">
                  <a:extLst>
                    <a:ext uri="{FF2B5EF4-FFF2-40B4-BE49-F238E27FC236}">
                      <a16:creationId xmlns:a16="http://schemas.microsoft.com/office/drawing/2014/main" id="{2D9C6FA6-F761-675D-A5A5-A25366C75E6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652854" y="2279650"/>
                  <a:ext cx="285750" cy="285750"/>
                </a:xfrm>
                <a:custGeom>
                  <a:avLst/>
                  <a:gdLst/>
                  <a:ahLst/>
                  <a:cxnLst>
                    <a:cxn ang="0">
                      <a:pos x="107" y="67"/>
                    </a:cxn>
                    <a:cxn ang="0">
                      <a:pos x="114" y="59"/>
                    </a:cxn>
                    <a:cxn ang="0">
                      <a:pos x="114" y="54"/>
                    </a:cxn>
                    <a:cxn ang="0">
                      <a:pos x="107" y="47"/>
                    </a:cxn>
                    <a:cxn ang="0">
                      <a:pos x="106" y="47"/>
                    </a:cxn>
                    <a:cxn ang="0">
                      <a:pos x="97" y="42"/>
                    </a:cxn>
                    <a:cxn ang="0">
                      <a:pos x="99" y="29"/>
                    </a:cxn>
                    <a:cxn ang="0">
                      <a:pos x="99" y="29"/>
                    </a:cxn>
                    <a:cxn ang="0">
                      <a:pos x="99" y="18"/>
                    </a:cxn>
                    <a:cxn ang="0">
                      <a:pos x="96" y="15"/>
                    </a:cxn>
                    <a:cxn ang="0">
                      <a:pos x="85" y="15"/>
                    </a:cxn>
                    <a:cxn ang="0">
                      <a:pos x="85" y="15"/>
                    </a:cxn>
                    <a:cxn ang="0">
                      <a:pos x="75" y="18"/>
                    </a:cxn>
                    <a:cxn ang="0">
                      <a:pos x="67" y="8"/>
                    </a:cxn>
                    <a:cxn ang="0">
                      <a:pos x="67" y="7"/>
                    </a:cxn>
                    <a:cxn ang="0">
                      <a:pos x="60" y="0"/>
                    </a:cxn>
                    <a:cxn ang="0">
                      <a:pos x="55" y="0"/>
                    </a:cxn>
                    <a:cxn ang="0">
                      <a:pos x="47" y="7"/>
                    </a:cxn>
                    <a:cxn ang="0">
                      <a:pos x="47" y="8"/>
                    </a:cxn>
                    <a:cxn ang="0">
                      <a:pos x="43" y="17"/>
                    </a:cxn>
                    <a:cxn ang="0">
                      <a:pos x="29" y="15"/>
                    </a:cxn>
                    <a:cxn ang="0">
                      <a:pos x="29" y="15"/>
                    </a:cxn>
                    <a:cxn ang="0">
                      <a:pos x="18" y="15"/>
                    </a:cxn>
                    <a:cxn ang="0">
                      <a:pos x="15" y="18"/>
                    </a:cxn>
                    <a:cxn ang="0">
                      <a:pos x="15" y="29"/>
                    </a:cxn>
                    <a:cxn ang="0">
                      <a:pos x="15" y="29"/>
                    </a:cxn>
                    <a:cxn ang="0">
                      <a:pos x="19" y="38"/>
                    </a:cxn>
                    <a:cxn ang="0">
                      <a:pos x="8" y="47"/>
                    </a:cxn>
                    <a:cxn ang="0">
                      <a:pos x="8" y="47"/>
                    </a:cxn>
                    <a:cxn ang="0">
                      <a:pos x="0" y="54"/>
                    </a:cxn>
                    <a:cxn ang="0">
                      <a:pos x="0" y="59"/>
                    </a:cxn>
                    <a:cxn ang="0">
                      <a:pos x="8" y="67"/>
                    </a:cxn>
                    <a:cxn ang="0">
                      <a:pos x="8" y="67"/>
                    </a:cxn>
                    <a:cxn ang="0">
                      <a:pos x="17" y="71"/>
                    </a:cxn>
                    <a:cxn ang="0">
                      <a:pos x="15" y="85"/>
                    </a:cxn>
                    <a:cxn ang="0">
                      <a:pos x="15" y="85"/>
                    </a:cxn>
                    <a:cxn ang="0">
                      <a:pos x="15" y="95"/>
                    </a:cxn>
                    <a:cxn ang="0">
                      <a:pos x="18" y="99"/>
                    </a:cxn>
                    <a:cxn ang="0">
                      <a:pos x="29" y="99"/>
                    </a:cxn>
                    <a:cxn ang="0">
                      <a:pos x="29" y="99"/>
                    </a:cxn>
                    <a:cxn ang="0">
                      <a:pos x="39" y="95"/>
                    </a:cxn>
                    <a:cxn ang="0">
                      <a:pos x="47" y="106"/>
                    </a:cxn>
                    <a:cxn ang="0">
                      <a:pos x="47" y="106"/>
                    </a:cxn>
                    <a:cxn ang="0">
                      <a:pos x="55" y="114"/>
                    </a:cxn>
                    <a:cxn ang="0">
                      <a:pos x="60" y="114"/>
                    </a:cxn>
                    <a:cxn ang="0">
                      <a:pos x="67" y="106"/>
                    </a:cxn>
                    <a:cxn ang="0">
                      <a:pos x="67" y="106"/>
                    </a:cxn>
                    <a:cxn ang="0">
                      <a:pos x="71" y="97"/>
                    </a:cxn>
                    <a:cxn ang="0">
                      <a:pos x="85" y="99"/>
                    </a:cxn>
                    <a:cxn ang="0">
                      <a:pos x="85" y="99"/>
                    </a:cxn>
                    <a:cxn ang="0">
                      <a:pos x="96" y="99"/>
                    </a:cxn>
                    <a:cxn ang="0">
                      <a:pos x="99" y="95"/>
                    </a:cxn>
                    <a:cxn ang="0">
                      <a:pos x="99" y="85"/>
                    </a:cxn>
                    <a:cxn ang="0">
                      <a:pos x="99" y="85"/>
                    </a:cxn>
                    <a:cxn ang="0">
                      <a:pos x="96" y="75"/>
                    </a:cxn>
                    <a:cxn ang="0">
                      <a:pos x="106" y="67"/>
                    </a:cxn>
                    <a:cxn ang="0">
                      <a:pos x="107" y="67"/>
                    </a:cxn>
                    <a:cxn ang="0">
                      <a:pos x="57" y="85"/>
                    </a:cxn>
                    <a:cxn ang="0">
                      <a:pos x="29" y="57"/>
                    </a:cxn>
                    <a:cxn ang="0">
                      <a:pos x="57" y="28"/>
                    </a:cxn>
                    <a:cxn ang="0">
                      <a:pos x="86" y="57"/>
                    </a:cxn>
                    <a:cxn ang="0">
                      <a:pos x="57" y="85"/>
                    </a:cxn>
                  </a:cxnLst>
                  <a:rect l="0" t="0" r="r" b="b"/>
                  <a:pathLst>
                    <a:path w="114" h="114">
                      <a:moveTo>
                        <a:pt x="107" y="67"/>
                      </a:moveTo>
                      <a:cubicBezTo>
                        <a:pt x="111" y="67"/>
                        <a:pt x="114" y="63"/>
                        <a:pt x="114" y="59"/>
                      </a:cubicBezTo>
                      <a:cubicBezTo>
                        <a:pt x="114" y="54"/>
                        <a:pt x="114" y="54"/>
                        <a:pt x="114" y="54"/>
                      </a:cubicBezTo>
                      <a:cubicBezTo>
                        <a:pt x="114" y="50"/>
                        <a:pt x="111" y="47"/>
                        <a:pt x="107" y="47"/>
                      </a:cubicBezTo>
                      <a:cubicBezTo>
                        <a:pt x="106" y="47"/>
                        <a:pt x="106" y="47"/>
                        <a:pt x="106" y="47"/>
                      </a:cubicBezTo>
                      <a:cubicBezTo>
                        <a:pt x="102" y="47"/>
                        <a:pt x="98" y="45"/>
                        <a:pt x="97" y="42"/>
                      </a:cubicBezTo>
                      <a:cubicBezTo>
                        <a:pt x="97" y="40"/>
                        <a:pt x="96" y="32"/>
                        <a:pt x="99" y="29"/>
                      </a:cubicBezTo>
                      <a:cubicBezTo>
                        <a:pt x="99" y="29"/>
                        <a:pt x="99" y="29"/>
                        <a:pt x="99" y="29"/>
                      </a:cubicBezTo>
                      <a:cubicBezTo>
                        <a:pt x="102" y="26"/>
                        <a:pt x="102" y="21"/>
                        <a:pt x="99" y="18"/>
                      </a:cubicBezTo>
                      <a:cubicBezTo>
                        <a:pt x="96" y="15"/>
                        <a:pt x="96" y="15"/>
                        <a:pt x="96" y="15"/>
                      </a:cubicBezTo>
                      <a:cubicBezTo>
                        <a:pt x="93" y="12"/>
                        <a:pt x="88" y="12"/>
                        <a:pt x="85" y="15"/>
                      </a:cubicBezTo>
                      <a:cubicBezTo>
                        <a:pt x="85" y="15"/>
                        <a:pt x="85" y="15"/>
                        <a:pt x="85" y="15"/>
                      </a:cubicBezTo>
                      <a:cubicBezTo>
                        <a:pt x="82" y="18"/>
                        <a:pt x="78" y="19"/>
                        <a:pt x="75" y="18"/>
                      </a:cubicBezTo>
                      <a:cubicBezTo>
                        <a:pt x="73" y="17"/>
                        <a:pt x="67" y="12"/>
                        <a:pt x="67" y="8"/>
                      </a:cubicBezTo>
                      <a:cubicBezTo>
                        <a:pt x="67" y="7"/>
                        <a:pt x="67" y="7"/>
                        <a:pt x="67" y="7"/>
                      </a:cubicBezTo>
                      <a:cubicBezTo>
                        <a:pt x="67" y="3"/>
                        <a:pt x="64" y="0"/>
                        <a:pt x="60" y="0"/>
                      </a:cubicBezTo>
                      <a:cubicBezTo>
                        <a:pt x="55" y="0"/>
                        <a:pt x="55" y="0"/>
                        <a:pt x="55" y="0"/>
                      </a:cubicBezTo>
                      <a:cubicBezTo>
                        <a:pt x="51" y="0"/>
                        <a:pt x="47" y="3"/>
                        <a:pt x="47" y="7"/>
                      </a:cubicBezTo>
                      <a:cubicBezTo>
                        <a:pt x="47" y="8"/>
                        <a:pt x="47" y="8"/>
                        <a:pt x="47" y="8"/>
                      </a:cubicBezTo>
                      <a:cubicBezTo>
                        <a:pt x="47" y="12"/>
                        <a:pt x="45" y="16"/>
                        <a:pt x="43" y="17"/>
                      </a:cubicBezTo>
                      <a:cubicBezTo>
                        <a:pt x="40" y="17"/>
                        <a:pt x="32" y="18"/>
                        <a:pt x="29" y="15"/>
                      </a:cubicBezTo>
                      <a:cubicBezTo>
                        <a:pt x="29" y="15"/>
                        <a:pt x="29" y="15"/>
                        <a:pt x="29" y="15"/>
                      </a:cubicBezTo>
                      <a:cubicBezTo>
                        <a:pt x="26" y="12"/>
                        <a:pt x="21" y="12"/>
                        <a:pt x="18" y="15"/>
                      </a:cubicBezTo>
                      <a:cubicBezTo>
                        <a:pt x="15" y="18"/>
                        <a:pt x="15" y="18"/>
                        <a:pt x="15" y="18"/>
                      </a:cubicBezTo>
                      <a:cubicBezTo>
                        <a:pt x="12" y="21"/>
                        <a:pt x="12" y="26"/>
                        <a:pt x="15" y="29"/>
                      </a:cubicBezTo>
                      <a:cubicBezTo>
                        <a:pt x="15" y="29"/>
                        <a:pt x="15" y="29"/>
                        <a:pt x="15" y="29"/>
                      </a:cubicBezTo>
                      <a:cubicBezTo>
                        <a:pt x="18" y="32"/>
                        <a:pt x="20" y="36"/>
                        <a:pt x="19" y="38"/>
                      </a:cubicBezTo>
                      <a:cubicBezTo>
                        <a:pt x="17" y="41"/>
                        <a:pt x="12" y="47"/>
                        <a:pt x="8" y="47"/>
                      </a:cubicBezTo>
                      <a:cubicBezTo>
                        <a:pt x="8" y="47"/>
                        <a:pt x="8" y="47"/>
                        <a:pt x="8" y="47"/>
                      </a:cubicBezTo>
                      <a:cubicBezTo>
                        <a:pt x="3" y="47"/>
                        <a:pt x="0" y="50"/>
                        <a:pt x="0" y="54"/>
                      </a:cubicBezTo>
                      <a:cubicBezTo>
                        <a:pt x="0" y="59"/>
                        <a:pt x="0" y="59"/>
                        <a:pt x="0" y="59"/>
                      </a:cubicBezTo>
                      <a:cubicBezTo>
                        <a:pt x="0" y="63"/>
                        <a:pt x="3" y="67"/>
                        <a:pt x="8" y="67"/>
                      </a:cubicBezTo>
                      <a:cubicBezTo>
                        <a:pt x="8" y="67"/>
                        <a:pt x="8" y="67"/>
                        <a:pt x="8" y="67"/>
                      </a:cubicBezTo>
                      <a:cubicBezTo>
                        <a:pt x="12" y="67"/>
                        <a:pt x="16" y="69"/>
                        <a:pt x="17" y="71"/>
                      </a:cubicBezTo>
                      <a:cubicBezTo>
                        <a:pt x="18" y="73"/>
                        <a:pt x="18" y="82"/>
                        <a:pt x="15" y="85"/>
                      </a:cubicBezTo>
                      <a:cubicBezTo>
                        <a:pt x="15" y="85"/>
                        <a:pt x="15" y="85"/>
                        <a:pt x="15" y="85"/>
                      </a:cubicBezTo>
                      <a:cubicBezTo>
                        <a:pt x="12" y="88"/>
                        <a:pt x="12" y="93"/>
                        <a:pt x="15" y="95"/>
                      </a:cubicBezTo>
                      <a:cubicBezTo>
                        <a:pt x="18" y="99"/>
                        <a:pt x="18" y="99"/>
                        <a:pt x="18" y="99"/>
                      </a:cubicBezTo>
                      <a:cubicBezTo>
                        <a:pt x="21" y="102"/>
                        <a:pt x="26" y="102"/>
                        <a:pt x="29" y="99"/>
                      </a:cubicBezTo>
                      <a:cubicBezTo>
                        <a:pt x="29" y="99"/>
                        <a:pt x="29" y="99"/>
                        <a:pt x="29" y="99"/>
                      </a:cubicBezTo>
                      <a:cubicBezTo>
                        <a:pt x="32" y="96"/>
                        <a:pt x="37" y="94"/>
                        <a:pt x="39" y="95"/>
                      </a:cubicBezTo>
                      <a:cubicBezTo>
                        <a:pt x="41" y="96"/>
                        <a:pt x="47" y="102"/>
                        <a:pt x="47" y="106"/>
                      </a:cubicBezTo>
                      <a:cubicBezTo>
                        <a:pt x="47" y="106"/>
                        <a:pt x="47" y="106"/>
                        <a:pt x="47" y="106"/>
                      </a:cubicBezTo>
                      <a:cubicBezTo>
                        <a:pt x="47" y="110"/>
                        <a:pt x="51" y="114"/>
                        <a:pt x="55" y="114"/>
                      </a:cubicBezTo>
                      <a:cubicBezTo>
                        <a:pt x="60" y="114"/>
                        <a:pt x="60" y="114"/>
                        <a:pt x="60" y="114"/>
                      </a:cubicBezTo>
                      <a:cubicBezTo>
                        <a:pt x="64" y="114"/>
                        <a:pt x="67" y="110"/>
                        <a:pt x="67" y="106"/>
                      </a:cubicBezTo>
                      <a:cubicBezTo>
                        <a:pt x="67" y="106"/>
                        <a:pt x="67" y="106"/>
                        <a:pt x="67" y="106"/>
                      </a:cubicBezTo>
                      <a:cubicBezTo>
                        <a:pt x="67" y="102"/>
                        <a:pt x="69" y="98"/>
                        <a:pt x="71" y="97"/>
                      </a:cubicBezTo>
                      <a:cubicBezTo>
                        <a:pt x="74" y="96"/>
                        <a:pt x="82" y="96"/>
                        <a:pt x="85" y="99"/>
                      </a:cubicBezTo>
                      <a:cubicBezTo>
                        <a:pt x="85" y="99"/>
                        <a:pt x="85" y="99"/>
                        <a:pt x="85" y="99"/>
                      </a:cubicBezTo>
                      <a:cubicBezTo>
                        <a:pt x="88" y="102"/>
                        <a:pt x="93" y="102"/>
                        <a:pt x="96" y="99"/>
                      </a:cubicBezTo>
                      <a:cubicBezTo>
                        <a:pt x="99" y="95"/>
                        <a:pt x="99" y="95"/>
                        <a:pt x="99" y="95"/>
                      </a:cubicBezTo>
                      <a:cubicBezTo>
                        <a:pt x="102" y="93"/>
                        <a:pt x="102" y="88"/>
                        <a:pt x="99" y="85"/>
                      </a:cubicBezTo>
                      <a:cubicBezTo>
                        <a:pt x="99" y="85"/>
                        <a:pt x="99" y="85"/>
                        <a:pt x="99" y="85"/>
                      </a:cubicBezTo>
                      <a:cubicBezTo>
                        <a:pt x="96" y="82"/>
                        <a:pt x="95" y="77"/>
                        <a:pt x="96" y="75"/>
                      </a:cubicBezTo>
                      <a:cubicBezTo>
                        <a:pt x="97" y="73"/>
                        <a:pt x="102" y="67"/>
                        <a:pt x="106" y="67"/>
                      </a:cubicBezTo>
                      <a:lnTo>
                        <a:pt x="107" y="67"/>
                      </a:lnTo>
                      <a:close/>
                      <a:moveTo>
                        <a:pt x="57" y="85"/>
                      </a:moveTo>
                      <a:cubicBezTo>
                        <a:pt x="41" y="85"/>
                        <a:pt x="29" y="73"/>
                        <a:pt x="29" y="57"/>
                      </a:cubicBezTo>
                      <a:cubicBezTo>
                        <a:pt x="29" y="41"/>
                        <a:pt x="41" y="28"/>
                        <a:pt x="57" y="28"/>
                      </a:cubicBezTo>
                      <a:cubicBezTo>
                        <a:pt x="73" y="28"/>
                        <a:pt x="86" y="41"/>
                        <a:pt x="86" y="57"/>
                      </a:cubicBezTo>
                      <a:cubicBezTo>
                        <a:pt x="86" y="73"/>
                        <a:pt x="73" y="85"/>
                        <a:pt x="57" y="8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solidFill>
                    <a:schemeClr val="bg1"/>
                  </a:solidFill>
                  <a:round/>
                </a:ln>
              </p:spPr>
              <p:txBody>
                <a:bodyPr vert="horz" wrap="square" lIns="121892" tIns="60946" rIns="121892" bIns="60946" numCol="1" anchor="t" anchorCtr="0" compatLnSpc="1"/>
                <a:lstStyle/>
                <a:p>
                  <a:endParaRPr lang="en-US" sz="2400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3" name="Freeform 45">
                  <a:extLst>
                    <a:ext uri="{FF2B5EF4-FFF2-40B4-BE49-F238E27FC236}">
                      <a16:creationId xmlns:a16="http://schemas.microsoft.com/office/drawing/2014/main" id="{678365B3-D3AD-D02F-EB94-7F7595451BD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914792" y="2162175"/>
                  <a:ext cx="231775" cy="233363"/>
                </a:xfrm>
                <a:custGeom>
                  <a:avLst/>
                  <a:gdLst/>
                  <a:ahLst/>
                  <a:cxnLst>
                    <a:cxn ang="0">
                      <a:pos x="87" y="55"/>
                    </a:cxn>
                    <a:cxn ang="0">
                      <a:pos x="93" y="47"/>
                    </a:cxn>
                    <a:cxn ang="0">
                      <a:pos x="93" y="46"/>
                    </a:cxn>
                    <a:cxn ang="0">
                      <a:pos x="87" y="39"/>
                    </a:cxn>
                    <a:cxn ang="0">
                      <a:pos x="79" y="35"/>
                    </a:cxn>
                    <a:cxn ang="0">
                      <a:pos x="81" y="24"/>
                    </a:cxn>
                    <a:cxn ang="0">
                      <a:pos x="80" y="14"/>
                    </a:cxn>
                    <a:cxn ang="0">
                      <a:pos x="79" y="13"/>
                    </a:cxn>
                    <a:cxn ang="0">
                      <a:pos x="69" y="12"/>
                    </a:cxn>
                    <a:cxn ang="0">
                      <a:pos x="62" y="15"/>
                    </a:cxn>
                    <a:cxn ang="0">
                      <a:pos x="55" y="6"/>
                    </a:cxn>
                    <a:cxn ang="0">
                      <a:pos x="47" y="0"/>
                    </a:cxn>
                    <a:cxn ang="0">
                      <a:pos x="46" y="0"/>
                    </a:cxn>
                    <a:cxn ang="0">
                      <a:pos x="38" y="6"/>
                    </a:cxn>
                    <a:cxn ang="0">
                      <a:pos x="35" y="14"/>
                    </a:cxn>
                    <a:cxn ang="0">
                      <a:pos x="24" y="12"/>
                    </a:cxn>
                    <a:cxn ang="0">
                      <a:pos x="14" y="13"/>
                    </a:cxn>
                    <a:cxn ang="0">
                      <a:pos x="13" y="14"/>
                    </a:cxn>
                    <a:cxn ang="0">
                      <a:pos x="12" y="24"/>
                    </a:cxn>
                    <a:cxn ang="0">
                      <a:pos x="15" y="32"/>
                    </a:cxn>
                    <a:cxn ang="0">
                      <a:pos x="6" y="39"/>
                    </a:cxn>
                    <a:cxn ang="0">
                      <a:pos x="0" y="46"/>
                    </a:cxn>
                    <a:cxn ang="0">
                      <a:pos x="0" y="47"/>
                    </a:cxn>
                    <a:cxn ang="0">
                      <a:pos x="6" y="55"/>
                    </a:cxn>
                    <a:cxn ang="0">
                      <a:pos x="14" y="58"/>
                    </a:cxn>
                    <a:cxn ang="0">
                      <a:pos x="12" y="69"/>
                    </a:cxn>
                    <a:cxn ang="0">
                      <a:pos x="13" y="79"/>
                    </a:cxn>
                    <a:cxn ang="0">
                      <a:pos x="14" y="80"/>
                    </a:cxn>
                    <a:cxn ang="0">
                      <a:pos x="24" y="81"/>
                    </a:cxn>
                    <a:cxn ang="0">
                      <a:pos x="31" y="78"/>
                    </a:cxn>
                    <a:cxn ang="0">
                      <a:pos x="38" y="87"/>
                    </a:cxn>
                    <a:cxn ang="0">
                      <a:pos x="46" y="93"/>
                    </a:cxn>
                    <a:cxn ang="0">
                      <a:pos x="47" y="93"/>
                    </a:cxn>
                    <a:cxn ang="0">
                      <a:pos x="55" y="87"/>
                    </a:cxn>
                    <a:cxn ang="0">
                      <a:pos x="58" y="80"/>
                    </a:cxn>
                    <a:cxn ang="0">
                      <a:pos x="69" y="81"/>
                    </a:cxn>
                    <a:cxn ang="0">
                      <a:pos x="79" y="80"/>
                    </a:cxn>
                    <a:cxn ang="0">
                      <a:pos x="80" y="79"/>
                    </a:cxn>
                    <a:cxn ang="0">
                      <a:pos x="81" y="69"/>
                    </a:cxn>
                    <a:cxn ang="0">
                      <a:pos x="78" y="62"/>
                    </a:cxn>
                    <a:cxn ang="0">
                      <a:pos x="87" y="55"/>
                    </a:cxn>
                    <a:cxn ang="0">
                      <a:pos x="47" y="70"/>
                    </a:cxn>
                    <a:cxn ang="0">
                      <a:pos x="23" y="47"/>
                    </a:cxn>
                    <a:cxn ang="0">
                      <a:pos x="47" y="23"/>
                    </a:cxn>
                    <a:cxn ang="0">
                      <a:pos x="70" y="47"/>
                    </a:cxn>
                    <a:cxn ang="0">
                      <a:pos x="47" y="70"/>
                    </a:cxn>
                  </a:cxnLst>
                  <a:rect l="0" t="0" r="r" b="b"/>
                  <a:pathLst>
                    <a:path w="93" h="93">
                      <a:moveTo>
                        <a:pt x="87" y="55"/>
                      </a:moveTo>
                      <a:cubicBezTo>
                        <a:pt x="90" y="55"/>
                        <a:pt x="93" y="51"/>
                        <a:pt x="93" y="47"/>
                      </a:cubicBezTo>
                      <a:cubicBezTo>
                        <a:pt x="93" y="46"/>
                        <a:pt x="93" y="46"/>
                        <a:pt x="93" y="46"/>
                      </a:cubicBezTo>
                      <a:cubicBezTo>
                        <a:pt x="93" y="42"/>
                        <a:pt x="90" y="39"/>
                        <a:pt x="87" y="39"/>
                      </a:cubicBezTo>
                      <a:cubicBezTo>
                        <a:pt x="83" y="39"/>
                        <a:pt x="80" y="37"/>
                        <a:pt x="79" y="35"/>
                      </a:cubicBezTo>
                      <a:cubicBezTo>
                        <a:pt x="79" y="33"/>
                        <a:pt x="78" y="26"/>
                        <a:pt x="81" y="24"/>
                      </a:cubicBezTo>
                      <a:cubicBezTo>
                        <a:pt x="83" y="21"/>
                        <a:pt x="83" y="17"/>
                        <a:pt x="80" y="14"/>
                      </a:cubicBezTo>
                      <a:cubicBezTo>
                        <a:pt x="79" y="13"/>
                        <a:pt x="79" y="13"/>
                        <a:pt x="79" y="13"/>
                      </a:cubicBezTo>
                      <a:cubicBezTo>
                        <a:pt x="76" y="10"/>
                        <a:pt x="72" y="10"/>
                        <a:pt x="69" y="12"/>
                      </a:cubicBezTo>
                      <a:cubicBezTo>
                        <a:pt x="67" y="15"/>
                        <a:pt x="63" y="16"/>
                        <a:pt x="62" y="15"/>
                      </a:cubicBezTo>
                      <a:cubicBezTo>
                        <a:pt x="60" y="14"/>
                        <a:pt x="55" y="10"/>
                        <a:pt x="55" y="6"/>
                      </a:cubicBezTo>
                      <a:cubicBezTo>
                        <a:pt x="55" y="3"/>
                        <a:pt x="51" y="0"/>
                        <a:pt x="47" y="0"/>
                      </a:cubicBezTo>
                      <a:cubicBezTo>
                        <a:pt x="46" y="0"/>
                        <a:pt x="46" y="0"/>
                        <a:pt x="46" y="0"/>
                      </a:cubicBezTo>
                      <a:cubicBezTo>
                        <a:pt x="42" y="0"/>
                        <a:pt x="38" y="3"/>
                        <a:pt x="38" y="6"/>
                      </a:cubicBezTo>
                      <a:cubicBezTo>
                        <a:pt x="38" y="10"/>
                        <a:pt x="37" y="13"/>
                        <a:pt x="35" y="14"/>
                      </a:cubicBezTo>
                      <a:cubicBezTo>
                        <a:pt x="33" y="14"/>
                        <a:pt x="26" y="15"/>
                        <a:pt x="24" y="12"/>
                      </a:cubicBezTo>
                      <a:cubicBezTo>
                        <a:pt x="21" y="10"/>
                        <a:pt x="17" y="10"/>
                        <a:pt x="14" y="13"/>
                      </a:cubicBezTo>
                      <a:cubicBezTo>
                        <a:pt x="13" y="14"/>
                        <a:pt x="13" y="14"/>
                        <a:pt x="13" y="14"/>
                      </a:cubicBezTo>
                      <a:cubicBezTo>
                        <a:pt x="10" y="17"/>
                        <a:pt x="10" y="21"/>
                        <a:pt x="12" y="24"/>
                      </a:cubicBezTo>
                      <a:cubicBezTo>
                        <a:pt x="15" y="26"/>
                        <a:pt x="16" y="30"/>
                        <a:pt x="15" y="32"/>
                      </a:cubicBezTo>
                      <a:cubicBezTo>
                        <a:pt x="14" y="33"/>
                        <a:pt x="10" y="39"/>
                        <a:pt x="6" y="39"/>
                      </a:cubicBezTo>
                      <a:cubicBezTo>
                        <a:pt x="3" y="39"/>
                        <a:pt x="0" y="42"/>
                        <a:pt x="0" y="46"/>
                      </a:cubicBezTo>
                      <a:cubicBezTo>
                        <a:pt x="0" y="47"/>
                        <a:pt x="0" y="47"/>
                        <a:pt x="0" y="47"/>
                      </a:cubicBezTo>
                      <a:cubicBezTo>
                        <a:pt x="0" y="51"/>
                        <a:pt x="3" y="55"/>
                        <a:pt x="6" y="55"/>
                      </a:cubicBezTo>
                      <a:cubicBezTo>
                        <a:pt x="10" y="55"/>
                        <a:pt x="13" y="56"/>
                        <a:pt x="14" y="58"/>
                      </a:cubicBezTo>
                      <a:cubicBezTo>
                        <a:pt x="14" y="60"/>
                        <a:pt x="15" y="67"/>
                        <a:pt x="12" y="69"/>
                      </a:cubicBezTo>
                      <a:cubicBezTo>
                        <a:pt x="10" y="72"/>
                        <a:pt x="10" y="76"/>
                        <a:pt x="13" y="79"/>
                      </a:cubicBezTo>
                      <a:cubicBezTo>
                        <a:pt x="14" y="80"/>
                        <a:pt x="14" y="80"/>
                        <a:pt x="14" y="80"/>
                      </a:cubicBezTo>
                      <a:cubicBezTo>
                        <a:pt x="17" y="83"/>
                        <a:pt x="21" y="83"/>
                        <a:pt x="24" y="81"/>
                      </a:cubicBezTo>
                      <a:cubicBezTo>
                        <a:pt x="26" y="79"/>
                        <a:pt x="30" y="77"/>
                        <a:pt x="31" y="78"/>
                      </a:cubicBezTo>
                      <a:cubicBezTo>
                        <a:pt x="33" y="79"/>
                        <a:pt x="38" y="84"/>
                        <a:pt x="38" y="87"/>
                      </a:cubicBezTo>
                      <a:cubicBezTo>
                        <a:pt x="38" y="91"/>
                        <a:pt x="42" y="93"/>
                        <a:pt x="46" y="93"/>
                      </a:cubicBezTo>
                      <a:cubicBezTo>
                        <a:pt x="47" y="93"/>
                        <a:pt x="47" y="93"/>
                        <a:pt x="47" y="93"/>
                      </a:cubicBezTo>
                      <a:cubicBezTo>
                        <a:pt x="51" y="93"/>
                        <a:pt x="55" y="91"/>
                        <a:pt x="55" y="87"/>
                      </a:cubicBezTo>
                      <a:cubicBezTo>
                        <a:pt x="55" y="84"/>
                        <a:pt x="56" y="80"/>
                        <a:pt x="58" y="80"/>
                      </a:cubicBezTo>
                      <a:cubicBezTo>
                        <a:pt x="60" y="79"/>
                        <a:pt x="67" y="79"/>
                        <a:pt x="69" y="81"/>
                      </a:cubicBezTo>
                      <a:cubicBezTo>
                        <a:pt x="72" y="83"/>
                        <a:pt x="76" y="83"/>
                        <a:pt x="79" y="80"/>
                      </a:cubicBezTo>
                      <a:cubicBezTo>
                        <a:pt x="80" y="79"/>
                        <a:pt x="80" y="79"/>
                        <a:pt x="80" y="79"/>
                      </a:cubicBezTo>
                      <a:cubicBezTo>
                        <a:pt x="83" y="76"/>
                        <a:pt x="83" y="72"/>
                        <a:pt x="81" y="69"/>
                      </a:cubicBezTo>
                      <a:cubicBezTo>
                        <a:pt x="78" y="67"/>
                        <a:pt x="77" y="64"/>
                        <a:pt x="78" y="62"/>
                      </a:cubicBezTo>
                      <a:cubicBezTo>
                        <a:pt x="79" y="60"/>
                        <a:pt x="83" y="55"/>
                        <a:pt x="87" y="55"/>
                      </a:cubicBezTo>
                      <a:close/>
                      <a:moveTo>
                        <a:pt x="47" y="70"/>
                      </a:moveTo>
                      <a:cubicBezTo>
                        <a:pt x="34" y="70"/>
                        <a:pt x="23" y="60"/>
                        <a:pt x="23" y="47"/>
                      </a:cubicBezTo>
                      <a:cubicBezTo>
                        <a:pt x="23" y="34"/>
                        <a:pt x="34" y="23"/>
                        <a:pt x="47" y="23"/>
                      </a:cubicBezTo>
                      <a:cubicBezTo>
                        <a:pt x="59" y="23"/>
                        <a:pt x="70" y="34"/>
                        <a:pt x="70" y="47"/>
                      </a:cubicBezTo>
                      <a:cubicBezTo>
                        <a:pt x="70" y="60"/>
                        <a:pt x="59" y="70"/>
                        <a:pt x="47" y="7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solidFill>
                    <a:schemeClr val="bg1"/>
                  </a:solidFill>
                  <a:round/>
                </a:ln>
              </p:spPr>
              <p:txBody>
                <a:bodyPr vert="horz" wrap="square" lIns="121892" tIns="60946" rIns="121892" bIns="60946" numCol="1" anchor="t" anchorCtr="0" compatLnSpc="1"/>
                <a:lstStyle/>
                <a:p>
                  <a:endParaRPr lang="en-US" sz="2400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4" name="Freeform 46">
                  <a:extLst>
                    <a:ext uri="{FF2B5EF4-FFF2-40B4-BE49-F238E27FC236}">
                      <a16:creationId xmlns:a16="http://schemas.microsoft.com/office/drawing/2014/main" id="{4B52AA29-B2BC-9737-275B-6806889182A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938604" y="2422525"/>
                  <a:ext cx="182563" cy="180975"/>
                </a:xfrm>
                <a:custGeom>
                  <a:avLst/>
                  <a:gdLst/>
                  <a:ahLst/>
                  <a:cxnLst>
                    <a:cxn ang="0">
                      <a:pos x="68" y="42"/>
                    </a:cxn>
                    <a:cxn ang="0">
                      <a:pos x="73" y="36"/>
                    </a:cxn>
                    <a:cxn ang="0">
                      <a:pos x="68" y="30"/>
                    </a:cxn>
                    <a:cxn ang="0">
                      <a:pos x="62" y="27"/>
                    </a:cxn>
                    <a:cxn ang="0">
                      <a:pos x="63" y="18"/>
                    </a:cxn>
                    <a:cxn ang="0">
                      <a:pos x="62" y="10"/>
                    </a:cxn>
                    <a:cxn ang="0">
                      <a:pos x="54" y="9"/>
                    </a:cxn>
                    <a:cxn ang="0">
                      <a:pos x="48" y="12"/>
                    </a:cxn>
                    <a:cxn ang="0">
                      <a:pos x="43" y="5"/>
                    </a:cxn>
                    <a:cxn ang="0">
                      <a:pos x="37" y="0"/>
                    </a:cxn>
                    <a:cxn ang="0">
                      <a:pos x="30" y="5"/>
                    </a:cxn>
                    <a:cxn ang="0">
                      <a:pos x="27" y="11"/>
                    </a:cxn>
                    <a:cxn ang="0">
                      <a:pos x="19" y="9"/>
                    </a:cxn>
                    <a:cxn ang="0">
                      <a:pos x="11" y="10"/>
                    </a:cxn>
                    <a:cxn ang="0">
                      <a:pos x="10" y="18"/>
                    </a:cxn>
                    <a:cxn ang="0">
                      <a:pos x="12" y="24"/>
                    </a:cxn>
                    <a:cxn ang="0">
                      <a:pos x="5" y="30"/>
                    </a:cxn>
                    <a:cxn ang="0">
                      <a:pos x="0" y="36"/>
                    </a:cxn>
                    <a:cxn ang="0">
                      <a:pos x="5" y="42"/>
                    </a:cxn>
                    <a:cxn ang="0">
                      <a:pos x="11" y="45"/>
                    </a:cxn>
                    <a:cxn ang="0">
                      <a:pos x="10" y="54"/>
                    </a:cxn>
                    <a:cxn ang="0">
                      <a:pos x="11" y="62"/>
                    </a:cxn>
                    <a:cxn ang="0">
                      <a:pos x="19" y="63"/>
                    </a:cxn>
                    <a:cxn ang="0">
                      <a:pos x="25" y="61"/>
                    </a:cxn>
                    <a:cxn ang="0">
                      <a:pos x="30" y="68"/>
                    </a:cxn>
                    <a:cxn ang="0">
                      <a:pos x="37" y="72"/>
                    </a:cxn>
                    <a:cxn ang="0">
                      <a:pos x="43" y="68"/>
                    </a:cxn>
                    <a:cxn ang="0">
                      <a:pos x="46" y="62"/>
                    </a:cxn>
                    <a:cxn ang="0">
                      <a:pos x="54" y="63"/>
                    </a:cxn>
                    <a:cxn ang="0">
                      <a:pos x="62" y="62"/>
                    </a:cxn>
                    <a:cxn ang="0">
                      <a:pos x="63" y="54"/>
                    </a:cxn>
                    <a:cxn ang="0">
                      <a:pos x="61" y="48"/>
                    </a:cxn>
                    <a:cxn ang="0">
                      <a:pos x="68" y="42"/>
                    </a:cxn>
                    <a:cxn ang="0">
                      <a:pos x="37" y="54"/>
                    </a:cxn>
                    <a:cxn ang="0">
                      <a:pos x="18" y="36"/>
                    </a:cxn>
                    <a:cxn ang="0">
                      <a:pos x="37" y="18"/>
                    </a:cxn>
                    <a:cxn ang="0">
                      <a:pos x="55" y="36"/>
                    </a:cxn>
                    <a:cxn ang="0">
                      <a:pos x="37" y="54"/>
                    </a:cxn>
                  </a:cxnLst>
                  <a:rect l="0" t="0" r="r" b="b"/>
                  <a:pathLst>
                    <a:path w="73" h="72">
                      <a:moveTo>
                        <a:pt x="68" y="42"/>
                      </a:moveTo>
                      <a:cubicBezTo>
                        <a:pt x="71" y="42"/>
                        <a:pt x="73" y="40"/>
                        <a:pt x="73" y="36"/>
                      </a:cubicBezTo>
                      <a:cubicBezTo>
                        <a:pt x="73" y="33"/>
                        <a:pt x="71" y="30"/>
                        <a:pt x="68" y="30"/>
                      </a:cubicBezTo>
                      <a:cubicBezTo>
                        <a:pt x="65" y="30"/>
                        <a:pt x="63" y="29"/>
                        <a:pt x="62" y="27"/>
                      </a:cubicBezTo>
                      <a:cubicBezTo>
                        <a:pt x="62" y="26"/>
                        <a:pt x="61" y="20"/>
                        <a:pt x="63" y="18"/>
                      </a:cubicBezTo>
                      <a:cubicBezTo>
                        <a:pt x="65" y="16"/>
                        <a:pt x="65" y="13"/>
                        <a:pt x="62" y="10"/>
                      </a:cubicBezTo>
                      <a:cubicBezTo>
                        <a:pt x="60" y="8"/>
                        <a:pt x="56" y="7"/>
                        <a:pt x="54" y="9"/>
                      </a:cubicBezTo>
                      <a:cubicBezTo>
                        <a:pt x="52" y="11"/>
                        <a:pt x="50" y="12"/>
                        <a:pt x="48" y="12"/>
                      </a:cubicBezTo>
                      <a:cubicBezTo>
                        <a:pt x="47" y="11"/>
                        <a:pt x="43" y="7"/>
                        <a:pt x="43" y="5"/>
                      </a:cubicBezTo>
                      <a:cubicBezTo>
                        <a:pt x="43" y="2"/>
                        <a:pt x="40" y="0"/>
                        <a:pt x="37" y="0"/>
                      </a:cubicBezTo>
                      <a:cubicBezTo>
                        <a:pt x="33" y="0"/>
                        <a:pt x="30" y="2"/>
                        <a:pt x="30" y="5"/>
                      </a:cubicBezTo>
                      <a:cubicBezTo>
                        <a:pt x="30" y="7"/>
                        <a:pt x="29" y="10"/>
                        <a:pt x="27" y="11"/>
                      </a:cubicBezTo>
                      <a:cubicBezTo>
                        <a:pt x="26" y="11"/>
                        <a:pt x="21" y="11"/>
                        <a:pt x="19" y="9"/>
                      </a:cubicBezTo>
                      <a:cubicBezTo>
                        <a:pt x="17" y="7"/>
                        <a:pt x="13" y="8"/>
                        <a:pt x="11" y="10"/>
                      </a:cubicBezTo>
                      <a:cubicBezTo>
                        <a:pt x="8" y="13"/>
                        <a:pt x="8" y="16"/>
                        <a:pt x="10" y="18"/>
                      </a:cubicBezTo>
                      <a:cubicBezTo>
                        <a:pt x="12" y="20"/>
                        <a:pt x="13" y="23"/>
                        <a:pt x="12" y="24"/>
                      </a:cubicBezTo>
                      <a:cubicBezTo>
                        <a:pt x="11" y="26"/>
                        <a:pt x="8" y="30"/>
                        <a:pt x="5" y="30"/>
                      </a:cubicBezTo>
                      <a:cubicBezTo>
                        <a:pt x="2" y="30"/>
                        <a:pt x="0" y="33"/>
                        <a:pt x="0" y="36"/>
                      </a:cubicBezTo>
                      <a:cubicBezTo>
                        <a:pt x="0" y="40"/>
                        <a:pt x="2" y="42"/>
                        <a:pt x="5" y="42"/>
                      </a:cubicBezTo>
                      <a:cubicBezTo>
                        <a:pt x="8" y="42"/>
                        <a:pt x="10" y="44"/>
                        <a:pt x="11" y="45"/>
                      </a:cubicBezTo>
                      <a:cubicBezTo>
                        <a:pt x="11" y="47"/>
                        <a:pt x="12" y="52"/>
                        <a:pt x="10" y="54"/>
                      </a:cubicBezTo>
                      <a:cubicBezTo>
                        <a:pt x="8" y="56"/>
                        <a:pt x="8" y="59"/>
                        <a:pt x="11" y="62"/>
                      </a:cubicBezTo>
                      <a:cubicBezTo>
                        <a:pt x="13" y="64"/>
                        <a:pt x="17" y="65"/>
                        <a:pt x="19" y="63"/>
                      </a:cubicBezTo>
                      <a:cubicBezTo>
                        <a:pt x="21" y="61"/>
                        <a:pt x="23" y="60"/>
                        <a:pt x="25" y="61"/>
                      </a:cubicBezTo>
                      <a:cubicBezTo>
                        <a:pt x="26" y="61"/>
                        <a:pt x="30" y="65"/>
                        <a:pt x="30" y="68"/>
                      </a:cubicBezTo>
                      <a:cubicBezTo>
                        <a:pt x="30" y="70"/>
                        <a:pt x="33" y="72"/>
                        <a:pt x="37" y="72"/>
                      </a:cubicBezTo>
                      <a:cubicBezTo>
                        <a:pt x="40" y="72"/>
                        <a:pt x="43" y="70"/>
                        <a:pt x="43" y="68"/>
                      </a:cubicBezTo>
                      <a:cubicBezTo>
                        <a:pt x="43" y="65"/>
                        <a:pt x="44" y="62"/>
                        <a:pt x="46" y="62"/>
                      </a:cubicBezTo>
                      <a:cubicBezTo>
                        <a:pt x="47" y="61"/>
                        <a:pt x="52" y="61"/>
                        <a:pt x="54" y="63"/>
                      </a:cubicBezTo>
                      <a:cubicBezTo>
                        <a:pt x="56" y="65"/>
                        <a:pt x="60" y="64"/>
                        <a:pt x="62" y="62"/>
                      </a:cubicBezTo>
                      <a:cubicBezTo>
                        <a:pt x="65" y="59"/>
                        <a:pt x="65" y="56"/>
                        <a:pt x="63" y="54"/>
                      </a:cubicBezTo>
                      <a:cubicBezTo>
                        <a:pt x="61" y="52"/>
                        <a:pt x="60" y="49"/>
                        <a:pt x="61" y="48"/>
                      </a:cubicBezTo>
                      <a:cubicBezTo>
                        <a:pt x="62" y="46"/>
                        <a:pt x="65" y="42"/>
                        <a:pt x="68" y="42"/>
                      </a:cubicBezTo>
                      <a:close/>
                      <a:moveTo>
                        <a:pt x="37" y="54"/>
                      </a:moveTo>
                      <a:cubicBezTo>
                        <a:pt x="26" y="54"/>
                        <a:pt x="18" y="46"/>
                        <a:pt x="18" y="36"/>
                      </a:cubicBezTo>
                      <a:cubicBezTo>
                        <a:pt x="18" y="26"/>
                        <a:pt x="26" y="18"/>
                        <a:pt x="37" y="18"/>
                      </a:cubicBezTo>
                      <a:cubicBezTo>
                        <a:pt x="47" y="18"/>
                        <a:pt x="55" y="26"/>
                        <a:pt x="55" y="36"/>
                      </a:cubicBezTo>
                      <a:cubicBezTo>
                        <a:pt x="55" y="46"/>
                        <a:pt x="47" y="54"/>
                        <a:pt x="37" y="5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solidFill>
                    <a:schemeClr val="bg1"/>
                  </a:solidFill>
                  <a:round/>
                </a:ln>
              </p:spPr>
              <p:txBody>
                <a:bodyPr vert="horz" wrap="square" lIns="121892" tIns="60946" rIns="121892" bIns="60946" numCol="1" anchor="t" anchorCtr="0" compatLnSpc="1"/>
                <a:lstStyle/>
                <a:p>
                  <a:endParaRPr lang="en-US" sz="2400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1" name="Content Placeholder 2">
                <a:extLst>
                  <a:ext uri="{FF2B5EF4-FFF2-40B4-BE49-F238E27FC236}">
                    <a16:creationId xmlns:a16="http://schemas.microsoft.com/office/drawing/2014/main" id="{9B27B41F-4F50-2C99-46A9-868221580B4B}"/>
                  </a:ext>
                </a:extLst>
              </p:cNvPr>
              <p:cNvSpPr txBox="1"/>
              <p:nvPr/>
            </p:nvSpPr>
            <p:spPr>
              <a:xfrm>
                <a:off x="2336800" y="3937000"/>
                <a:ext cx="1828800" cy="4064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lIns="121892" tIns="60946" rIns="121892" bIns="60946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zh-CN" altLang="en-US" sz="1800" b="1" dirty="0">
                    <a:solidFill>
                      <a:prstClr val="white"/>
                    </a:solidFill>
                    <a:cs typeface="+mn-ea"/>
                    <a:sym typeface="+mn-lt"/>
                  </a:rPr>
                  <a:t>关键词</a:t>
                </a:r>
                <a:endParaRPr lang="en-US" altLang="zh-CN" sz="1800" b="1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F3BBC354-C50C-9FF2-16B5-F240C9DCB6EB}"/>
                </a:ext>
              </a:extLst>
            </p:cNvPr>
            <p:cNvGrpSpPr/>
            <p:nvPr/>
          </p:nvGrpSpPr>
          <p:grpSpPr>
            <a:xfrm>
              <a:off x="1364342" y="3956352"/>
              <a:ext cx="2042584" cy="1966384"/>
              <a:chOff x="1016000" y="3869267"/>
              <a:chExt cx="2042584" cy="1966384"/>
            </a:xfrm>
            <a:solidFill>
              <a:srgbClr val="FE978C"/>
            </a:solidFill>
          </p:grpSpPr>
          <p:sp>
            <p:nvSpPr>
              <p:cNvPr id="12" name="Freeform 264">
                <a:extLst>
                  <a:ext uri="{FF2B5EF4-FFF2-40B4-BE49-F238E27FC236}">
                    <a16:creationId xmlns:a16="http://schemas.microsoft.com/office/drawing/2014/main" id="{BCE0DCB7-D51A-1723-1DA8-BE89FEEA99FF}"/>
                  </a:ext>
                </a:extLst>
              </p:cNvPr>
              <p:cNvSpPr/>
              <p:nvPr/>
            </p:nvSpPr>
            <p:spPr bwMode="auto">
              <a:xfrm>
                <a:off x="1016000" y="3869267"/>
                <a:ext cx="2042584" cy="1966384"/>
              </a:xfrm>
              <a:custGeom>
                <a:avLst/>
                <a:gdLst/>
                <a:ahLst/>
                <a:cxnLst>
                  <a:cxn ang="0">
                    <a:pos x="11" y="124"/>
                  </a:cxn>
                  <a:cxn ang="0">
                    <a:pos x="118" y="124"/>
                  </a:cxn>
                  <a:cxn ang="0">
                    <a:pos x="125" y="113"/>
                  </a:cxn>
                  <a:cxn ang="0">
                    <a:pos x="70" y="6"/>
                  </a:cxn>
                  <a:cxn ang="0">
                    <a:pos x="59" y="6"/>
                  </a:cxn>
                  <a:cxn ang="0">
                    <a:pos x="3" y="113"/>
                  </a:cxn>
                  <a:cxn ang="0">
                    <a:pos x="11" y="124"/>
                  </a:cxn>
                </a:cxnLst>
                <a:rect l="0" t="0" r="r" b="b"/>
                <a:pathLst>
                  <a:path w="129" h="124">
                    <a:moveTo>
                      <a:pt x="11" y="124"/>
                    </a:moveTo>
                    <a:cubicBezTo>
                      <a:pt x="118" y="124"/>
                      <a:pt x="118" y="124"/>
                      <a:pt x="118" y="124"/>
                    </a:cubicBezTo>
                    <a:cubicBezTo>
                      <a:pt x="125" y="124"/>
                      <a:pt x="129" y="119"/>
                      <a:pt x="125" y="113"/>
                    </a:cubicBezTo>
                    <a:cubicBezTo>
                      <a:pt x="70" y="6"/>
                      <a:pt x="70" y="6"/>
                      <a:pt x="70" y="6"/>
                    </a:cubicBezTo>
                    <a:cubicBezTo>
                      <a:pt x="67" y="0"/>
                      <a:pt x="62" y="0"/>
                      <a:pt x="59" y="6"/>
                    </a:cubicBezTo>
                    <a:cubicBezTo>
                      <a:pt x="3" y="113"/>
                      <a:pt x="3" y="113"/>
                      <a:pt x="3" y="113"/>
                    </a:cubicBezTo>
                    <a:cubicBezTo>
                      <a:pt x="0" y="119"/>
                      <a:pt x="3" y="124"/>
                      <a:pt x="11" y="124"/>
                    </a:cubicBezTo>
                    <a:close/>
                  </a:path>
                </a:pathLst>
              </a:custGeom>
              <a:solidFill>
                <a:srgbClr val="58BC46"/>
              </a:solidFill>
              <a:ln w="9525">
                <a:noFill/>
                <a:round/>
              </a:ln>
            </p:spPr>
            <p:txBody>
              <a:bodyPr vert="horz" wrap="square" lIns="121892" tIns="60946" rIns="121892" bIns="60946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Freeform 63">
                <a:extLst>
                  <a:ext uri="{FF2B5EF4-FFF2-40B4-BE49-F238E27FC236}">
                    <a16:creationId xmlns:a16="http://schemas.microsoft.com/office/drawing/2014/main" id="{8266DD31-4408-DECF-0DFF-7658562B357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27200" y="4546600"/>
                <a:ext cx="582084" cy="579967"/>
              </a:xfrm>
              <a:custGeom>
                <a:avLst/>
                <a:gdLst/>
                <a:ahLst/>
                <a:cxnLst>
                  <a:cxn ang="0">
                    <a:pos x="163" y="88"/>
                  </a:cxn>
                  <a:cxn ang="0">
                    <a:pos x="155" y="92"/>
                  </a:cxn>
                  <a:cxn ang="0">
                    <a:pos x="144" y="92"/>
                  </a:cxn>
                  <a:cxn ang="0">
                    <a:pos x="137" y="73"/>
                  </a:cxn>
                  <a:cxn ang="0">
                    <a:pos x="130" y="76"/>
                  </a:cxn>
                  <a:cxn ang="0">
                    <a:pos x="124" y="81"/>
                  </a:cxn>
                  <a:cxn ang="0">
                    <a:pos x="121" y="82"/>
                  </a:cxn>
                  <a:cxn ang="0">
                    <a:pos x="128" y="99"/>
                  </a:cxn>
                  <a:cxn ang="0">
                    <a:pos x="122" y="116"/>
                  </a:cxn>
                  <a:cxn ang="0">
                    <a:pos x="116" y="127"/>
                  </a:cxn>
                  <a:cxn ang="0">
                    <a:pos x="107" y="123"/>
                  </a:cxn>
                  <a:cxn ang="0">
                    <a:pos x="101" y="107"/>
                  </a:cxn>
                  <a:cxn ang="0">
                    <a:pos x="91" y="95"/>
                  </a:cxn>
                  <a:cxn ang="0">
                    <a:pos x="79" y="83"/>
                  </a:cxn>
                  <a:cxn ang="0">
                    <a:pos x="91" y="77"/>
                  </a:cxn>
                  <a:cxn ang="0">
                    <a:pos x="114" y="65"/>
                  </a:cxn>
                  <a:cxn ang="0">
                    <a:pos x="95" y="65"/>
                  </a:cxn>
                  <a:cxn ang="0">
                    <a:pos x="76" y="63"/>
                  </a:cxn>
                  <a:cxn ang="0">
                    <a:pos x="95" y="46"/>
                  </a:cxn>
                  <a:cxn ang="0">
                    <a:pos x="112" y="30"/>
                  </a:cxn>
                  <a:cxn ang="0">
                    <a:pos x="132" y="29"/>
                  </a:cxn>
                  <a:cxn ang="0">
                    <a:pos x="152" y="29"/>
                  </a:cxn>
                  <a:cxn ang="0">
                    <a:pos x="24" y="27"/>
                  </a:cxn>
                  <a:cxn ang="0">
                    <a:pos x="49" y="27"/>
                  </a:cxn>
                  <a:cxn ang="0">
                    <a:pos x="64" y="38"/>
                  </a:cxn>
                  <a:cxn ang="0">
                    <a:pos x="60" y="58"/>
                  </a:cxn>
                  <a:cxn ang="0">
                    <a:pos x="49" y="79"/>
                  </a:cxn>
                  <a:cxn ang="0">
                    <a:pos x="74" y="94"/>
                  </a:cxn>
                  <a:cxn ang="0">
                    <a:pos x="83" y="105"/>
                  </a:cxn>
                  <a:cxn ang="0">
                    <a:pos x="70" y="120"/>
                  </a:cxn>
                  <a:cxn ang="0">
                    <a:pos x="61" y="133"/>
                  </a:cxn>
                  <a:cxn ang="0">
                    <a:pos x="63" y="148"/>
                  </a:cxn>
                  <a:cxn ang="0">
                    <a:pos x="55" y="149"/>
                  </a:cxn>
                  <a:cxn ang="0">
                    <a:pos x="50" y="128"/>
                  </a:cxn>
                  <a:cxn ang="0">
                    <a:pos x="39" y="111"/>
                  </a:cxn>
                  <a:cxn ang="0">
                    <a:pos x="31" y="87"/>
                  </a:cxn>
                  <a:cxn ang="0">
                    <a:pos x="19" y="83"/>
                  </a:cxn>
                  <a:cxn ang="0">
                    <a:pos x="14" y="59"/>
                  </a:cxn>
                  <a:cxn ang="0">
                    <a:pos x="13" y="46"/>
                  </a:cxn>
                  <a:cxn ang="0">
                    <a:pos x="0" y="87"/>
                  </a:cxn>
                  <a:cxn ang="0">
                    <a:pos x="174" y="89"/>
                  </a:cxn>
                  <a:cxn ang="0">
                    <a:pos x="73" y="53"/>
                  </a:cxn>
                  <a:cxn ang="0">
                    <a:pos x="69" y="42"/>
                  </a:cxn>
                  <a:cxn ang="0">
                    <a:pos x="85" y="34"/>
                  </a:cxn>
                  <a:cxn ang="0">
                    <a:pos x="85" y="45"/>
                  </a:cxn>
                  <a:cxn ang="0">
                    <a:pos x="73" y="53"/>
                  </a:cxn>
                </a:cxnLst>
                <a:rect l="0" t="0" r="r" b="b"/>
                <a:pathLst>
                  <a:path w="174" h="174">
                    <a:moveTo>
                      <a:pt x="167" y="92"/>
                    </a:moveTo>
                    <a:cubicBezTo>
                      <a:pt x="165" y="92"/>
                      <a:pt x="163" y="90"/>
                      <a:pt x="163" y="88"/>
                    </a:cubicBezTo>
                    <a:cubicBezTo>
                      <a:pt x="163" y="86"/>
                      <a:pt x="161" y="84"/>
                      <a:pt x="159" y="84"/>
                    </a:cubicBezTo>
                    <a:cubicBezTo>
                      <a:pt x="157" y="84"/>
                      <a:pt x="155" y="88"/>
                      <a:pt x="155" y="92"/>
                    </a:cubicBezTo>
                    <a:cubicBezTo>
                      <a:pt x="155" y="97"/>
                      <a:pt x="155" y="100"/>
                      <a:pt x="147" y="100"/>
                    </a:cubicBezTo>
                    <a:cubicBezTo>
                      <a:pt x="139" y="100"/>
                      <a:pt x="144" y="92"/>
                      <a:pt x="144" y="92"/>
                    </a:cubicBezTo>
                    <a:cubicBezTo>
                      <a:pt x="146" y="88"/>
                      <a:pt x="145" y="82"/>
                      <a:pt x="142" y="79"/>
                    </a:cubicBezTo>
                    <a:cubicBezTo>
                      <a:pt x="140" y="77"/>
                      <a:pt x="138" y="75"/>
                      <a:pt x="137" y="73"/>
                    </a:cubicBezTo>
                    <a:cubicBezTo>
                      <a:pt x="134" y="70"/>
                      <a:pt x="130" y="69"/>
                      <a:pt x="129" y="70"/>
                    </a:cubicBezTo>
                    <a:cubicBezTo>
                      <a:pt x="128" y="71"/>
                      <a:pt x="129" y="74"/>
                      <a:pt x="130" y="76"/>
                    </a:cubicBezTo>
                    <a:cubicBezTo>
                      <a:pt x="132" y="77"/>
                      <a:pt x="133" y="80"/>
                      <a:pt x="133" y="82"/>
                    </a:cubicBezTo>
                    <a:cubicBezTo>
                      <a:pt x="132" y="83"/>
                      <a:pt x="128" y="83"/>
                      <a:pt x="124" y="81"/>
                    </a:cubicBezTo>
                    <a:cubicBezTo>
                      <a:pt x="123" y="80"/>
                      <a:pt x="123" y="80"/>
                      <a:pt x="122" y="80"/>
                    </a:cubicBezTo>
                    <a:cubicBezTo>
                      <a:pt x="118" y="78"/>
                      <a:pt x="118" y="79"/>
                      <a:pt x="121" y="82"/>
                    </a:cubicBezTo>
                    <a:cubicBezTo>
                      <a:pt x="122" y="84"/>
                      <a:pt x="124" y="85"/>
                      <a:pt x="125" y="87"/>
                    </a:cubicBezTo>
                    <a:cubicBezTo>
                      <a:pt x="129" y="90"/>
                      <a:pt x="130" y="96"/>
                      <a:pt x="128" y="99"/>
                    </a:cubicBezTo>
                    <a:cubicBezTo>
                      <a:pt x="128" y="100"/>
                      <a:pt x="127" y="101"/>
                      <a:pt x="127" y="101"/>
                    </a:cubicBezTo>
                    <a:cubicBezTo>
                      <a:pt x="125" y="105"/>
                      <a:pt x="123" y="112"/>
                      <a:pt x="122" y="116"/>
                    </a:cubicBezTo>
                    <a:cubicBezTo>
                      <a:pt x="122" y="116"/>
                      <a:pt x="121" y="116"/>
                      <a:pt x="121" y="117"/>
                    </a:cubicBezTo>
                    <a:cubicBezTo>
                      <a:pt x="120" y="121"/>
                      <a:pt x="118" y="126"/>
                      <a:pt x="116" y="127"/>
                    </a:cubicBezTo>
                    <a:cubicBezTo>
                      <a:pt x="114" y="129"/>
                      <a:pt x="112" y="129"/>
                      <a:pt x="111" y="127"/>
                    </a:cubicBezTo>
                    <a:cubicBezTo>
                      <a:pt x="111" y="125"/>
                      <a:pt x="109" y="123"/>
                      <a:pt x="107" y="123"/>
                    </a:cubicBezTo>
                    <a:cubicBezTo>
                      <a:pt x="105" y="122"/>
                      <a:pt x="103" y="119"/>
                      <a:pt x="102" y="115"/>
                    </a:cubicBezTo>
                    <a:cubicBezTo>
                      <a:pt x="102" y="112"/>
                      <a:pt x="102" y="110"/>
                      <a:pt x="101" y="107"/>
                    </a:cubicBezTo>
                    <a:cubicBezTo>
                      <a:pt x="101" y="103"/>
                      <a:pt x="97" y="98"/>
                      <a:pt x="93" y="96"/>
                    </a:cubicBezTo>
                    <a:cubicBezTo>
                      <a:pt x="93" y="95"/>
                      <a:pt x="92" y="95"/>
                      <a:pt x="91" y="95"/>
                    </a:cubicBezTo>
                    <a:cubicBezTo>
                      <a:pt x="87" y="93"/>
                      <a:pt x="82" y="88"/>
                      <a:pt x="79" y="85"/>
                    </a:cubicBezTo>
                    <a:cubicBezTo>
                      <a:pt x="79" y="84"/>
                      <a:pt x="79" y="84"/>
                      <a:pt x="79" y="83"/>
                    </a:cubicBezTo>
                    <a:cubicBezTo>
                      <a:pt x="76" y="80"/>
                      <a:pt x="78" y="77"/>
                      <a:pt x="83" y="77"/>
                    </a:cubicBezTo>
                    <a:cubicBezTo>
                      <a:pt x="86" y="77"/>
                      <a:pt x="88" y="77"/>
                      <a:pt x="91" y="77"/>
                    </a:cubicBezTo>
                    <a:cubicBezTo>
                      <a:pt x="95" y="77"/>
                      <a:pt x="102" y="76"/>
                      <a:pt x="107" y="74"/>
                    </a:cubicBezTo>
                    <a:cubicBezTo>
                      <a:pt x="111" y="73"/>
                      <a:pt x="114" y="69"/>
                      <a:pt x="114" y="65"/>
                    </a:cubicBezTo>
                    <a:cubicBezTo>
                      <a:pt x="115" y="61"/>
                      <a:pt x="111" y="59"/>
                      <a:pt x="107" y="60"/>
                    </a:cubicBezTo>
                    <a:cubicBezTo>
                      <a:pt x="103" y="61"/>
                      <a:pt x="98" y="63"/>
                      <a:pt x="95" y="65"/>
                    </a:cubicBezTo>
                    <a:cubicBezTo>
                      <a:pt x="93" y="67"/>
                      <a:pt x="88" y="69"/>
                      <a:pt x="83" y="69"/>
                    </a:cubicBezTo>
                    <a:cubicBezTo>
                      <a:pt x="79" y="70"/>
                      <a:pt x="75" y="67"/>
                      <a:pt x="76" y="63"/>
                    </a:cubicBezTo>
                    <a:cubicBezTo>
                      <a:pt x="77" y="59"/>
                      <a:pt x="80" y="54"/>
                      <a:pt x="83" y="51"/>
                    </a:cubicBezTo>
                    <a:cubicBezTo>
                      <a:pt x="87" y="49"/>
                      <a:pt x="92" y="46"/>
                      <a:pt x="95" y="46"/>
                    </a:cubicBezTo>
                    <a:cubicBezTo>
                      <a:pt x="99" y="46"/>
                      <a:pt x="102" y="43"/>
                      <a:pt x="103" y="39"/>
                    </a:cubicBezTo>
                    <a:cubicBezTo>
                      <a:pt x="104" y="35"/>
                      <a:pt x="108" y="31"/>
                      <a:pt x="112" y="30"/>
                    </a:cubicBezTo>
                    <a:cubicBezTo>
                      <a:pt x="114" y="30"/>
                      <a:pt x="116" y="30"/>
                      <a:pt x="119" y="29"/>
                    </a:cubicBezTo>
                    <a:cubicBezTo>
                      <a:pt x="122" y="29"/>
                      <a:pt x="129" y="29"/>
                      <a:pt x="132" y="29"/>
                    </a:cubicBezTo>
                    <a:cubicBezTo>
                      <a:pt x="135" y="29"/>
                      <a:pt x="138" y="29"/>
                      <a:pt x="141" y="29"/>
                    </a:cubicBezTo>
                    <a:cubicBezTo>
                      <a:pt x="144" y="29"/>
                      <a:pt x="148" y="29"/>
                      <a:pt x="152" y="29"/>
                    </a:cubicBezTo>
                    <a:cubicBezTo>
                      <a:pt x="136" y="11"/>
                      <a:pt x="113" y="0"/>
                      <a:pt x="87" y="0"/>
                    </a:cubicBezTo>
                    <a:cubicBezTo>
                      <a:pt x="62" y="0"/>
                      <a:pt x="40" y="11"/>
                      <a:pt x="24" y="27"/>
                    </a:cubicBezTo>
                    <a:cubicBezTo>
                      <a:pt x="28" y="27"/>
                      <a:pt x="31" y="27"/>
                      <a:pt x="35" y="27"/>
                    </a:cubicBezTo>
                    <a:cubicBezTo>
                      <a:pt x="39" y="26"/>
                      <a:pt x="45" y="27"/>
                      <a:pt x="49" y="27"/>
                    </a:cubicBezTo>
                    <a:cubicBezTo>
                      <a:pt x="51" y="28"/>
                      <a:pt x="54" y="28"/>
                      <a:pt x="56" y="28"/>
                    </a:cubicBezTo>
                    <a:cubicBezTo>
                      <a:pt x="60" y="29"/>
                      <a:pt x="63" y="34"/>
                      <a:pt x="64" y="38"/>
                    </a:cubicBezTo>
                    <a:cubicBezTo>
                      <a:pt x="64" y="40"/>
                      <a:pt x="64" y="43"/>
                      <a:pt x="65" y="45"/>
                    </a:cubicBezTo>
                    <a:cubicBezTo>
                      <a:pt x="65" y="49"/>
                      <a:pt x="63" y="55"/>
                      <a:pt x="60" y="58"/>
                    </a:cubicBezTo>
                    <a:cubicBezTo>
                      <a:pt x="57" y="61"/>
                      <a:pt x="52" y="65"/>
                      <a:pt x="48" y="69"/>
                    </a:cubicBezTo>
                    <a:cubicBezTo>
                      <a:pt x="45" y="72"/>
                      <a:pt x="46" y="77"/>
                      <a:pt x="49" y="79"/>
                    </a:cubicBezTo>
                    <a:cubicBezTo>
                      <a:pt x="53" y="82"/>
                      <a:pt x="57" y="84"/>
                      <a:pt x="60" y="86"/>
                    </a:cubicBezTo>
                    <a:cubicBezTo>
                      <a:pt x="64" y="89"/>
                      <a:pt x="70" y="92"/>
                      <a:pt x="74" y="94"/>
                    </a:cubicBezTo>
                    <a:cubicBezTo>
                      <a:pt x="75" y="94"/>
                      <a:pt x="75" y="94"/>
                      <a:pt x="76" y="95"/>
                    </a:cubicBezTo>
                    <a:cubicBezTo>
                      <a:pt x="80" y="96"/>
                      <a:pt x="83" y="101"/>
                      <a:pt x="83" y="105"/>
                    </a:cubicBezTo>
                    <a:cubicBezTo>
                      <a:pt x="82" y="108"/>
                      <a:pt x="80" y="112"/>
                      <a:pt x="78" y="112"/>
                    </a:cubicBezTo>
                    <a:cubicBezTo>
                      <a:pt x="76" y="112"/>
                      <a:pt x="72" y="116"/>
                      <a:pt x="70" y="120"/>
                    </a:cubicBezTo>
                    <a:cubicBezTo>
                      <a:pt x="70" y="120"/>
                      <a:pt x="70" y="121"/>
                      <a:pt x="69" y="121"/>
                    </a:cubicBezTo>
                    <a:cubicBezTo>
                      <a:pt x="67" y="125"/>
                      <a:pt x="63" y="131"/>
                      <a:pt x="61" y="133"/>
                    </a:cubicBezTo>
                    <a:cubicBezTo>
                      <a:pt x="59" y="136"/>
                      <a:pt x="59" y="139"/>
                      <a:pt x="60" y="141"/>
                    </a:cubicBezTo>
                    <a:cubicBezTo>
                      <a:pt x="62" y="142"/>
                      <a:pt x="63" y="146"/>
                      <a:pt x="63" y="148"/>
                    </a:cubicBezTo>
                    <a:cubicBezTo>
                      <a:pt x="63" y="150"/>
                      <a:pt x="60" y="151"/>
                      <a:pt x="57" y="149"/>
                    </a:cubicBezTo>
                    <a:cubicBezTo>
                      <a:pt x="56" y="149"/>
                      <a:pt x="56" y="149"/>
                      <a:pt x="55" y="149"/>
                    </a:cubicBezTo>
                    <a:cubicBezTo>
                      <a:pt x="52" y="148"/>
                      <a:pt x="50" y="143"/>
                      <a:pt x="50" y="138"/>
                    </a:cubicBezTo>
                    <a:cubicBezTo>
                      <a:pt x="50" y="135"/>
                      <a:pt x="50" y="132"/>
                      <a:pt x="50" y="128"/>
                    </a:cubicBezTo>
                    <a:cubicBezTo>
                      <a:pt x="51" y="124"/>
                      <a:pt x="49" y="119"/>
                      <a:pt x="47" y="118"/>
                    </a:cubicBezTo>
                    <a:cubicBezTo>
                      <a:pt x="45" y="116"/>
                      <a:pt x="41" y="113"/>
                      <a:pt x="39" y="111"/>
                    </a:cubicBezTo>
                    <a:cubicBezTo>
                      <a:pt x="37" y="109"/>
                      <a:pt x="35" y="103"/>
                      <a:pt x="35" y="99"/>
                    </a:cubicBezTo>
                    <a:cubicBezTo>
                      <a:pt x="35" y="94"/>
                      <a:pt x="33" y="89"/>
                      <a:pt x="31" y="87"/>
                    </a:cubicBezTo>
                    <a:cubicBezTo>
                      <a:pt x="29" y="85"/>
                      <a:pt x="27" y="83"/>
                      <a:pt x="27" y="83"/>
                    </a:cubicBezTo>
                    <a:cubicBezTo>
                      <a:pt x="27" y="83"/>
                      <a:pt x="27" y="83"/>
                      <a:pt x="19" y="83"/>
                    </a:cubicBezTo>
                    <a:cubicBezTo>
                      <a:pt x="11" y="83"/>
                      <a:pt x="11" y="75"/>
                      <a:pt x="11" y="75"/>
                    </a:cubicBezTo>
                    <a:cubicBezTo>
                      <a:pt x="11" y="70"/>
                      <a:pt x="13" y="64"/>
                      <a:pt x="14" y="59"/>
                    </a:cubicBezTo>
                    <a:cubicBezTo>
                      <a:pt x="15" y="57"/>
                      <a:pt x="16" y="54"/>
                      <a:pt x="17" y="51"/>
                    </a:cubicBezTo>
                    <a:cubicBezTo>
                      <a:pt x="19" y="47"/>
                      <a:pt x="17" y="45"/>
                      <a:pt x="13" y="46"/>
                    </a:cubicBezTo>
                    <a:cubicBezTo>
                      <a:pt x="12" y="47"/>
                      <a:pt x="11" y="47"/>
                      <a:pt x="10" y="48"/>
                    </a:cubicBezTo>
                    <a:cubicBezTo>
                      <a:pt x="4" y="60"/>
                      <a:pt x="0" y="73"/>
                      <a:pt x="0" y="87"/>
                    </a:cubicBezTo>
                    <a:cubicBezTo>
                      <a:pt x="0" y="135"/>
                      <a:pt x="39" y="174"/>
                      <a:pt x="87" y="174"/>
                    </a:cubicBezTo>
                    <a:cubicBezTo>
                      <a:pt x="135" y="174"/>
                      <a:pt x="173" y="136"/>
                      <a:pt x="174" y="89"/>
                    </a:cubicBezTo>
                    <a:cubicBezTo>
                      <a:pt x="172" y="91"/>
                      <a:pt x="169" y="92"/>
                      <a:pt x="167" y="92"/>
                    </a:cubicBezTo>
                    <a:close/>
                    <a:moveTo>
                      <a:pt x="73" y="53"/>
                    </a:moveTo>
                    <a:cubicBezTo>
                      <a:pt x="72" y="55"/>
                      <a:pt x="70" y="52"/>
                      <a:pt x="69" y="49"/>
                    </a:cubicBezTo>
                    <a:cubicBezTo>
                      <a:pt x="69" y="47"/>
                      <a:pt x="69" y="44"/>
                      <a:pt x="69" y="42"/>
                    </a:cubicBezTo>
                    <a:cubicBezTo>
                      <a:pt x="69" y="39"/>
                      <a:pt x="74" y="34"/>
                      <a:pt x="77" y="34"/>
                    </a:cubicBezTo>
                    <a:cubicBezTo>
                      <a:pt x="80" y="34"/>
                      <a:pt x="82" y="34"/>
                      <a:pt x="85" y="34"/>
                    </a:cubicBezTo>
                    <a:cubicBezTo>
                      <a:pt x="88" y="34"/>
                      <a:pt x="92" y="37"/>
                      <a:pt x="92" y="38"/>
                    </a:cubicBezTo>
                    <a:cubicBezTo>
                      <a:pt x="92" y="40"/>
                      <a:pt x="89" y="43"/>
                      <a:pt x="85" y="45"/>
                    </a:cubicBezTo>
                    <a:cubicBezTo>
                      <a:pt x="85" y="45"/>
                      <a:pt x="84" y="46"/>
                      <a:pt x="83" y="46"/>
                    </a:cubicBezTo>
                    <a:cubicBezTo>
                      <a:pt x="79" y="48"/>
                      <a:pt x="75" y="51"/>
                      <a:pt x="73" y="5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121892" tIns="60946" rIns="121892" bIns="60946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Content Placeholder 2">
                <a:extLst>
                  <a:ext uri="{FF2B5EF4-FFF2-40B4-BE49-F238E27FC236}">
                    <a16:creationId xmlns:a16="http://schemas.microsoft.com/office/drawing/2014/main" id="{238E24A6-04D3-6016-3EE6-DABB6B8B91AA}"/>
                  </a:ext>
                </a:extLst>
              </p:cNvPr>
              <p:cNvSpPr txBox="1"/>
              <p:nvPr/>
            </p:nvSpPr>
            <p:spPr>
              <a:xfrm>
                <a:off x="1117600" y="5257800"/>
                <a:ext cx="1828800" cy="4064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lIns="121892" tIns="60946" rIns="121892" bIns="60946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zh-CN" altLang="en-US" sz="1600" b="1" dirty="0">
                    <a:solidFill>
                      <a:prstClr val="white"/>
                    </a:solidFill>
                    <a:cs typeface="+mn-ea"/>
                    <a:sym typeface="+mn-lt"/>
                  </a:rPr>
                  <a:t>关键词</a:t>
                </a:r>
                <a:endParaRPr lang="en-US" altLang="zh-CN" sz="1600" b="1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F98A1AEF-E426-2C3F-F2A1-8F5121841B69}"/>
                </a:ext>
              </a:extLst>
            </p:cNvPr>
            <p:cNvGrpSpPr/>
            <p:nvPr/>
          </p:nvGrpSpPr>
          <p:grpSpPr>
            <a:xfrm>
              <a:off x="3851425" y="3956352"/>
              <a:ext cx="2042584" cy="1966384"/>
              <a:chOff x="3503083" y="3869267"/>
              <a:chExt cx="2042584" cy="1966384"/>
            </a:xfrm>
            <a:solidFill>
              <a:srgbClr val="FE978C"/>
            </a:solidFill>
          </p:grpSpPr>
          <p:sp>
            <p:nvSpPr>
              <p:cNvPr id="7" name="Freeform 265">
                <a:extLst>
                  <a:ext uri="{FF2B5EF4-FFF2-40B4-BE49-F238E27FC236}">
                    <a16:creationId xmlns:a16="http://schemas.microsoft.com/office/drawing/2014/main" id="{6F34A3C6-C9C2-F484-ECB6-0C22C8BA6738}"/>
                  </a:ext>
                </a:extLst>
              </p:cNvPr>
              <p:cNvSpPr/>
              <p:nvPr/>
            </p:nvSpPr>
            <p:spPr bwMode="auto">
              <a:xfrm>
                <a:off x="3503083" y="3869267"/>
                <a:ext cx="2042584" cy="1966384"/>
              </a:xfrm>
              <a:custGeom>
                <a:avLst/>
                <a:gdLst/>
                <a:ahLst/>
                <a:cxnLst>
                  <a:cxn ang="0">
                    <a:pos x="10" y="124"/>
                  </a:cxn>
                  <a:cxn ang="0">
                    <a:pos x="118" y="124"/>
                  </a:cxn>
                  <a:cxn ang="0">
                    <a:pos x="125" y="113"/>
                  </a:cxn>
                  <a:cxn ang="0">
                    <a:pos x="70" y="6"/>
                  </a:cxn>
                  <a:cxn ang="0">
                    <a:pos x="58" y="6"/>
                  </a:cxn>
                  <a:cxn ang="0">
                    <a:pos x="3" y="113"/>
                  </a:cxn>
                  <a:cxn ang="0">
                    <a:pos x="10" y="124"/>
                  </a:cxn>
                </a:cxnLst>
                <a:rect l="0" t="0" r="r" b="b"/>
                <a:pathLst>
                  <a:path w="129" h="124">
                    <a:moveTo>
                      <a:pt x="10" y="124"/>
                    </a:moveTo>
                    <a:cubicBezTo>
                      <a:pt x="118" y="124"/>
                      <a:pt x="118" y="124"/>
                      <a:pt x="118" y="124"/>
                    </a:cubicBezTo>
                    <a:cubicBezTo>
                      <a:pt x="126" y="124"/>
                      <a:pt x="129" y="119"/>
                      <a:pt x="125" y="113"/>
                    </a:cubicBezTo>
                    <a:cubicBezTo>
                      <a:pt x="70" y="6"/>
                      <a:pt x="70" y="6"/>
                      <a:pt x="70" y="6"/>
                    </a:cubicBezTo>
                    <a:cubicBezTo>
                      <a:pt x="67" y="0"/>
                      <a:pt x="62" y="0"/>
                      <a:pt x="58" y="6"/>
                    </a:cubicBezTo>
                    <a:cubicBezTo>
                      <a:pt x="3" y="113"/>
                      <a:pt x="3" y="113"/>
                      <a:pt x="3" y="113"/>
                    </a:cubicBezTo>
                    <a:cubicBezTo>
                      <a:pt x="0" y="119"/>
                      <a:pt x="3" y="124"/>
                      <a:pt x="10" y="124"/>
                    </a:cubicBezTo>
                    <a:close/>
                  </a:path>
                </a:pathLst>
              </a:custGeom>
              <a:solidFill>
                <a:srgbClr val="58BC46"/>
              </a:solidFill>
              <a:ln w="9525">
                <a:noFill/>
                <a:round/>
              </a:ln>
            </p:spPr>
            <p:txBody>
              <a:bodyPr vert="horz" wrap="square" lIns="121892" tIns="60946" rIns="121892" bIns="60946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8" name="Group 319">
                <a:extLst>
                  <a:ext uri="{FF2B5EF4-FFF2-40B4-BE49-F238E27FC236}">
                    <a16:creationId xmlns:a16="http://schemas.microsoft.com/office/drawing/2014/main" id="{37DCA973-C1F7-D475-2C7C-9762DE68A5F2}"/>
                  </a:ext>
                </a:extLst>
              </p:cNvPr>
              <p:cNvGrpSpPr/>
              <p:nvPr/>
            </p:nvGrpSpPr>
            <p:grpSpPr>
              <a:xfrm>
                <a:off x="4093379" y="4648200"/>
                <a:ext cx="802217" cy="584200"/>
                <a:chOff x="4930417" y="3856038"/>
                <a:chExt cx="601663" cy="438150"/>
              </a:xfrm>
              <a:grpFill/>
            </p:grpSpPr>
            <p:sp>
              <p:nvSpPr>
                <p:cNvPr id="10" name="Freeform 68">
                  <a:extLst>
                    <a:ext uri="{FF2B5EF4-FFF2-40B4-BE49-F238E27FC236}">
                      <a16:creationId xmlns:a16="http://schemas.microsoft.com/office/drawing/2014/main" id="{AFF119E8-4344-318F-CEC4-682735D4C7C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955817" y="3856038"/>
                  <a:ext cx="539750" cy="387350"/>
                </a:xfrm>
                <a:custGeom>
                  <a:avLst/>
                  <a:gdLst/>
                  <a:ahLst/>
                  <a:cxnLst>
                    <a:cxn ang="0">
                      <a:pos x="216" y="13"/>
                    </a:cxn>
                    <a:cxn ang="0">
                      <a:pos x="203" y="0"/>
                    </a:cxn>
                    <a:cxn ang="0">
                      <a:pos x="13" y="0"/>
                    </a:cxn>
                    <a:cxn ang="0">
                      <a:pos x="0" y="13"/>
                    </a:cxn>
                    <a:cxn ang="0">
                      <a:pos x="0" y="143"/>
                    </a:cxn>
                    <a:cxn ang="0">
                      <a:pos x="13" y="155"/>
                    </a:cxn>
                    <a:cxn ang="0">
                      <a:pos x="203" y="155"/>
                    </a:cxn>
                    <a:cxn ang="0">
                      <a:pos x="216" y="143"/>
                    </a:cxn>
                    <a:cxn ang="0">
                      <a:pos x="216" y="13"/>
                    </a:cxn>
                    <a:cxn ang="0">
                      <a:pos x="206" y="138"/>
                    </a:cxn>
                    <a:cxn ang="0">
                      <a:pos x="14" y="138"/>
                    </a:cxn>
                    <a:cxn ang="0">
                      <a:pos x="14" y="13"/>
                    </a:cxn>
                    <a:cxn ang="0">
                      <a:pos x="206" y="13"/>
                    </a:cxn>
                    <a:cxn ang="0">
                      <a:pos x="206" y="138"/>
                    </a:cxn>
                  </a:cxnLst>
                  <a:rect l="0" t="0" r="r" b="b"/>
                  <a:pathLst>
                    <a:path w="216" h="155">
                      <a:moveTo>
                        <a:pt x="216" y="13"/>
                      </a:moveTo>
                      <a:cubicBezTo>
                        <a:pt x="216" y="6"/>
                        <a:pt x="210" y="0"/>
                        <a:pt x="20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6" y="0"/>
                        <a:pt x="0" y="6"/>
                        <a:pt x="0" y="13"/>
                      </a:cubicBezTo>
                      <a:cubicBezTo>
                        <a:pt x="0" y="143"/>
                        <a:pt x="0" y="143"/>
                        <a:pt x="0" y="143"/>
                      </a:cubicBezTo>
                      <a:cubicBezTo>
                        <a:pt x="0" y="150"/>
                        <a:pt x="6" y="155"/>
                        <a:pt x="13" y="155"/>
                      </a:cubicBezTo>
                      <a:cubicBezTo>
                        <a:pt x="203" y="155"/>
                        <a:pt x="203" y="155"/>
                        <a:pt x="203" y="155"/>
                      </a:cubicBezTo>
                      <a:cubicBezTo>
                        <a:pt x="210" y="155"/>
                        <a:pt x="216" y="150"/>
                        <a:pt x="216" y="143"/>
                      </a:cubicBezTo>
                      <a:lnTo>
                        <a:pt x="216" y="13"/>
                      </a:lnTo>
                      <a:close/>
                      <a:moveTo>
                        <a:pt x="206" y="138"/>
                      </a:moveTo>
                      <a:cubicBezTo>
                        <a:pt x="14" y="138"/>
                        <a:pt x="14" y="138"/>
                        <a:pt x="14" y="138"/>
                      </a:cubicBezTo>
                      <a:cubicBezTo>
                        <a:pt x="14" y="13"/>
                        <a:pt x="14" y="13"/>
                        <a:pt x="14" y="13"/>
                      </a:cubicBezTo>
                      <a:cubicBezTo>
                        <a:pt x="206" y="13"/>
                        <a:pt x="206" y="13"/>
                        <a:pt x="206" y="13"/>
                      </a:cubicBezTo>
                      <a:lnTo>
                        <a:pt x="206" y="138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solidFill>
                    <a:schemeClr val="bg1"/>
                  </a:solidFill>
                  <a:round/>
                </a:ln>
              </p:spPr>
              <p:txBody>
                <a:bodyPr vert="horz" wrap="square" lIns="121892" tIns="60946" rIns="121892" bIns="60946" numCol="1" anchor="t" anchorCtr="0" compatLnSpc="1"/>
                <a:lstStyle/>
                <a:p>
                  <a:endParaRPr lang="en-US" sz="2400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1" name="Freeform 69">
                  <a:extLst>
                    <a:ext uri="{FF2B5EF4-FFF2-40B4-BE49-F238E27FC236}">
                      <a16:creationId xmlns:a16="http://schemas.microsoft.com/office/drawing/2014/main" id="{FE0DF061-63D3-64E7-60BF-4B96D2A2772A}"/>
                    </a:ext>
                  </a:extLst>
                </p:cNvPr>
                <p:cNvSpPr/>
                <p:nvPr/>
              </p:nvSpPr>
              <p:spPr bwMode="auto">
                <a:xfrm>
                  <a:off x="4930417" y="4251325"/>
                  <a:ext cx="601663" cy="42863"/>
                </a:xfrm>
                <a:custGeom>
                  <a:avLst/>
                  <a:gdLst/>
                  <a:ahLst/>
                  <a:cxnLst>
                    <a:cxn ang="0">
                      <a:pos x="152" y="0"/>
                    </a:cxn>
                    <a:cxn ang="0">
                      <a:pos x="139" y="7"/>
                    </a:cxn>
                    <a:cxn ang="0">
                      <a:pos x="101" y="7"/>
                    </a:cxn>
                    <a:cxn ang="0">
                      <a:pos x="89" y="0"/>
                    </a:cxn>
                    <a:cxn ang="0">
                      <a:pos x="0" y="0"/>
                    </a:cxn>
                    <a:cxn ang="0">
                      <a:pos x="25" y="17"/>
                    </a:cxn>
                    <a:cxn ang="0">
                      <a:pos x="215" y="17"/>
                    </a:cxn>
                    <a:cxn ang="0">
                      <a:pos x="240" y="0"/>
                    </a:cxn>
                    <a:cxn ang="0">
                      <a:pos x="152" y="0"/>
                    </a:cxn>
                  </a:cxnLst>
                  <a:rect l="0" t="0" r="r" b="b"/>
                  <a:pathLst>
                    <a:path w="240" h="17">
                      <a:moveTo>
                        <a:pt x="152" y="0"/>
                      </a:moveTo>
                      <a:cubicBezTo>
                        <a:pt x="152" y="0"/>
                        <a:pt x="152" y="7"/>
                        <a:pt x="139" y="7"/>
                      </a:cubicBezTo>
                      <a:cubicBezTo>
                        <a:pt x="126" y="7"/>
                        <a:pt x="114" y="7"/>
                        <a:pt x="101" y="7"/>
                      </a:cubicBezTo>
                      <a:cubicBezTo>
                        <a:pt x="89" y="7"/>
                        <a:pt x="89" y="0"/>
                        <a:pt x="89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7"/>
                        <a:pt x="25" y="17"/>
                      </a:cubicBezTo>
                      <a:cubicBezTo>
                        <a:pt x="51" y="17"/>
                        <a:pt x="190" y="17"/>
                        <a:pt x="215" y="17"/>
                      </a:cubicBezTo>
                      <a:cubicBezTo>
                        <a:pt x="240" y="17"/>
                        <a:pt x="240" y="0"/>
                        <a:pt x="240" y="0"/>
                      </a:cubicBezTo>
                      <a:lnTo>
                        <a:pt x="152" y="0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</p:spPr>
              <p:txBody>
                <a:bodyPr vert="horz" wrap="square" lIns="121892" tIns="60946" rIns="121892" bIns="60946" numCol="1" anchor="t" anchorCtr="0" compatLnSpc="1"/>
                <a:lstStyle/>
                <a:p>
                  <a:endParaRPr lang="en-US" sz="2400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9" name="Content Placeholder 2">
                <a:extLst>
                  <a:ext uri="{FF2B5EF4-FFF2-40B4-BE49-F238E27FC236}">
                    <a16:creationId xmlns:a16="http://schemas.microsoft.com/office/drawing/2014/main" id="{510964A4-7745-30E6-6601-BD95A9EE6A39}"/>
                  </a:ext>
                </a:extLst>
              </p:cNvPr>
              <p:cNvSpPr txBox="1"/>
              <p:nvPr/>
            </p:nvSpPr>
            <p:spPr>
              <a:xfrm>
                <a:off x="3556000" y="5257800"/>
                <a:ext cx="1828800" cy="4064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lIns="121892" tIns="60946" rIns="121892" bIns="60946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zh-CN" altLang="en-US" sz="1600" b="1" dirty="0">
                    <a:solidFill>
                      <a:prstClr val="white"/>
                    </a:solidFill>
                    <a:cs typeface="+mn-ea"/>
                    <a:sym typeface="+mn-lt"/>
                  </a:rPr>
                  <a:t>关键词</a:t>
                </a:r>
                <a:endParaRPr lang="en-US" altLang="zh-CN" sz="1600" b="1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39EE61F1-1E23-BA57-7540-AC41E751E96E}"/>
              </a:ext>
            </a:extLst>
          </p:cNvPr>
          <p:cNvGrpSpPr/>
          <p:nvPr/>
        </p:nvGrpSpPr>
        <p:grpSpPr>
          <a:xfrm>
            <a:off x="6719063" y="1292931"/>
            <a:ext cx="2859096" cy="791122"/>
            <a:chOff x="-94764" y="1931934"/>
            <a:chExt cx="2859096" cy="791122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9F28026C-3751-8055-C620-82ACFA699979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5047A45E-B6D4-27F4-9063-4E06F577D4CC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7CFD1B95-2AAC-B447-048F-68BCC18A8F8C}"/>
              </a:ext>
            </a:extLst>
          </p:cNvPr>
          <p:cNvGrpSpPr/>
          <p:nvPr/>
        </p:nvGrpSpPr>
        <p:grpSpPr>
          <a:xfrm>
            <a:off x="1565883" y="3041811"/>
            <a:ext cx="2880264" cy="791122"/>
            <a:chOff x="-94764" y="1931934"/>
            <a:chExt cx="2880264" cy="791122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C1FC32AD-9977-CDC3-A9A2-0A08944ECCCE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F1AF51C2-2890-C666-5C05-B6EEA493F00E}"/>
                </a:ext>
              </a:extLst>
            </p:cNvPr>
            <p:cNvSpPr txBox="1"/>
            <p:nvPr/>
          </p:nvSpPr>
          <p:spPr>
            <a:xfrm>
              <a:off x="549933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5E16B297-003E-35F8-35A5-2BEF9F662578}"/>
              </a:ext>
            </a:extLst>
          </p:cNvPr>
          <p:cNvGrpSpPr/>
          <p:nvPr/>
        </p:nvGrpSpPr>
        <p:grpSpPr>
          <a:xfrm>
            <a:off x="7932071" y="3237574"/>
            <a:ext cx="2859096" cy="791122"/>
            <a:chOff x="-94764" y="1931934"/>
            <a:chExt cx="2859096" cy="791122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B7C5A316-4B97-D856-0714-81EC02560A3F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C4A3A41F-D689-3B9E-D730-F326FCF7814D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BE278D0D-E0A9-984E-AC0E-F708E0052E55}"/>
              </a:ext>
            </a:extLst>
          </p:cNvPr>
          <p:cNvGrpSpPr/>
          <p:nvPr/>
        </p:nvGrpSpPr>
        <p:grpSpPr>
          <a:xfrm>
            <a:off x="2409373" y="4816245"/>
            <a:ext cx="7373256" cy="571176"/>
            <a:chOff x="-1919817" y="1921048"/>
            <a:chExt cx="7373256" cy="571176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BF102FF5-0659-0F72-6C31-F6EBDE733DBD}"/>
                </a:ext>
              </a:extLst>
            </p:cNvPr>
            <p:cNvSpPr txBox="1"/>
            <p:nvPr/>
          </p:nvSpPr>
          <p:spPr>
            <a:xfrm>
              <a:off x="-1919817" y="2190603"/>
              <a:ext cx="7373256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34DB4687-FC49-58FF-9655-26238E0FE947}"/>
                </a:ext>
              </a:extLst>
            </p:cNvPr>
            <p:cNvSpPr txBox="1"/>
            <p:nvPr/>
          </p:nvSpPr>
          <p:spPr>
            <a:xfrm>
              <a:off x="649026" y="1921048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77319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>
            <a:extLst>
              <a:ext uri="{FF2B5EF4-FFF2-40B4-BE49-F238E27FC236}">
                <a16:creationId xmlns:a16="http://schemas.microsoft.com/office/drawing/2014/main" id="{BC89895F-B7CE-E167-DC57-1800A83F3302}"/>
              </a:ext>
            </a:extLst>
          </p:cNvPr>
          <p:cNvSpPr txBox="1"/>
          <p:nvPr/>
        </p:nvSpPr>
        <p:spPr>
          <a:xfrm>
            <a:off x="1349957" y="339444"/>
            <a:ext cx="456475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单击此处添加标题文本</a:t>
            </a: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0E48E344-1F95-7A98-FB12-0516672124A0}"/>
              </a:ext>
            </a:extLst>
          </p:cNvPr>
          <p:cNvSpPr/>
          <p:nvPr/>
        </p:nvSpPr>
        <p:spPr>
          <a:xfrm rot="2300262">
            <a:off x="589704" y="271324"/>
            <a:ext cx="782646" cy="747532"/>
          </a:xfrm>
          <a:custGeom>
            <a:avLst/>
            <a:gdLst>
              <a:gd name="connsiteX0" fmla="*/ 427940 w 1277866"/>
              <a:gd name="connsiteY0" fmla="*/ 1147860 h 1220531"/>
              <a:gd name="connsiteX1" fmla="*/ 301450 w 1277866"/>
              <a:gd name="connsiteY1" fmla="*/ 1214322 h 1220531"/>
              <a:gd name="connsiteX2" fmla="*/ 224562 w 1277866"/>
              <a:gd name="connsiteY2" fmla="*/ 1158448 h 1220531"/>
              <a:gd name="connsiteX3" fmla="*/ 248752 w 1277866"/>
              <a:gd name="connsiteY3" fmla="*/ 1017623 h 1220531"/>
              <a:gd name="connsiteX4" fmla="*/ 118352 w 1277866"/>
              <a:gd name="connsiteY4" fmla="*/ 616324 h 1220531"/>
              <a:gd name="connsiteX5" fmla="*/ 16053 w 1277866"/>
              <a:gd name="connsiteY5" fmla="*/ 516631 h 1220531"/>
              <a:gd name="connsiteX6" fmla="*/ 45456 w 1277866"/>
              <a:gd name="connsiteY6" fmla="*/ 426222 h 1220531"/>
              <a:gd name="connsiteX7" fmla="*/ 186851 w 1277866"/>
              <a:gd name="connsiteY7" fmla="*/ 405697 h 1220531"/>
              <a:gd name="connsiteX8" fmla="*/ 528203 w 1277866"/>
              <a:gd name="connsiteY8" fmla="*/ 157685 h 1220531"/>
              <a:gd name="connsiteX9" fmla="*/ 591408 w 1277866"/>
              <a:gd name="connsiteY9" fmla="*/ 29566 h 1220531"/>
              <a:gd name="connsiteX10" fmla="*/ 686459 w 1277866"/>
              <a:gd name="connsiteY10" fmla="*/ 29566 h 1220531"/>
              <a:gd name="connsiteX11" fmla="*/ 749663 w 1277866"/>
              <a:gd name="connsiteY11" fmla="*/ 157685 h 1220531"/>
              <a:gd name="connsiteX12" fmla="*/ 1091015 w 1277866"/>
              <a:gd name="connsiteY12" fmla="*/ 405697 h 1220531"/>
              <a:gd name="connsiteX13" fmla="*/ 1232411 w 1277866"/>
              <a:gd name="connsiteY13" fmla="*/ 426222 h 1220531"/>
              <a:gd name="connsiteX14" fmla="*/ 1261814 w 1277866"/>
              <a:gd name="connsiteY14" fmla="*/ 516631 h 1220531"/>
              <a:gd name="connsiteX15" fmla="*/ 1159514 w 1277866"/>
              <a:gd name="connsiteY15" fmla="*/ 616324 h 1220531"/>
              <a:gd name="connsiteX16" fmla="*/ 1029114 w 1277866"/>
              <a:gd name="connsiteY16" fmla="*/ 1017623 h 1220531"/>
              <a:gd name="connsiteX17" fmla="*/ 1053304 w 1277866"/>
              <a:gd name="connsiteY17" fmla="*/ 1158448 h 1220531"/>
              <a:gd name="connsiteX18" fmla="*/ 976417 w 1277866"/>
              <a:gd name="connsiteY18" fmla="*/ 1214322 h 1220531"/>
              <a:gd name="connsiteX19" fmla="*/ 849927 w 1277866"/>
              <a:gd name="connsiteY19" fmla="*/ 1147860 h 1220531"/>
              <a:gd name="connsiteX20" fmla="*/ 427940 w 1277866"/>
              <a:gd name="connsiteY20" fmla="*/ 1147860 h 1220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77866" h="1220531">
                <a:moveTo>
                  <a:pt x="427940" y="1147860"/>
                </a:moveTo>
                <a:lnTo>
                  <a:pt x="301450" y="1214322"/>
                </a:lnTo>
                <a:cubicBezTo>
                  <a:pt x="262517" y="1234766"/>
                  <a:pt x="217068" y="1201779"/>
                  <a:pt x="224562" y="1158448"/>
                </a:cubicBezTo>
                <a:lnTo>
                  <a:pt x="248752" y="1017623"/>
                </a:lnTo>
                <a:cubicBezTo>
                  <a:pt x="274001" y="870526"/>
                  <a:pt x="225213" y="720497"/>
                  <a:pt x="118352" y="616324"/>
                </a:cubicBezTo>
                <a:lnTo>
                  <a:pt x="16053" y="516631"/>
                </a:lnTo>
                <a:cubicBezTo>
                  <a:pt x="-15387" y="485924"/>
                  <a:pt x="1962" y="432494"/>
                  <a:pt x="45456" y="426222"/>
                </a:cubicBezTo>
                <a:lnTo>
                  <a:pt x="186851" y="405697"/>
                </a:lnTo>
                <a:cubicBezTo>
                  <a:pt x="334518" y="384276"/>
                  <a:pt x="462148" y="291506"/>
                  <a:pt x="528203" y="157685"/>
                </a:cubicBezTo>
                <a:lnTo>
                  <a:pt x="591408" y="29566"/>
                </a:lnTo>
                <a:cubicBezTo>
                  <a:pt x="610874" y="-9855"/>
                  <a:pt x="667074" y="-9855"/>
                  <a:pt x="686459" y="29566"/>
                </a:cubicBezTo>
                <a:lnTo>
                  <a:pt x="749663" y="157685"/>
                </a:lnTo>
                <a:cubicBezTo>
                  <a:pt x="815718" y="291506"/>
                  <a:pt x="943348" y="384195"/>
                  <a:pt x="1091015" y="405697"/>
                </a:cubicBezTo>
                <a:lnTo>
                  <a:pt x="1232411" y="426222"/>
                </a:lnTo>
                <a:cubicBezTo>
                  <a:pt x="1275905" y="432575"/>
                  <a:pt x="1293253" y="486006"/>
                  <a:pt x="1261814" y="516631"/>
                </a:cubicBezTo>
                <a:lnTo>
                  <a:pt x="1159514" y="616324"/>
                </a:lnTo>
                <a:cubicBezTo>
                  <a:pt x="1052653" y="720497"/>
                  <a:pt x="1003946" y="870526"/>
                  <a:pt x="1029114" y="1017623"/>
                </a:cubicBezTo>
                <a:lnTo>
                  <a:pt x="1053304" y="1158448"/>
                </a:lnTo>
                <a:cubicBezTo>
                  <a:pt x="1060717" y="1201779"/>
                  <a:pt x="1015268" y="1234766"/>
                  <a:pt x="976417" y="1214322"/>
                </a:cubicBezTo>
                <a:lnTo>
                  <a:pt x="849927" y="1147860"/>
                </a:lnTo>
                <a:cubicBezTo>
                  <a:pt x="717817" y="1078465"/>
                  <a:pt x="560050" y="1078465"/>
                  <a:pt x="427940" y="1147860"/>
                </a:cubicBezTo>
                <a:close/>
              </a:path>
            </a:pathLst>
          </a:custGeom>
          <a:solidFill>
            <a:srgbClr val="58BC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5FC2C10B-D06F-3FDC-0EF6-0EB5657A01D6}"/>
              </a:ext>
            </a:extLst>
          </p:cNvPr>
          <p:cNvSpPr/>
          <p:nvPr/>
        </p:nvSpPr>
        <p:spPr>
          <a:xfrm rot="2300262">
            <a:off x="420809" y="372790"/>
            <a:ext cx="160959" cy="153737"/>
          </a:xfrm>
          <a:custGeom>
            <a:avLst/>
            <a:gdLst>
              <a:gd name="connsiteX0" fmla="*/ 427940 w 1277866"/>
              <a:gd name="connsiteY0" fmla="*/ 1147860 h 1220531"/>
              <a:gd name="connsiteX1" fmla="*/ 301450 w 1277866"/>
              <a:gd name="connsiteY1" fmla="*/ 1214322 h 1220531"/>
              <a:gd name="connsiteX2" fmla="*/ 224562 w 1277866"/>
              <a:gd name="connsiteY2" fmla="*/ 1158448 h 1220531"/>
              <a:gd name="connsiteX3" fmla="*/ 248752 w 1277866"/>
              <a:gd name="connsiteY3" fmla="*/ 1017623 h 1220531"/>
              <a:gd name="connsiteX4" fmla="*/ 118352 w 1277866"/>
              <a:gd name="connsiteY4" fmla="*/ 616324 h 1220531"/>
              <a:gd name="connsiteX5" fmla="*/ 16053 w 1277866"/>
              <a:gd name="connsiteY5" fmla="*/ 516631 h 1220531"/>
              <a:gd name="connsiteX6" fmla="*/ 45456 w 1277866"/>
              <a:gd name="connsiteY6" fmla="*/ 426222 h 1220531"/>
              <a:gd name="connsiteX7" fmla="*/ 186851 w 1277866"/>
              <a:gd name="connsiteY7" fmla="*/ 405697 h 1220531"/>
              <a:gd name="connsiteX8" fmla="*/ 528203 w 1277866"/>
              <a:gd name="connsiteY8" fmla="*/ 157685 h 1220531"/>
              <a:gd name="connsiteX9" fmla="*/ 591408 w 1277866"/>
              <a:gd name="connsiteY9" fmla="*/ 29566 h 1220531"/>
              <a:gd name="connsiteX10" fmla="*/ 686459 w 1277866"/>
              <a:gd name="connsiteY10" fmla="*/ 29566 h 1220531"/>
              <a:gd name="connsiteX11" fmla="*/ 749663 w 1277866"/>
              <a:gd name="connsiteY11" fmla="*/ 157685 h 1220531"/>
              <a:gd name="connsiteX12" fmla="*/ 1091015 w 1277866"/>
              <a:gd name="connsiteY12" fmla="*/ 405697 h 1220531"/>
              <a:gd name="connsiteX13" fmla="*/ 1232411 w 1277866"/>
              <a:gd name="connsiteY13" fmla="*/ 426222 h 1220531"/>
              <a:gd name="connsiteX14" fmla="*/ 1261814 w 1277866"/>
              <a:gd name="connsiteY14" fmla="*/ 516631 h 1220531"/>
              <a:gd name="connsiteX15" fmla="*/ 1159514 w 1277866"/>
              <a:gd name="connsiteY15" fmla="*/ 616324 h 1220531"/>
              <a:gd name="connsiteX16" fmla="*/ 1029114 w 1277866"/>
              <a:gd name="connsiteY16" fmla="*/ 1017623 h 1220531"/>
              <a:gd name="connsiteX17" fmla="*/ 1053304 w 1277866"/>
              <a:gd name="connsiteY17" fmla="*/ 1158448 h 1220531"/>
              <a:gd name="connsiteX18" fmla="*/ 976417 w 1277866"/>
              <a:gd name="connsiteY18" fmla="*/ 1214322 h 1220531"/>
              <a:gd name="connsiteX19" fmla="*/ 849927 w 1277866"/>
              <a:gd name="connsiteY19" fmla="*/ 1147860 h 1220531"/>
              <a:gd name="connsiteX20" fmla="*/ 427940 w 1277866"/>
              <a:gd name="connsiteY20" fmla="*/ 1147860 h 1220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77866" h="1220531">
                <a:moveTo>
                  <a:pt x="427940" y="1147860"/>
                </a:moveTo>
                <a:lnTo>
                  <a:pt x="301450" y="1214322"/>
                </a:lnTo>
                <a:cubicBezTo>
                  <a:pt x="262517" y="1234766"/>
                  <a:pt x="217068" y="1201779"/>
                  <a:pt x="224562" y="1158448"/>
                </a:cubicBezTo>
                <a:lnTo>
                  <a:pt x="248752" y="1017623"/>
                </a:lnTo>
                <a:cubicBezTo>
                  <a:pt x="274001" y="870526"/>
                  <a:pt x="225213" y="720497"/>
                  <a:pt x="118352" y="616324"/>
                </a:cubicBezTo>
                <a:lnTo>
                  <a:pt x="16053" y="516631"/>
                </a:lnTo>
                <a:cubicBezTo>
                  <a:pt x="-15387" y="485924"/>
                  <a:pt x="1962" y="432494"/>
                  <a:pt x="45456" y="426222"/>
                </a:cubicBezTo>
                <a:lnTo>
                  <a:pt x="186851" y="405697"/>
                </a:lnTo>
                <a:cubicBezTo>
                  <a:pt x="334518" y="384276"/>
                  <a:pt x="462148" y="291506"/>
                  <a:pt x="528203" y="157685"/>
                </a:cubicBezTo>
                <a:lnTo>
                  <a:pt x="591408" y="29566"/>
                </a:lnTo>
                <a:cubicBezTo>
                  <a:pt x="610874" y="-9855"/>
                  <a:pt x="667074" y="-9855"/>
                  <a:pt x="686459" y="29566"/>
                </a:cubicBezTo>
                <a:lnTo>
                  <a:pt x="749663" y="157685"/>
                </a:lnTo>
                <a:cubicBezTo>
                  <a:pt x="815718" y="291506"/>
                  <a:pt x="943348" y="384195"/>
                  <a:pt x="1091015" y="405697"/>
                </a:cubicBezTo>
                <a:lnTo>
                  <a:pt x="1232411" y="426222"/>
                </a:lnTo>
                <a:cubicBezTo>
                  <a:pt x="1275905" y="432575"/>
                  <a:pt x="1293253" y="486006"/>
                  <a:pt x="1261814" y="516631"/>
                </a:cubicBezTo>
                <a:lnTo>
                  <a:pt x="1159514" y="616324"/>
                </a:lnTo>
                <a:cubicBezTo>
                  <a:pt x="1052653" y="720497"/>
                  <a:pt x="1003946" y="870526"/>
                  <a:pt x="1029114" y="1017623"/>
                </a:cubicBezTo>
                <a:lnTo>
                  <a:pt x="1053304" y="1158448"/>
                </a:lnTo>
                <a:cubicBezTo>
                  <a:pt x="1060717" y="1201779"/>
                  <a:pt x="1015268" y="1234766"/>
                  <a:pt x="976417" y="1214322"/>
                </a:cubicBezTo>
                <a:lnTo>
                  <a:pt x="849927" y="1147860"/>
                </a:lnTo>
                <a:cubicBezTo>
                  <a:pt x="717817" y="1078465"/>
                  <a:pt x="560050" y="1078465"/>
                  <a:pt x="427940" y="1147860"/>
                </a:cubicBezTo>
                <a:close/>
              </a:path>
            </a:pathLst>
          </a:custGeom>
          <a:solidFill>
            <a:srgbClr val="58BC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5680B08-D955-5C30-5AE4-13F450B4A041}"/>
              </a:ext>
            </a:extLst>
          </p:cNvPr>
          <p:cNvSpPr txBox="1"/>
          <p:nvPr/>
        </p:nvSpPr>
        <p:spPr>
          <a:xfrm>
            <a:off x="607601" y="422388"/>
            <a:ext cx="6992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04</a:t>
            </a:r>
            <a:endParaRPr lang="zh-CN" altLang="en-US" sz="28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" name="箭头: 圆角右 1">
            <a:extLst>
              <a:ext uri="{FF2B5EF4-FFF2-40B4-BE49-F238E27FC236}">
                <a16:creationId xmlns:a16="http://schemas.microsoft.com/office/drawing/2014/main" id="{6CDEB35A-86C3-15C2-CB3B-0655CDEA061B}"/>
              </a:ext>
            </a:extLst>
          </p:cNvPr>
          <p:cNvSpPr/>
          <p:nvPr/>
        </p:nvSpPr>
        <p:spPr>
          <a:xfrm>
            <a:off x="1225168" y="3555768"/>
            <a:ext cx="2428892" cy="1550916"/>
          </a:xfrm>
          <a:prstGeom prst="bentArrow">
            <a:avLst/>
          </a:prstGeom>
          <a:solidFill>
            <a:srgbClr val="58BC46"/>
          </a:solidFill>
          <a:ln>
            <a:noFill/>
          </a:ln>
        </p:spPr>
        <p:txBody>
          <a:bodyPr anchor="ctr"/>
          <a:lstStyle/>
          <a:p>
            <a:pPr algn="ctr"/>
            <a:endParaRPr>
              <a:solidFill>
                <a:srgbClr val="FFFFFF"/>
              </a:solidFill>
              <a:cs typeface="+mn-ea"/>
              <a:sym typeface="inpin heiti" panose="00000500000000000000" pitchFamily="2" charset="-122"/>
            </a:endParaRPr>
          </a:p>
        </p:txBody>
      </p:sp>
      <p:sp>
        <p:nvSpPr>
          <p:cNvPr id="3" name="箭头: 圆角右 2">
            <a:extLst>
              <a:ext uri="{FF2B5EF4-FFF2-40B4-BE49-F238E27FC236}">
                <a16:creationId xmlns:a16="http://schemas.microsoft.com/office/drawing/2014/main" id="{0DCDB9C1-92D6-EC72-B567-23F195535B91}"/>
              </a:ext>
            </a:extLst>
          </p:cNvPr>
          <p:cNvSpPr/>
          <p:nvPr/>
        </p:nvSpPr>
        <p:spPr>
          <a:xfrm>
            <a:off x="3695139" y="2929334"/>
            <a:ext cx="2428892" cy="1550916"/>
          </a:xfrm>
          <a:prstGeom prst="bentArrow">
            <a:avLst/>
          </a:prstGeom>
          <a:solidFill>
            <a:srgbClr val="05755F"/>
          </a:solidFill>
          <a:ln>
            <a:noFill/>
          </a:ln>
        </p:spPr>
        <p:txBody>
          <a:bodyPr anchor="ctr"/>
          <a:lstStyle/>
          <a:p>
            <a:pPr algn="ctr"/>
            <a:endParaRPr>
              <a:solidFill>
                <a:srgbClr val="FFFFFF"/>
              </a:solidFill>
              <a:cs typeface="+mn-ea"/>
              <a:sym typeface="inpin heiti" panose="00000500000000000000" pitchFamily="2" charset="-122"/>
            </a:endParaRPr>
          </a:p>
        </p:txBody>
      </p:sp>
      <p:sp>
        <p:nvSpPr>
          <p:cNvPr id="4" name="箭头: 圆角右 3">
            <a:extLst>
              <a:ext uri="{FF2B5EF4-FFF2-40B4-BE49-F238E27FC236}">
                <a16:creationId xmlns:a16="http://schemas.microsoft.com/office/drawing/2014/main" id="{410A2D04-51F3-9889-F4C9-70F0EA59AF1B}"/>
              </a:ext>
            </a:extLst>
          </p:cNvPr>
          <p:cNvSpPr/>
          <p:nvPr/>
        </p:nvSpPr>
        <p:spPr>
          <a:xfrm>
            <a:off x="6190624" y="2004852"/>
            <a:ext cx="2428892" cy="1550916"/>
          </a:xfrm>
          <a:prstGeom prst="bentArrow">
            <a:avLst/>
          </a:prstGeom>
          <a:solidFill>
            <a:srgbClr val="58BC46"/>
          </a:solidFill>
          <a:ln>
            <a:noFill/>
          </a:ln>
        </p:spPr>
        <p:txBody>
          <a:bodyPr vert="horz" wrap="square" lIns="45720" tIns="22860" rIns="45720" bIns="22860" numCol="1" rtlCol="0" anchor="t" anchorCtr="0" compatLnSpc="1">
            <a:prstTxWarp prst="textNoShape">
              <a:avLst/>
            </a:prstTxWarp>
          </a:bodyPr>
          <a:lstStyle/>
          <a:p>
            <a:pPr algn="ctr" defTabSz="1219170"/>
            <a:endParaRPr sz="2400">
              <a:solidFill>
                <a:schemeClr val="bg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5" name="箭头: 圆角右 4">
            <a:extLst>
              <a:ext uri="{FF2B5EF4-FFF2-40B4-BE49-F238E27FC236}">
                <a16:creationId xmlns:a16="http://schemas.microsoft.com/office/drawing/2014/main" id="{370D9162-C1AB-EFE6-A9A4-BFC66F2EA31B}"/>
              </a:ext>
            </a:extLst>
          </p:cNvPr>
          <p:cNvSpPr/>
          <p:nvPr/>
        </p:nvSpPr>
        <p:spPr>
          <a:xfrm>
            <a:off x="8686375" y="945608"/>
            <a:ext cx="2428892" cy="1550916"/>
          </a:xfrm>
          <a:prstGeom prst="bentArrow">
            <a:avLst/>
          </a:prstGeom>
          <a:solidFill>
            <a:srgbClr val="05755F"/>
          </a:solidFill>
          <a:ln>
            <a:noFill/>
          </a:ln>
        </p:spPr>
        <p:txBody>
          <a:bodyPr anchor="ctr"/>
          <a:lstStyle/>
          <a:p>
            <a:pPr algn="ctr"/>
            <a:endParaRPr>
              <a:solidFill>
                <a:srgbClr val="FFFFFF"/>
              </a:solidFill>
              <a:cs typeface="+mn-ea"/>
              <a:sym typeface="inpin heiti" panose="00000500000000000000" pitchFamily="2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4C707E4C-2DAC-267D-7742-BABDC5A7C20C}"/>
              </a:ext>
            </a:extLst>
          </p:cNvPr>
          <p:cNvGrpSpPr/>
          <p:nvPr/>
        </p:nvGrpSpPr>
        <p:grpSpPr>
          <a:xfrm>
            <a:off x="390481" y="2806787"/>
            <a:ext cx="2880264" cy="791122"/>
            <a:chOff x="-94764" y="1931934"/>
            <a:chExt cx="2880264" cy="791122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8DA4CFFB-196F-ADFE-C140-E52E909F6E34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75F404CE-D15A-64D4-55F4-C705CB08A82A}"/>
                </a:ext>
              </a:extLst>
            </p:cNvPr>
            <p:cNvSpPr txBox="1"/>
            <p:nvPr/>
          </p:nvSpPr>
          <p:spPr>
            <a:xfrm>
              <a:off x="549933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518A4D96-B73E-3237-4F1A-85AAB1C957B4}"/>
              </a:ext>
            </a:extLst>
          </p:cNvPr>
          <p:cNvGrpSpPr/>
          <p:nvPr/>
        </p:nvGrpSpPr>
        <p:grpSpPr>
          <a:xfrm>
            <a:off x="2799852" y="2067989"/>
            <a:ext cx="2880264" cy="791122"/>
            <a:chOff x="-94764" y="1931934"/>
            <a:chExt cx="2880264" cy="791122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E8ACEF7C-E12E-51F6-A98D-7B120F2AF8E1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C6740CD8-B07E-E827-C157-2A736A2EB943}"/>
                </a:ext>
              </a:extLst>
            </p:cNvPr>
            <p:cNvSpPr txBox="1"/>
            <p:nvPr/>
          </p:nvSpPr>
          <p:spPr>
            <a:xfrm>
              <a:off x="549933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9997145C-CBF3-9A9F-0681-3D30C885ECB6}"/>
              </a:ext>
            </a:extLst>
          </p:cNvPr>
          <p:cNvGrpSpPr/>
          <p:nvPr/>
        </p:nvGrpSpPr>
        <p:grpSpPr>
          <a:xfrm>
            <a:off x="5310823" y="1325505"/>
            <a:ext cx="2880264" cy="791122"/>
            <a:chOff x="-94764" y="1931934"/>
            <a:chExt cx="2880264" cy="791122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0DEFAF77-8F57-39F5-40F7-16A5975A26F2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26E67E5F-6D99-28D4-D2A7-65CFF455A7A9}"/>
                </a:ext>
              </a:extLst>
            </p:cNvPr>
            <p:cNvSpPr txBox="1"/>
            <p:nvPr/>
          </p:nvSpPr>
          <p:spPr>
            <a:xfrm>
              <a:off x="549933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182EF70F-2666-E620-ACD8-6D04615B3D26}"/>
              </a:ext>
            </a:extLst>
          </p:cNvPr>
          <p:cNvGrpSpPr/>
          <p:nvPr/>
        </p:nvGrpSpPr>
        <p:grpSpPr>
          <a:xfrm>
            <a:off x="8900746" y="1931097"/>
            <a:ext cx="2235567" cy="1021955"/>
            <a:chOff x="549933" y="1931934"/>
            <a:chExt cx="2235567" cy="1021955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B2C8728B-CD40-774A-F923-33BBD5FD1871}"/>
                </a:ext>
              </a:extLst>
            </p:cNvPr>
            <p:cNvSpPr txBox="1"/>
            <p:nvPr/>
          </p:nvSpPr>
          <p:spPr>
            <a:xfrm>
              <a:off x="763992" y="2190603"/>
              <a:ext cx="200034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C82C09C6-1FFD-597F-8BDC-C280C0A9F0FD}"/>
                </a:ext>
              </a:extLst>
            </p:cNvPr>
            <p:cNvSpPr txBox="1"/>
            <p:nvPr/>
          </p:nvSpPr>
          <p:spPr>
            <a:xfrm>
              <a:off x="549933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A77A7F4F-6F9D-63D8-9FC5-5DE0A6F7287C}"/>
              </a:ext>
            </a:extLst>
          </p:cNvPr>
          <p:cNvGrpSpPr/>
          <p:nvPr/>
        </p:nvGrpSpPr>
        <p:grpSpPr>
          <a:xfrm>
            <a:off x="2086368" y="4350022"/>
            <a:ext cx="1117784" cy="532453"/>
            <a:chOff x="2086368" y="4350022"/>
            <a:chExt cx="1117784" cy="532453"/>
          </a:xfrm>
        </p:grpSpPr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id="{1D09259C-D284-5BD9-CED4-332CDDD1BE51}"/>
                </a:ext>
              </a:extLst>
            </p:cNvPr>
            <p:cNvSpPr/>
            <p:nvPr/>
          </p:nvSpPr>
          <p:spPr>
            <a:xfrm>
              <a:off x="2086368" y="4350022"/>
              <a:ext cx="1117784" cy="532453"/>
            </a:xfrm>
            <a:prstGeom prst="roundRect">
              <a:avLst/>
            </a:prstGeom>
            <a:solidFill>
              <a:srgbClr val="BCE8D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EC048F28-8420-7A9A-3044-62081E6EDECE}"/>
                </a:ext>
              </a:extLst>
            </p:cNvPr>
            <p:cNvSpPr txBox="1"/>
            <p:nvPr/>
          </p:nvSpPr>
          <p:spPr>
            <a:xfrm>
              <a:off x="2383008" y="4384660"/>
              <a:ext cx="5245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/>
                <a:t>01</a:t>
              </a:r>
              <a:endParaRPr lang="zh-CN" altLang="en-US" sz="2400" b="1" dirty="0"/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713F9CA7-D67F-DC51-7962-49099645D30B}"/>
              </a:ext>
            </a:extLst>
          </p:cNvPr>
          <p:cNvGrpSpPr/>
          <p:nvPr/>
        </p:nvGrpSpPr>
        <p:grpSpPr>
          <a:xfrm>
            <a:off x="4562332" y="3736542"/>
            <a:ext cx="1117784" cy="532453"/>
            <a:chOff x="2086368" y="4350022"/>
            <a:chExt cx="1117784" cy="532453"/>
          </a:xfrm>
        </p:grpSpPr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883C4DC3-749A-93D1-7868-34272586C97C}"/>
                </a:ext>
              </a:extLst>
            </p:cNvPr>
            <p:cNvSpPr/>
            <p:nvPr/>
          </p:nvSpPr>
          <p:spPr>
            <a:xfrm>
              <a:off x="2086368" y="4350022"/>
              <a:ext cx="1117784" cy="532453"/>
            </a:xfrm>
            <a:prstGeom prst="roundRect">
              <a:avLst/>
            </a:prstGeom>
            <a:solidFill>
              <a:srgbClr val="BCE8D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8A06CC46-5EAD-2326-6883-5504A07B8D77}"/>
                </a:ext>
              </a:extLst>
            </p:cNvPr>
            <p:cNvSpPr txBox="1"/>
            <p:nvPr/>
          </p:nvSpPr>
          <p:spPr>
            <a:xfrm>
              <a:off x="2383008" y="4384660"/>
              <a:ext cx="5245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/>
                <a:t>02</a:t>
              </a:r>
              <a:endParaRPr lang="zh-CN" altLang="en-US" sz="2400" b="1" dirty="0"/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D2EE014A-2DE3-D9E1-0BDC-057D68421C36}"/>
              </a:ext>
            </a:extLst>
          </p:cNvPr>
          <p:cNvGrpSpPr/>
          <p:nvPr/>
        </p:nvGrpSpPr>
        <p:grpSpPr>
          <a:xfrm>
            <a:off x="7073303" y="2827361"/>
            <a:ext cx="1117784" cy="532453"/>
            <a:chOff x="2086368" y="4350022"/>
            <a:chExt cx="1117784" cy="532453"/>
          </a:xfrm>
        </p:grpSpPr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id="{D70F99C9-85BD-A26A-307E-52D2CD957C56}"/>
                </a:ext>
              </a:extLst>
            </p:cNvPr>
            <p:cNvSpPr/>
            <p:nvPr/>
          </p:nvSpPr>
          <p:spPr>
            <a:xfrm>
              <a:off x="2086368" y="4350022"/>
              <a:ext cx="1117784" cy="532453"/>
            </a:xfrm>
            <a:prstGeom prst="roundRect">
              <a:avLst/>
            </a:prstGeom>
            <a:solidFill>
              <a:srgbClr val="BCE8D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670E7D9F-02C9-26DD-4E55-0201FC3E197D}"/>
                </a:ext>
              </a:extLst>
            </p:cNvPr>
            <p:cNvSpPr txBox="1"/>
            <p:nvPr/>
          </p:nvSpPr>
          <p:spPr>
            <a:xfrm>
              <a:off x="2383008" y="4384660"/>
              <a:ext cx="5245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/>
                <a:t>03</a:t>
              </a:r>
              <a:endParaRPr lang="zh-CN" altLang="en-US" sz="2400" b="1" dirty="0"/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A80ED663-E7BA-E9EF-FD96-BB37B5ED3646}"/>
              </a:ext>
            </a:extLst>
          </p:cNvPr>
          <p:cNvGrpSpPr/>
          <p:nvPr/>
        </p:nvGrpSpPr>
        <p:grpSpPr>
          <a:xfrm>
            <a:off x="9556083" y="441278"/>
            <a:ext cx="1117784" cy="532453"/>
            <a:chOff x="2086368" y="4350022"/>
            <a:chExt cx="1117784" cy="532453"/>
          </a:xfrm>
        </p:grpSpPr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id="{0C26DDFE-C690-9D1A-6B43-AA8143B0D71E}"/>
                </a:ext>
              </a:extLst>
            </p:cNvPr>
            <p:cNvSpPr/>
            <p:nvPr/>
          </p:nvSpPr>
          <p:spPr>
            <a:xfrm>
              <a:off x="2086368" y="4350022"/>
              <a:ext cx="1117784" cy="532453"/>
            </a:xfrm>
            <a:prstGeom prst="roundRect">
              <a:avLst/>
            </a:prstGeom>
            <a:solidFill>
              <a:srgbClr val="BCE8D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ACA3A015-B6DE-BB12-6FE3-FC88306EA6DB}"/>
                </a:ext>
              </a:extLst>
            </p:cNvPr>
            <p:cNvSpPr txBox="1"/>
            <p:nvPr/>
          </p:nvSpPr>
          <p:spPr>
            <a:xfrm>
              <a:off x="2383008" y="4384660"/>
              <a:ext cx="5245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/>
                <a:t>04</a:t>
              </a:r>
              <a:endParaRPr lang="zh-CN" altLang="en-US" sz="2400" b="1" dirty="0"/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C3BEB424-AD1D-5444-3E38-B0E1401824A7}"/>
              </a:ext>
            </a:extLst>
          </p:cNvPr>
          <p:cNvGrpSpPr/>
          <p:nvPr/>
        </p:nvGrpSpPr>
        <p:grpSpPr>
          <a:xfrm>
            <a:off x="6769400" y="3771180"/>
            <a:ext cx="5106375" cy="2092779"/>
            <a:chOff x="6377649" y="5102955"/>
            <a:chExt cx="2537818" cy="1040091"/>
          </a:xfrm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42FCA2E5-A0D0-0C15-236B-C7D9D683D063}"/>
                </a:ext>
              </a:extLst>
            </p:cNvPr>
            <p:cNvSpPr/>
            <p:nvPr/>
          </p:nvSpPr>
          <p:spPr>
            <a:xfrm>
              <a:off x="8106723" y="5257296"/>
              <a:ext cx="422836" cy="834360"/>
            </a:xfrm>
            <a:custGeom>
              <a:avLst/>
              <a:gdLst>
                <a:gd name="connsiteX0" fmla="*/ 40643 w 422836"/>
                <a:gd name="connsiteY0" fmla="*/ 0 h 834360"/>
                <a:gd name="connsiteX1" fmla="*/ 422836 w 422836"/>
                <a:gd name="connsiteY1" fmla="*/ 822299 h 834360"/>
                <a:gd name="connsiteX2" fmla="*/ 396941 w 422836"/>
                <a:gd name="connsiteY2" fmla="*/ 834361 h 834360"/>
                <a:gd name="connsiteX3" fmla="*/ 345494 w 422836"/>
                <a:gd name="connsiteY3" fmla="*/ 762106 h 834360"/>
                <a:gd name="connsiteX4" fmla="*/ 0 w 422836"/>
                <a:gd name="connsiteY4" fmla="*/ 18978 h 834360"/>
                <a:gd name="connsiteX5" fmla="*/ 40643 w 422836"/>
                <a:gd name="connsiteY5" fmla="*/ 0 h 834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2836" h="834360">
                  <a:moveTo>
                    <a:pt x="40643" y="0"/>
                  </a:moveTo>
                  <a:lnTo>
                    <a:pt x="422836" y="822299"/>
                  </a:lnTo>
                  <a:lnTo>
                    <a:pt x="396941" y="834361"/>
                  </a:lnTo>
                  <a:lnTo>
                    <a:pt x="345494" y="762106"/>
                  </a:lnTo>
                  <a:lnTo>
                    <a:pt x="0" y="18978"/>
                  </a:lnTo>
                  <a:lnTo>
                    <a:pt x="40643" y="0"/>
                  </a:lnTo>
                  <a:close/>
                </a:path>
              </a:pathLst>
            </a:custGeom>
            <a:solidFill>
              <a:srgbClr val="B2B6B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F0095B60-EC06-C1FA-D17B-ACE36C6DBC80}"/>
                </a:ext>
              </a:extLst>
            </p:cNvPr>
            <p:cNvSpPr/>
            <p:nvPr/>
          </p:nvSpPr>
          <p:spPr>
            <a:xfrm>
              <a:off x="8509495" y="6081996"/>
              <a:ext cx="33669" cy="55905"/>
            </a:xfrm>
            <a:custGeom>
              <a:avLst/>
              <a:gdLst>
                <a:gd name="connsiteX0" fmla="*/ 0 w 33669"/>
                <a:gd name="connsiteY0" fmla="*/ 7031 h 55905"/>
                <a:gd name="connsiteX1" fmla="*/ 33669 w 33669"/>
                <a:gd name="connsiteY1" fmla="*/ 55906 h 55905"/>
                <a:gd name="connsiteX2" fmla="*/ 15263 w 33669"/>
                <a:gd name="connsiteY2" fmla="*/ 0 h 55905"/>
                <a:gd name="connsiteX3" fmla="*/ 0 w 33669"/>
                <a:gd name="connsiteY3" fmla="*/ 7031 h 55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669" h="55905">
                  <a:moveTo>
                    <a:pt x="0" y="7031"/>
                  </a:moveTo>
                  <a:lnTo>
                    <a:pt x="33669" y="55906"/>
                  </a:lnTo>
                  <a:lnTo>
                    <a:pt x="15263" y="0"/>
                  </a:lnTo>
                  <a:lnTo>
                    <a:pt x="0" y="7031"/>
                  </a:lnTo>
                  <a:close/>
                </a:path>
              </a:pathLst>
            </a:custGeom>
            <a:solidFill>
              <a:srgbClr val="3F424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A19B247A-ABC6-1072-F0CA-922C5BA2C918}"/>
                </a:ext>
              </a:extLst>
            </p:cNvPr>
            <p:cNvSpPr/>
            <p:nvPr/>
          </p:nvSpPr>
          <p:spPr>
            <a:xfrm>
              <a:off x="8455599" y="5966178"/>
              <a:ext cx="57177" cy="57151"/>
            </a:xfrm>
            <a:custGeom>
              <a:avLst/>
              <a:gdLst>
                <a:gd name="connsiteX0" fmla="*/ 2678 w 57177"/>
                <a:gd name="connsiteY0" fmla="*/ 40648 h 57151"/>
                <a:gd name="connsiteX1" fmla="*/ 334 w 57177"/>
                <a:gd name="connsiteY1" fmla="*/ 24243 h 57151"/>
                <a:gd name="connsiteX2" fmla="*/ 7536 w 57177"/>
                <a:gd name="connsiteY2" fmla="*/ 9266 h 57151"/>
                <a:gd name="connsiteX3" fmla="*/ 21770 w 57177"/>
                <a:gd name="connsiteY3" fmla="*/ 806 h 57151"/>
                <a:gd name="connsiteX4" fmla="*/ 38347 w 57177"/>
                <a:gd name="connsiteY4" fmla="*/ 1721 h 57151"/>
                <a:gd name="connsiteX5" fmla="*/ 51666 w 57177"/>
                <a:gd name="connsiteY5" fmla="*/ 11667 h 57151"/>
                <a:gd name="connsiteX6" fmla="*/ 57154 w 57177"/>
                <a:gd name="connsiteY6" fmla="*/ 27330 h 57151"/>
                <a:gd name="connsiteX7" fmla="*/ 52981 w 57177"/>
                <a:gd name="connsiteY7" fmla="*/ 43393 h 57151"/>
                <a:gd name="connsiteX8" fmla="*/ 40634 w 57177"/>
                <a:gd name="connsiteY8" fmla="*/ 54482 h 57151"/>
                <a:gd name="connsiteX9" fmla="*/ 18797 w 57177"/>
                <a:gd name="connsiteY9" fmla="*/ 55397 h 57151"/>
                <a:gd name="connsiteX10" fmla="*/ 2678 w 57177"/>
                <a:gd name="connsiteY10" fmla="*/ 40648 h 57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7177" h="57151">
                  <a:moveTo>
                    <a:pt x="2678" y="40648"/>
                  </a:moveTo>
                  <a:cubicBezTo>
                    <a:pt x="276" y="35504"/>
                    <a:pt x="-524" y="29788"/>
                    <a:pt x="334" y="24243"/>
                  </a:cubicBezTo>
                  <a:cubicBezTo>
                    <a:pt x="1191" y="18641"/>
                    <a:pt x="3706" y="13439"/>
                    <a:pt x="7536" y="9266"/>
                  </a:cubicBezTo>
                  <a:cubicBezTo>
                    <a:pt x="11309" y="5093"/>
                    <a:pt x="16282" y="2121"/>
                    <a:pt x="21770" y="806"/>
                  </a:cubicBezTo>
                  <a:cubicBezTo>
                    <a:pt x="27315" y="-509"/>
                    <a:pt x="33031" y="-223"/>
                    <a:pt x="38347" y="1721"/>
                  </a:cubicBezTo>
                  <a:cubicBezTo>
                    <a:pt x="43664" y="3664"/>
                    <a:pt x="48294" y="7094"/>
                    <a:pt x="51666" y="11667"/>
                  </a:cubicBezTo>
                  <a:cubicBezTo>
                    <a:pt x="54982" y="16240"/>
                    <a:pt x="56868" y="21671"/>
                    <a:pt x="57154" y="27330"/>
                  </a:cubicBezTo>
                  <a:cubicBezTo>
                    <a:pt x="57382" y="32989"/>
                    <a:pt x="55953" y="38591"/>
                    <a:pt x="52981" y="43393"/>
                  </a:cubicBezTo>
                  <a:cubicBezTo>
                    <a:pt x="50066" y="48252"/>
                    <a:pt x="45779" y="52081"/>
                    <a:pt x="40634" y="54482"/>
                  </a:cubicBezTo>
                  <a:cubicBezTo>
                    <a:pt x="33774" y="57684"/>
                    <a:pt x="25885" y="58026"/>
                    <a:pt x="18797" y="55397"/>
                  </a:cubicBezTo>
                  <a:cubicBezTo>
                    <a:pt x="11652" y="52824"/>
                    <a:pt x="5878" y="47509"/>
                    <a:pt x="2678" y="40648"/>
                  </a:cubicBezTo>
                  <a:close/>
                </a:path>
              </a:pathLst>
            </a:custGeom>
            <a:solidFill>
              <a:srgbClr val="58BC46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3BB1D823-80C4-A3E5-B64F-DFF7D44F079B}"/>
                </a:ext>
              </a:extLst>
            </p:cNvPr>
            <p:cNvSpPr/>
            <p:nvPr/>
          </p:nvSpPr>
          <p:spPr>
            <a:xfrm>
              <a:off x="8165487" y="5209982"/>
              <a:ext cx="715340" cy="614379"/>
            </a:xfrm>
            <a:custGeom>
              <a:avLst/>
              <a:gdLst>
                <a:gd name="connsiteX0" fmla="*/ 0 w 715340"/>
                <a:gd name="connsiteY0" fmla="*/ 34355 h 614379"/>
                <a:gd name="connsiteX1" fmla="*/ 697048 w 715340"/>
                <a:gd name="connsiteY1" fmla="*/ 614379 h 614379"/>
                <a:gd name="connsiteX2" fmla="*/ 715341 w 715340"/>
                <a:gd name="connsiteY2" fmla="*/ 592428 h 614379"/>
                <a:gd name="connsiteX3" fmla="*/ 658635 w 715340"/>
                <a:gd name="connsiteY3" fmla="*/ 524233 h 614379"/>
                <a:gd name="connsiteX4" fmla="*/ 28582 w 715340"/>
                <a:gd name="connsiteY4" fmla="*/ 0 h 614379"/>
                <a:gd name="connsiteX5" fmla="*/ 0 w 715340"/>
                <a:gd name="connsiteY5" fmla="*/ 34355 h 614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15340" h="614379">
                  <a:moveTo>
                    <a:pt x="0" y="34355"/>
                  </a:moveTo>
                  <a:lnTo>
                    <a:pt x="697048" y="614379"/>
                  </a:lnTo>
                  <a:lnTo>
                    <a:pt x="715341" y="592428"/>
                  </a:lnTo>
                  <a:lnTo>
                    <a:pt x="658635" y="524233"/>
                  </a:lnTo>
                  <a:lnTo>
                    <a:pt x="28582" y="0"/>
                  </a:lnTo>
                  <a:lnTo>
                    <a:pt x="0" y="34355"/>
                  </a:lnTo>
                  <a:close/>
                </a:path>
              </a:pathLst>
            </a:custGeom>
            <a:solidFill>
              <a:srgbClr val="B2B6B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48860006-9DB3-D9B0-5E46-082594BC872D}"/>
                </a:ext>
              </a:extLst>
            </p:cNvPr>
            <p:cNvSpPr/>
            <p:nvPr/>
          </p:nvSpPr>
          <p:spPr>
            <a:xfrm>
              <a:off x="8866136" y="5807155"/>
              <a:ext cx="49331" cy="45044"/>
            </a:xfrm>
            <a:custGeom>
              <a:avLst/>
              <a:gdLst>
                <a:gd name="connsiteX0" fmla="*/ 10747 w 49331"/>
                <a:gd name="connsiteY0" fmla="*/ 0 h 45044"/>
                <a:gd name="connsiteX1" fmla="*/ 49332 w 49331"/>
                <a:gd name="connsiteY1" fmla="*/ 45045 h 45044"/>
                <a:gd name="connsiteX2" fmla="*/ 0 w 49331"/>
                <a:gd name="connsiteY2" fmla="*/ 12862 h 45044"/>
                <a:gd name="connsiteX3" fmla="*/ 10747 w 49331"/>
                <a:gd name="connsiteY3" fmla="*/ 0 h 45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331" h="45044">
                  <a:moveTo>
                    <a:pt x="10747" y="0"/>
                  </a:moveTo>
                  <a:lnTo>
                    <a:pt x="49332" y="45045"/>
                  </a:lnTo>
                  <a:lnTo>
                    <a:pt x="0" y="12862"/>
                  </a:lnTo>
                  <a:lnTo>
                    <a:pt x="10747" y="0"/>
                  </a:lnTo>
                  <a:close/>
                </a:path>
              </a:pathLst>
            </a:custGeom>
            <a:solidFill>
              <a:srgbClr val="3F424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5FACDAA7-5A82-C314-8D6B-91AF6B3B744D}"/>
                </a:ext>
              </a:extLst>
            </p:cNvPr>
            <p:cNvSpPr/>
            <p:nvPr/>
          </p:nvSpPr>
          <p:spPr>
            <a:xfrm>
              <a:off x="8665436" y="5589826"/>
              <a:ext cx="65680" cy="58506"/>
            </a:xfrm>
            <a:custGeom>
              <a:avLst/>
              <a:gdLst>
                <a:gd name="connsiteX0" fmla="*/ 10346 w 65680"/>
                <a:gd name="connsiteY0" fmla="*/ 0 h 58506"/>
                <a:gd name="connsiteX1" fmla="*/ 0 w 65680"/>
                <a:gd name="connsiteY1" fmla="*/ 12439 h 58506"/>
                <a:gd name="connsiteX2" fmla="*/ 55334 w 65680"/>
                <a:gd name="connsiteY2" fmla="*/ 58507 h 58506"/>
                <a:gd name="connsiteX3" fmla="*/ 65681 w 65680"/>
                <a:gd name="connsiteY3" fmla="*/ 46068 h 58506"/>
                <a:gd name="connsiteX4" fmla="*/ 10346 w 65680"/>
                <a:gd name="connsiteY4" fmla="*/ 0 h 58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680" h="58506">
                  <a:moveTo>
                    <a:pt x="10346" y="0"/>
                  </a:moveTo>
                  <a:lnTo>
                    <a:pt x="0" y="12439"/>
                  </a:lnTo>
                  <a:lnTo>
                    <a:pt x="55334" y="58507"/>
                  </a:lnTo>
                  <a:lnTo>
                    <a:pt x="65681" y="46068"/>
                  </a:lnTo>
                  <a:lnTo>
                    <a:pt x="10346" y="0"/>
                  </a:lnTo>
                  <a:close/>
                </a:path>
              </a:pathLst>
            </a:custGeom>
            <a:solidFill>
              <a:srgbClr val="58BC46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98A46F1B-6296-9A49-4FE4-8E2F6426AF3F}"/>
                </a:ext>
              </a:extLst>
            </p:cNvPr>
            <p:cNvSpPr/>
            <p:nvPr/>
          </p:nvSpPr>
          <p:spPr>
            <a:xfrm>
              <a:off x="8037556" y="5102955"/>
              <a:ext cx="96662" cy="112257"/>
            </a:xfrm>
            <a:custGeom>
              <a:avLst/>
              <a:gdLst>
                <a:gd name="connsiteX0" fmla="*/ 26695 w 96662"/>
                <a:gd name="connsiteY0" fmla="*/ 0 h 112257"/>
                <a:gd name="connsiteX1" fmla="*/ 0 w 96662"/>
                <a:gd name="connsiteY1" fmla="*/ 20322 h 112257"/>
                <a:gd name="connsiteX2" fmla="*/ 69911 w 96662"/>
                <a:gd name="connsiteY2" fmla="*/ 112257 h 112257"/>
                <a:gd name="connsiteX3" fmla="*/ 96663 w 96662"/>
                <a:gd name="connsiteY3" fmla="*/ 91936 h 112257"/>
                <a:gd name="connsiteX4" fmla="*/ 26695 w 96662"/>
                <a:gd name="connsiteY4" fmla="*/ 0 h 112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662" h="112257">
                  <a:moveTo>
                    <a:pt x="26695" y="0"/>
                  </a:moveTo>
                  <a:lnTo>
                    <a:pt x="0" y="20322"/>
                  </a:lnTo>
                  <a:lnTo>
                    <a:pt x="69911" y="112257"/>
                  </a:lnTo>
                  <a:lnTo>
                    <a:pt x="96663" y="91936"/>
                  </a:lnTo>
                  <a:lnTo>
                    <a:pt x="26695" y="0"/>
                  </a:lnTo>
                  <a:close/>
                </a:path>
              </a:pathLst>
            </a:custGeom>
            <a:solidFill>
              <a:srgbClr val="3F424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B3B6AFA6-D3FD-FC50-244B-77319A12A1B1}"/>
                </a:ext>
              </a:extLst>
            </p:cNvPr>
            <p:cNvSpPr/>
            <p:nvPr/>
          </p:nvSpPr>
          <p:spPr>
            <a:xfrm>
              <a:off x="8085506" y="5177136"/>
              <a:ext cx="195964" cy="221936"/>
            </a:xfrm>
            <a:custGeom>
              <a:avLst/>
              <a:gdLst>
                <a:gd name="connsiteX0" fmla="*/ 110219 w 195964"/>
                <a:gd name="connsiteY0" fmla="*/ 24209 h 221936"/>
                <a:gd name="connsiteX1" fmla="*/ 127368 w 195964"/>
                <a:gd name="connsiteY1" fmla="*/ 86346 h 221936"/>
                <a:gd name="connsiteX2" fmla="*/ 195964 w 195964"/>
                <a:gd name="connsiteY2" fmla="*/ 176778 h 221936"/>
                <a:gd name="connsiteX3" fmla="*/ 136629 w 195964"/>
                <a:gd name="connsiteY3" fmla="*/ 221937 h 221936"/>
                <a:gd name="connsiteX4" fmla="*/ 68033 w 195964"/>
                <a:gd name="connsiteY4" fmla="*/ 131505 h 221936"/>
                <a:gd name="connsiteX5" fmla="*/ 12642 w 195964"/>
                <a:gd name="connsiteY5" fmla="*/ 98693 h 221936"/>
                <a:gd name="connsiteX6" fmla="*/ 523 w 195964"/>
                <a:gd name="connsiteY6" fmla="*/ 53260 h 221936"/>
                <a:gd name="connsiteX7" fmla="*/ 24075 w 195964"/>
                <a:gd name="connsiteY7" fmla="*/ 12548 h 221936"/>
                <a:gd name="connsiteX8" fmla="*/ 24075 w 195964"/>
                <a:gd name="connsiteY8" fmla="*/ 12548 h 221936"/>
                <a:gd name="connsiteX9" fmla="*/ 69576 w 195964"/>
                <a:gd name="connsiteY9" fmla="*/ 555 h 221936"/>
                <a:gd name="connsiteX10" fmla="*/ 110219 w 195964"/>
                <a:gd name="connsiteY10" fmla="*/ 24209 h 221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5964" h="221936">
                  <a:moveTo>
                    <a:pt x="110219" y="24209"/>
                  </a:moveTo>
                  <a:lnTo>
                    <a:pt x="127368" y="86346"/>
                  </a:lnTo>
                  <a:lnTo>
                    <a:pt x="195964" y="176778"/>
                  </a:lnTo>
                  <a:lnTo>
                    <a:pt x="136629" y="221937"/>
                  </a:lnTo>
                  <a:lnTo>
                    <a:pt x="68033" y="131505"/>
                  </a:lnTo>
                  <a:lnTo>
                    <a:pt x="12642" y="98693"/>
                  </a:lnTo>
                  <a:cubicBezTo>
                    <a:pt x="2753" y="85751"/>
                    <a:pt x="-1592" y="69408"/>
                    <a:pt x="523" y="53260"/>
                  </a:cubicBezTo>
                  <a:cubicBezTo>
                    <a:pt x="2696" y="37105"/>
                    <a:pt x="11156" y="22466"/>
                    <a:pt x="24075" y="12548"/>
                  </a:cubicBezTo>
                  <a:lnTo>
                    <a:pt x="24075" y="12548"/>
                  </a:lnTo>
                  <a:cubicBezTo>
                    <a:pt x="37051" y="2682"/>
                    <a:pt x="53399" y="-1628"/>
                    <a:pt x="69576" y="555"/>
                  </a:cubicBezTo>
                  <a:cubicBezTo>
                    <a:pt x="85697" y="2745"/>
                    <a:pt x="100330" y="11250"/>
                    <a:pt x="110219" y="24209"/>
                  </a:cubicBezTo>
                  <a:close/>
                </a:path>
              </a:pathLst>
            </a:custGeom>
            <a:solidFill>
              <a:srgbClr val="58BC46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E36C4E53-C5AA-11F5-E54E-E4C5E7CADD42}"/>
                </a:ext>
              </a:extLst>
            </p:cNvPr>
            <p:cNvSpPr/>
            <p:nvPr/>
          </p:nvSpPr>
          <p:spPr>
            <a:xfrm>
              <a:off x="8128864" y="5220544"/>
              <a:ext cx="33588" cy="33613"/>
            </a:xfrm>
            <a:custGeom>
              <a:avLst/>
              <a:gdLst>
                <a:gd name="connsiteX0" fmla="*/ 3468 w 33588"/>
                <a:gd name="connsiteY0" fmla="*/ 27046 h 33613"/>
                <a:gd name="connsiteX1" fmla="*/ 38 w 33588"/>
                <a:gd name="connsiteY1" fmla="*/ 17900 h 33613"/>
                <a:gd name="connsiteX2" fmla="*/ 2268 w 33588"/>
                <a:gd name="connsiteY2" fmla="*/ 8393 h 33613"/>
                <a:gd name="connsiteX3" fmla="*/ 9413 w 33588"/>
                <a:gd name="connsiteY3" fmla="*/ 1723 h 33613"/>
                <a:gd name="connsiteX4" fmla="*/ 19016 w 33588"/>
                <a:gd name="connsiteY4" fmla="*/ 151 h 33613"/>
                <a:gd name="connsiteX5" fmla="*/ 27934 w 33588"/>
                <a:gd name="connsiteY5" fmla="*/ 4204 h 33613"/>
                <a:gd name="connsiteX6" fmla="*/ 33022 w 33588"/>
                <a:gd name="connsiteY6" fmla="*/ 12509 h 33613"/>
                <a:gd name="connsiteX7" fmla="*/ 32678 w 33588"/>
                <a:gd name="connsiteY7" fmla="*/ 22273 h 33613"/>
                <a:gd name="connsiteX8" fmla="*/ 26962 w 33588"/>
                <a:gd name="connsiteY8" fmla="*/ 30190 h 33613"/>
                <a:gd name="connsiteX9" fmla="*/ 14558 w 33588"/>
                <a:gd name="connsiteY9" fmla="*/ 33466 h 33613"/>
                <a:gd name="connsiteX10" fmla="*/ 3468 w 33588"/>
                <a:gd name="connsiteY10" fmla="*/ 27046 h 33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588" h="33613">
                  <a:moveTo>
                    <a:pt x="3468" y="27046"/>
                  </a:moveTo>
                  <a:cubicBezTo>
                    <a:pt x="1467" y="24405"/>
                    <a:pt x="267" y="21221"/>
                    <a:pt x="38" y="17900"/>
                  </a:cubicBezTo>
                  <a:cubicBezTo>
                    <a:pt x="-190" y="14584"/>
                    <a:pt x="610" y="11269"/>
                    <a:pt x="2268" y="8393"/>
                  </a:cubicBezTo>
                  <a:cubicBezTo>
                    <a:pt x="3925" y="5513"/>
                    <a:pt x="6383" y="3192"/>
                    <a:pt x="9413" y="1723"/>
                  </a:cubicBezTo>
                  <a:cubicBezTo>
                    <a:pt x="12386" y="254"/>
                    <a:pt x="15701" y="-295"/>
                    <a:pt x="19016" y="151"/>
                  </a:cubicBezTo>
                  <a:cubicBezTo>
                    <a:pt x="22332" y="591"/>
                    <a:pt x="25419" y="1997"/>
                    <a:pt x="27934" y="4204"/>
                  </a:cubicBezTo>
                  <a:cubicBezTo>
                    <a:pt x="30392" y="6404"/>
                    <a:pt x="32221" y="9297"/>
                    <a:pt x="33022" y="12509"/>
                  </a:cubicBezTo>
                  <a:cubicBezTo>
                    <a:pt x="33879" y="15728"/>
                    <a:pt x="33765" y="19129"/>
                    <a:pt x="32678" y="22273"/>
                  </a:cubicBezTo>
                  <a:cubicBezTo>
                    <a:pt x="31593" y="25422"/>
                    <a:pt x="29591" y="28172"/>
                    <a:pt x="26962" y="30190"/>
                  </a:cubicBezTo>
                  <a:cubicBezTo>
                    <a:pt x="23418" y="32877"/>
                    <a:pt x="18959" y="34054"/>
                    <a:pt x="14558" y="33466"/>
                  </a:cubicBezTo>
                  <a:cubicBezTo>
                    <a:pt x="10156" y="32877"/>
                    <a:pt x="6155" y="30567"/>
                    <a:pt x="3468" y="27046"/>
                  </a:cubicBezTo>
                  <a:close/>
                </a:path>
              </a:pathLst>
            </a:custGeom>
            <a:solidFill>
              <a:srgbClr val="3F424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79ACB47E-B99A-1415-B581-7E58AD07F321}"/>
                </a:ext>
              </a:extLst>
            </p:cNvPr>
            <p:cNvSpPr/>
            <p:nvPr/>
          </p:nvSpPr>
          <p:spPr>
            <a:xfrm>
              <a:off x="6377649" y="5270896"/>
              <a:ext cx="611646" cy="864948"/>
            </a:xfrm>
            <a:custGeom>
              <a:avLst/>
              <a:gdLst>
                <a:gd name="connsiteX0" fmla="*/ 302908 w 611646"/>
                <a:gd name="connsiteY0" fmla="*/ 864948 h 864948"/>
                <a:gd name="connsiteX1" fmla="*/ 0 w 611646"/>
                <a:gd name="connsiteY1" fmla="*/ 390768 h 864948"/>
                <a:gd name="connsiteX2" fmla="*/ 611647 w 611646"/>
                <a:gd name="connsiteY2" fmla="*/ 0 h 864948"/>
                <a:gd name="connsiteX3" fmla="*/ 302908 w 611646"/>
                <a:gd name="connsiteY3" fmla="*/ 864948 h 864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1646" h="864948">
                  <a:moveTo>
                    <a:pt x="302908" y="864948"/>
                  </a:moveTo>
                  <a:lnTo>
                    <a:pt x="0" y="390768"/>
                  </a:lnTo>
                  <a:lnTo>
                    <a:pt x="611647" y="0"/>
                  </a:lnTo>
                  <a:lnTo>
                    <a:pt x="302908" y="864948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9576EEDA-23F3-3577-CBEC-04D5F477BCAE}"/>
                </a:ext>
              </a:extLst>
            </p:cNvPr>
            <p:cNvSpPr/>
            <p:nvPr/>
          </p:nvSpPr>
          <p:spPr>
            <a:xfrm>
              <a:off x="6377649" y="5270896"/>
              <a:ext cx="611646" cy="864948"/>
            </a:xfrm>
            <a:custGeom>
              <a:avLst/>
              <a:gdLst>
                <a:gd name="connsiteX0" fmla="*/ 302908 w 611646"/>
                <a:gd name="connsiteY0" fmla="*/ 864948 h 864948"/>
                <a:gd name="connsiteX1" fmla="*/ 0 w 611646"/>
                <a:gd name="connsiteY1" fmla="*/ 390768 h 864948"/>
                <a:gd name="connsiteX2" fmla="*/ 611647 w 611646"/>
                <a:gd name="connsiteY2" fmla="*/ 0 h 864948"/>
                <a:gd name="connsiteX3" fmla="*/ 302908 w 611646"/>
                <a:gd name="connsiteY3" fmla="*/ 864948 h 864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1646" h="864948">
                  <a:moveTo>
                    <a:pt x="302908" y="864948"/>
                  </a:moveTo>
                  <a:lnTo>
                    <a:pt x="0" y="390768"/>
                  </a:lnTo>
                  <a:lnTo>
                    <a:pt x="611647" y="0"/>
                  </a:lnTo>
                  <a:lnTo>
                    <a:pt x="302908" y="864948"/>
                  </a:lnTo>
                  <a:close/>
                </a:path>
              </a:pathLst>
            </a:custGeom>
            <a:solidFill>
              <a:srgbClr val="05755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E403C885-5B6D-D327-7D9B-D9D80DB54CD1}"/>
                </a:ext>
              </a:extLst>
            </p:cNvPr>
            <p:cNvSpPr/>
            <p:nvPr/>
          </p:nvSpPr>
          <p:spPr>
            <a:xfrm>
              <a:off x="6516385" y="5519556"/>
              <a:ext cx="276441" cy="390893"/>
            </a:xfrm>
            <a:custGeom>
              <a:avLst/>
              <a:gdLst>
                <a:gd name="connsiteX0" fmla="*/ 136906 w 276441"/>
                <a:gd name="connsiteY0" fmla="*/ 390893 h 390893"/>
                <a:gd name="connsiteX1" fmla="*/ 0 w 276441"/>
                <a:gd name="connsiteY1" fmla="*/ 176577 h 390893"/>
                <a:gd name="connsiteX2" fmla="*/ 276441 w 276441"/>
                <a:gd name="connsiteY2" fmla="*/ 0 h 390893"/>
                <a:gd name="connsiteX3" fmla="*/ 136906 w 276441"/>
                <a:gd name="connsiteY3" fmla="*/ 390893 h 390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6441" h="390893">
                  <a:moveTo>
                    <a:pt x="136906" y="390893"/>
                  </a:moveTo>
                  <a:lnTo>
                    <a:pt x="0" y="176577"/>
                  </a:lnTo>
                  <a:lnTo>
                    <a:pt x="276441" y="0"/>
                  </a:lnTo>
                  <a:lnTo>
                    <a:pt x="136906" y="390893"/>
                  </a:lnTo>
                  <a:close/>
                </a:path>
              </a:pathLst>
            </a:custGeom>
            <a:solidFill>
              <a:srgbClr val="F4F4F4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FE060BF7-4DCC-650E-C59B-EAAA5A110565}"/>
                </a:ext>
              </a:extLst>
            </p:cNvPr>
            <p:cNvSpPr/>
            <p:nvPr/>
          </p:nvSpPr>
          <p:spPr>
            <a:xfrm>
              <a:off x="6420253" y="5644417"/>
              <a:ext cx="24826" cy="36361"/>
            </a:xfrm>
            <a:custGeom>
              <a:avLst/>
              <a:gdLst>
                <a:gd name="connsiteX0" fmla="*/ 2698 w 24826"/>
                <a:gd name="connsiteY0" fmla="*/ 0 h 36361"/>
                <a:gd name="connsiteX1" fmla="*/ 0 w 24826"/>
                <a:gd name="connsiteY1" fmla="*/ 1726 h 36361"/>
                <a:gd name="connsiteX2" fmla="*/ 22128 w 24826"/>
                <a:gd name="connsiteY2" fmla="*/ 36361 h 36361"/>
                <a:gd name="connsiteX3" fmla="*/ 24826 w 24826"/>
                <a:gd name="connsiteY3" fmla="*/ 34635 h 36361"/>
                <a:gd name="connsiteX4" fmla="*/ 2698 w 24826"/>
                <a:gd name="connsiteY4" fmla="*/ 0 h 36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826" h="36361">
                  <a:moveTo>
                    <a:pt x="2698" y="0"/>
                  </a:moveTo>
                  <a:lnTo>
                    <a:pt x="0" y="1726"/>
                  </a:lnTo>
                  <a:lnTo>
                    <a:pt x="22128" y="36361"/>
                  </a:lnTo>
                  <a:lnTo>
                    <a:pt x="24826" y="34635"/>
                  </a:lnTo>
                  <a:lnTo>
                    <a:pt x="2698" y="0"/>
                  </a:lnTo>
                  <a:close/>
                </a:path>
              </a:pathLst>
            </a:custGeom>
            <a:solidFill>
              <a:srgbClr val="08043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E055CEFB-1FE7-E097-5311-9D7AE03E6018}"/>
                </a:ext>
              </a:extLst>
            </p:cNvPr>
            <p:cNvSpPr/>
            <p:nvPr/>
          </p:nvSpPr>
          <p:spPr>
            <a:xfrm>
              <a:off x="6436219" y="5634259"/>
              <a:ext cx="15714" cy="22099"/>
            </a:xfrm>
            <a:custGeom>
              <a:avLst/>
              <a:gdLst>
                <a:gd name="connsiteX0" fmla="*/ 2698 w 15714"/>
                <a:gd name="connsiteY0" fmla="*/ 0 h 22099"/>
                <a:gd name="connsiteX1" fmla="*/ 0 w 15714"/>
                <a:gd name="connsiteY1" fmla="*/ 1721 h 22099"/>
                <a:gd name="connsiteX2" fmla="*/ 13016 w 15714"/>
                <a:gd name="connsiteY2" fmla="*/ 22099 h 22099"/>
                <a:gd name="connsiteX3" fmla="*/ 15714 w 15714"/>
                <a:gd name="connsiteY3" fmla="*/ 20379 h 22099"/>
                <a:gd name="connsiteX4" fmla="*/ 2698 w 15714"/>
                <a:gd name="connsiteY4" fmla="*/ 0 h 22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14" h="22099">
                  <a:moveTo>
                    <a:pt x="2698" y="0"/>
                  </a:moveTo>
                  <a:lnTo>
                    <a:pt x="0" y="1721"/>
                  </a:lnTo>
                  <a:lnTo>
                    <a:pt x="13016" y="22099"/>
                  </a:lnTo>
                  <a:lnTo>
                    <a:pt x="15714" y="20379"/>
                  </a:lnTo>
                  <a:lnTo>
                    <a:pt x="2698" y="0"/>
                  </a:lnTo>
                  <a:close/>
                </a:path>
              </a:pathLst>
            </a:custGeom>
            <a:solidFill>
              <a:srgbClr val="08043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54E86B59-741D-397A-0C6E-5419AEE0D061}"/>
                </a:ext>
              </a:extLst>
            </p:cNvPr>
            <p:cNvSpPr/>
            <p:nvPr/>
          </p:nvSpPr>
          <p:spPr>
            <a:xfrm>
              <a:off x="6449618" y="5625708"/>
              <a:ext cx="15714" cy="22099"/>
            </a:xfrm>
            <a:custGeom>
              <a:avLst/>
              <a:gdLst>
                <a:gd name="connsiteX0" fmla="*/ 2698 w 15714"/>
                <a:gd name="connsiteY0" fmla="*/ 0 h 22099"/>
                <a:gd name="connsiteX1" fmla="*/ 0 w 15714"/>
                <a:gd name="connsiteY1" fmla="*/ 1720 h 22099"/>
                <a:gd name="connsiteX2" fmla="*/ 13016 w 15714"/>
                <a:gd name="connsiteY2" fmla="*/ 22099 h 22099"/>
                <a:gd name="connsiteX3" fmla="*/ 15714 w 15714"/>
                <a:gd name="connsiteY3" fmla="*/ 20379 h 22099"/>
                <a:gd name="connsiteX4" fmla="*/ 2698 w 15714"/>
                <a:gd name="connsiteY4" fmla="*/ 0 h 22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14" h="22099">
                  <a:moveTo>
                    <a:pt x="2698" y="0"/>
                  </a:moveTo>
                  <a:lnTo>
                    <a:pt x="0" y="1720"/>
                  </a:lnTo>
                  <a:lnTo>
                    <a:pt x="13016" y="22099"/>
                  </a:lnTo>
                  <a:lnTo>
                    <a:pt x="15714" y="20379"/>
                  </a:lnTo>
                  <a:lnTo>
                    <a:pt x="2698" y="0"/>
                  </a:lnTo>
                  <a:close/>
                </a:path>
              </a:pathLst>
            </a:custGeom>
            <a:solidFill>
              <a:srgbClr val="08043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4EBA6B7D-C08B-E361-32E0-C9A817776C7D}"/>
                </a:ext>
              </a:extLst>
            </p:cNvPr>
            <p:cNvSpPr/>
            <p:nvPr/>
          </p:nvSpPr>
          <p:spPr>
            <a:xfrm>
              <a:off x="6462348" y="5617556"/>
              <a:ext cx="15714" cy="22099"/>
            </a:xfrm>
            <a:custGeom>
              <a:avLst/>
              <a:gdLst>
                <a:gd name="connsiteX0" fmla="*/ 2692 w 15714"/>
                <a:gd name="connsiteY0" fmla="*/ 0 h 22099"/>
                <a:gd name="connsiteX1" fmla="*/ 0 w 15714"/>
                <a:gd name="connsiteY1" fmla="*/ 1721 h 22099"/>
                <a:gd name="connsiteX2" fmla="*/ 13016 w 15714"/>
                <a:gd name="connsiteY2" fmla="*/ 22099 h 22099"/>
                <a:gd name="connsiteX3" fmla="*/ 15714 w 15714"/>
                <a:gd name="connsiteY3" fmla="*/ 20379 h 22099"/>
                <a:gd name="connsiteX4" fmla="*/ 2692 w 15714"/>
                <a:gd name="connsiteY4" fmla="*/ 0 h 22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14" h="22099">
                  <a:moveTo>
                    <a:pt x="2692" y="0"/>
                  </a:moveTo>
                  <a:lnTo>
                    <a:pt x="0" y="1721"/>
                  </a:lnTo>
                  <a:lnTo>
                    <a:pt x="13016" y="22099"/>
                  </a:lnTo>
                  <a:lnTo>
                    <a:pt x="15714" y="20379"/>
                  </a:lnTo>
                  <a:lnTo>
                    <a:pt x="2692" y="0"/>
                  </a:lnTo>
                  <a:close/>
                </a:path>
              </a:pathLst>
            </a:custGeom>
            <a:solidFill>
              <a:srgbClr val="08043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26084B51-F959-84D2-0D57-A29BE5CCA1BB}"/>
                </a:ext>
              </a:extLst>
            </p:cNvPr>
            <p:cNvSpPr/>
            <p:nvPr/>
          </p:nvSpPr>
          <p:spPr>
            <a:xfrm>
              <a:off x="6474135" y="5610051"/>
              <a:ext cx="15714" cy="22105"/>
            </a:xfrm>
            <a:custGeom>
              <a:avLst/>
              <a:gdLst>
                <a:gd name="connsiteX0" fmla="*/ 2698 w 15714"/>
                <a:gd name="connsiteY0" fmla="*/ 0 h 22105"/>
                <a:gd name="connsiteX1" fmla="*/ 0 w 15714"/>
                <a:gd name="connsiteY1" fmla="*/ 1726 h 22105"/>
                <a:gd name="connsiteX2" fmla="*/ 13016 w 15714"/>
                <a:gd name="connsiteY2" fmla="*/ 22105 h 22105"/>
                <a:gd name="connsiteX3" fmla="*/ 15714 w 15714"/>
                <a:gd name="connsiteY3" fmla="*/ 20379 h 22105"/>
                <a:gd name="connsiteX4" fmla="*/ 2698 w 15714"/>
                <a:gd name="connsiteY4" fmla="*/ 0 h 22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14" h="22105">
                  <a:moveTo>
                    <a:pt x="2698" y="0"/>
                  </a:moveTo>
                  <a:lnTo>
                    <a:pt x="0" y="1726"/>
                  </a:lnTo>
                  <a:lnTo>
                    <a:pt x="13016" y="22105"/>
                  </a:lnTo>
                  <a:lnTo>
                    <a:pt x="15714" y="20379"/>
                  </a:lnTo>
                  <a:lnTo>
                    <a:pt x="2698" y="0"/>
                  </a:lnTo>
                  <a:close/>
                </a:path>
              </a:pathLst>
            </a:custGeom>
            <a:solidFill>
              <a:srgbClr val="08043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1E66E75C-398A-D576-8498-9B1671910E93}"/>
                </a:ext>
              </a:extLst>
            </p:cNvPr>
            <p:cNvSpPr/>
            <p:nvPr/>
          </p:nvSpPr>
          <p:spPr>
            <a:xfrm>
              <a:off x="6487151" y="5601928"/>
              <a:ext cx="15714" cy="22099"/>
            </a:xfrm>
            <a:custGeom>
              <a:avLst/>
              <a:gdLst>
                <a:gd name="connsiteX0" fmla="*/ 2698 w 15714"/>
                <a:gd name="connsiteY0" fmla="*/ 0 h 22099"/>
                <a:gd name="connsiteX1" fmla="*/ 0 w 15714"/>
                <a:gd name="connsiteY1" fmla="*/ 1721 h 22099"/>
                <a:gd name="connsiteX2" fmla="*/ 13022 w 15714"/>
                <a:gd name="connsiteY2" fmla="*/ 22099 h 22099"/>
                <a:gd name="connsiteX3" fmla="*/ 15714 w 15714"/>
                <a:gd name="connsiteY3" fmla="*/ 20373 h 22099"/>
                <a:gd name="connsiteX4" fmla="*/ 2698 w 15714"/>
                <a:gd name="connsiteY4" fmla="*/ 0 h 22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14" h="22099">
                  <a:moveTo>
                    <a:pt x="2698" y="0"/>
                  </a:moveTo>
                  <a:lnTo>
                    <a:pt x="0" y="1721"/>
                  </a:lnTo>
                  <a:lnTo>
                    <a:pt x="13022" y="22099"/>
                  </a:lnTo>
                  <a:lnTo>
                    <a:pt x="15714" y="20373"/>
                  </a:lnTo>
                  <a:lnTo>
                    <a:pt x="2698" y="0"/>
                  </a:lnTo>
                  <a:close/>
                </a:path>
              </a:pathLst>
            </a:custGeom>
            <a:solidFill>
              <a:srgbClr val="08043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C872E13F-9A2E-3F49-D700-215C2D5711EA}"/>
                </a:ext>
              </a:extLst>
            </p:cNvPr>
            <p:cNvSpPr/>
            <p:nvPr/>
          </p:nvSpPr>
          <p:spPr>
            <a:xfrm>
              <a:off x="6500419" y="5593216"/>
              <a:ext cx="24820" cy="36361"/>
            </a:xfrm>
            <a:custGeom>
              <a:avLst/>
              <a:gdLst>
                <a:gd name="connsiteX0" fmla="*/ 2698 w 24820"/>
                <a:gd name="connsiteY0" fmla="*/ 0 h 36361"/>
                <a:gd name="connsiteX1" fmla="*/ 0 w 24820"/>
                <a:gd name="connsiteY1" fmla="*/ 1726 h 36361"/>
                <a:gd name="connsiteX2" fmla="*/ 22122 w 24820"/>
                <a:gd name="connsiteY2" fmla="*/ 36362 h 36361"/>
                <a:gd name="connsiteX3" fmla="*/ 24820 w 24820"/>
                <a:gd name="connsiteY3" fmla="*/ 34635 h 36361"/>
                <a:gd name="connsiteX4" fmla="*/ 2698 w 24820"/>
                <a:gd name="connsiteY4" fmla="*/ 0 h 36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820" h="36361">
                  <a:moveTo>
                    <a:pt x="2698" y="0"/>
                  </a:moveTo>
                  <a:lnTo>
                    <a:pt x="0" y="1726"/>
                  </a:lnTo>
                  <a:lnTo>
                    <a:pt x="22122" y="36362"/>
                  </a:lnTo>
                  <a:lnTo>
                    <a:pt x="24820" y="34635"/>
                  </a:lnTo>
                  <a:lnTo>
                    <a:pt x="2698" y="0"/>
                  </a:lnTo>
                  <a:close/>
                </a:path>
              </a:pathLst>
            </a:custGeom>
            <a:solidFill>
              <a:srgbClr val="08043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D8CF0E2E-BA8A-38D9-CB06-AF8D74DD19DF}"/>
                </a:ext>
              </a:extLst>
            </p:cNvPr>
            <p:cNvSpPr/>
            <p:nvPr/>
          </p:nvSpPr>
          <p:spPr>
            <a:xfrm>
              <a:off x="6516316" y="5583058"/>
              <a:ext cx="15708" cy="22099"/>
            </a:xfrm>
            <a:custGeom>
              <a:avLst/>
              <a:gdLst>
                <a:gd name="connsiteX0" fmla="*/ 2698 w 15708"/>
                <a:gd name="connsiteY0" fmla="*/ 0 h 22099"/>
                <a:gd name="connsiteX1" fmla="*/ 0 w 15708"/>
                <a:gd name="connsiteY1" fmla="*/ 1720 h 22099"/>
                <a:gd name="connsiteX2" fmla="*/ 13016 w 15708"/>
                <a:gd name="connsiteY2" fmla="*/ 22099 h 22099"/>
                <a:gd name="connsiteX3" fmla="*/ 15708 w 15708"/>
                <a:gd name="connsiteY3" fmla="*/ 20379 h 22099"/>
                <a:gd name="connsiteX4" fmla="*/ 2698 w 15708"/>
                <a:gd name="connsiteY4" fmla="*/ 0 h 22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08" h="22099">
                  <a:moveTo>
                    <a:pt x="2698" y="0"/>
                  </a:moveTo>
                  <a:lnTo>
                    <a:pt x="0" y="1720"/>
                  </a:lnTo>
                  <a:lnTo>
                    <a:pt x="13016" y="22099"/>
                  </a:lnTo>
                  <a:lnTo>
                    <a:pt x="15708" y="20379"/>
                  </a:lnTo>
                  <a:lnTo>
                    <a:pt x="2698" y="0"/>
                  </a:lnTo>
                  <a:close/>
                </a:path>
              </a:pathLst>
            </a:custGeom>
            <a:solidFill>
              <a:srgbClr val="08043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25EB12A0-698B-9EB6-7A33-19B2BCD3841C}"/>
                </a:ext>
              </a:extLst>
            </p:cNvPr>
            <p:cNvSpPr/>
            <p:nvPr/>
          </p:nvSpPr>
          <p:spPr>
            <a:xfrm>
              <a:off x="6529715" y="5574707"/>
              <a:ext cx="15713" cy="22099"/>
            </a:xfrm>
            <a:custGeom>
              <a:avLst/>
              <a:gdLst>
                <a:gd name="connsiteX0" fmla="*/ 2698 w 15713"/>
                <a:gd name="connsiteY0" fmla="*/ 0 h 22099"/>
                <a:gd name="connsiteX1" fmla="*/ 0 w 15713"/>
                <a:gd name="connsiteY1" fmla="*/ 1720 h 22099"/>
                <a:gd name="connsiteX2" fmla="*/ 13016 w 15713"/>
                <a:gd name="connsiteY2" fmla="*/ 22099 h 22099"/>
                <a:gd name="connsiteX3" fmla="*/ 15714 w 15713"/>
                <a:gd name="connsiteY3" fmla="*/ 20379 h 22099"/>
                <a:gd name="connsiteX4" fmla="*/ 2698 w 15713"/>
                <a:gd name="connsiteY4" fmla="*/ 0 h 22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13" h="22099">
                  <a:moveTo>
                    <a:pt x="2698" y="0"/>
                  </a:moveTo>
                  <a:lnTo>
                    <a:pt x="0" y="1720"/>
                  </a:lnTo>
                  <a:lnTo>
                    <a:pt x="13016" y="22099"/>
                  </a:lnTo>
                  <a:lnTo>
                    <a:pt x="15714" y="20379"/>
                  </a:lnTo>
                  <a:lnTo>
                    <a:pt x="2698" y="0"/>
                  </a:lnTo>
                  <a:close/>
                </a:path>
              </a:pathLst>
            </a:custGeom>
            <a:solidFill>
              <a:srgbClr val="08043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092DDCB4-4A9E-89A5-2FE8-74F36ABAAE86}"/>
                </a:ext>
              </a:extLst>
            </p:cNvPr>
            <p:cNvSpPr/>
            <p:nvPr/>
          </p:nvSpPr>
          <p:spPr>
            <a:xfrm>
              <a:off x="6542377" y="5566778"/>
              <a:ext cx="15719" cy="22093"/>
            </a:xfrm>
            <a:custGeom>
              <a:avLst/>
              <a:gdLst>
                <a:gd name="connsiteX0" fmla="*/ 2692 w 15719"/>
                <a:gd name="connsiteY0" fmla="*/ 0 h 22093"/>
                <a:gd name="connsiteX1" fmla="*/ 0 w 15719"/>
                <a:gd name="connsiteY1" fmla="*/ 1726 h 22093"/>
                <a:gd name="connsiteX2" fmla="*/ 13027 w 15719"/>
                <a:gd name="connsiteY2" fmla="*/ 22094 h 22093"/>
                <a:gd name="connsiteX3" fmla="*/ 15720 w 15719"/>
                <a:gd name="connsiteY3" fmla="*/ 20367 h 22093"/>
                <a:gd name="connsiteX4" fmla="*/ 2692 w 15719"/>
                <a:gd name="connsiteY4" fmla="*/ 0 h 22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19" h="22093">
                  <a:moveTo>
                    <a:pt x="2692" y="0"/>
                  </a:moveTo>
                  <a:lnTo>
                    <a:pt x="0" y="1726"/>
                  </a:lnTo>
                  <a:lnTo>
                    <a:pt x="13027" y="22094"/>
                  </a:lnTo>
                  <a:lnTo>
                    <a:pt x="15720" y="20367"/>
                  </a:lnTo>
                  <a:lnTo>
                    <a:pt x="2692" y="0"/>
                  </a:lnTo>
                  <a:close/>
                </a:path>
              </a:pathLst>
            </a:custGeom>
            <a:solidFill>
              <a:srgbClr val="08043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8267FF84-7C76-E630-0DAD-465549B5EB8D}"/>
                </a:ext>
              </a:extLst>
            </p:cNvPr>
            <p:cNvSpPr/>
            <p:nvPr/>
          </p:nvSpPr>
          <p:spPr>
            <a:xfrm>
              <a:off x="6554164" y="5559118"/>
              <a:ext cx="15714" cy="22105"/>
            </a:xfrm>
            <a:custGeom>
              <a:avLst/>
              <a:gdLst>
                <a:gd name="connsiteX0" fmla="*/ 2698 w 15714"/>
                <a:gd name="connsiteY0" fmla="*/ 0 h 22105"/>
                <a:gd name="connsiteX1" fmla="*/ 0 w 15714"/>
                <a:gd name="connsiteY1" fmla="*/ 1726 h 22105"/>
                <a:gd name="connsiteX2" fmla="*/ 13016 w 15714"/>
                <a:gd name="connsiteY2" fmla="*/ 22105 h 22105"/>
                <a:gd name="connsiteX3" fmla="*/ 15714 w 15714"/>
                <a:gd name="connsiteY3" fmla="*/ 20384 h 22105"/>
                <a:gd name="connsiteX4" fmla="*/ 2698 w 15714"/>
                <a:gd name="connsiteY4" fmla="*/ 0 h 22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14" h="22105">
                  <a:moveTo>
                    <a:pt x="2698" y="0"/>
                  </a:moveTo>
                  <a:lnTo>
                    <a:pt x="0" y="1726"/>
                  </a:lnTo>
                  <a:lnTo>
                    <a:pt x="13016" y="22105"/>
                  </a:lnTo>
                  <a:lnTo>
                    <a:pt x="15714" y="20384"/>
                  </a:lnTo>
                  <a:lnTo>
                    <a:pt x="2698" y="0"/>
                  </a:lnTo>
                  <a:close/>
                </a:path>
              </a:pathLst>
            </a:custGeom>
            <a:solidFill>
              <a:srgbClr val="08043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5F0F7650-0575-618D-324E-31A43B9DA02C}"/>
                </a:ext>
              </a:extLst>
            </p:cNvPr>
            <p:cNvSpPr/>
            <p:nvPr/>
          </p:nvSpPr>
          <p:spPr>
            <a:xfrm>
              <a:off x="6567317" y="5550481"/>
              <a:ext cx="15713" cy="22099"/>
            </a:xfrm>
            <a:custGeom>
              <a:avLst/>
              <a:gdLst>
                <a:gd name="connsiteX0" fmla="*/ 2698 w 15713"/>
                <a:gd name="connsiteY0" fmla="*/ 0 h 22099"/>
                <a:gd name="connsiteX1" fmla="*/ 0 w 15713"/>
                <a:gd name="connsiteY1" fmla="*/ 1721 h 22099"/>
                <a:gd name="connsiteX2" fmla="*/ 13016 w 15713"/>
                <a:gd name="connsiteY2" fmla="*/ 22099 h 22099"/>
                <a:gd name="connsiteX3" fmla="*/ 15714 w 15713"/>
                <a:gd name="connsiteY3" fmla="*/ 20373 h 22099"/>
                <a:gd name="connsiteX4" fmla="*/ 2698 w 15713"/>
                <a:gd name="connsiteY4" fmla="*/ 0 h 22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13" h="22099">
                  <a:moveTo>
                    <a:pt x="2698" y="0"/>
                  </a:moveTo>
                  <a:lnTo>
                    <a:pt x="0" y="1721"/>
                  </a:lnTo>
                  <a:lnTo>
                    <a:pt x="13016" y="22099"/>
                  </a:lnTo>
                  <a:lnTo>
                    <a:pt x="15714" y="20373"/>
                  </a:lnTo>
                  <a:lnTo>
                    <a:pt x="2698" y="0"/>
                  </a:lnTo>
                  <a:close/>
                </a:path>
              </a:pathLst>
            </a:custGeom>
            <a:solidFill>
              <a:srgbClr val="08043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B061872B-D83C-000E-A5A5-795256B9D103}"/>
                </a:ext>
              </a:extLst>
            </p:cNvPr>
            <p:cNvSpPr/>
            <p:nvPr/>
          </p:nvSpPr>
          <p:spPr>
            <a:xfrm>
              <a:off x="6585472" y="5539203"/>
              <a:ext cx="24837" cy="36350"/>
            </a:xfrm>
            <a:custGeom>
              <a:avLst/>
              <a:gdLst>
                <a:gd name="connsiteX0" fmla="*/ 2692 w 24837"/>
                <a:gd name="connsiteY0" fmla="*/ 0 h 36350"/>
                <a:gd name="connsiteX1" fmla="*/ 0 w 24837"/>
                <a:gd name="connsiteY1" fmla="*/ 1720 h 36350"/>
                <a:gd name="connsiteX2" fmla="*/ 22139 w 24837"/>
                <a:gd name="connsiteY2" fmla="*/ 36350 h 36350"/>
                <a:gd name="connsiteX3" fmla="*/ 24838 w 24837"/>
                <a:gd name="connsiteY3" fmla="*/ 34624 h 36350"/>
                <a:gd name="connsiteX4" fmla="*/ 2692 w 24837"/>
                <a:gd name="connsiteY4" fmla="*/ 0 h 36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837" h="36350">
                  <a:moveTo>
                    <a:pt x="2692" y="0"/>
                  </a:moveTo>
                  <a:lnTo>
                    <a:pt x="0" y="1720"/>
                  </a:lnTo>
                  <a:lnTo>
                    <a:pt x="22139" y="36350"/>
                  </a:lnTo>
                  <a:lnTo>
                    <a:pt x="24838" y="34624"/>
                  </a:lnTo>
                  <a:lnTo>
                    <a:pt x="2692" y="0"/>
                  </a:lnTo>
                  <a:close/>
                </a:path>
              </a:pathLst>
            </a:custGeom>
            <a:solidFill>
              <a:srgbClr val="08043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37675A1D-3441-6BF0-5B98-A4351B451D76}"/>
                </a:ext>
              </a:extLst>
            </p:cNvPr>
            <p:cNvSpPr/>
            <p:nvPr/>
          </p:nvSpPr>
          <p:spPr>
            <a:xfrm>
              <a:off x="6601501" y="5528616"/>
              <a:ext cx="15713" cy="22105"/>
            </a:xfrm>
            <a:custGeom>
              <a:avLst/>
              <a:gdLst>
                <a:gd name="connsiteX0" fmla="*/ 2698 w 15713"/>
                <a:gd name="connsiteY0" fmla="*/ 0 h 22105"/>
                <a:gd name="connsiteX1" fmla="*/ 0 w 15713"/>
                <a:gd name="connsiteY1" fmla="*/ 1726 h 22105"/>
                <a:gd name="connsiteX2" fmla="*/ 13016 w 15713"/>
                <a:gd name="connsiteY2" fmla="*/ 22105 h 22105"/>
                <a:gd name="connsiteX3" fmla="*/ 15714 w 15713"/>
                <a:gd name="connsiteY3" fmla="*/ 20379 h 22105"/>
                <a:gd name="connsiteX4" fmla="*/ 2698 w 15713"/>
                <a:gd name="connsiteY4" fmla="*/ 0 h 22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13" h="22105">
                  <a:moveTo>
                    <a:pt x="2698" y="0"/>
                  </a:moveTo>
                  <a:lnTo>
                    <a:pt x="0" y="1726"/>
                  </a:lnTo>
                  <a:lnTo>
                    <a:pt x="13016" y="22105"/>
                  </a:lnTo>
                  <a:lnTo>
                    <a:pt x="15714" y="20379"/>
                  </a:lnTo>
                  <a:lnTo>
                    <a:pt x="2698" y="0"/>
                  </a:lnTo>
                  <a:close/>
                </a:path>
              </a:pathLst>
            </a:custGeom>
            <a:solidFill>
              <a:srgbClr val="08043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89837568-BDA6-0B80-A3A2-05D740F0889F}"/>
                </a:ext>
              </a:extLst>
            </p:cNvPr>
            <p:cNvSpPr/>
            <p:nvPr/>
          </p:nvSpPr>
          <p:spPr>
            <a:xfrm>
              <a:off x="6610275" y="5496033"/>
              <a:ext cx="15748" cy="22041"/>
            </a:xfrm>
            <a:custGeom>
              <a:avLst/>
              <a:gdLst>
                <a:gd name="connsiteX0" fmla="*/ 2692 w 15748"/>
                <a:gd name="connsiteY0" fmla="*/ 0 h 22041"/>
                <a:gd name="connsiteX1" fmla="*/ 0 w 15748"/>
                <a:gd name="connsiteY1" fmla="*/ 1732 h 22041"/>
                <a:gd name="connsiteX2" fmla="*/ 13062 w 15748"/>
                <a:gd name="connsiteY2" fmla="*/ 22042 h 22041"/>
                <a:gd name="connsiteX3" fmla="*/ 15748 w 15748"/>
                <a:gd name="connsiteY3" fmla="*/ 20310 h 22041"/>
                <a:gd name="connsiteX4" fmla="*/ 2692 w 15748"/>
                <a:gd name="connsiteY4" fmla="*/ 0 h 22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48" h="22041">
                  <a:moveTo>
                    <a:pt x="2692" y="0"/>
                  </a:moveTo>
                  <a:lnTo>
                    <a:pt x="0" y="1732"/>
                  </a:lnTo>
                  <a:lnTo>
                    <a:pt x="13062" y="22042"/>
                  </a:lnTo>
                  <a:lnTo>
                    <a:pt x="15748" y="20310"/>
                  </a:lnTo>
                  <a:lnTo>
                    <a:pt x="2692" y="0"/>
                  </a:lnTo>
                  <a:close/>
                </a:path>
              </a:pathLst>
            </a:custGeom>
            <a:solidFill>
              <a:srgbClr val="08043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3D9662B0-5D80-DB75-C897-240F825E998C}"/>
                </a:ext>
              </a:extLst>
            </p:cNvPr>
            <p:cNvSpPr/>
            <p:nvPr/>
          </p:nvSpPr>
          <p:spPr>
            <a:xfrm>
              <a:off x="6627670" y="5511936"/>
              <a:ext cx="15719" cy="22105"/>
            </a:xfrm>
            <a:custGeom>
              <a:avLst/>
              <a:gdLst>
                <a:gd name="connsiteX0" fmla="*/ 2698 w 15719"/>
                <a:gd name="connsiteY0" fmla="*/ 0 h 22105"/>
                <a:gd name="connsiteX1" fmla="*/ 0 w 15719"/>
                <a:gd name="connsiteY1" fmla="*/ 1726 h 22105"/>
                <a:gd name="connsiteX2" fmla="*/ 13022 w 15719"/>
                <a:gd name="connsiteY2" fmla="*/ 22105 h 22105"/>
                <a:gd name="connsiteX3" fmla="*/ 15720 w 15719"/>
                <a:gd name="connsiteY3" fmla="*/ 20379 h 22105"/>
                <a:gd name="connsiteX4" fmla="*/ 2698 w 15719"/>
                <a:gd name="connsiteY4" fmla="*/ 0 h 22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19" h="22105">
                  <a:moveTo>
                    <a:pt x="2698" y="0"/>
                  </a:moveTo>
                  <a:lnTo>
                    <a:pt x="0" y="1726"/>
                  </a:lnTo>
                  <a:lnTo>
                    <a:pt x="13022" y="22105"/>
                  </a:lnTo>
                  <a:lnTo>
                    <a:pt x="15720" y="20379"/>
                  </a:lnTo>
                  <a:lnTo>
                    <a:pt x="2698" y="0"/>
                  </a:lnTo>
                  <a:close/>
                </a:path>
              </a:pathLst>
            </a:custGeom>
            <a:solidFill>
              <a:srgbClr val="08043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C611A1D5-7419-D16E-C5CE-BCABF13CF097}"/>
                </a:ext>
              </a:extLst>
            </p:cNvPr>
            <p:cNvSpPr/>
            <p:nvPr/>
          </p:nvSpPr>
          <p:spPr>
            <a:xfrm>
              <a:off x="6639417" y="5504390"/>
              <a:ext cx="15714" cy="22099"/>
            </a:xfrm>
            <a:custGeom>
              <a:avLst/>
              <a:gdLst>
                <a:gd name="connsiteX0" fmla="*/ 2698 w 15714"/>
                <a:gd name="connsiteY0" fmla="*/ 0 h 22099"/>
                <a:gd name="connsiteX1" fmla="*/ 0 w 15714"/>
                <a:gd name="connsiteY1" fmla="*/ 1726 h 22099"/>
                <a:gd name="connsiteX2" fmla="*/ 13016 w 15714"/>
                <a:gd name="connsiteY2" fmla="*/ 22099 h 22099"/>
                <a:gd name="connsiteX3" fmla="*/ 15714 w 15714"/>
                <a:gd name="connsiteY3" fmla="*/ 20379 h 22099"/>
                <a:gd name="connsiteX4" fmla="*/ 2698 w 15714"/>
                <a:gd name="connsiteY4" fmla="*/ 0 h 22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14" h="22099">
                  <a:moveTo>
                    <a:pt x="2698" y="0"/>
                  </a:moveTo>
                  <a:lnTo>
                    <a:pt x="0" y="1726"/>
                  </a:lnTo>
                  <a:lnTo>
                    <a:pt x="13016" y="22099"/>
                  </a:lnTo>
                  <a:lnTo>
                    <a:pt x="15714" y="20379"/>
                  </a:lnTo>
                  <a:lnTo>
                    <a:pt x="2698" y="0"/>
                  </a:lnTo>
                  <a:close/>
                </a:path>
              </a:pathLst>
            </a:custGeom>
            <a:solidFill>
              <a:srgbClr val="08043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D676ED37-BE73-1FDE-2CF4-7949AB2A5A01}"/>
                </a:ext>
              </a:extLst>
            </p:cNvPr>
            <p:cNvSpPr/>
            <p:nvPr/>
          </p:nvSpPr>
          <p:spPr>
            <a:xfrm>
              <a:off x="6652416" y="5496439"/>
              <a:ext cx="15719" cy="22093"/>
            </a:xfrm>
            <a:custGeom>
              <a:avLst/>
              <a:gdLst>
                <a:gd name="connsiteX0" fmla="*/ 2692 w 15719"/>
                <a:gd name="connsiteY0" fmla="*/ 0 h 22093"/>
                <a:gd name="connsiteX1" fmla="*/ 0 w 15719"/>
                <a:gd name="connsiteY1" fmla="*/ 1726 h 22093"/>
                <a:gd name="connsiteX2" fmla="*/ 13027 w 15719"/>
                <a:gd name="connsiteY2" fmla="*/ 22094 h 22093"/>
                <a:gd name="connsiteX3" fmla="*/ 15720 w 15719"/>
                <a:gd name="connsiteY3" fmla="*/ 20373 h 22093"/>
                <a:gd name="connsiteX4" fmla="*/ 2692 w 15719"/>
                <a:gd name="connsiteY4" fmla="*/ 0 h 22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19" h="22093">
                  <a:moveTo>
                    <a:pt x="2692" y="0"/>
                  </a:moveTo>
                  <a:lnTo>
                    <a:pt x="0" y="1726"/>
                  </a:lnTo>
                  <a:lnTo>
                    <a:pt x="13027" y="22094"/>
                  </a:lnTo>
                  <a:lnTo>
                    <a:pt x="15720" y="20373"/>
                  </a:lnTo>
                  <a:lnTo>
                    <a:pt x="2692" y="0"/>
                  </a:lnTo>
                  <a:close/>
                </a:path>
              </a:pathLst>
            </a:custGeom>
            <a:solidFill>
              <a:srgbClr val="08043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D1B68296-109E-3A12-6650-2E8DD42FDBA8}"/>
                </a:ext>
              </a:extLst>
            </p:cNvPr>
            <p:cNvSpPr/>
            <p:nvPr/>
          </p:nvSpPr>
          <p:spPr>
            <a:xfrm>
              <a:off x="6665724" y="5487664"/>
              <a:ext cx="24820" cy="36361"/>
            </a:xfrm>
            <a:custGeom>
              <a:avLst/>
              <a:gdLst>
                <a:gd name="connsiteX0" fmla="*/ 2698 w 24820"/>
                <a:gd name="connsiteY0" fmla="*/ 0 h 36361"/>
                <a:gd name="connsiteX1" fmla="*/ 0 w 24820"/>
                <a:gd name="connsiteY1" fmla="*/ 1726 h 36361"/>
                <a:gd name="connsiteX2" fmla="*/ 22122 w 24820"/>
                <a:gd name="connsiteY2" fmla="*/ 36361 h 36361"/>
                <a:gd name="connsiteX3" fmla="*/ 24820 w 24820"/>
                <a:gd name="connsiteY3" fmla="*/ 34641 h 36361"/>
                <a:gd name="connsiteX4" fmla="*/ 2698 w 24820"/>
                <a:gd name="connsiteY4" fmla="*/ 0 h 36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820" h="36361">
                  <a:moveTo>
                    <a:pt x="2698" y="0"/>
                  </a:moveTo>
                  <a:lnTo>
                    <a:pt x="0" y="1726"/>
                  </a:lnTo>
                  <a:lnTo>
                    <a:pt x="22122" y="36361"/>
                  </a:lnTo>
                  <a:lnTo>
                    <a:pt x="24820" y="34641"/>
                  </a:lnTo>
                  <a:lnTo>
                    <a:pt x="2698" y="0"/>
                  </a:lnTo>
                  <a:close/>
                </a:path>
              </a:pathLst>
            </a:custGeom>
            <a:solidFill>
              <a:srgbClr val="08043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29D61A97-896F-D593-48B8-39EF134F8F7E}"/>
                </a:ext>
              </a:extLst>
            </p:cNvPr>
            <p:cNvSpPr/>
            <p:nvPr/>
          </p:nvSpPr>
          <p:spPr>
            <a:xfrm>
              <a:off x="6681621" y="5477460"/>
              <a:ext cx="15714" cy="22099"/>
            </a:xfrm>
            <a:custGeom>
              <a:avLst/>
              <a:gdLst>
                <a:gd name="connsiteX0" fmla="*/ 2698 w 15714"/>
                <a:gd name="connsiteY0" fmla="*/ 0 h 22099"/>
                <a:gd name="connsiteX1" fmla="*/ 0 w 15714"/>
                <a:gd name="connsiteY1" fmla="*/ 1726 h 22099"/>
                <a:gd name="connsiteX2" fmla="*/ 13016 w 15714"/>
                <a:gd name="connsiteY2" fmla="*/ 22099 h 22099"/>
                <a:gd name="connsiteX3" fmla="*/ 15714 w 15714"/>
                <a:gd name="connsiteY3" fmla="*/ 20379 h 22099"/>
                <a:gd name="connsiteX4" fmla="*/ 2698 w 15714"/>
                <a:gd name="connsiteY4" fmla="*/ 0 h 22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14" h="22099">
                  <a:moveTo>
                    <a:pt x="2698" y="0"/>
                  </a:moveTo>
                  <a:lnTo>
                    <a:pt x="0" y="1726"/>
                  </a:lnTo>
                  <a:lnTo>
                    <a:pt x="13016" y="22099"/>
                  </a:lnTo>
                  <a:lnTo>
                    <a:pt x="15714" y="20379"/>
                  </a:lnTo>
                  <a:lnTo>
                    <a:pt x="2698" y="0"/>
                  </a:lnTo>
                  <a:close/>
                </a:path>
              </a:pathLst>
            </a:custGeom>
            <a:solidFill>
              <a:srgbClr val="08043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2B76764E-84B0-887F-1632-2045B1BC5A01}"/>
                </a:ext>
              </a:extLst>
            </p:cNvPr>
            <p:cNvSpPr/>
            <p:nvPr/>
          </p:nvSpPr>
          <p:spPr>
            <a:xfrm>
              <a:off x="6695020" y="5469178"/>
              <a:ext cx="15714" cy="22099"/>
            </a:xfrm>
            <a:custGeom>
              <a:avLst/>
              <a:gdLst>
                <a:gd name="connsiteX0" fmla="*/ 2698 w 15714"/>
                <a:gd name="connsiteY0" fmla="*/ 0 h 22099"/>
                <a:gd name="connsiteX1" fmla="*/ 0 w 15714"/>
                <a:gd name="connsiteY1" fmla="*/ 1720 h 22099"/>
                <a:gd name="connsiteX2" fmla="*/ 13016 w 15714"/>
                <a:gd name="connsiteY2" fmla="*/ 22099 h 22099"/>
                <a:gd name="connsiteX3" fmla="*/ 15714 w 15714"/>
                <a:gd name="connsiteY3" fmla="*/ 20379 h 22099"/>
                <a:gd name="connsiteX4" fmla="*/ 2698 w 15714"/>
                <a:gd name="connsiteY4" fmla="*/ 0 h 22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14" h="22099">
                  <a:moveTo>
                    <a:pt x="2698" y="0"/>
                  </a:moveTo>
                  <a:lnTo>
                    <a:pt x="0" y="1720"/>
                  </a:lnTo>
                  <a:lnTo>
                    <a:pt x="13016" y="22099"/>
                  </a:lnTo>
                  <a:lnTo>
                    <a:pt x="15714" y="20379"/>
                  </a:lnTo>
                  <a:lnTo>
                    <a:pt x="2698" y="0"/>
                  </a:lnTo>
                  <a:close/>
                </a:path>
              </a:pathLst>
            </a:custGeom>
            <a:solidFill>
              <a:srgbClr val="08043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1C4C0F60-A586-3153-F5F1-A02CA8FABF1E}"/>
                </a:ext>
              </a:extLst>
            </p:cNvPr>
            <p:cNvSpPr/>
            <p:nvPr/>
          </p:nvSpPr>
          <p:spPr>
            <a:xfrm>
              <a:off x="6707813" y="5460557"/>
              <a:ext cx="15713" cy="22099"/>
            </a:xfrm>
            <a:custGeom>
              <a:avLst/>
              <a:gdLst>
                <a:gd name="connsiteX0" fmla="*/ 2698 w 15713"/>
                <a:gd name="connsiteY0" fmla="*/ 0 h 22099"/>
                <a:gd name="connsiteX1" fmla="*/ 0 w 15713"/>
                <a:gd name="connsiteY1" fmla="*/ 1726 h 22099"/>
                <a:gd name="connsiteX2" fmla="*/ 13016 w 15713"/>
                <a:gd name="connsiteY2" fmla="*/ 22099 h 22099"/>
                <a:gd name="connsiteX3" fmla="*/ 15714 w 15713"/>
                <a:gd name="connsiteY3" fmla="*/ 20379 h 22099"/>
                <a:gd name="connsiteX4" fmla="*/ 2698 w 15713"/>
                <a:gd name="connsiteY4" fmla="*/ 0 h 22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13" h="22099">
                  <a:moveTo>
                    <a:pt x="2698" y="0"/>
                  </a:moveTo>
                  <a:lnTo>
                    <a:pt x="0" y="1726"/>
                  </a:lnTo>
                  <a:lnTo>
                    <a:pt x="13016" y="22099"/>
                  </a:lnTo>
                  <a:lnTo>
                    <a:pt x="15714" y="20379"/>
                  </a:lnTo>
                  <a:lnTo>
                    <a:pt x="2698" y="0"/>
                  </a:lnTo>
                  <a:close/>
                </a:path>
              </a:pathLst>
            </a:custGeom>
            <a:solidFill>
              <a:srgbClr val="08043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FF76FB8F-1066-AF08-CFA3-2BC535F7C617}"/>
                </a:ext>
              </a:extLst>
            </p:cNvPr>
            <p:cNvSpPr/>
            <p:nvPr/>
          </p:nvSpPr>
          <p:spPr>
            <a:xfrm>
              <a:off x="6719514" y="5453549"/>
              <a:ext cx="15708" cy="22099"/>
            </a:xfrm>
            <a:custGeom>
              <a:avLst/>
              <a:gdLst>
                <a:gd name="connsiteX0" fmla="*/ 2698 w 15708"/>
                <a:gd name="connsiteY0" fmla="*/ 0 h 22099"/>
                <a:gd name="connsiteX1" fmla="*/ 0 w 15708"/>
                <a:gd name="connsiteY1" fmla="*/ 1720 h 22099"/>
                <a:gd name="connsiteX2" fmla="*/ 13010 w 15708"/>
                <a:gd name="connsiteY2" fmla="*/ 22099 h 22099"/>
                <a:gd name="connsiteX3" fmla="*/ 15708 w 15708"/>
                <a:gd name="connsiteY3" fmla="*/ 20379 h 22099"/>
                <a:gd name="connsiteX4" fmla="*/ 2698 w 15708"/>
                <a:gd name="connsiteY4" fmla="*/ 0 h 22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08" h="22099">
                  <a:moveTo>
                    <a:pt x="2698" y="0"/>
                  </a:moveTo>
                  <a:lnTo>
                    <a:pt x="0" y="1720"/>
                  </a:lnTo>
                  <a:lnTo>
                    <a:pt x="13010" y="22099"/>
                  </a:lnTo>
                  <a:lnTo>
                    <a:pt x="15708" y="20379"/>
                  </a:lnTo>
                  <a:lnTo>
                    <a:pt x="2698" y="0"/>
                  </a:lnTo>
                  <a:close/>
                </a:path>
              </a:pathLst>
            </a:custGeom>
            <a:solidFill>
              <a:srgbClr val="08043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89E2045E-5E17-F185-CE1A-5925373E6DAD}"/>
                </a:ext>
              </a:extLst>
            </p:cNvPr>
            <p:cNvSpPr/>
            <p:nvPr/>
          </p:nvSpPr>
          <p:spPr>
            <a:xfrm>
              <a:off x="6732690" y="5444883"/>
              <a:ext cx="15713" cy="22099"/>
            </a:xfrm>
            <a:custGeom>
              <a:avLst/>
              <a:gdLst>
                <a:gd name="connsiteX0" fmla="*/ 2692 w 15713"/>
                <a:gd name="connsiteY0" fmla="*/ 0 h 22099"/>
                <a:gd name="connsiteX1" fmla="*/ 0 w 15713"/>
                <a:gd name="connsiteY1" fmla="*/ 1720 h 22099"/>
                <a:gd name="connsiteX2" fmla="*/ 13016 w 15713"/>
                <a:gd name="connsiteY2" fmla="*/ 22099 h 22099"/>
                <a:gd name="connsiteX3" fmla="*/ 15714 w 15713"/>
                <a:gd name="connsiteY3" fmla="*/ 20379 h 22099"/>
                <a:gd name="connsiteX4" fmla="*/ 2692 w 15713"/>
                <a:gd name="connsiteY4" fmla="*/ 0 h 22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13" h="22099">
                  <a:moveTo>
                    <a:pt x="2692" y="0"/>
                  </a:moveTo>
                  <a:lnTo>
                    <a:pt x="0" y="1720"/>
                  </a:lnTo>
                  <a:lnTo>
                    <a:pt x="13016" y="22099"/>
                  </a:lnTo>
                  <a:lnTo>
                    <a:pt x="15714" y="20379"/>
                  </a:lnTo>
                  <a:lnTo>
                    <a:pt x="2692" y="0"/>
                  </a:lnTo>
                  <a:close/>
                </a:path>
              </a:pathLst>
            </a:custGeom>
            <a:solidFill>
              <a:srgbClr val="08043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4627024F-37C6-11D4-3207-692FA5761DEF}"/>
                </a:ext>
              </a:extLst>
            </p:cNvPr>
            <p:cNvSpPr/>
            <p:nvPr/>
          </p:nvSpPr>
          <p:spPr>
            <a:xfrm>
              <a:off x="6749142" y="5435057"/>
              <a:ext cx="24820" cy="36367"/>
            </a:xfrm>
            <a:custGeom>
              <a:avLst/>
              <a:gdLst>
                <a:gd name="connsiteX0" fmla="*/ 2698 w 24820"/>
                <a:gd name="connsiteY0" fmla="*/ 0 h 36367"/>
                <a:gd name="connsiteX1" fmla="*/ 0 w 24820"/>
                <a:gd name="connsiteY1" fmla="*/ 1726 h 36367"/>
                <a:gd name="connsiteX2" fmla="*/ 22122 w 24820"/>
                <a:gd name="connsiteY2" fmla="*/ 36367 h 36367"/>
                <a:gd name="connsiteX3" fmla="*/ 24820 w 24820"/>
                <a:gd name="connsiteY3" fmla="*/ 34641 h 36367"/>
                <a:gd name="connsiteX4" fmla="*/ 2698 w 24820"/>
                <a:gd name="connsiteY4" fmla="*/ 0 h 36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820" h="36367">
                  <a:moveTo>
                    <a:pt x="2698" y="0"/>
                  </a:moveTo>
                  <a:lnTo>
                    <a:pt x="0" y="1726"/>
                  </a:lnTo>
                  <a:lnTo>
                    <a:pt x="22122" y="36367"/>
                  </a:lnTo>
                  <a:lnTo>
                    <a:pt x="24820" y="34641"/>
                  </a:lnTo>
                  <a:lnTo>
                    <a:pt x="2698" y="0"/>
                  </a:lnTo>
                  <a:close/>
                </a:path>
              </a:pathLst>
            </a:custGeom>
            <a:solidFill>
              <a:srgbClr val="08043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0FCB8C9C-8D9B-5B80-B107-A9A9CC912536}"/>
                </a:ext>
              </a:extLst>
            </p:cNvPr>
            <p:cNvSpPr/>
            <p:nvPr/>
          </p:nvSpPr>
          <p:spPr>
            <a:xfrm>
              <a:off x="6765353" y="5423984"/>
              <a:ext cx="15713" cy="22099"/>
            </a:xfrm>
            <a:custGeom>
              <a:avLst/>
              <a:gdLst>
                <a:gd name="connsiteX0" fmla="*/ 2698 w 15713"/>
                <a:gd name="connsiteY0" fmla="*/ 0 h 22099"/>
                <a:gd name="connsiteX1" fmla="*/ 0 w 15713"/>
                <a:gd name="connsiteY1" fmla="*/ 1720 h 22099"/>
                <a:gd name="connsiteX2" fmla="*/ 13022 w 15713"/>
                <a:gd name="connsiteY2" fmla="*/ 22099 h 22099"/>
                <a:gd name="connsiteX3" fmla="*/ 15714 w 15713"/>
                <a:gd name="connsiteY3" fmla="*/ 20373 h 22099"/>
                <a:gd name="connsiteX4" fmla="*/ 2698 w 15713"/>
                <a:gd name="connsiteY4" fmla="*/ 0 h 22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13" h="22099">
                  <a:moveTo>
                    <a:pt x="2698" y="0"/>
                  </a:moveTo>
                  <a:lnTo>
                    <a:pt x="0" y="1720"/>
                  </a:lnTo>
                  <a:lnTo>
                    <a:pt x="13022" y="22099"/>
                  </a:lnTo>
                  <a:lnTo>
                    <a:pt x="15714" y="20373"/>
                  </a:lnTo>
                  <a:lnTo>
                    <a:pt x="2698" y="0"/>
                  </a:lnTo>
                  <a:close/>
                </a:path>
              </a:pathLst>
            </a:custGeom>
            <a:solidFill>
              <a:srgbClr val="08043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B270A87A-DCD3-200B-B505-27940693B88D}"/>
                </a:ext>
              </a:extLst>
            </p:cNvPr>
            <p:cNvSpPr/>
            <p:nvPr/>
          </p:nvSpPr>
          <p:spPr>
            <a:xfrm>
              <a:off x="6778753" y="5415387"/>
              <a:ext cx="15714" cy="22099"/>
            </a:xfrm>
            <a:custGeom>
              <a:avLst/>
              <a:gdLst>
                <a:gd name="connsiteX0" fmla="*/ 2698 w 15714"/>
                <a:gd name="connsiteY0" fmla="*/ 0 h 22099"/>
                <a:gd name="connsiteX1" fmla="*/ 0 w 15714"/>
                <a:gd name="connsiteY1" fmla="*/ 1721 h 22099"/>
                <a:gd name="connsiteX2" fmla="*/ 13016 w 15714"/>
                <a:gd name="connsiteY2" fmla="*/ 22099 h 22099"/>
                <a:gd name="connsiteX3" fmla="*/ 15714 w 15714"/>
                <a:gd name="connsiteY3" fmla="*/ 20379 h 22099"/>
                <a:gd name="connsiteX4" fmla="*/ 2698 w 15714"/>
                <a:gd name="connsiteY4" fmla="*/ 0 h 22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14" h="22099">
                  <a:moveTo>
                    <a:pt x="2698" y="0"/>
                  </a:moveTo>
                  <a:lnTo>
                    <a:pt x="0" y="1721"/>
                  </a:lnTo>
                  <a:lnTo>
                    <a:pt x="13016" y="22099"/>
                  </a:lnTo>
                  <a:lnTo>
                    <a:pt x="15714" y="20379"/>
                  </a:lnTo>
                  <a:lnTo>
                    <a:pt x="2698" y="0"/>
                  </a:lnTo>
                  <a:close/>
                </a:path>
              </a:pathLst>
            </a:custGeom>
            <a:solidFill>
              <a:srgbClr val="08043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E99107CE-8CD6-F02E-CB3A-2BA5FD552C6C}"/>
                </a:ext>
              </a:extLst>
            </p:cNvPr>
            <p:cNvSpPr/>
            <p:nvPr/>
          </p:nvSpPr>
          <p:spPr>
            <a:xfrm>
              <a:off x="6791569" y="5407035"/>
              <a:ext cx="15725" cy="22093"/>
            </a:xfrm>
            <a:custGeom>
              <a:avLst/>
              <a:gdLst>
                <a:gd name="connsiteX0" fmla="*/ 2698 w 15725"/>
                <a:gd name="connsiteY0" fmla="*/ 0 h 22093"/>
                <a:gd name="connsiteX1" fmla="*/ 0 w 15725"/>
                <a:gd name="connsiteY1" fmla="*/ 1721 h 22093"/>
                <a:gd name="connsiteX2" fmla="*/ 13027 w 15725"/>
                <a:gd name="connsiteY2" fmla="*/ 22094 h 22093"/>
                <a:gd name="connsiteX3" fmla="*/ 15725 w 15725"/>
                <a:gd name="connsiteY3" fmla="*/ 20367 h 22093"/>
                <a:gd name="connsiteX4" fmla="*/ 2698 w 15725"/>
                <a:gd name="connsiteY4" fmla="*/ 0 h 22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25" h="22093">
                  <a:moveTo>
                    <a:pt x="2698" y="0"/>
                  </a:moveTo>
                  <a:lnTo>
                    <a:pt x="0" y="1721"/>
                  </a:lnTo>
                  <a:lnTo>
                    <a:pt x="13027" y="22094"/>
                  </a:lnTo>
                  <a:lnTo>
                    <a:pt x="15725" y="20367"/>
                  </a:lnTo>
                  <a:lnTo>
                    <a:pt x="2698" y="0"/>
                  </a:lnTo>
                  <a:close/>
                </a:path>
              </a:pathLst>
            </a:custGeom>
            <a:solidFill>
              <a:srgbClr val="08043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7EDF0DC0-2D64-0644-8DEE-D657200A3A57}"/>
                </a:ext>
              </a:extLst>
            </p:cNvPr>
            <p:cNvSpPr/>
            <p:nvPr/>
          </p:nvSpPr>
          <p:spPr>
            <a:xfrm>
              <a:off x="6803270" y="5399736"/>
              <a:ext cx="15714" cy="22099"/>
            </a:xfrm>
            <a:custGeom>
              <a:avLst/>
              <a:gdLst>
                <a:gd name="connsiteX0" fmla="*/ 2698 w 15714"/>
                <a:gd name="connsiteY0" fmla="*/ 0 h 22099"/>
                <a:gd name="connsiteX1" fmla="*/ 0 w 15714"/>
                <a:gd name="connsiteY1" fmla="*/ 1721 h 22099"/>
                <a:gd name="connsiteX2" fmla="*/ 13016 w 15714"/>
                <a:gd name="connsiteY2" fmla="*/ 22099 h 22099"/>
                <a:gd name="connsiteX3" fmla="*/ 15714 w 15714"/>
                <a:gd name="connsiteY3" fmla="*/ 20373 h 22099"/>
                <a:gd name="connsiteX4" fmla="*/ 2698 w 15714"/>
                <a:gd name="connsiteY4" fmla="*/ 0 h 22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14" h="22099">
                  <a:moveTo>
                    <a:pt x="2698" y="0"/>
                  </a:moveTo>
                  <a:lnTo>
                    <a:pt x="0" y="1721"/>
                  </a:lnTo>
                  <a:lnTo>
                    <a:pt x="13016" y="22099"/>
                  </a:lnTo>
                  <a:lnTo>
                    <a:pt x="15714" y="20373"/>
                  </a:lnTo>
                  <a:lnTo>
                    <a:pt x="2698" y="0"/>
                  </a:lnTo>
                  <a:close/>
                </a:path>
              </a:pathLst>
            </a:custGeom>
            <a:solidFill>
              <a:srgbClr val="08043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D4A396DB-7EED-15E0-483B-94AAA9B37186}"/>
                </a:ext>
              </a:extLst>
            </p:cNvPr>
            <p:cNvSpPr/>
            <p:nvPr/>
          </p:nvSpPr>
          <p:spPr>
            <a:xfrm>
              <a:off x="6816377" y="5391630"/>
              <a:ext cx="15714" cy="22099"/>
            </a:xfrm>
            <a:custGeom>
              <a:avLst/>
              <a:gdLst>
                <a:gd name="connsiteX0" fmla="*/ 2698 w 15714"/>
                <a:gd name="connsiteY0" fmla="*/ 0 h 22099"/>
                <a:gd name="connsiteX1" fmla="*/ 0 w 15714"/>
                <a:gd name="connsiteY1" fmla="*/ 1721 h 22099"/>
                <a:gd name="connsiteX2" fmla="*/ 13016 w 15714"/>
                <a:gd name="connsiteY2" fmla="*/ 22099 h 22099"/>
                <a:gd name="connsiteX3" fmla="*/ 15714 w 15714"/>
                <a:gd name="connsiteY3" fmla="*/ 20373 h 22099"/>
                <a:gd name="connsiteX4" fmla="*/ 2698 w 15714"/>
                <a:gd name="connsiteY4" fmla="*/ 0 h 22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14" h="22099">
                  <a:moveTo>
                    <a:pt x="2698" y="0"/>
                  </a:moveTo>
                  <a:lnTo>
                    <a:pt x="0" y="1721"/>
                  </a:lnTo>
                  <a:lnTo>
                    <a:pt x="13016" y="22099"/>
                  </a:lnTo>
                  <a:lnTo>
                    <a:pt x="15714" y="20373"/>
                  </a:lnTo>
                  <a:lnTo>
                    <a:pt x="2698" y="0"/>
                  </a:lnTo>
                  <a:close/>
                </a:path>
              </a:pathLst>
            </a:custGeom>
            <a:solidFill>
              <a:srgbClr val="08043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C5254054-3B5B-D118-C2EE-163214FBBDDF}"/>
                </a:ext>
              </a:extLst>
            </p:cNvPr>
            <p:cNvSpPr/>
            <p:nvPr/>
          </p:nvSpPr>
          <p:spPr>
            <a:xfrm>
              <a:off x="6829531" y="5383010"/>
              <a:ext cx="24820" cy="36356"/>
            </a:xfrm>
            <a:custGeom>
              <a:avLst/>
              <a:gdLst>
                <a:gd name="connsiteX0" fmla="*/ 2698 w 24820"/>
                <a:gd name="connsiteY0" fmla="*/ 0 h 36356"/>
                <a:gd name="connsiteX1" fmla="*/ 0 w 24820"/>
                <a:gd name="connsiteY1" fmla="*/ 1721 h 36356"/>
                <a:gd name="connsiteX2" fmla="*/ 22128 w 24820"/>
                <a:gd name="connsiteY2" fmla="*/ 36356 h 36356"/>
                <a:gd name="connsiteX3" fmla="*/ 24820 w 24820"/>
                <a:gd name="connsiteY3" fmla="*/ 34635 h 36356"/>
                <a:gd name="connsiteX4" fmla="*/ 2698 w 24820"/>
                <a:gd name="connsiteY4" fmla="*/ 0 h 36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820" h="36356">
                  <a:moveTo>
                    <a:pt x="2698" y="0"/>
                  </a:moveTo>
                  <a:lnTo>
                    <a:pt x="0" y="1721"/>
                  </a:lnTo>
                  <a:lnTo>
                    <a:pt x="22128" y="36356"/>
                  </a:lnTo>
                  <a:lnTo>
                    <a:pt x="24820" y="34635"/>
                  </a:lnTo>
                  <a:lnTo>
                    <a:pt x="2698" y="0"/>
                  </a:lnTo>
                  <a:close/>
                </a:path>
              </a:pathLst>
            </a:custGeom>
            <a:solidFill>
              <a:srgbClr val="08043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92A1F40C-1716-B534-4E42-1D8C10FBDA9B}"/>
                </a:ext>
              </a:extLst>
            </p:cNvPr>
            <p:cNvSpPr/>
            <p:nvPr/>
          </p:nvSpPr>
          <p:spPr>
            <a:xfrm>
              <a:off x="6845496" y="5372715"/>
              <a:ext cx="15713" cy="22099"/>
            </a:xfrm>
            <a:custGeom>
              <a:avLst/>
              <a:gdLst>
                <a:gd name="connsiteX0" fmla="*/ 2698 w 15713"/>
                <a:gd name="connsiteY0" fmla="*/ 0 h 22099"/>
                <a:gd name="connsiteX1" fmla="*/ 0 w 15713"/>
                <a:gd name="connsiteY1" fmla="*/ 1720 h 22099"/>
                <a:gd name="connsiteX2" fmla="*/ 13016 w 15713"/>
                <a:gd name="connsiteY2" fmla="*/ 22099 h 22099"/>
                <a:gd name="connsiteX3" fmla="*/ 15714 w 15713"/>
                <a:gd name="connsiteY3" fmla="*/ 20379 h 22099"/>
                <a:gd name="connsiteX4" fmla="*/ 2698 w 15713"/>
                <a:gd name="connsiteY4" fmla="*/ 0 h 22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13" h="22099">
                  <a:moveTo>
                    <a:pt x="2698" y="0"/>
                  </a:moveTo>
                  <a:lnTo>
                    <a:pt x="0" y="1720"/>
                  </a:lnTo>
                  <a:lnTo>
                    <a:pt x="13016" y="22099"/>
                  </a:lnTo>
                  <a:lnTo>
                    <a:pt x="15714" y="20379"/>
                  </a:lnTo>
                  <a:lnTo>
                    <a:pt x="2698" y="0"/>
                  </a:lnTo>
                  <a:close/>
                </a:path>
              </a:pathLst>
            </a:custGeom>
            <a:solidFill>
              <a:srgbClr val="08043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DBCD65AE-D4C3-ED92-B054-56AB01EDFA3F}"/>
                </a:ext>
              </a:extLst>
            </p:cNvPr>
            <p:cNvSpPr/>
            <p:nvPr/>
          </p:nvSpPr>
          <p:spPr>
            <a:xfrm>
              <a:off x="6858827" y="5364517"/>
              <a:ext cx="15714" cy="22105"/>
            </a:xfrm>
            <a:custGeom>
              <a:avLst/>
              <a:gdLst>
                <a:gd name="connsiteX0" fmla="*/ 2698 w 15714"/>
                <a:gd name="connsiteY0" fmla="*/ 0 h 22105"/>
                <a:gd name="connsiteX1" fmla="*/ 0 w 15714"/>
                <a:gd name="connsiteY1" fmla="*/ 1726 h 22105"/>
                <a:gd name="connsiteX2" fmla="*/ 13016 w 15714"/>
                <a:gd name="connsiteY2" fmla="*/ 22105 h 22105"/>
                <a:gd name="connsiteX3" fmla="*/ 15714 w 15714"/>
                <a:gd name="connsiteY3" fmla="*/ 20379 h 22105"/>
                <a:gd name="connsiteX4" fmla="*/ 2698 w 15714"/>
                <a:gd name="connsiteY4" fmla="*/ 0 h 22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14" h="22105">
                  <a:moveTo>
                    <a:pt x="2698" y="0"/>
                  </a:moveTo>
                  <a:lnTo>
                    <a:pt x="0" y="1726"/>
                  </a:lnTo>
                  <a:lnTo>
                    <a:pt x="13016" y="22105"/>
                  </a:lnTo>
                  <a:lnTo>
                    <a:pt x="15714" y="20379"/>
                  </a:lnTo>
                  <a:lnTo>
                    <a:pt x="2698" y="0"/>
                  </a:lnTo>
                  <a:close/>
                </a:path>
              </a:pathLst>
            </a:custGeom>
            <a:solidFill>
              <a:srgbClr val="08043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7EE26557-E804-668A-AB65-D6F7B320B439}"/>
                </a:ext>
              </a:extLst>
            </p:cNvPr>
            <p:cNvSpPr/>
            <p:nvPr/>
          </p:nvSpPr>
          <p:spPr>
            <a:xfrm>
              <a:off x="6871574" y="5356303"/>
              <a:ext cx="15714" cy="22099"/>
            </a:xfrm>
            <a:custGeom>
              <a:avLst/>
              <a:gdLst>
                <a:gd name="connsiteX0" fmla="*/ 2698 w 15714"/>
                <a:gd name="connsiteY0" fmla="*/ 0 h 22099"/>
                <a:gd name="connsiteX1" fmla="*/ 0 w 15714"/>
                <a:gd name="connsiteY1" fmla="*/ 1721 h 22099"/>
                <a:gd name="connsiteX2" fmla="*/ 13022 w 15714"/>
                <a:gd name="connsiteY2" fmla="*/ 22099 h 22099"/>
                <a:gd name="connsiteX3" fmla="*/ 15714 w 15714"/>
                <a:gd name="connsiteY3" fmla="*/ 20379 h 22099"/>
                <a:gd name="connsiteX4" fmla="*/ 2698 w 15714"/>
                <a:gd name="connsiteY4" fmla="*/ 0 h 22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14" h="22099">
                  <a:moveTo>
                    <a:pt x="2698" y="0"/>
                  </a:moveTo>
                  <a:lnTo>
                    <a:pt x="0" y="1721"/>
                  </a:lnTo>
                  <a:lnTo>
                    <a:pt x="13022" y="22099"/>
                  </a:lnTo>
                  <a:lnTo>
                    <a:pt x="15714" y="20379"/>
                  </a:lnTo>
                  <a:lnTo>
                    <a:pt x="2698" y="0"/>
                  </a:lnTo>
                  <a:close/>
                </a:path>
              </a:pathLst>
            </a:custGeom>
            <a:solidFill>
              <a:srgbClr val="08043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40CD8A10-53E8-9FD6-A564-DDE19E243248}"/>
                </a:ext>
              </a:extLst>
            </p:cNvPr>
            <p:cNvSpPr/>
            <p:nvPr/>
          </p:nvSpPr>
          <p:spPr>
            <a:xfrm>
              <a:off x="6883390" y="5348643"/>
              <a:ext cx="15725" cy="22093"/>
            </a:xfrm>
            <a:custGeom>
              <a:avLst/>
              <a:gdLst>
                <a:gd name="connsiteX0" fmla="*/ 2698 w 15725"/>
                <a:gd name="connsiteY0" fmla="*/ 0 h 22093"/>
                <a:gd name="connsiteX1" fmla="*/ 0 w 15725"/>
                <a:gd name="connsiteY1" fmla="*/ 1720 h 22093"/>
                <a:gd name="connsiteX2" fmla="*/ 13027 w 15725"/>
                <a:gd name="connsiteY2" fmla="*/ 22094 h 22093"/>
                <a:gd name="connsiteX3" fmla="*/ 15725 w 15725"/>
                <a:gd name="connsiteY3" fmla="*/ 20367 h 22093"/>
                <a:gd name="connsiteX4" fmla="*/ 2698 w 15725"/>
                <a:gd name="connsiteY4" fmla="*/ 0 h 22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25" h="22093">
                  <a:moveTo>
                    <a:pt x="2698" y="0"/>
                  </a:moveTo>
                  <a:lnTo>
                    <a:pt x="0" y="1720"/>
                  </a:lnTo>
                  <a:lnTo>
                    <a:pt x="13027" y="22094"/>
                  </a:lnTo>
                  <a:lnTo>
                    <a:pt x="15725" y="20367"/>
                  </a:lnTo>
                  <a:lnTo>
                    <a:pt x="2698" y="0"/>
                  </a:lnTo>
                  <a:close/>
                </a:path>
              </a:pathLst>
            </a:custGeom>
            <a:solidFill>
              <a:srgbClr val="08043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31E4BFD8-E945-7DB6-61A7-D6519A67056A}"/>
                </a:ext>
              </a:extLst>
            </p:cNvPr>
            <p:cNvSpPr/>
            <p:nvPr/>
          </p:nvSpPr>
          <p:spPr>
            <a:xfrm>
              <a:off x="6896543" y="5340246"/>
              <a:ext cx="15713" cy="22099"/>
            </a:xfrm>
            <a:custGeom>
              <a:avLst/>
              <a:gdLst>
                <a:gd name="connsiteX0" fmla="*/ 2698 w 15713"/>
                <a:gd name="connsiteY0" fmla="*/ 0 h 22099"/>
                <a:gd name="connsiteX1" fmla="*/ 0 w 15713"/>
                <a:gd name="connsiteY1" fmla="*/ 1726 h 22099"/>
                <a:gd name="connsiteX2" fmla="*/ 13016 w 15713"/>
                <a:gd name="connsiteY2" fmla="*/ 22099 h 22099"/>
                <a:gd name="connsiteX3" fmla="*/ 15714 w 15713"/>
                <a:gd name="connsiteY3" fmla="*/ 20379 h 22099"/>
                <a:gd name="connsiteX4" fmla="*/ 2698 w 15713"/>
                <a:gd name="connsiteY4" fmla="*/ 0 h 22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13" h="22099">
                  <a:moveTo>
                    <a:pt x="2698" y="0"/>
                  </a:moveTo>
                  <a:lnTo>
                    <a:pt x="0" y="1726"/>
                  </a:lnTo>
                  <a:lnTo>
                    <a:pt x="13016" y="22099"/>
                  </a:lnTo>
                  <a:lnTo>
                    <a:pt x="15714" y="20379"/>
                  </a:lnTo>
                  <a:lnTo>
                    <a:pt x="2698" y="0"/>
                  </a:lnTo>
                  <a:close/>
                </a:path>
              </a:pathLst>
            </a:custGeom>
            <a:solidFill>
              <a:srgbClr val="08043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76751B19-C4CB-4BE8-1885-1543FB6D72D6}"/>
                </a:ext>
              </a:extLst>
            </p:cNvPr>
            <p:cNvSpPr/>
            <p:nvPr/>
          </p:nvSpPr>
          <p:spPr>
            <a:xfrm>
              <a:off x="6914715" y="5328567"/>
              <a:ext cx="24826" cy="36361"/>
            </a:xfrm>
            <a:custGeom>
              <a:avLst/>
              <a:gdLst>
                <a:gd name="connsiteX0" fmla="*/ 2698 w 24826"/>
                <a:gd name="connsiteY0" fmla="*/ 0 h 36361"/>
                <a:gd name="connsiteX1" fmla="*/ 0 w 24826"/>
                <a:gd name="connsiteY1" fmla="*/ 1726 h 36361"/>
                <a:gd name="connsiteX2" fmla="*/ 22128 w 24826"/>
                <a:gd name="connsiteY2" fmla="*/ 36362 h 36361"/>
                <a:gd name="connsiteX3" fmla="*/ 24826 w 24826"/>
                <a:gd name="connsiteY3" fmla="*/ 34641 h 36361"/>
                <a:gd name="connsiteX4" fmla="*/ 2698 w 24826"/>
                <a:gd name="connsiteY4" fmla="*/ 0 h 36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826" h="36361">
                  <a:moveTo>
                    <a:pt x="2698" y="0"/>
                  </a:moveTo>
                  <a:lnTo>
                    <a:pt x="0" y="1726"/>
                  </a:lnTo>
                  <a:lnTo>
                    <a:pt x="22128" y="36362"/>
                  </a:lnTo>
                  <a:lnTo>
                    <a:pt x="24826" y="34641"/>
                  </a:lnTo>
                  <a:lnTo>
                    <a:pt x="2698" y="0"/>
                  </a:lnTo>
                  <a:close/>
                </a:path>
              </a:pathLst>
            </a:custGeom>
            <a:solidFill>
              <a:srgbClr val="08043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F29D8659-75CC-B278-8BB1-B413F28A406B}"/>
                </a:ext>
              </a:extLst>
            </p:cNvPr>
            <p:cNvSpPr/>
            <p:nvPr/>
          </p:nvSpPr>
          <p:spPr>
            <a:xfrm>
              <a:off x="6890689" y="5738331"/>
              <a:ext cx="688874" cy="227624"/>
            </a:xfrm>
            <a:custGeom>
              <a:avLst/>
              <a:gdLst>
                <a:gd name="connsiteX0" fmla="*/ 0 w 688874"/>
                <a:gd name="connsiteY0" fmla="*/ 0 h 227624"/>
                <a:gd name="connsiteX1" fmla="*/ 585466 w 688874"/>
                <a:gd name="connsiteY1" fmla="*/ 0 h 227624"/>
                <a:gd name="connsiteX2" fmla="*/ 658578 w 688874"/>
                <a:gd name="connsiteY2" fmla="*/ 30297 h 227624"/>
                <a:gd name="connsiteX3" fmla="*/ 688875 w 688874"/>
                <a:gd name="connsiteY3" fmla="*/ 103408 h 227624"/>
                <a:gd name="connsiteX4" fmla="*/ 688875 w 688874"/>
                <a:gd name="connsiteY4" fmla="*/ 121872 h 227624"/>
                <a:gd name="connsiteX5" fmla="*/ 657892 w 688874"/>
                <a:gd name="connsiteY5" fmla="*/ 196642 h 227624"/>
                <a:gd name="connsiteX6" fmla="*/ 583123 w 688874"/>
                <a:gd name="connsiteY6" fmla="*/ 227624 h 227624"/>
                <a:gd name="connsiteX7" fmla="*/ 57 w 688874"/>
                <a:gd name="connsiteY7" fmla="*/ 227624 h 227624"/>
                <a:gd name="connsiteX8" fmla="*/ 57 w 688874"/>
                <a:gd name="connsiteY8" fmla="*/ 57 h 227624"/>
                <a:gd name="connsiteX9" fmla="*/ 0 w 688874"/>
                <a:gd name="connsiteY9" fmla="*/ 0 h 227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88874" h="227624">
                  <a:moveTo>
                    <a:pt x="0" y="0"/>
                  </a:moveTo>
                  <a:lnTo>
                    <a:pt x="585466" y="0"/>
                  </a:lnTo>
                  <a:cubicBezTo>
                    <a:pt x="612904" y="0"/>
                    <a:pt x="639199" y="10918"/>
                    <a:pt x="658578" y="30297"/>
                  </a:cubicBezTo>
                  <a:cubicBezTo>
                    <a:pt x="677956" y="49675"/>
                    <a:pt x="688875" y="75970"/>
                    <a:pt x="688875" y="103408"/>
                  </a:cubicBezTo>
                  <a:lnTo>
                    <a:pt x="688875" y="121872"/>
                  </a:lnTo>
                  <a:cubicBezTo>
                    <a:pt x="688875" y="149939"/>
                    <a:pt x="677727" y="176806"/>
                    <a:pt x="657892" y="196642"/>
                  </a:cubicBezTo>
                  <a:cubicBezTo>
                    <a:pt x="638056" y="216477"/>
                    <a:pt x="611189" y="227624"/>
                    <a:pt x="583123" y="227624"/>
                  </a:cubicBezTo>
                  <a:lnTo>
                    <a:pt x="57" y="227624"/>
                  </a:lnTo>
                  <a:lnTo>
                    <a:pt x="57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F4F4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2EAE4BE8-9DF3-5295-522E-B36CCBE7A9C2}"/>
                </a:ext>
              </a:extLst>
            </p:cNvPr>
            <p:cNvSpPr/>
            <p:nvPr/>
          </p:nvSpPr>
          <p:spPr>
            <a:xfrm>
              <a:off x="6848602" y="5738674"/>
              <a:ext cx="1234570" cy="227281"/>
            </a:xfrm>
            <a:custGeom>
              <a:avLst/>
              <a:gdLst>
                <a:gd name="connsiteX0" fmla="*/ 1234570 w 1234570"/>
                <a:gd name="connsiteY0" fmla="*/ 93290 h 227281"/>
                <a:gd name="connsiteX1" fmla="*/ 1234570 w 1234570"/>
                <a:gd name="connsiteY1" fmla="*/ 127588 h 227281"/>
                <a:gd name="connsiteX2" fmla="*/ 1221937 w 1234570"/>
                <a:gd name="connsiteY2" fmla="*/ 177721 h 227281"/>
                <a:gd name="connsiteX3" fmla="*/ 1188496 w 1234570"/>
                <a:gd name="connsiteY3" fmla="*/ 213619 h 227281"/>
                <a:gd name="connsiteX4" fmla="*/ 1141451 w 1234570"/>
                <a:gd name="connsiteY4" fmla="*/ 227281 h 227281"/>
                <a:gd name="connsiteX5" fmla="*/ 13500 w 1234570"/>
                <a:gd name="connsiteY5" fmla="*/ 227281 h 227281"/>
                <a:gd name="connsiteX6" fmla="*/ 8179 w 1234570"/>
                <a:gd name="connsiteY6" fmla="*/ 226023 h 227281"/>
                <a:gd name="connsiteX7" fmla="*/ 3748 w 1234570"/>
                <a:gd name="connsiteY7" fmla="*/ 222880 h 227281"/>
                <a:gd name="connsiteX8" fmla="*/ 873 w 1234570"/>
                <a:gd name="connsiteY8" fmla="*/ 218192 h 227281"/>
                <a:gd name="connsiteX9" fmla="*/ 10 w 1234570"/>
                <a:gd name="connsiteY9" fmla="*/ 212819 h 227281"/>
                <a:gd name="connsiteX10" fmla="*/ 10 w 1234570"/>
                <a:gd name="connsiteY10" fmla="*/ 207674 h 227281"/>
                <a:gd name="connsiteX11" fmla="*/ 890 w 1234570"/>
                <a:gd name="connsiteY11" fmla="*/ 202301 h 227281"/>
                <a:gd name="connsiteX12" fmla="*/ 3765 w 1234570"/>
                <a:gd name="connsiteY12" fmla="*/ 197671 h 227281"/>
                <a:gd name="connsiteX13" fmla="*/ 8196 w 1234570"/>
                <a:gd name="connsiteY13" fmla="*/ 194526 h 227281"/>
                <a:gd name="connsiteX14" fmla="*/ 13500 w 1234570"/>
                <a:gd name="connsiteY14" fmla="*/ 193269 h 227281"/>
                <a:gd name="connsiteX15" fmla="*/ 701065 w 1234570"/>
                <a:gd name="connsiteY15" fmla="*/ 193269 h 227281"/>
                <a:gd name="connsiteX16" fmla="*/ 710726 w 1234570"/>
                <a:gd name="connsiteY16" fmla="*/ 177721 h 227281"/>
                <a:gd name="connsiteX17" fmla="*/ 720787 w 1234570"/>
                <a:gd name="connsiteY17" fmla="*/ 134220 h 227281"/>
                <a:gd name="connsiteX18" fmla="*/ 720787 w 1234570"/>
                <a:gd name="connsiteY18" fmla="*/ 90718 h 227281"/>
                <a:gd name="connsiteX19" fmla="*/ 718043 w 1234570"/>
                <a:gd name="connsiteY19" fmla="*/ 67853 h 227281"/>
                <a:gd name="connsiteX20" fmla="*/ 702094 w 1234570"/>
                <a:gd name="connsiteY20" fmla="*/ 34069 h 227281"/>
                <a:gd name="connsiteX21" fmla="*/ 13500 w 1234570"/>
                <a:gd name="connsiteY21" fmla="*/ 34069 h 227281"/>
                <a:gd name="connsiteX22" fmla="*/ 3765 w 1234570"/>
                <a:gd name="connsiteY22" fmla="*/ 29611 h 227281"/>
                <a:gd name="connsiteX23" fmla="*/ 10 w 1234570"/>
                <a:gd name="connsiteY23" fmla="*/ 19607 h 227281"/>
                <a:gd name="connsiteX24" fmla="*/ 10 w 1234570"/>
                <a:gd name="connsiteY24" fmla="*/ 14462 h 227281"/>
                <a:gd name="connsiteX25" fmla="*/ 873 w 1234570"/>
                <a:gd name="connsiteY25" fmla="*/ 9089 h 227281"/>
                <a:gd name="connsiteX26" fmla="*/ 3748 w 1234570"/>
                <a:gd name="connsiteY26" fmla="*/ 4402 h 227281"/>
                <a:gd name="connsiteX27" fmla="*/ 8179 w 1234570"/>
                <a:gd name="connsiteY27" fmla="*/ 1258 h 227281"/>
                <a:gd name="connsiteX28" fmla="*/ 13500 w 1234570"/>
                <a:gd name="connsiteY28" fmla="*/ 0 h 227281"/>
                <a:gd name="connsiteX29" fmla="*/ 1147110 w 1234570"/>
                <a:gd name="connsiteY29" fmla="*/ 0 h 227281"/>
                <a:gd name="connsiteX30" fmla="*/ 1231198 w 1234570"/>
                <a:gd name="connsiteY30" fmla="*/ 67853 h 227281"/>
                <a:gd name="connsiteX31" fmla="*/ 1234570 w 1234570"/>
                <a:gd name="connsiteY31" fmla="*/ 93290 h 227281"/>
                <a:gd name="connsiteX32" fmla="*/ 1234570 w 1234570"/>
                <a:gd name="connsiteY32" fmla="*/ 93290 h 227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234570" h="227281">
                  <a:moveTo>
                    <a:pt x="1234570" y="93290"/>
                  </a:moveTo>
                  <a:lnTo>
                    <a:pt x="1234570" y="127588"/>
                  </a:lnTo>
                  <a:cubicBezTo>
                    <a:pt x="1234627" y="145081"/>
                    <a:pt x="1230283" y="162344"/>
                    <a:pt x="1221937" y="177721"/>
                  </a:cubicBezTo>
                  <a:cubicBezTo>
                    <a:pt x="1214220" y="192469"/>
                    <a:pt x="1202672" y="204873"/>
                    <a:pt x="1188496" y="213619"/>
                  </a:cubicBezTo>
                  <a:cubicBezTo>
                    <a:pt x="1174377" y="222308"/>
                    <a:pt x="1158086" y="227053"/>
                    <a:pt x="1141451" y="227281"/>
                  </a:cubicBezTo>
                  <a:lnTo>
                    <a:pt x="13500" y="227281"/>
                  </a:lnTo>
                  <a:cubicBezTo>
                    <a:pt x="11660" y="227224"/>
                    <a:pt x="9853" y="226824"/>
                    <a:pt x="8179" y="226023"/>
                  </a:cubicBezTo>
                  <a:cubicBezTo>
                    <a:pt x="6509" y="225280"/>
                    <a:pt x="5000" y="224194"/>
                    <a:pt x="3748" y="222880"/>
                  </a:cubicBezTo>
                  <a:cubicBezTo>
                    <a:pt x="2490" y="221508"/>
                    <a:pt x="1519" y="219907"/>
                    <a:pt x="873" y="218192"/>
                  </a:cubicBezTo>
                  <a:cubicBezTo>
                    <a:pt x="233" y="216477"/>
                    <a:pt x="-59" y="214648"/>
                    <a:pt x="10" y="212819"/>
                  </a:cubicBezTo>
                  <a:lnTo>
                    <a:pt x="10" y="207674"/>
                  </a:lnTo>
                  <a:cubicBezTo>
                    <a:pt x="-53" y="205845"/>
                    <a:pt x="250" y="204016"/>
                    <a:pt x="890" y="202301"/>
                  </a:cubicBezTo>
                  <a:cubicBezTo>
                    <a:pt x="1536" y="200586"/>
                    <a:pt x="2514" y="199042"/>
                    <a:pt x="3765" y="197671"/>
                  </a:cubicBezTo>
                  <a:cubicBezTo>
                    <a:pt x="5017" y="196356"/>
                    <a:pt x="6527" y="195269"/>
                    <a:pt x="8196" y="194526"/>
                  </a:cubicBezTo>
                  <a:cubicBezTo>
                    <a:pt x="9865" y="193727"/>
                    <a:pt x="11665" y="193326"/>
                    <a:pt x="13500" y="193269"/>
                  </a:cubicBezTo>
                  <a:lnTo>
                    <a:pt x="701065" y="193269"/>
                  </a:lnTo>
                  <a:cubicBezTo>
                    <a:pt x="704781" y="188410"/>
                    <a:pt x="708040" y="183208"/>
                    <a:pt x="710726" y="177721"/>
                  </a:cubicBezTo>
                  <a:cubicBezTo>
                    <a:pt x="717414" y="164173"/>
                    <a:pt x="720844" y="149311"/>
                    <a:pt x="720787" y="134220"/>
                  </a:cubicBezTo>
                  <a:lnTo>
                    <a:pt x="720787" y="90718"/>
                  </a:lnTo>
                  <a:cubicBezTo>
                    <a:pt x="720787" y="83001"/>
                    <a:pt x="719872" y="75341"/>
                    <a:pt x="718043" y="67853"/>
                  </a:cubicBezTo>
                  <a:cubicBezTo>
                    <a:pt x="715013" y="55620"/>
                    <a:pt x="709583" y="44130"/>
                    <a:pt x="702094" y="34069"/>
                  </a:cubicBezTo>
                  <a:lnTo>
                    <a:pt x="13500" y="34069"/>
                  </a:lnTo>
                  <a:cubicBezTo>
                    <a:pt x="9790" y="33955"/>
                    <a:pt x="6292" y="32355"/>
                    <a:pt x="3765" y="29611"/>
                  </a:cubicBezTo>
                  <a:cubicBezTo>
                    <a:pt x="1233" y="26924"/>
                    <a:pt x="-116" y="23323"/>
                    <a:pt x="10" y="19607"/>
                  </a:cubicBezTo>
                  <a:lnTo>
                    <a:pt x="10" y="14462"/>
                  </a:lnTo>
                  <a:cubicBezTo>
                    <a:pt x="-59" y="12633"/>
                    <a:pt x="233" y="10804"/>
                    <a:pt x="873" y="9089"/>
                  </a:cubicBezTo>
                  <a:cubicBezTo>
                    <a:pt x="1519" y="7374"/>
                    <a:pt x="2490" y="5774"/>
                    <a:pt x="3748" y="4402"/>
                  </a:cubicBezTo>
                  <a:cubicBezTo>
                    <a:pt x="5000" y="3087"/>
                    <a:pt x="6509" y="2001"/>
                    <a:pt x="8179" y="1258"/>
                  </a:cubicBezTo>
                  <a:cubicBezTo>
                    <a:pt x="9853" y="457"/>
                    <a:pt x="11660" y="57"/>
                    <a:pt x="13500" y="0"/>
                  </a:cubicBezTo>
                  <a:lnTo>
                    <a:pt x="1147110" y="0"/>
                  </a:lnTo>
                  <a:cubicBezTo>
                    <a:pt x="1187124" y="0"/>
                    <a:pt x="1220736" y="28582"/>
                    <a:pt x="1231198" y="67853"/>
                  </a:cubicBezTo>
                  <a:cubicBezTo>
                    <a:pt x="1233426" y="76141"/>
                    <a:pt x="1234570" y="84716"/>
                    <a:pt x="1234570" y="93290"/>
                  </a:cubicBezTo>
                  <a:lnTo>
                    <a:pt x="1234570" y="93290"/>
                  </a:lnTo>
                  <a:close/>
                </a:path>
              </a:pathLst>
            </a:custGeom>
            <a:solidFill>
              <a:srgbClr val="58BC46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42A7C37F-5619-1C11-AC0C-967DF867A20D}"/>
                </a:ext>
              </a:extLst>
            </p:cNvPr>
            <p:cNvSpPr/>
            <p:nvPr/>
          </p:nvSpPr>
          <p:spPr>
            <a:xfrm>
              <a:off x="6848602" y="5738331"/>
              <a:ext cx="1231197" cy="67852"/>
            </a:xfrm>
            <a:custGeom>
              <a:avLst/>
              <a:gdLst>
                <a:gd name="connsiteX0" fmla="*/ 1231198 w 1231197"/>
                <a:gd name="connsiteY0" fmla="*/ 67853 h 67852"/>
                <a:gd name="connsiteX1" fmla="*/ 718043 w 1231197"/>
                <a:gd name="connsiteY1" fmla="*/ 67853 h 67852"/>
                <a:gd name="connsiteX2" fmla="*/ 702094 w 1231197"/>
                <a:gd name="connsiteY2" fmla="*/ 34069 h 67852"/>
                <a:gd name="connsiteX3" fmla="*/ 13500 w 1231197"/>
                <a:gd name="connsiteY3" fmla="*/ 34069 h 67852"/>
                <a:gd name="connsiteX4" fmla="*/ 3765 w 1231197"/>
                <a:gd name="connsiteY4" fmla="*/ 29611 h 67852"/>
                <a:gd name="connsiteX5" fmla="*/ 10 w 1231197"/>
                <a:gd name="connsiteY5" fmla="*/ 19607 h 67852"/>
                <a:gd name="connsiteX6" fmla="*/ 10 w 1231197"/>
                <a:gd name="connsiteY6" fmla="*/ 14462 h 67852"/>
                <a:gd name="connsiteX7" fmla="*/ 873 w 1231197"/>
                <a:gd name="connsiteY7" fmla="*/ 9089 h 67852"/>
                <a:gd name="connsiteX8" fmla="*/ 3748 w 1231197"/>
                <a:gd name="connsiteY8" fmla="*/ 4459 h 67852"/>
                <a:gd name="connsiteX9" fmla="*/ 8179 w 1231197"/>
                <a:gd name="connsiteY9" fmla="*/ 1258 h 67852"/>
                <a:gd name="connsiteX10" fmla="*/ 13500 w 1231197"/>
                <a:gd name="connsiteY10" fmla="*/ 0 h 67852"/>
                <a:gd name="connsiteX11" fmla="*/ 1147110 w 1231197"/>
                <a:gd name="connsiteY11" fmla="*/ 0 h 67852"/>
                <a:gd name="connsiteX12" fmla="*/ 1231198 w 1231197"/>
                <a:gd name="connsiteY12" fmla="*/ 67853 h 67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31197" h="67852">
                  <a:moveTo>
                    <a:pt x="1231198" y="67853"/>
                  </a:moveTo>
                  <a:lnTo>
                    <a:pt x="718043" y="67853"/>
                  </a:lnTo>
                  <a:cubicBezTo>
                    <a:pt x="715013" y="55620"/>
                    <a:pt x="709583" y="44187"/>
                    <a:pt x="702094" y="34069"/>
                  </a:cubicBezTo>
                  <a:lnTo>
                    <a:pt x="13500" y="34069"/>
                  </a:lnTo>
                  <a:cubicBezTo>
                    <a:pt x="9790" y="33955"/>
                    <a:pt x="6292" y="32355"/>
                    <a:pt x="3765" y="29611"/>
                  </a:cubicBezTo>
                  <a:cubicBezTo>
                    <a:pt x="1233" y="26924"/>
                    <a:pt x="-116" y="23323"/>
                    <a:pt x="10" y="19607"/>
                  </a:cubicBezTo>
                  <a:lnTo>
                    <a:pt x="10" y="14462"/>
                  </a:lnTo>
                  <a:cubicBezTo>
                    <a:pt x="-59" y="12633"/>
                    <a:pt x="233" y="10804"/>
                    <a:pt x="873" y="9089"/>
                  </a:cubicBezTo>
                  <a:cubicBezTo>
                    <a:pt x="1519" y="7374"/>
                    <a:pt x="2490" y="5774"/>
                    <a:pt x="3748" y="4459"/>
                  </a:cubicBezTo>
                  <a:cubicBezTo>
                    <a:pt x="5000" y="3087"/>
                    <a:pt x="6509" y="2001"/>
                    <a:pt x="8179" y="1258"/>
                  </a:cubicBezTo>
                  <a:cubicBezTo>
                    <a:pt x="9853" y="515"/>
                    <a:pt x="11660" y="57"/>
                    <a:pt x="13500" y="0"/>
                  </a:cubicBezTo>
                  <a:lnTo>
                    <a:pt x="1147110" y="0"/>
                  </a:lnTo>
                  <a:cubicBezTo>
                    <a:pt x="1187067" y="0"/>
                    <a:pt x="1220736" y="28696"/>
                    <a:pt x="1231198" y="67853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A99051F0-F8B0-CCA6-7DE7-E456C4BA3497}"/>
                </a:ext>
              </a:extLst>
            </p:cNvPr>
            <p:cNvSpPr/>
            <p:nvPr/>
          </p:nvSpPr>
          <p:spPr>
            <a:xfrm>
              <a:off x="6880577" y="5852143"/>
              <a:ext cx="83515" cy="6116"/>
            </a:xfrm>
            <a:custGeom>
              <a:avLst/>
              <a:gdLst>
                <a:gd name="connsiteX0" fmla="*/ 0 w 83515"/>
                <a:gd name="connsiteY0" fmla="*/ 0 h 6116"/>
                <a:gd name="connsiteX1" fmla="*/ 83515 w 83515"/>
                <a:gd name="connsiteY1" fmla="*/ 3773 h 6116"/>
                <a:gd name="connsiteX2" fmla="*/ 0 w 83515"/>
                <a:gd name="connsiteY2" fmla="*/ 6116 h 6116"/>
                <a:gd name="connsiteX3" fmla="*/ 0 w 83515"/>
                <a:gd name="connsiteY3" fmla="*/ 0 h 6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515" h="6116">
                  <a:moveTo>
                    <a:pt x="0" y="0"/>
                  </a:moveTo>
                  <a:lnTo>
                    <a:pt x="83515" y="3773"/>
                  </a:lnTo>
                  <a:lnTo>
                    <a:pt x="0" y="61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B6B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74D1DF2B-B030-8E58-6624-6E3EDFC5153C}"/>
                </a:ext>
              </a:extLst>
            </p:cNvPr>
            <p:cNvSpPr/>
            <p:nvPr/>
          </p:nvSpPr>
          <p:spPr>
            <a:xfrm>
              <a:off x="6880577" y="5887813"/>
              <a:ext cx="198699" cy="6116"/>
            </a:xfrm>
            <a:custGeom>
              <a:avLst/>
              <a:gdLst>
                <a:gd name="connsiteX0" fmla="*/ 0 w 198699"/>
                <a:gd name="connsiteY0" fmla="*/ 0 h 6116"/>
                <a:gd name="connsiteX1" fmla="*/ 198699 w 198699"/>
                <a:gd name="connsiteY1" fmla="*/ 3830 h 6116"/>
                <a:gd name="connsiteX2" fmla="*/ 0 w 198699"/>
                <a:gd name="connsiteY2" fmla="*/ 6116 h 6116"/>
                <a:gd name="connsiteX3" fmla="*/ 0 w 198699"/>
                <a:gd name="connsiteY3" fmla="*/ 0 h 6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8699" h="6116">
                  <a:moveTo>
                    <a:pt x="0" y="0"/>
                  </a:moveTo>
                  <a:lnTo>
                    <a:pt x="198699" y="3830"/>
                  </a:lnTo>
                  <a:lnTo>
                    <a:pt x="0" y="61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B6B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6F2496DB-1D5F-91F5-C7B9-5E3CB1DC9930}"/>
                </a:ext>
              </a:extLst>
            </p:cNvPr>
            <p:cNvSpPr/>
            <p:nvPr/>
          </p:nvSpPr>
          <p:spPr>
            <a:xfrm>
              <a:off x="7017192" y="5965440"/>
              <a:ext cx="1292060" cy="177206"/>
            </a:xfrm>
            <a:custGeom>
              <a:avLst/>
              <a:gdLst>
                <a:gd name="connsiteX0" fmla="*/ 1292060 w 1292060"/>
                <a:gd name="connsiteY0" fmla="*/ 176978 h 177206"/>
                <a:gd name="connsiteX1" fmla="*/ 83859 w 1292060"/>
                <a:gd name="connsiteY1" fmla="*/ 176978 h 177206"/>
                <a:gd name="connsiteX2" fmla="*/ 51767 w 1292060"/>
                <a:gd name="connsiteY2" fmla="*/ 170576 h 177206"/>
                <a:gd name="connsiteX3" fmla="*/ 24563 w 1292060"/>
                <a:gd name="connsiteY3" fmla="*/ 152397 h 177206"/>
                <a:gd name="connsiteX4" fmla="*/ 6385 w 1292060"/>
                <a:gd name="connsiteY4" fmla="*/ 125188 h 177206"/>
                <a:gd name="connsiteX5" fmla="*/ 0 w 1292060"/>
                <a:gd name="connsiteY5" fmla="*/ 93119 h 177206"/>
                <a:gd name="connsiteX6" fmla="*/ 0 w 1292060"/>
                <a:gd name="connsiteY6" fmla="*/ 78771 h 177206"/>
                <a:gd name="connsiteX7" fmla="*/ 23071 w 1292060"/>
                <a:gd name="connsiteY7" fmla="*/ 23037 h 177206"/>
                <a:gd name="connsiteX8" fmla="*/ 78771 w 1292060"/>
                <a:gd name="connsiteY8" fmla="*/ 0 h 177206"/>
                <a:gd name="connsiteX9" fmla="*/ 1292060 w 1292060"/>
                <a:gd name="connsiteY9" fmla="*/ 0 h 177206"/>
                <a:gd name="connsiteX10" fmla="*/ 1292060 w 1292060"/>
                <a:gd name="connsiteY10" fmla="*/ 177206 h 177206"/>
                <a:gd name="connsiteX11" fmla="*/ 1292060 w 1292060"/>
                <a:gd name="connsiteY11" fmla="*/ 176978 h 177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92060" h="177206">
                  <a:moveTo>
                    <a:pt x="1292060" y="176978"/>
                  </a:moveTo>
                  <a:lnTo>
                    <a:pt x="83859" y="176978"/>
                  </a:lnTo>
                  <a:cubicBezTo>
                    <a:pt x="72849" y="176978"/>
                    <a:pt x="61942" y="174806"/>
                    <a:pt x="51767" y="170576"/>
                  </a:cubicBezTo>
                  <a:cubicBezTo>
                    <a:pt x="41598" y="166346"/>
                    <a:pt x="32349" y="160171"/>
                    <a:pt x="24563" y="152397"/>
                  </a:cubicBezTo>
                  <a:cubicBezTo>
                    <a:pt x="16777" y="144623"/>
                    <a:pt x="10598" y="135363"/>
                    <a:pt x="6385" y="125188"/>
                  </a:cubicBezTo>
                  <a:cubicBezTo>
                    <a:pt x="2172" y="115012"/>
                    <a:pt x="0" y="104095"/>
                    <a:pt x="0" y="93119"/>
                  </a:cubicBezTo>
                  <a:lnTo>
                    <a:pt x="0" y="78771"/>
                  </a:lnTo>
                  <a:cubicBezTo>
                    <a:pt x="0" y="57849"/>
                    <a:pt x="8300" y="37842"/>
                    <a:pt x="23071" y="23037"/>
                  </a:cubicBezTo>
                  <a:cubicBezTo>
                    <a:pt x="37848" y="8289"/>
                    <a:pt x="57884" y="0"/>
                    <a:pt x="78771" y="0"/>
                  </a:cubicBezTo>
                  <a:lnTo>
                    <a:pt x="1292060" y="0"/>
                  </a:lnTo>
                  <a:lnTo>
                    <a:pt x="1292060" y="177206"/>
                  </a:lnTo>
                  <a:lnTo>
                    <a:pt x="1292060" y="176978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DE592815-0DC9-5D9D-0503-9143656AFC73}"/>
                </a:ext>
              </a:extLst>
            </p:cNvPr>
            <p:cNvSpPr/>
            <p:nvPr/>
          </p:nvSpPr>
          <p:spPr>
            <a:xfrm>
              <a:off x="7017192" y="5965440"/>
              <a:ext cx="1292060" cy="177206"/>
            </a:xfrm>
            <a:custGeom>
              <a:avLst/>
              <a:gdLst>
                <a:gd name="connsiteX0" fmla="*/ 1292060 w 1292060"/>
                <a:gd name="connsiteY0" fmla="*/ 176978 h 177206"/>
                <a:gd name="connsiteX1" fmla="*/ 83859 w 1292060"/>
                <a:gd name="connsiteY1" fmla="*/ 176978 h 177206"/>
                <a:gd name="connsiteX2" fmla="*/ 51767 w 1292060"/>
                <a:gd name="connsiteY2" fmla="*/ 170576 h 177206"/>
                <a:gd name="connsiteX3" fmla="*/ 24563 w 1292060"/>
                <a:gd name="connsiteY3" fmla="*/ 152397 h 177206"/>
                <a:gd name="connsiteX4" fmla="*/ 6385 w 1292060"/>
                <a:gd name="connsiteY4" fmla="*/ 125188 h 177206"/>
                <a:gd name="connsiteX5" fmla="*/ 0 w 1292060"/>
                <a:gd name="connsiteY5" fmla="*/ 93119 h 177206"/>
                <a:gd name="connsiteX6" fmla="*/ 0 w 1292060"/>
                <a:gd name="connsiteY6" fmla="*/ 78771 h 177206"/>
                <a:gd name="connsiteX7" fmla="*/ 23071 w 1292060"/>
                <a:gd name="connsiteY7" fmla="*/ 23037 h 177206"/>
                <a:gd name="connsiteX8" fmla="*/ 78771 w 1292060"/>
                <a:gd name="connsiteY8" fmla="*/ 0 h 177206"/>
                <a:gd name="connsiteX9" fmla="*/ 1292060 w 1292060"/>
                <a:gd name="connsiteY9" fmla="*/ 0 h 177206"/>
                <a:gd name="connsiteX10" fmla="*/ 1292060 w 1292060"/>
                <a:gd name="connsiteY10" fmla="*/ 177206 h 177206"/>
                <a:gd name="connsiteX11" fmla="*/ 1292060 w 1292060"/>
                <a:gd name="connsiteY11" fmla="*/ 176978 h 177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92060" h="177206">
                  <a:moveTo>
                    <a:pt x="1292060" y="176978"/>
                  </a:moveTo>
                  <a:lnTo>
                    <a:pt x="83859" y="176978"/>
                  </a:lnTo>
                  <a:cubicBezTo>
                    <a:pt x="72849" y="176978"/>
                    <a:pt x="61942" y="174806"/>
                    <a:pt x="51767" y="170576"/>
                  </a:cubicBezTo>
                  <a:cubicBezTo>
                    <a:pt x="41598" y="166346"/>
                    <a:pt x="32349" y="160171"/>
                    <a:pt x="24563" y="152397"/>
                  </a:cubicBezTo>
                  <a:cubicBezTo>
                    <a:pt x="16777" y="144623"/>
                    <a:pt x="10598" y="135363"/>
                    <a:pt x="6385" y="125188"/>
                  </a:cubicBezTo>
                  <a:cubicBezTo>
                    <a:pt x="2172" y="115012"/>
                    <a:pt x="0" y="104095"/>
                    <a:pt x="0" y="93119"/>
                  </a:cubicBezTo>
                  <a:lnTo>
                    <a:pt x="0" y="78771"/>
                  </a:lnTo>
                  <a:cubicBezTo>
                    <a:pt x="0" y="57849"/>
                    <a:pt x="8300" y="37842"/>
                    <a:pt x="23071" y="23037"/>
                  </a:cubicBezTo>
                  <a:cubicBezTo>
                    <a:pt x="37848" y="8289"/>
                    <a:pt x="57884" y="0"/>
                    <a:pt x="78771" y="0"/>
                  </a:cubicBezTo>
                  <a:lnTo>
                    <a:pt x="1292060" y="0"/>
                  </a:lnTo>
                  <a:lnTo>
                    <a:pt x="1292060" y="177206"/>
                  </a:lnTo>
                  <a:lnTo>
                    <a:pt x="1292060" y="176978"/>
                  </a:lnTo>
                  <a:close/>
                </a:path>
              </a:pathLst>
            </a:custGeom>
            <a:solidFill>
              <a:srgbClr val="58BC46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856BD589-A72E-E0DC-03C1-8A024C9F2EF2}"/>
                </a:ext>
              </a:extLst>
            </p:cNvPr>
            <p:cNvSpPr/>
            <p:nvPr/>
          </p:nvSpPr>
          <p:spPr>
            <a:xfrm>
              <a:off x="7558356" y="5965383"/>
              <a:ext cx="753011" cy="177206"/>
            </a:xfrm>
            <a:custGeom>
              <a:avLst/>
              <a:gdLst>
                <a:gd name="connsiteX0" fmla="*/ 753011 w 753011"/>
                <a:gd name="connsiteY0" fmla="*/ 177035 h 177206"/>
                <a:gd name="connsiteX1" fmla="*/ 82258 w 753011"/>
                <a:gd name="connsiteY1" fmla="*/ 177035 h 177206"/>
                <a:gd name="connsiteX2" fmla="*/ 24123 w 753011"/>
                <a:gd name="connsiteY2" fmla="*/ 152969 h 177206"/>
                <a:gd name="connsiteX3" fmla="*/ 0 w 753011"/>
                <a:gd name="connsiteY3" fmla="*/ 94777 h 177206"/>
                <a:gd name="connsiteX4" fmla="*/ 0 w 753011"/>
                <a:gd name="connsiteY4" fmla="*/ 80429 h 177206"/>
                <a:gd name="connsiteX5" fmla="*/ 23551 w 753011"/>
                <a:gd name="connsiteY5" fmla="*/ 23551 h 177206"/>
                <a:gd name="connsiteX6" fmla="*/ 80429 w 753011"/>
                <a:gd name="connsiteY6" fmla="*/ 0 h 177206"/>
                <a:gd name="connsiteX7" fmla="*/ 753011 w 753011"/>
                <a:gd name="connsiteY7" fmla="*/ 0 h 177206"/>
                <a:gd name="connsiteX8" fmla="*/ 753011 w 753011"/>
                <a:gd name="connsiteY8" fmla="*/ 177206 h 177206"/>
                <a:gd name="connsiteX9" fmla="*/ 753011 w 753011"/>
                <a:gd name="connsiteY9" fmla="*/ 177035 h 177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53011" h="177206">
                  <a:moveTo>
                    <a:pt x="753011" y="177035"/>
                  </a:moveTo>
                  <a:lnTo>
                    <a:pt x="82258" y="177035"/>
                  </a:lnTo>
                  <a:cubicBezTo>
                    <a:pt x="60422" y="177035"/>
                    <a:pt x="39500" y="168346"/>
                    <a:pt x="24123" y="152969"/>
                  </a:cubicBezTo>
                  <a:cubicBezTo>
                    <a:pt x="8689" y="137535"/>
                    <a:pt x="0" y="116613"/>
                    <a:pt x="0" y="94777"/>
                  </a:cubicBezTo>
                  <a:lnTo>
                    <a:pt x="0" y="80429"/>
                  </a:lnTo>
                  <a:cubicBezTo>
                    <a:pt x="0" y="59107"/>
                    <a:pt x="8460" y="38642"/>
                    <a:pt x="23551" y="23551"/>
                  </a:cubicBezTo>
                  <a:cubicBezTo>
                    <a:pt x="38642" y="8461"/>
                    <a:pt x="59107" y="0"/>
                    <a:pt x="80429" y="0"/>
                  </a:cubicBezTo>
                  <a:lnTo>
                    <a:pt x="753011" y="0"/>
                  </a:lnTo>
                  <a:lnTo>
                    <a:pt x="753011" y="177206"/>
                  </a:lnTo>
                  <a:lnTo>
                    <a:pt x="753011" y="177035"/>
                  </a:lnTo>
                  <a:close/>
                </a:path>
              </a:pathLst>
            </a:custGeom>
            <a:solidFill>
              <a:srgbClr val="F4F4F4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49587565-4A33-3AA0-D04D-719CAA86908D}"/>
                </a:ext>
              </a:extLst>
            </p:cNvPr>
            <p:cNvSpPr/>
            <p:nvPr/>
          </p:nvSpPr>
          <p:spPr>
            <a:xfrm>
              <a:off x="7501879" y="6119038"/>
              <a:ext cx="844529" cy="23380"/>
            </a:xfrm>
            <a:custGeom>
              <a:avLst/>
              <a:gdLst>
                <a:gd name="connsiteX0" fmla="*/ 844530 w 844529"/>
                <a:gd name="connsiteY0" fmla="*/ 0 h 23380"/>
                <a:gd name="connsiteX1" fmla="*/ 844530 w 844529"/>
                <a:gd name="connsiteY1" fmla="*/ 10118 h 23380"/>
                <a:gd name="connsiteX2" fmla="*/ 840643 w 844529"/>
                <a:gd name="connsiteY2" fmla="*/ 19493 h 23380"/>
                <a:gd name="connsiteX3" fmla="*/ 831325 w 844529"/>
                <a:gd name="connsiteY3" fmla="*/ 23380 h 23380"/>
                <a:gd name="connsiteX4" fmla="*/ 13262 w 844529"/>
                <a:gd name="connsiteY4" fmla="*/ 23380 h 23380"/>
                <a:gd name="connsiteX5" fmla="*/ 3887 w 844529"/>
                <a:gd name="connsiteY5" fmla="*/ 19493 h 23380"/>
                <a:gd name="connsiteX6" fmla="*/ 0 w 844529"/>
                <a:gd name="connsiteY6" fmla="*/ 10118 h 23380"/>
                <a:gd name="connsiteX7" fmla="*/ 33498 w 844529"/>
                <a:gd name="connsiteY7" fmla="*/ 2001 h 23380"/>
                <a:gd name="connsiteX8" fmla="*/ 844530 w 844529"/>
                <a:gd name="connsiteY8" fmla="*/ 0 h 23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44529" h="23380">
                  <a:moveTo>
                    <a:pt x="844530" y="0"/>
                  </a:moveTo>
                  <a:lnTo>
                    <a:pt x="844530" y="10118"/>
                  </a:lnTo>
                  <a:cubicBezTo>
                    <a:pt x="844530" y="13605"/>
                    <a:pt x="843158" y="16978"/>
                    <a:pt x="840643" y="19493"/>
                  </a:cubicBezTo>
                  <a:cubicBezTo>
                    <a:pt x="838185" y="21951"/>
                    <a:pt x="834812" y="23380"/>
                    <a:pt x="831325" y="23380"/>
                  </a:cubicBezTo>
                  <a:lnTo>
                    <a:pt x="13262" y="23380"/>
                  </a:lnTo>
                  <a:cubicBezTo>
                    <a:pt x="9718" y="23380"/>
                    <a:pt x="6345" y="21951"/>
                    <a:pt x="3887" y="19493"/>
                  </a:cubicBezTo>
                  <a:cubicBezTo>
                    <a:pt x="1372" y="16978"/>
                    <a:pt x="0" y="13605"/>
                    <a:pt x="0" y="10118"/>
                  </a:cubicBezTo>
                  <a:cubicBezTo>
                    <a:pt x="0" y="2858"/>
                    <a:pt x="5716" y="-3086"/>
                    <a:pt x="33498" y="2001"/>
                  </a:cubicBezTo>
                  <a:lnTo>
                    <a:pt x="844530" y="0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25F02BD2-3C14-C0F4-E356-7F68E6F9FFD1}"/>
                </a:ext>
              </a:extLst>
            </p:cNvPr>
            <p:cNvSpPr/>
            <p:nvPr/>
          </p:nvSpPr>
          <p:spPr>
            <a:xfrm>
              <a:off x="7501879" y="6119038"/>
              <a:ext cx="844529" cy="23380"/>
            </a:xfrm>
            <a:custGeom>
              <a:avLst/>
              <a:gdLst>
                <a:gd name="connsiteX0" fmla="*/ 844530 w 844529"/>
                <a:gd name="connsiteY0" fmla="*/ 0 h 23380"/>
                <a:gd name="connsiteX1" fmla="*/ 844530 w 844529"/>
                <a:gd name="connsiteY1" fmla="*/ 10118 h 23380"/>
                <a:gd name="connsiteX2" fmla="*/ 840643 w 844529"/>
                <a:gd name="connsiteY2" fmla="*/ 19493 h 23380"/>
                <a:gd name="connsiteX3" fmla="*/ 831325 w 844529"/>
                <a:gd name="connsiteY3" fmla="*/ 23380 h 23380"/>
                <a:gd name="connsiteX4" fmla="*/ 13262 w 844529"/>
                <a:gd name="connsiteY4" fmla="*/ 23380 h 23380"/>
                <a:gd name="connsiteX5" fmla="*/ 3887 w 844529"/>
                <a:gd name="connsiteY5" fmla="*/ 19493 h 23380"/>
                <a:gd name="connsiteX6" fmla="*/ 0 w 844529"/>
                <a:gd name="connsiteY6" fmla="*/ 10118 h 23380"/>
                <a:gd name="connsiteX7" fmla="*/ 33498 w 844529"/>
                <a:gd name="connsiteY7" fmla="*/ 2001 h 23380"/>
                <a:gd name="connsiteX8" fmla="*/ 844530 w 844529"/>
                <a:gd name="connsiteY8" fmla="*/ 0 h 23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44529" h="23380">
                  <a:moveTo>
                    <a:pt x="844530" y="0"/>
                  </a:moveTo>
                  <a:lnTo>
                    <a:pt x="844530" y="10118"/>
                  </a:lnTo>
                  <a:cubicBezTo>
                    <a:pt x="844530" y="13605"/>
                    <a:pt x="843158" y="16978"/>
                    <a:pt x="840643" y="19493"/>
                  </a:cubicBezTo>
                  <a:cubicBezTo>
                    <a:pt x="838185" y="21951"/>
                    <a:pt x="834812" y="23380"/>
                    <a:pt x="831325" y="23380"/>
                  </a:cubicBezTo>
                  <a:lnTo>
                    <a:pt x="13262" y="23380"/>
                  </a:lnTo>
                  <a:cubicBezTo>
                    <a:pt x="9718" y="23380"/>
                    <a:pt x="6345" y="21951"/>
                    <a:pt x="3887" y="19493"/>
                  </a:cubicBezTo>
                  <a:cubicBezTo>
                    <a:pt x="1372" y="16978"/>
                    <a:pt x="0" y="13605"/>
                    <a:pt x="0" y="10118"/>
                  </a:cubicBezTo>
                  <a:cubicBezTo>
                    <a:pt x="0" y="2858"/>
                    <a:pt x="5716" y="-3086"/>
                    <a:pt x="33498" y="2001"/>
                  </a:cubicBezTo>
                  <a:lnTo>
                    <a:pt x="844530" y="0"/>
                  </a:lnTo>
                  <a:close/>
                </a:path>
              </a:pathLst>
            </a:custGeom>
            <a:solidFill>
              <a:srgbClr val="58BC46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F5F4E6FA-9E4E-87AA-EF04-A026EF7DDA0D}"/>
                </a:ext>
              </a:extLst>
            </p:cNvPr>
            <p:cNvSpPr/>
            <p:nvPr/>
          </p:nvSpPr>
          <p:spPr>
            <a:xfrm>
              <a:off x="7506966" y="5961953"/>
              <a:ext cx="844529" cy="23380"/>
            </a:xfrm>
            <a:custGeom>
              <a:avLst/>
              <a:gdLst>
                <a:gd name="connsiteX0" fmla="*/ 844530 w 844529"/>
                <a:gd name="connsiteY0" fmla="*/ 23380 h 23380"/>
                <a:gd name="connsiteX1" fmla="*/ 844530 w 844529"/>
                <a:gd name="connsiteY1" fmla="*/ 13262 h 23380"/>
                <a:gd name="connsiteX2" fmla="*/ 840643 w 844529"/>
                <a:gd name="connsiteY2" fmla="*/ 3887 h 23380"/>
                <a:gd name="connsiteX3" fmla="*/ 831268 w 844529"/>
                <a:gd name="connsiteY3" fmla="*/ 0 h 23380"/>
                <a:gd name="connsiteX4" fmla="*/ 13205 w 844529"/>
                <a:gd name="connsiteY4" fmla="*/ 0 h 23380"/>
                <a:gd name="connsiteX5" fmla="*/ 3830 w 844529"/>
                <a:gd name="connsiteY5" fmla="*/ 3887 h 23380"/>
                <a:gd name="connsiteX6" fmla="*/ 0 w 844529"/>
                <a:gd name="connsiteY6" fmla="*/ 13262 h 23380"/>
                <a:gd name="connsiteX7" fmla="*/ 0 w 844529"/>
                <a:gd name="connsiteY7" fmla="*/ 13262 h 23380"/>
                <a:gd name="connsiteX8" fmla="*/ 33498 w 844529"/>
                <a:gd name="connsiteY8" fmla="*/ 21379 h 23380"/>
                <a:gd name="connsiteX9" fmla="*/ 844530 w 844529"/>
                <a:gd name="connsiteY9" fmla="*/ 23380 h 23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44529" h="23380">
                  <a:moveTo>
                    <a:pt x="844530" y="23380"/>
                  </a:moveTo>
                  <a:lnTo>
                    <a:pt x="844530" y="13262"/>
                  </a:lnTo>
                  <a:cubicBezTo>
                    <a:pt x="844530" y="9718"/>
                    <a:pt x="843100" y="6345"/>
                    <a:pt x="840643" y="3887"/>
                  </a:cubicBezTo>
                  <a:cubicBezTo>
                    <a:pt x="838127" y="1372"/>
                    <a:pt x="834755" y="0"/>
                    <a:pt x="831268" y="0"/>
                  </a:cubicBezTo>
                  <a:lnTo>
                    <a:pt x="13205" y="0"/>
                  </a:lnTo>
                  <a:cubicBezTo>
                    <a:pt x="9718" y="0"/>
                    <a:pt x="6345" y="1429"/>
                    <a:pt x="3830" y="3887"/>
                  </a:cubicBezTo>
                  <a:cubicBezTo>
                    <a:pt x="1372" y="6402"/>
                    <a:pt x="0" y="9775"/>
                    <a:pt x="0" y="13262"/>
                  </a:cubicBezTo>
                  <a:lnTo>
                    <a:pt x="0" y="13262"/>
                  </a:lnTo>
                  <a:cubicBezTo>
                    <a:pt x="0" y="20522"/>
                    <a:pt x="5716" y="26467"/>
                    <a:pt x="33498" y="21379"/>
                  </a:cubicBezTo>
                  <a:lnTo>
                    <a:pt x="844530" y="23380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C76C2B9A-D5A8-2C2E-5311-E949C662D640}"/>
                </a:ext>
              </a:extLst>
            </p:cNvPr>
            <p:cNvSpPr/>
            <p:nvPr/>
          </p:nvSpPr>
          <p:spPr>
            <a:xfrm>
              <a:off x="7506966" y="5961953"/>
              <a:ext cx="844529" cy="23380"/>
            </a:xfrm>
            <a:custGeom>
              <a:avLst/>
              <a:gdLst>
                <a:gd name="connsiteX0" fmla="*/ 844530 w 844529"/>
                <a:gd name="connsiteY0" fmla="*/ 23380 h 23380"/>
                <a:gd name="connsiteX1" fmla="*/ 844530 w 844529"/>
                <a:gd name="connsiteY1" fmla="*/ 13262 h 23380"/>
                <a:gd name="connsiteX2" fmla="*/ 840643 w 844529"/>
                <a:gd name="connsiteY2" fmla="*/ 3887 h 23380"/>
                <a:gd name="connsiteX3" fmla="*/ 831268 w 844529"/>
                <a:gd name="connsiteY3" fmla="*/ 0 h 23380"/>
                <a:gd name="connsiteX4" fmla="*/ 13205 w 844529"/>
                <a:gd name="connsiteY4" fmla="*/ 0 h 23380"/>
                <a:gd name="connsiteX5" fmla="*/ 3830 w 844529"/>
                <a:gd name="connsiteY5" fmla="*/ 3887 h 23380"/>
                <a:gd name="connsiteX6" fmla="*/ 0 w 844529"/>
                <a:gd name="connsiteY6" fmla="*/ 13262 h 23380"/>
                <a:gd name="connsiteX7" fmla="*/ 0 w 844529"/>
                <a:gd name="connsiteY7" fmla="*/ 13262 h 23380"/>
                <a:gd name="connsiteX8" fmla="*/ 33498 w 844529"/>
                <a:gd name="connsiteY8" fmla="*/ 21379 h 23380"/>
                <a:gd name="connsiteX9" fmla="*/ 844530 w 844529"/>
                <a:gd name="connsiteY9" fmla="*/ 23380 h 23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44529" h="23380">
                  <a:moveTo>
                    <a:pt x="844530" y="23380"/>
                  </a:moveTo>
                  <a:lnTo>
                    <a:pt x="844530" y="13262"/>
                  </a:lnTo>
                  <a:cubicBezTo>
                    <a:pt x="844530" y="9718"/>
                    <a:pt x="843100" y="6345"/>
                    <a:pt x="840643" y="3887"/>
                  </a:cubicBezTo>
                  <a:cubicBezTo>
                    <a:pt x="838127" y="1372"/>
                    <a:pt x="834755" y="0"/>
                    <a:pt x="831268" y="0"/>
                  </a:cubicBezTo>
                  <a:lnTo>
                    <a:pt x="13205" y="0"/>
                  </a:lnTo>
                  <a:cubicBezTo>
                    <a:pt x="9718" y="0"/>
                    <a:pt x="6345" y="1429"/>
                    <a:pt x="3830" y="3887"/>
                  </a:cubicBezTo>
                  <a:cubicBezTo>
                    <a:pt x="1372" y="6402"/>
                    <a:pt x="0" y="9775"/>
                    <a:pt x="0" y="13262"/>
                  </a:cubicBezTo>
                  <a:lnTo>
                    <a:pt x="0" y="13262"/>
                  </a:lnTo>
                  <a:cubicBezTo>
                    <a:pt x="0" y="20522"/>
                    <a:pt x="5716" y="26467"/>
                    <a:pt x="33498" y="21379"/>
                  </a:cubicBezTo>
                  <a:lnTo>
                    <a:pt x="844530" y="23380"/>
                  </a:lnTo>
                  <a:close/>
                </a:path>
              </a:pathLst>
            </a:custGeom>
            <a:solidFill>
              <a:srgbClr val="58BC46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205F1B1B-B9EE-CE96-70E5-957EB6B74975}"/>
                </a:ext>
              </a:extLst>
            </p:cNvPr>
            <p:cNvSpPr/>
            <p:nvPr/>
          </p:nvSpPr>
          <p:spPr>
            <a:xfrm>
              <a:off x="8220192" y="6053929"/>
              <a:ext cx="91289" cy="4744"/>
            </a:xfrm>
            <a:custGeom>
              <a:avLst/>
              <a:gdLst>
                <a:gd name="connsiteX0" fmla="*/ 91290 w 91289"/>
                <a:gd name="connsiteY0" fmla="*/ 0 h 4744"/>
                <a:gd name="connsiteX1" fmla="*/ 0 w 91289"/>
                <a:gd name="connsiteY1" fmla="*/ 2972 h 4744"/>
                <a:gd name="connsiteX2" fmla="*/ 91290 w 91289"/>
                <a:gd name="connsiteY2" fmla="*/ 4744 h 4744"/>
                <a:gd name="connsiteX3" fmla="*/ 91290 w 91289"/>
                <a:gd name="connsiteY3" fmla="*/ 0 h 4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289" h="4744">
                  <a:moveTo>
                    <a:pt x="91290" y="0"/>
                  </a:moveTo>
                  <a:lnTo>
                    <a:pt x="0" y="2972"/>
                  </a:lnTo>
                  <a:lnTo>
                    <a:pt x="91290" y="4744"/>
                  </a:lnTo>
                  <a:lnTo>
                    <a:pt x="91290" y="0"/>
                  </a:lnTo>
                  <a:close/>
                </a:path>
              </a:pathLst>
            </a:custGeom>
            <a:solidFill>
              <a:srgbClr val="B2B6B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3D21BD21-4A45-4023-D3CE-2BDA85BF4CC8}"/>
                </a:ext>
              </a:extLst>
            </p:cNvPr>
            <p:cNvSpPr/>
            <p:nvPr/>
          </p:nvSpPr>
          <p:spPr>
            <a:xfrm>
              <a:off x="8094318" y="6013172"/>
              <a:ext cx="217163" cy="4801"/>
            </a:xfrm>
            <a:custGeom>
              <a:avLst/>
              <a:gdLst>
                <a:gd name="connsiteX0" fmla="*/ 217163 w 217163"/>
                <a:gd name="connsiteY0" fmla="*/ 0 h 4801"/>
                <a:gd name="connsiteX1" fmla="*/ 0 w 217163"/>
                <a:gd name="connsiteY1" fmla="*/ 2972 h 4801"/>
                <a:gd name="connsiteX2" fmla="*/ 217163 w 217163"/>
                <a:gd name="connsiteY2" fmla="*/ 4802 h 4801"/>
                <a:gd name="connsiteX3" fmla="*/ 217163 w 217163"/>
                <a:gd name="connsiteY3" fmla="*/ 0 h 4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7163" h="4801">
                  <a:moveTo>
                    <a:pt x="217163" y="0"/>
                  </a:moveTo>
                  <a:lnTo>
                    <a:pt x="0" y="2972"/>
                  </a:lnTo>
                  <a:lnTo>
                    <a:pt x="217163" y="4802"/>
                  </a:lnTo>
                  <a:lnTo>
                    <a:pt x="217163" y="0"/>
                  </a:lnTo>
                  <a:close/>
                </a:path>
              </a:pathLst>
            </a:custGeom>
            <a:solidFill>
              <a:srgbClr val="B2B6B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750598B2-1AC1-2617-8DA3-9129C3D4A7EB}"/>
                </a:ext>
              </a:extLst>
            </p:cNvPr>
            <p:cNvSpPr/>
            <p:nvPr/>
          </p:nvSpPr>
          <p:spPr>
            <a:xfrm>
              <a:off x="8096548" y="6015572"/>
              <a:ext cx="68276" cy="81285"/>
            </a:xfrm>
            <a:custGeom>
              <a:avLst/>
              <a:gdLst>
                <a:gd name="connsiteX0" fmla="*/ 0 w 68276"/>
                <a:gd name="connsiteY0" fmla="*/ 0 h 81285"/>
                <a:gd name="connsiteX1" fmla="*/ 12347 w 68276"/>
                <a:gd name="connsiteY1" fmla="*/ 20122 h 81285"/>
                <a:gd name="connsiteX2" fmla="*/ 13319 w 68276"/>
                <a:gd name="connsiteY2" fmla="*/ 27095 h 81285"/>
                <a:gd name="connsiteX3" fmla="*/ 13319 w 68276"/>
                <a:gd name="connsiteY3" fmla="*/ 81286 h 81285"/>
                <a:gd name="connsiteX4" fmla="*/ 40815 w 68276"/>
                <a:gd name="connsiteY4" fmla="*/ 62480 h 81285"/>
                <a:gd name="connsiteX5" fmla="*/ 68253 w 68276"/>
                <a:gd name="connsiteY5" fmla="*/ 81286 h 81285"/>
                <a:gd name="connsiteX6" fmla="*/ 68253 w 68276"/>
                <a:gd name="connsiteY6" fmla="*/ 30354 h 81285"/>
                <a:gd name="connsiteX7" fmla="*/ 61508 w 68276"/>
                <a:gd name="connsiteY7" fmla="*/ 5202 h 81285"/>
                <a:gd name="connsiteX8" fmla="*/ 58307 w 68276"/>
                <a:gd name="connsiteY8" fmla="*/ 1715 h 81285"/>
                <a:gd name="connsiteX9" fmla="*/ 53905 w 68276"/>
                <a:gd name="connsiteY9" fmla="*/ 0 h 81285"/>
                <a:gd name="connsiteX10" fmla="*/ 0 w 68276"/>
                <a:gd name="connsiteY10" fmla="*/ 0 h 81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8276" h="81285">
                  <a:moveTo>
                    <a:pt x="0" y="0"/>
                  </a:moveTo>
                  <a:cubicBezTo>
                    <a:pt x="6002" y="5374"/>
                    <a:pt x="10290" y="12347"/>
                    <a:pt x="12347" y="20122"/>
                  </a:cubicBezTo>
                  <a:cubicBezTo>
                    <a:pt x="12919" y="22408"/>
                    <a:pt x="13262" y="24752"/>
                    <a:pt x="13319" y="27095"/>
                  </a:cubicBezTo>
                  <a:cubicBezTo>
                    <a:pt x="13834" y="43730"/>
                    <a:pt x="13319" y="81286"/>
                    <a:pt x="13319" y="81286"/>
                  </a:cubicBezTo>
                  <a:lnTo>
                    <a:pt x="40815" y="62480"/>
                  </a:lnTo>
                  <a:lnTo>
                    <a:pt x="68253" y="81286"/>
                  </a:lnTo>
                  <a:lnTo>
                    <a:pt x="68253" y="30354"/>
                  </a:lnTo>
                  <a:cubicBezTo>
                    <a:pt x="68539" y="21493"/>
                    <a:pt x="66195" y="12747"/>
                    <a:pt x="61508" y="5202"/>
                  </a:cubicBezTo>
                  <a:cubicBezTo>
                    <a:pt x="60707" y="3830"/>
                    <a:pt x="59622" y="2630"/>
                    <a:pt x="58307" y="1715"/>
                  </a:cubicBezTo>
                  <a:cubicBezTo>
                    <a:pt x="56992" y="800"/>
                    <a:pt x="55505" y="229"/>
                    <a:pt x="5390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2B6B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714D7C0C-D3F3-DA84-AFC1-9A9070F5E12F}"/>
                </a:ext>
              </a:extLst>
            </p:cNvPr>
            <p:cNvSpPr/>
            <p:nvPr/>
          </p:nvSpPr>
          <p:spPr>
            <a:xfrm>
              <a:off x="8096548" y="6015572"/>
              <a:ext cx="67452" cy="20864"/>
            </a:xfrm>
            <a:custGeom>
              <a:avLst/>
              <a:gdLst>
                <a:gd name="connsiteX0" fmla="*/ 0 w 67452"/>
                <a:gd name="connsiteY0" fmla="*/ 0 h 20864"/>
                <a:gd name="connsiteX1" fmla="*/ 12347 w 67452"/>
                <a:gd name="connsiteY1" fmla="*/ 20122 h 20864"/>
                <a:gd name="connsiteX2" fmla="*/ 67453 w 67452"/>
                <a:gd name="connsiteY2" fmla="*/ 20865 h 20864"/>
                <a:gd name="connsiteX3" fmla="*/ 53905 w 67452"/>
                <a:gd name="connsiteY3" fmla="*/ 0 h 20864"/>
                <a:gd name="connsiteX4" fmla="*/ 0 w 67452"/>
                <a:gd name="connsiteY4" fmla="*/ 0 h 20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452" h="20864">
                  <a:moveTo>
                    <a:pt x="0" y="0"/>
                  </a:moveTo>
                  <a:cubicBezTo>
                    <a:pt x="6002" y="5374"/>
                    <a:pt x="10290" y="12347"/>
                    <a:pt x="12347" y="20122"/>
                  </a:cubicBezTo>
                  <a:lnTo>
                    <a:pt x="67453" y="20865"/>
                  </a:lnTo>
                  <a:cubicBezTo>
                    <a:pt x="67453" y="20865"/>
                    <a:pt x="65281" y="2973"/>
                    <a:pt x="5390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868A91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BBC60D8E-ED9A-E255-888C-40800AA6ACC8}"/>
                </a:ext>
              </a:extLst>
            </p:cNvPr>
            <p:cNvSpPr/>
            <p:nvPr/>
          </p:nvSpPr>
          <p:spPr>
            <a:xfrm>
              <a:off x="6953237" y="5478758"/>
              <a:ext cx="731506" cy="260087"/>
            </a:xfrm>
            <a:custGeom>
              <a:avLst/>
              <a:gdLst>
                <a:gd name="connsiteX0" fmla="*/ 0 w 731506"/>
                <a:gd name="connsiteY0" fmla="*/ 0 h 260087"/>
                <a:gd name="connsiteX1" fmla="*/ 613350 w 731506"/>
                <a:gd name="connsiteY1" fmla="*/ 0 h 260087"/>
                <a:gd name="connsiteX2" fmla="*/ 658567 w 731506"/>
                <a:gd name="connsiteY2" fmla="*/ 8998 h 260087"/>
                <a:gd name="connsiteX3" fmla="*/ 696923 w 731506"/>
                <a:gd name="connsiteY3" fmla="*/ 34607 h 260087"/>
                <a:gd name="connsiteX4" fmla="*/ 722532 w 731506"/>
                <a:gd name="connsiteY4" fmla="*/ 72940 h 260087"/>
                <a:gd name="connsiteX5" fmla="*/ 731506 w 731506"/>
                <a:gd name="connsiteY5" fmla="*/ 118157 h 260087"/>
                <a:gd name="connsiteX6" fmla="*/ 731506 w 731506"/>
                <a:gd name="connsiteY6" fmla="*/ 139250 h 260087"/>
                <a:gd name="connsiteX7" fmla="*/ 696123 w 731506"/>
                <a:gd name="connsiteY7" fmla="*/ 224703 h 260087"/>
                <a:gd name="connsiteX8" fmla="*/ 610664 w 731506"/>
                <a:gd name="connsiteY8" fmla="*/ 260087 h 260087"/>
                <a:gd name="connsiteX9" fmla="*/ 0 w 731506"/>
                <a:gd name="connsiteY9" fmla="*/ 260087 h 260087"/>
                <a:gd name="connsiteX10" fmla="*/ 0 w 731506"/>
                <a:gd name="connsiteY10" fmla="*/ 0 h 260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31506" h="260087">
                  <a:moveTo>
                    <a:pt x="0" y="0"/>
                  </a:moveTo>
                  <a:lnTo>
                    <a:pt x="613350" y="0"/>
                  </a:lnTo>
                  <a:cubicBezTo>
                    <a:pt x="628898" y="0"/>
                    <a:pt x="644219" y="3058"/>
                    <a:pt x="658567" y="8998"/>
                  </a:cubicBezTo>
                  <a:cubicBezTo>
                    <a:pt x="672914" y="14937"/>
                    <a:pt x="685947" y="23637"/>
                    <a:pt x="696923" y="34607"/>
                  </a:cubicBezTo>
                  <a:cubicBezTo>
                    <a:pt x="707898" y="45582"/>
                    <a:pt x="716587" y="58609"/>
                    <a:pt x="722532" y="72940"/>
                  </a:cubicBezTo>
                  <a:cubicBezTo>
                    <a:pt x="728477" y="87277"/>
                    <a:pt x="731506" y="102642"/>
                    <a:pt x="731506" y="118157"/>
                  </a:cubicBezTo>
                  <a:lnTo>
                    <a:pt x="731506" y="139250"/>
                  </a:lnTo>
                  <a:cubicBezTo>
                    <a:pt x="731506" y="171301"/>
                    <a:pt x="718759" y="202038"/>
                    <a:pt x="696123" y="224703"/>
                  </a:cubicBezTo>
                  <a:cubicBezTo>
                    <a:pt x="673486" y="247340"/>
                    <a:pt x="642732" y="260087"/>
                    <a:pt x="610664" y="260087"/>
                  </a:cubicBezTo>
                  <a:lnTo>
                    <a:pt x="0" y="2600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F4F4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2A92353A-CA1B-BAEA-872E-03EBB66FB684}"/>
                </a:ext>
              </a:extLst>
            </p:cNvPr>
            <p:cNvSpPr/>
            <p:nvPr/>
          </p:nvSpPr>
          <p:spPr>
            <a:xfrm>
              <a:off x="6909360" y="5478472"/>
              <a:ext cx="1310661" cy="260372"/>
            </a:xfrm>
            <a:custGeom>
              <a:avLst/>
              <a:gdLst>
                <a:gd name="connsiteX0" fmla="*/ 765609 w 1310661"/>
                <a:gd name="connsiteY0" fmla="*/ 101236 h 260372"/>
                <a:gd name="connsiteX1" fmla="*/ 765609 w 1310661"/>
                <a:gd name="connsiteY1" fmla="*/ 157199 h 260372"/>
                <a:gd name="connsiteX2" fmla="*/ 757778 w 1310661"/>
                <a:gd name="connsiteY2" fmla="*/ 188868 h 260372"/>
                <a:gd name="connsiteX3" fmla="*/ 735770 w 1310661"/>
                <a:gd name="connsiteY3" fmla="*/ 212933 h 260372"/>
                <a:gd name="connsiteX4" fmla="*/ 706274 w 1310661"/>
                <a:gd name="connsiteY4" fmla="*/ 221450 h 260372"/>
                <a:gd name="connsiteX5" fmla="*/ 14707 w 1310661"/>
                <a:gd name="connsiteY5" fmla="*/ 221450 h 260372"/>
                <a:gd name="connsiteX6" fmla="*/ 4024 w 1310661"/>
                <a:gd name="connsiteY6" fmla="*/ 226504 h 260372"/>
                <a:gd name="connsiteX7" fmla="*/ 16 w 1310661"/>
                <a:gd name="connsiteY7" fmla="*/ 237628 h 260372"/>
                <a:gd name="connsiteX8" fmla="*/ 16 w 1310661"/>
                <a:gd name="connsiteY8" fmla="*/ 244196 h 260372"/>
                <a:gd name="connsiteX9" fmla="*/ 4024 w 1310661"/>
                <a:gd name="connsiteY9" fmla="*/ 255342 h 260372"/>
                <a:gd name="connsiteX10" fmla="*/ 14707 w 1310661"/>
                <a:gd name="connsiteY10" fmla="*/ 260373 h 260372"/>
                <a:gd name="connsiteX11" fmla="*/ 1209425 w 1310661"/>
                <a:gd name="connsiteY11" fmla="*/ 260373 h 260372"/>
                <a:gd name="connsiteX12" fmla="*/ 1256984 w 1310661"/>
                <a:gd name="connsiteY12" fmla="*/ 247339 h 260372"/>
                <a:gd name="connsiteX13" fmla="*/ 1292369 w 1310661"/>
                <a:gd name="connsiteY13" fmla="*/ 212933 h 260372"/>
                <a:gd name="connsiteX14" fmla="*/ 1310660 w 1310661"/>
                <a:gd name="connsiteY14" fmla="*/ 149025 h 260372"/>
                <a:gd name="connsiteX15" fmla="*/ 1310660 w 1310661"/>
                <a:gd name="connsiteY15" fmla="*/ 104838 h 260372"/>
                <a:gd name="connsiteX16" fmla="*/ 1301229 w 1310661"/>
                <a:gd name="connsiteY16" fmla="*/ 59107 h 260372"/>
                <a:gd name="connsiteX17" fmla="*/ 1215484 w 1310661"/>
                <a:gd name="connsiteY17" fmla="*/ 0 h 260372"/>
                <a:gd name="connsiteX18" fmla="*/ 14707 w 1310661"/>
                <a:gd name="connsiteY18" fmla="*/ 0 h 260372"/>
                <a:gd name="connsiteX19" fmla="*/ 4024 w 1310661"/>
                <a:gd name="connsiteY19" fmla="*/ 5053 h 260372"/>
                <a:gd name="connsiteX20" fmla="*/ 16 w 1310661"/>
                <a:gd name="connsiteY20" fmla="*/ 16177 h 260372"/>
                <a:gd name="connsiteX21" fmla="*/ 16 w 1310661"/>
                <a:gd name="connsiteY21" fmla="*/ 22751 h 260372"/>
                <a:gd name="connsiteX22" fmla="*/ 4024 w 1310661"/>
                <a:gd name="connsiteY22" fmla="*/ 33869 h 260372"/>
                <a:gd name="connsiteX23" fmla="*/ 14707 w 1310661"/>
                <a:gd name="connsiteY23" fmla="*/ 38928 h 260372"/>
                <a:gd name="connsiteX24" fmla="*/ 708618 w 1310661"/>
                <a:gd name="connsiteY24" fmla="*/ 38928 h 260372"/>
                <a:gd name="connsiteX25" fmla="*/ 731940 w 1310661"/>
                <a:gd name="connsiteY25" fmla="*/ 44336 h 260372"/>
                <a:gd name="connsiteX26" fmla="*/ 750747 w 1310661"/>
                <a:gd name="connsiteY26" fmla="*/ 59107 h 260372"/>
                <a:gd name="connsiteX27" fmla="*/ 765609 w 1310661"/>
                <a:gd name="connsiteY27" fmla="*/ 101236 h 260372"/>
                <a:gd name="connsiteX28" fmla="*/ 765609 w 1310661"/>
                <a:gd name="connsiteY28" fmla="*/ 101236 h 260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310661" h="260372">
                  <a:moveTo>
                    <a:pt x="765609" y="101236"/>
                  </a:moveTo>
                  <a:lnTo>
                    <a:pt x="765609" y="157199"/>
                  </a:lnTo>
                  <a:cubicBezTo>
                    <a:pt x="765666" y="168243"/>
                    <a:pt x="762980" y="179133"/>
                    <a:pt x="757778" y="188868"/>
                  </a:cubicBezTo>
                  <a:cubicBezTo>
                    <a:pt x="752576" y="198602"/>
                    <a:pt x="744973" y="206879"/>
                    <a:pt x="735770" y="212933"/>
                  </a:cubicBezTo>
                  <a:cubicBezTo>
                    <a:pt x="726910" y="218478"/>
                    <a:pt x="716678" y="221428"/>
                    <a:pt x="706274" y="221450"/>
                  </a:cubicBezTo>
                  <a:lnTo>
                    <a:pt x="14707" y="221450"/>
                  </a:lnTo>
                  <a:cubicBezTo>
                    <a:pt x="10615" y="221656"/>
                    <a:pt x="6773" y="223474"/>
                    <a:pt x="4024" y="226504"/>
                  </a:cubicBezTo>
                  <a:cubicBezTo>
                    <a:pt x="1268" y="229539"/>
                    <a:pt x="-172" y="233535"/>
                    <a:pt x="16" y="237628"/>
                  </a:cubicBezTo>
                  <a:lnTo>
                    <a:pt x="16" y="244196"/>
                  </a:lnTo>
                  <a:cubicBezTo>
                    <a:pt x="-172" y="248312"/>
                    <a:pt x="1268" y="252313"/>
                    <a:pt x="4024" y="255342"/>
                  </a:cubicBezTo>
                  <a:cubicBezTo>
                    <a:pt x="6773" y="258372"/>
                    <a:pt x="10615" y="260144"/>
                    <a:pt x="14707" y="260373"/>
                  </a:cubicBezTo>
                  <a:lnTo>
                    <a:pt x="1209425" y="260373"/>
                  </a:lnTo>
                  <a:cubicBezTo>
                    <a:pt x="1226117" y="260144"/>
                    <a:pt x="1242522" y="255628"/>
                    <a:pt x="1256984" y="247339"/>
                  </a:cubicBezTo>
                  <a:cubicBezTo>
                    <a:pt x="1271504" y="239051"/>
                    <a:pt x="1283680" y="227201"/>
                    <a:pt x="1292369" y="212933"/>
                  </a:cubicBezTo>
                  <a:cubicBezTo>
                    <a:pt x="1304430" y="193806"/>
                    <a:pt x="1310775" y="171633"/>
                    <a:pt x="1310660" y="149025"/>
                  </a:cubicBezTo>
                  <a:lnTo>
                    <a:pt x="1310660" y="104838"/>
                  </a:lnTo>
                  <a:cubicBezTo>
                    <a:pt x="1310718" y="89101"/>
                    <a:pt x="1307517" y="73518"/>
                    <a:pt x="1301229" y="59107"/>
                  </a:cubicBezTo>
                  <a:cubicBezTo>
                    <a:pt x="1285852" y="24123"/>
                    <a:pt x="1253326" y="0"/>
                    <a:pt x="1215484" y="0"/>
                  </a:cubicBezTo>
                  <a:lnTo>
                    <a:pt x="14707" y="0"/>
                  </a:lnTo>
                  <a:cubicBezTo>
                    <a:pt x="10615" y="206"/>
                    <a:pt x="6773" y="2024"/>
                    <a:pt x="4024" y="5053"/>
                  </a:cubicBezTo>
                  <a:cubicBezTo>
                    <a:pt x="1268" y="8089"/>
                    <a:pt x="-172" y="12084"/>
                    <a:pt x="16" y="16177"/>
                  </a:cubicBezTo>
                  <a:lnTo>
                    <a:pt x="16" y="22751"/>
                  </a:lnTo>
                  <a:cubicBezTo>
                    <a:pt x="-172" y="26838"/>
                    <a:pt x="1268" y="30840"/>
                    <a:pt x="4024" y="33869"/>
                  </a:cubicBezTo>
                  <a:cubicBezTo>
                    <a:pt x="6773" y="36899"/>
                    <a:pt x="10615" y="38717"/>
                    <a:pt x="14707" y="38928"/>
                  </a:cubicBezTo>
                  <a:lnTo>
                    <a:pt x="708618" y="38928"/>
                  </a:lnTo>
                  <a:cubicBezTo>
                    <a:pt x="716678" y="39002"/>
                    <a:pt x="724623" y="40849"/>
                    <a:pt x="731940" y="44336"/>
                  </a:cubicBezTo>
                  <a:cubicBezTo>
                    <a:pt x="739200" y="47823"/>
                    <a:pt x="745602" y="52864"/>
                    <a:pt x="750747" y="59107"/>
                  </a:cubicBezTo>
                  <a:cubicBezTo>
                    <a:pt x="760464" y="70980"/>
                    <a:pt x="765724" y="85882"/>
                    <a:pt x="765609" y="101236"/>
                  </a:cubicBezTo>
                  <a:lnTo>
                    <a:pt x="765609" y="101236"/>
                  </a:lnTo>
                  <a:close/>
                </a:path>
              </a:pathLst>
            </a:custGeom>
            <a:solidFill>
              <a:srgbClr val="58BC46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F8701C86-0895-BA8D-B915-B74D5CAFBEA7}"/>
                </a:ext>
              </a:extLst>
            </p:cNvPr>
            <p:cNvSpPr/>
            <p:nvPr/>
          </p:nvSpPr>
          <p:spPr>
            <a:xfrm>
              <a:off x="6909136" y="5691628"/>
              <a:ext cx="1292592" cy="47445"/>
            </a:xfrm>
            <a:custGeom>
              <a:avLst/>
              <a:gdLst>
                <a:gd name="connsiteX0" fmla="*/ 17 w 1292592"/>
                <a:gd name="connsiteY0" fmla="*/ 24695 h 47445"/>
                <a:gd name="connsiteX1" fmla="*/ 17 w 1292592"/>
                <a:gd name="connsiteY1" fmla="*/ 31268 h 47445"/>
                <a:gd name="connsiteX2" fmla="*/ 4024 w 1292592"/>
                <a:gd name="connsiteY2" fmla="*/ 42415 h 47445"/>
                <a:gd name="connsiteX3" fmla="*/ 14708 w 1292592"/>
                <a:gd name="connsiteY3" fmla="*/ 47445 h 47445"/>
                <a:gd name="connsiteX4" fmla="*/ 1209648 w 1292592"/>
                <a:gd name="connsiteY4" fmla="*/ 47445 h 47445"/>
                <a:gd name="connsiteX5" fmla="*/ 1257208 w 1292592"/>
                <a:gd name="connsiteY5" fmla="*/ 34412 h 47445"/>
                <a:gd name="connsiteX6" fmla="*/ 1292592 w 1292592"/>
                <a:gd name="connsiteY6" fmla="*/ 0 h 47445"/>
                <a:gd name="connsiteX7" fmla="*/ 735822 w 1292592"/>
                <a:gd name="connsiteY7" fmla="*/ 0 h 47445"/>
                <a:gd name="connsiteX8" fmla="*/ 706326 w 1292592"/>
                <a:gd name="connsiteY8" fmla="*/ 8517 h 47445"/>
                <a:gd name="connsiteX9" fmla="*/ 14937 w 1292592"/>
                <a:gd name="connsiteY9" fmla="*/ 8517 h 47445"/>
                <a:gd name="connsiteX10" fmla="*/ 9021 w 1292592"/>
                <a:gd name="connsiteY10" fmla="*/ 9924 h 47445"/>
                <a:gd name="connsiteX11" fmla="*/ 4104 w 1292592"/>
                <a:gd name="connsiteY11" fmla="*/ 13496 h 47445"/>
                <a:gd name="connsiteX12" fmla="*/ 938 w 1292592"/>
                <a:gd name="connsiteY12" fmla="*/ 18687 h 47445"/>
                <a:gd name="connsiteX13" fmla="*/ 17 w 1292592"/>
                <a:gd name="connsiteY13" fmla="*/ 24695 h 47445"/>
                <a:gd name="connsiteX14" fmla="*/ 17 w 1292592"/>
                <a:gd name="connsiteY14" fmla="*/ 24695 h 47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92592" h="47445">
                  <a:moveTo>
                    <a:pt x="17" y="24695"/>
                  </a:moveTo>
                  <a:lnTo>
                    <a:pt x="17" y="31268"/>
                  </a:lnTo>
                  <a:cubicBezTo>
                    <a:pt x="-171" y="35384"/>
                    <a:pt x="1269" y="39328"/>
                    <a:pt x="4024" y="42415"/>
                  </a:cubicBezTo>
                  <a:cubicBezTo>
                    <a:pt x="6774" y="45445"/>
                    <a:pt x="10615" y="47217"/>
                    <a:pt x="14708" y="47445"/>
                  </a:cubicBezTo>
                  <a:lnTo>
                    <a:pt x="1209648" y="47445"/>
                  </a:lnTo>
                  <a:cubicBezTo>
                    <a:pt x="1226340" y="47160"/>
                    <a:pt x="1242746" y="42701"/>
                    <a:pt x="1257208" y="34412"/>
                  </a:cubicBezTo>
                  <a:cubicBezTo>
                    <a:pt x="1271728" y="26124"/>
                    <a:pt x="1283903" y="14268"/>
                    <a:pt x="1292592" y="0"/>
                  </a:cubicBezTo>
                  <a:lnTo>
                    <a:pt x="735822" y="0"/>
                  </a:lnTo>
                  <a:cubicBezTo>
                    <a:pt x="726962" y="5545"/>
                    <a:pt x="716787" y="8495"/>
                    <a:pt x="706326" y="8517"/>
                  </a:cubicBezTo>
                  <a:lnTo>
                    <a:pt x="14937" y="8517"/>
                  </a:lnTo>
                  <a:cubicBezTo>
                    <a:pt x="12891" y="8592"/>
                    <a:pt x="10878" y="9066"/>
                    <a:pt x="9021" y="9924"/>
                  </a:cubicBezTo>
                  <a:cubicBezTo>
                    <a:pt x="7163" y="10775"/>
                    <a:pt x="5488" y="11993"/>
                    <a:pt x="4104" y="13496"/>
                  </a:cubicBezTo>
                  <a:cubicBezTo>
                    <a:pt x="2715" y="15000"/>
                    <a:pt x="1641" y="16760"/>
                    <a:pt x="938" y="18687"/>
                  </a:cubicBezTo>
                  <a:cubicBezTo>
                    <a:pt x="234" y="20607"/>
                    <a:pt x="-80" y="22648"/>
                    <a:pt x="17" y="24695"/>
                  </a:cubicBezTo>
                  <a:lnTo>
                    <a:pt x="17" y="24695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A3D3A1FA-E2C3-BF2C-12E3-2E4F3E1AD8C6}"/>
                </a:ext>
              </a:extLst>
            </p:cNvPr>
            <p:cNvSpPr/>
            <p:nvPr/>
          </p:nvSpPr>
          <p:spPr>
            <a:xfrm>
              <a:off x="6943097" y="5608804"/>
              <a:ext cx="88660" cy="6974"/>
            </a:xfrm>
            <a:custGeom>
              <a:avLst/>
              <a:gdLst>
                <a:gd name="connsiteX0" fmla="*/ 0 w 88660"/>
                <a:gd name="connsiteY0" fmla="*/ 0 h 6974"/>
                <a:gd name="connsiteX1" fmla="*/ 88660 w 88660"/>
                <a:gd name="connsiteY1" fmla="*/ 4344 h 6974"/>
                <a:gd name="connsiteX2" fmla="*/ 0 w 88660"/>
                <a:gd name="connsiteY2" fmla="*/ 6974 h 6974"/>
                <a:gd name="connsiteX3" fmla="*/ 0 w 88660"/>
                <a:gd name="connsiteY3" fmla="*/ 0 h 6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660" h="6974">
                  <a:moveTo>
                    <a:pt x="0" y="0"/>
                  </a:moveTo>
                  <a:lnTo>
                    <a:pt x="88660" y="4344"/>
                  </a:lnTo>
                  <a:lnTo>
                    <a:pt x="0" y="69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B6B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4FBCAA3C-171A-230A-779A-727C0F8F1161}"/>
                </a:ext>
              </a:extLst>
            </p:cNvPr>
            <p:cNvSpPr/>
            <p:nvPr/>
          </p:nvSpPr>
          <p:spPr>
            <a:xfrm>
              <a:off x="6943097" y="5548943"/>
              <a:ext cx="210989" cy="7030"/>
            </a:xfrm>
            <a:custGeom>
              <a:avLst/>
              <a:gdLst>
                <a:gd name="connsiteX0" fmla="*/ 0 w 210989"/>
                <a:gd name="connsiteY0" fmla="*/ 0 h 7030"/>
                <a:gd name="connsiteX1" fmla="*/ 210989 w 210989"/>
                <a:gd name="connsiteY1" fmla="*/ 4402 h 7030"/>
                <a:gd name="connsiteX2" fmla="*/ 0 w 210989"/>
                <a:gd name="connsiteY2" fmla="*/ 7031 h 7030"/>
                <a:gd name="connsiteX3" fmla="*/ 0 w 210989"/>
                <a:gd name="connsiteY3" fmla="*/ 0 h 7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0989" h="7030">
                  <a:moveTo>
                    <a:pt x="0" y="0"/>
                  </a:moveTo>
                  <a:lnTo>
                    <a:pt x="210989" y="4402"/>
                  </a:lnTo>
                  <a:lnTo>
                    <a:pt x="0" y="70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B6B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C23DCFA2-2D72-AC85-B5BC-3BE24637DE3C}"/>
                </a:ext>
              </a:extLst>
            </p:cNvPr>
            <p:cNvSpPr/>
            <p:nvPr/>
          </p:nvSpPr>
          <p:spPr>
            <a:xfrm>
              <a:off x="7462540" y="5552379"/>
              <a:ext cx="102160" cy="88202"/>
            </a:xfrm>
            <a:custGeom>
              <a:avLst/>
              <a:gdLst>
                <a:gd name="connsiteX0" fmla="*/ 102161 w 102160"/>
                <a:gd name="connsiteY0" fmla="*/ 57 h 88202"/>
                <a:gd name="connsiteX1" fmla="*/ 83583 w 102160"/>
                <a:gd name="connsiteY1" fmla="*/ 21894 h 88202"/>
                <a:gd name="connsiteX2" fmla="*/ 82154 w 102160"/>
                <a:gd name="connsiteY2" fmla="*/ 29439 h 88202"/>
                <a:gd name="connsiteX3" fmla="*/ 82154 w 102160"/>
                <a:gd name="connsiteY3" fmla="*/ 88203 h 88202"/>
                <a:gd name="connsiteX4" fmla="*/ 41054 w 102160"/>
                <a:gd name="connsiteY4" fmla="*/ 67853 h 88202"/>
                <a:gd name="connsiteX5" fmla="*/ 10 w 102160"/>
                <a:gd name="connsiteY5" fmla="*/ 88203 h 88202"/>
                <a:gd name="connsiteX6" fmla="*/ 10 w 102160"/>
                <a:gd name="connsiteY6" fmla="*/ 32983 h 88202"/>
                <a:gd name="connsiteX7" fmla="*/ 10071 w 102160"/>
                <a:gd name="connsiteY7" fmla="*/ 5716 h 88202"/>
                <a:gd name="connsiteX8" fmla="*/ 15216 w 102160"/>
                <a:gd name="connsiteY8" fmla="*/ 1715 h 88202"/>
                <a:gd name="connsiteX9" fmla="*/ 21504 w 102160"/>
                <a:gd name="connsiteY9" fmla="*/ 0 h 88202"/>
                <a:gd name="connsiteX10" fmla="*/ 102161 w 102160"/>
                <a:gd name="connsiteY10" fmla="*/ 57 h 88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2160" h="88202">
                  <a:moveTo>
                    <a:pt x="102161" y="57"/>
                  </a:moveTo>
                  <a:cubicBezTo>
                    <a:pt x="93872" y="5230"/>
                    <a:pt x="87356" y="12862"/>
                    <a:pt x="83583" y="21894"/>
                  </a:cubicBezTo>
                  <a:cubicBezTo>
                    <a:pt x="82783" y="24329"/>
                    <a:pt x="82268" y="26872"/>
                    <a:pt x="82154" y="29439"/>
                  </a:cubicBezTo>
                  <a:cubicBezTo>
                    <a:pt x="81411" y="47445"/>
                    <a:pt x="82154" y="88203"/>
                    <a:pt x="82154" y="88203"/>
                  </a:cubicBezTo>
                  <a:lnTo>
                    <a:pt x="41054" y="67853"/>
                  </a:lnTo>
                  <a:lnTo>
                    <a:pt x="10" y="88203"/>
                  </a:lnTo>
                  <a:lnTo>
                    <a:pt x="10" y="32983"/>
                  </a:lnTo>
                  <a:cubicBezTo>
                    <a:pt x="-218" y="22945"/>
                    <a:pt x="3383" y="13188"/>
                    <a:pt x="10071" y="5716"/>
                  </a:cubicBezTo>
                  <a:cubicBezTo>
                    <a:pt x="11500" y="4059"/>
                    <a:pt x="13272" y="2692"/>
                    <a:pt x="15216" y="1715"/>
                  </a:cubicBezTo>
                  <a:cubicBezTo>
                    <a:pt x="17159" y="732"/>
                    <a:pt x="19331" y="149"/>
                    <a:pt x="21504" y="0"/>
                  </a:cubicBezTo>
                  <a:lnTo>
                    <a:pt x="102161" y="57"/>
                  </a:lnTo>
                  <a:close/>
                </a:path>
              </a:pathLst>
            </a:custGeom>
            <a:solidFill>
              <a:srgbClr val="B2B6B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23BB9AA1-74F2-04C1-902D-630FF64266F9}"/>
                </a:ext>
              </a:extLst>
            </p:cNvPr>
            <p:cNvSpPr/>
            <p:nvPr/>
          </p:nvSpPr>
          <p:spPr>
            <a:xfrm>
              <a:off x="7463751" y="5552201"/>
              <a:ext cx="100949" cy="22865"/>
            </a:xfrm>
            <a:custGeom>
              <a:avLst/>
              <a:gdLst>
                <a:gd name="connsiteX0" fmla="*/ 100950 w 100949"/>
                <a:gd name="connsiteY0" fmla="*/ 229 h 22865"/>
                <a:gd name="connsiteX1" fmla="*/ 82372 w 100949"/>
                <a:gd name="connsiteY1" fmla="*/ 22065 h 22865"/>
                <a:gd name="connsiteX2" fmla="*/ 0 w 100949"/>
                <a:gd name="connsiteY2" fmla="*/ 22865 h 22865"/>
                <a:gd name="connsiteX3" fmla="*/ 20235 w 100949"/>
                <a:gd name="connsiteY3" fmla="*/ 0 h 22865"/>
                <a:gd name="connsiteX4" fmla="*/ 100950 w 100949"/>
                <a:gd name="connsiteY4" fmla="*/ 229 h 22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949" h="22865">
                  <a:moveTo>
                    <a:pt x="100950" y="229"/>
                  </a:moveTo>
                  <a:cubicBezTo>
                    <a:pt x="92661" y="5402"/>
                    <a:pt x="86145" y="13033"/>
                    <a:pt x="82372" y="22065"/>
                  </a:cubicBezTo>
                  <a:lnTo>
                    <a:pt x="0" y="22865"/>
                  </a:lnTo>
                  <a:cubicBezTo>
                    <a:pt x="0" y="22865"/>
                    <a:pt x="3258" y="3430"/>
                    <a:pt x="20235" y="0"/>
                  </a:cubicBezTo>
                  <a:lnTo>
                    <a:pt x="100950" y="229"/>
                  </a:lnTo>
                  <a:close/>
                </a:path>
              </a:pathLst>
            </a:custGeom>
            <a:solidFill>
              <a:srgbClr val="868A91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4F7E39A9-9E25-0F32-77A7-B54E92EC00FF}"/>
                </a:ext>
              </a:extLst>
            </p:cNvPr>
            <p:cNvSpPr/>
            <p:nvPr/>
          </p:nvSpPr>
          <p:spPr>
            <a:xfrm>
              <a:off x="6412461" y="6031178"/>
              <a:ext cx="895176" cy="111468"/>
            </a:xfrm>
            <a:custGeom>
              <a:avLst/>
              <a:gdLst>
                <a:gd name="connsiteX0" fmla="*/ 1 w 895176"/>
                <a:gd name="connsiteY0" fmla="*/ 55734 h 111468"/>
                <a:gd name="connsiteX1" fmla="*/ 401 w 895176"/>
                <a:gd name="connsiteY1" fmla="*/ 62537 h 111468"/>
                <a:gd name="connsiteX2" fmla="*/ 6746 w 895176"/>
                <a:gd name="connsiteY2" fmla="*/ 82430 h 111468"/>
                <a:gd name="connsiteX3" fmla="*/ 16349 w 895176"/>
                <a:gd name="connsiteY3" fmla="*/ 95177 h 111468"/>
                <a:gd name="connsiteX4" fmla="*/ 34419 w 895176"/>
                <a:gd name="connsiteY4" fmla="*/ 107238 h 111468"/>
                <a:gd name="connsiteX5" fmla="*/ 55735 w 895176"/>
                <a:gd name="connsiteY5" fmla="*/ 111468 h 111468"/>
                <a:gd name="connsiteX6" fmla="*/ 839443 w 895176"/>
                <a:gd name="connsiteY6" fmla="*/ 111468 h 111468"/>
                <a:gd name="connsiteX7" fmla="*/ 878828 w 895176"/>
                <a:gd name="connsiteY7" fmla="*/ 95120 h 111468"/>
                <a:gd name="connsiteX8" fmla="*/ 895177 w 895176"/>
                <a:gd name="connsiteY8" fmla="*/ 55734 h 111468"/>
                <a:gd name="connsiteX9" fmla="*/ 878828 w 895176"/>
                <a:gd name="connsiteY9" fmla="*/ 16292 h 111468"/>
                <a:gd name="connsiteX10" fmla="*/ 839443 w 895176"/>
                <a:gd name="connsiteY10" fmla="*/ 0 h 111468"/>
                <a:gd name="connsiteX11" fmla="*/ 55735 w 895176"/>
                <a:gd name="connsiteY11" fmla="*/ 0 h 111468"/>
                <a:gd name="connsiteX12" fmla="*/ 16344 w 895176"/>
                <a:gd name="connsiteY12" fmla="*/ 16349 h 111468"/>
                <a:gd name="connsiteX13" fmla="*/ 1 w 895176"/>
                <a:gd name="connsiteY13" fmla="*/ 55734 h 111468"/>
                <a:gd name="connsiteX14" fmla="*/ 1 w 895176"/>
                <a:gd name="connsiteY14" fmla="*/ 55734 h 111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95176" h="111468">
                  <a:moveTo>
                    <a:pt x="1" y="55734"/>
                  </a:moveTo>
                  <a:cubicBezTo>
                    <a:pt x="-11" y="58021"/>
                    <a:pt x="126" y="60250"/>
                    <a:pt x="401" y="62537"/>
                  </a:cubicBezTo>
                  <a:cubicBezTo>
                    <a:pt x="1276" y="69511"/>
                    <a:pt x="3430" y="76256"/>
                    <a:pt x="6746" y="82430"/>
                  </a:cubicBezTo>
                  <a:cubicBezTo>
                    <a:pt x="9330" y="87117"/>
                    <a:pt x="12560" y="91404"/>
                    <a:pt x="16349" y="95177"/>
                  </a:cubicBezTo>
                  <a:cubicBezTo>
                    <a:pt x="21517" y="100322"/>
                    <a:pt x="27662" y="104437"/>
                    <a:pt x="34419" y="107238"/>
                  </a:cubicBezTo>
                  <a:cubicBezTo>
                    <a:pt x="41175" y="110039"/>
                    <a:pt x="48424" y="111468"/>
                    <a:pt x="55735" y="111468"/>
                  </a:cubicBezTo>
                  <a:lnTo>
                    <a:pt x="839443" y="111468"/>
                  </a:lnTo>
                  <a:cubicBezTo>
                    <a:pt x="854248" y="111468"/>
                    <a:pt x="868424" y="105581"/>
                    <a:pt x="878828" y="95120"/>
                  </a:cubicBezTo>
                  <a:cubicBezTo>
                    <a:pt x="889289" y="84659"/>
                    <a:pt x="895177" y="70483"/>
                    <a:pt x="895177" y="55734"/>
                  </a:cubicBezTo>
                  <a:cubicBezTo>
                    <a:pt x="895177" y="40929"/>
                    <a:pt x="889289" y="26753"/>
                    <a:pt x="878828" y="16292"/>
                  </a:cubicBezTo>
                  <a:cubicBezTo>
                    <a:pt x="868424" y="5888"/>
                    <a:pt x="854248" y="0"/>
                    <a:pt x="839443" y="0"/>
                  </a:cubicBezTo>
                  <a:lnTo>
                    <a:pt x="55735" y="0"/>
                  </a:lnTo>
                  <a:cubicBezTo>
                    <a:pt x="40958" y="0"/>
                    <a:pt x="26793" y="5888"/>
                    <a:pt x="16344" y="16349"/>
                  </a:cubicBezTo>
                  <a:cubicBezTo>
                    <a:pt x="5894" y="26753"/>
                    <a:pt x="18" y="40929"/>
                    <a:pt x="1" y="55734"/>
                  </a:cubicBezTo>
                  <a:lnTo>
                    <a:pt x="1" y="55734"/>
                  </a:lnTo>
                  <a:close/>
                </a:path>
              </a:pathLst>
            </a:custGeom>
            <a:solidFill>
              <a:srgbClr val="61656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A04685CC-B2E1-DF4D-90D4-5EEBCD34A915}"/>
                </a:ext>
              </a:extLst>
            </p:cNvPr>
            <p:cNvSpPr/>
            <p:nvPr/>
          </p:nvSpPr>
          <p:spPr>
            <a:xfrm>
              <a:off x="6463909" y="6004025"/>
              <a:ext cx="285758" cy="17091"/>
            </a:xfrm>
            <a:custGeom>
              <a:avLst/>
              <a:gdLst>
                <a:gd name="connsiteX0" fmla="*/ 8574 w 285758"/>
                <a:gd name="connsiteY0" fmla="*/ 17092 h 17091"/>
                <a:gd name="connsiteX1" fmla="*/ 277242 w 285758"/>
                <a:gd name="connsiteY1" fmla="*/ 17092 h 17091"/>
                <a:gd name="connsiteX2" fmla="*/ 283267 w 285758"/>
                <a:gd name="connsiteY2" fmla="*/ 14577 h 17091"/>
                <a:gd name="connsiteX3" fmla="*/ 285759 w 285758"/>
                <a:gd name="connsiteY3" fmla="*/ 8517 h 17091"/>
                <a:gd name="connsiteX4" fmla="*/ 283267 w 285758"/>
                <a:gd name="connsiteY4" fmla="*/ 2458 h 17091"/>
                <a:gd name="connsiteX5" fmla="*/ 277242 w 285758"/>
                <a:gd name="connsiteY5" fmla="*/ 0 h 17091"/>
                <a:gd name="connsiteX6" fmla="*/ 8574 w 285758"/>
                <a:gd name="connsiteY6" fmla="*/ 0 h 17091"/>
                <a:gd name="connsiteX7" fmla="*/ 2532 w 285758"/>
                <a:gd name="connsiteY7" fmla="*/ 2458 h 17091"/>
                <a:gd name="connsiteX8" fmla="*/ 0 w 285758"/>
                <a:gd name="connsiteY8" fmla="*/ 8517 h 17091"/>
                <a:gd name="connsiteX9" fmla="*/ 0 w 285758"/>
                <a:gd name="connsiteY9" fmla="*/ 8517 h 17091"/>
                <a:gd name="connsiteX10" fmla="*/ 2510 w 285758"/>
                <a:gd name="connsiteY10" fmla="*/ 14577 h 17091"/>
                <a:gd name="connsiteX11" fmla="*/ 8574 w 285758"/>
                <a:gd name="connsiteY11" fmla="*/ 17092 h 17091"/>
                <a:gd name="connsiteX12" fmla="*/ 8574 w 285758"/>
                <a:gd name="connsiteY12" fmla="*/ 17092 h 17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5758" h="17091">
                  <a:moveTo>
                    <a:pt x="8574" y="17092"/>
                  </a:moveTo>
                  <a:lnTo>
                    <a:pt x="277242" y="17092"/>
                  </a:lnTo>
                  <a:cubicBezTo>
                    <a:pt x="279505" y="17092"/>
                    <a:pt x="281672" y="16178"/>
                    <a:pt x="283267" y="14577"/>
                  </a:cubicBezTo>
                  <a:cubicBezTo>
                    <a:pt x="284862" y="12919"/>
                    <a:pt x="285759" y="10747"/>
                    <a:pt x="285759" y="8517"/>
                  </a:cubicBezTo>
                  <a:cubicBezTo>
                    <a:pt x="285759" y="6231"/>
                    <a:pt x="284862" y="4059"/>
                    <a:pt x="283267" y="2458"/>
                  </a:cubicBezTo>
                  <a:cubicBezTo>
                    <a:pt x="281666" y="915"/>
                    <a:pt x="279500" y="0"/>
                    <a:pt x="277242" y="0"/>
                  </a:cubicBezTo>
                  <a:lnTo>
                    <a:pt x="8574" y="0"/>
                  </a:lnTo>
                  <a:cubicBezTo>
                    <a:pt x="6311" y="0"/>
                    <a:pt x="4139" y="858"/>
                    <a:pt x="2532" y="2458"/>
                  </a:cubicBezTo>
                  <a:cubicBezTo>
                    <a:pt x="926" y="4059"/>
                    <a:pt x="17" y="6231"/>
                    <a:pt x="0" y="8517"/>
                  </a:cubicBezTo>
                  <a:lnTo>
                    <a:pt x="0" y="8517"/>
                  </a:lnTo>
                  <a:cubicBezTo>
                    <a:pt x="0" y="10804"/>
                    <a:pt x="903" y="12976"/>
                    <a:pt x="2510" y="14577"/>
                  </a:cubicBezTo>
                  <a:cubicBezTo>
                    <a:pt x="4122" y="16178"/>
                    <a:pt x="6299" y="17092"/>
                    <a:pt x="8574" y="17092"/>
                  </a:cubicBezTo>
                  <a:lnTo>
                    <a:pt x="8574" y="17092"/>
                  </a:lnTo>
                  <a:close/>
                </a:path>
              </a:pathLst>
            </a:custGeom>
            <a:solidFill>
              <a:srgbClr val="61656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5A39E2F1-0DE9-E414-5485-17BC27D1B7D9}"/>
                </a:ext>
              </a:extLst>
            </p:cNvPr>
            <p:cNvSpPr/>
            <p:nvPr/>
          </p:nvSpPr>
          <p:spPr>
            <a:xfrm>
              <a:off x="6487048" y="6021117"/>
              <a:ext cx="29153" cy="10060"/>
            </a:xfrm>
            <a:custGeom>
              <a:avLst/>
              <a:gdLst>
                <a:gd name="connsiteX0" fmla="*/ 0 w 29153"/>
                <a:gd name="connsiteY0" fmla="*/ 10061 h 10060"/>
                <a:gd name="connsiteX1" fmla="*/ 29153 w 29153"/>
                <a:gd name="connsiteY1" fmla="*/ 10061 h 10060"/>
                <a:gd name="connsiteX2" fmla="*/ 29153 w 29153"/>
                <a:gd name="connsiteY2" fmla="*/ 0 h 10060"/>
                <a:gd name="connsiteX3" fmla="*/ 0 w 29153"/>
                <a:gd name="connsiteY3" fmla="*/ 0 h 10060"/>
                <a:gd name="connsiteX4" fmla="*/ 0 w 29153"/>
                <a:gd name="connsiteY4" fmla="*/ 10061 h 10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153" h="10060">
                  <a:moveTo>
                    <a:pt x="0" y="10061"/>
                  </a:moveTo>
                  <a:lnTo>
                    <a:pt x="29153" y="10061"/>
                  </a:lnTo>
                  <a:lnTo>
                    <a:pt x="29153" y="0"/>
                  </a:lnTo>
                  <a:lnTo>
                    <a:pt x="0" y="0"/>
                  </a:lnTo>
                  <a:lnTo>
                    <a:pt x="0" y="10061"/>
                  </a:lnTo>
                  <a:close/>
                </a:path>
              </a:pathLst>
            </a:custGeom>
            <a:solidFill>
              <a:srgbClr val="3F424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15775B34-C391-AA42-01EE-B8D707732FCC}"/>
                </a:ext>
              </a:extLst>
            </p:cNvPr>
            <p:cNvSpPr/>
            <p:nvPr/>
          </p:nvSpPr>
          <p:spPr>
            <a:xfrm>
              <a:off x="6419207" y="6113607"/>
              <a:ext cx="214762" cy="29038"/>
            </a:xfrm>
            <a:custGeom>
              <a:avLst/>
              <a:gdLst>
                <a:gd name="connsiteX0" fmla="*/ 0 w 214762"/>
                <a:gd name="connsiteY0" fmla="*/ 0 h 29038"/>
                <a:gd name="connsiteX1" fmla="*/ 9603 w 214762"/>
                <a:gd name="connsiteY1" fmla="*/ 12747 h 29038"/>
                <a:gd name="connsiteX2" fmla="*/ 27673 w 214762"/>
                <a:gd name="connsiteY2" fmla="*/ 24809 h 29038"/>
                <a:gd name="connsiteX3" fmla="*/ 48989 w 214762"/>
                <a:gd name="connsiteY3" fmla="*/ 29039 h 29038"/>
                <a:gd name="connsiteX4" fmla="*/ 214762 w 214762"/>
                <a:gd name="connsiteY4" fmla="*/ 29039 h 29038"/>
                <a:gd name="connsiteX5" fmla="*/ 214762 w 214762"/>
                <a:gd name="connsiteY5" fmla="*/ 0 h 29038"/>
                <a:gd name="connsiteX6" fmla="*/ 0 w 214762"/>
                <a:gd name="connsiteY6" fmla="*/ 0 h 29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4762" h="29038">
                  <a:moveTo>
                    <a:pt x="0" y="0"/>
                  </a:moveTo>
                  <a:cubicBezTo>
                    <a:pt x="2578" y="4687"/>
                    <a:pt x="5814" y="8974"/>
                    <a:pt x="9603" y="12747"/>
                  </a:cubicBezTo>
                  <a:cubicBezTo>
                    <a:pt x="14771" y="17949"/>
                    <a:pt x="20910" y="22008"/>
                    <a:pt x="27673" y="24809"/>
                  </a:cubicBezTo>
                  <a:cubicBezTo>
                    <a:pt x="34429" y="27610"/>
                    <a:pt x="41672" y="29039"/>
                    <a:pt x="48989" y="29039"/>
                  </a:cubicBezTo>
                  <a:lnTo>
                    <a:pt x="214762" y="29039"/>
                  </a:lnTo>
                  <a:lnTo>
                    <a:pt x="2147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7BC9E563-FC80-73C9-309E-84A6936D02CF}"/>
                </a:ext>
              </a:extLst>
            </p:cNvPr>
            <p:cNvSpPr/>
            <p:nvPr/>
          </p:nvSpPr>
          <p:spPr>
            <a:xfrm>
              <a:off x="6516202" y="6031292"/>
              <a:ext cx="895187" cy="111468"/>
            </a:xfrm>
            <a:custGeom>
              <a:avLst/>
              <a:gdLst>
                <a:gd name="connsiteX0" fmla="*/ 895188 w 895187"/>
                <a:gd name="connsiteY0" fmla="*/ 39443 h 111468"/>
                <a:gd name="connsiteX1" fmla="*/ 895188 w 895187"/>
                <a:gd name="connsiteY1" fmla="*/ 72083 h 111468"/>
                <a:gd name="connsiteX2" fmla="*/ 893816 w 895187"/>
                <a:gd name="connsiteY2" fmla="*/ 82430 h 111468"/>
                <a:gd name="connsiteX3" fmla="*/ 879697 w 895187"/>
                <a:gd name="connsiteY3" fmla="*/ 103408 h 111468"/>
                <a:gd name="connsiteX4" fmla="*/ 855802 w 895187"/>
                <a:gd name="connsiteY4" fmla="*/ 111468 h 111468"/>
                <a:gd name="connsiteX5" fmla="*/ 39386 w 895187"/>
                <a:gd name="connsiteY5" fmla="*/ 111468 h 111468"/>
                <a:gd name="connsiteX6" fmla="*/ 15457 w 895187"/>
                <a:gd name="connsiteY6" fmla="*/ 103408 h 111468"/>
                <a:gd name="connsiteX7" fmla="*/ 1372 w 895187"/>
                <a:gd name="connsiteY7" fmla="*/ 82430 h 111468"/>
                <a:gd name="connsiteX8" fmla="*/ 0 w 895187"/>
                <a:gd name="connsiteY8" fmla="*/ 72083 h 111468"/>
                <a:gd name="connsiteX9" fmla="*/ 0 w 895187"/>
                <a:gd name="connsiteY9" fmla="*/ 39443 h 111468"/>
                <a:gd name="connsiteX10" fmla="*/ 11536 w 895187"/>
                <a:gd name="connsiteY10" fmla="*/ 11604 h 111468"/>
                <a:gd name="connsiteX11" fmla="*/ 39386 w 895187"/>
                <a:gd name="connsiteY11" fmla="*/ 0 h 111468"/>
                <a:gd name="connsiteX12" fmla="*/ 855802 w 895187"/>
                <a:gd name="connsiteY12" fmla="*/ 0 h 111468"/>
                <a:gd name="connsiteX13" fmla="*/ 870893 w 895187"/>
                <a:gd name="connsiteY13" fmla="*/ 3030 h 111468"/>
                <a:gd name="connsiteX14" fmla="*/ 883641 w 895187"/>
                <a:gd name="connsiteY14" fmla="*/ 11547 h 111468"/>
                <a:gd name="connsiteX15" fmla="*/ 892215 w 895187"/>
                <a:gd name="connsiteY15" fmla="*/ 24352 h 111468"/>
                <a:gd name="connsiteX16" fmla="*/ 895188 w 895187"/>
                <a:gd name="connsiteY16" fmla="*/ 39443 h 111468"/>
                <a:gd name="connsiteX17" fmla="*/ 895188 w 895187"/>
                <a:gd name="connsiteY17" fmla="*/ 39443 h 111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95187" h="111468">
                  <a:moveTo>
                    <a:pt x="895188" y="39443"/>
                  </a:moveTo>
                  <a:lnTo>
                    <a:pt x="895188" y="72083"/>
                  </a:lnTo>
                  <a:cubicBezTo>
                    <a:pt x="895188" y="75570"/>
                    <a:pt x="894731" y="79057"/>
                    <a:pt x="893816" y="82430"/>
                  </a:cubicBezTo>
                  <a:cubicBezTo>
                    <a:pt x="891529" y="90775"/>
                    <a:pt x="886613" y="98150"/>
                    <a:pt x="879697" y="103408"/>
                  </a:cubicBezTo>
                  <a:cubicBezTo>
                    <a:pt x="872837" y="108667"/>
                    <a:pt x="864434" y="111468"/>
                    <a:pt x="855802" y="111468"/>
                  </a:cubicBezTo>
                  <a:lnTo>
                    <a:pt x="39386" y="111468"/>
                  </a:lnTo>
                  <a:cubicBezTo>
                    <a:pt x="30742" y="111468"/>
                    <a:pt x="22328" y="108667"/>
                    <a:pt x="15457" y="103408"/>
                  </a:cubicBezTo>
                  <a:cubicBezTo>
                    <a:pt x="8586" y="98150"/>
                    <a:pt x="3636" y="90775"/>
                    <a:pt x="1372" y="82430"/>
                  </a:cubicBezTo>
                  <a:cubicBezTo>
                    <a:pt x="480" y="79057"/>
                    <a:pt x="23" y="75570"/>
                    <a:pt x="0" y="72083"/>
                  </a:cubicBezTo>
                  <a:lnTo>
                    <a:pt x="0" y="39443"/>
                  </a:lnTo>
                  <a:cubicBezTo>
                    <a:pt x="0" y="28982"/>
                    <a:pt x="4150" y="18979"/>
                    <a:pt x="11536" y="11604"/>
                  </a:cubicBezTo>
                  <a:cubicBezTo>
                    <a:pt x="18921" y="4173"/>
                    <a:pt x="28936" y="0"/>
                    <a:pt x="39386" y="0"/>
                  </a:cubicBezTo>
                  <a:lnTo>
                    <a:pt x="855802" y="0"/>
                  </a:lnTo>
                  <a:cubicBezTo>
                    <a:pt x="860947" y="0"/>
                    <a:pt x="866092" y="1029"/>
                    <a:pt x="870893" y="3030"/>
                  </a:cubicBezTo>
                  <a:cubicBezTo>
                    <a:pt x="875638" y="4973"/>
                    <a:pt x="879982" y="7889"/>
                    <a:pt x="883641" y="11547"/>
                  </a:cubicBezTo>
                  <a:cubicBezTo>
                    <a:pt x="887299" y="15206"/>
                    <a:pt x="890214" y="19550"/>
                    <a:pt x="892215" y="24352"/>
                  </a:cubicBezTo>
                  <a:cubicBezTo>
                    <a:pt x="894158" y="29153"/>
                    <a:pt x="895188" y="34298"/>
                    <a:pt x="895188" y="39443"/>
                  </a:cubicBezTo>
                  <a:lnTo>
                    <a:pt x="895188" y="39443"/>
                  </a:lnTo>
                  <a:close/>
                </a:path>
              </a:pathLst>
            </a:custGeom>
            <a:solidFill>
              <a:srgbClr val="868A91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E0D39545-943E-76B8-1737-7DB758B0BC15}"/>
                </a:ext>
              </a:extLst>
            </p:cNvPr>
            <p:cNvSpPr/>
            <p:nvPr/>
          </p:nvSpPr>
          <p:spPr>
            <a:xfrm>
              <a:off x="6517591" y="6113607"/>
              <a:ext cx="892369" cy="29038"/>
            </a:xfrm>
            <a:custGeom>
              <a:avLst/>
              <a:gdLst>
                <a:gd name="connsiteX0" fmla="*/ 892370 w 892369"/>
                <a:gd name="connsiteY0" fmla="*/ 0 h 29038"/>
                <a:gd name="connsiteX1" fmla="*/ 878308 w 892369"/>
                <a:gd name="connsiteY1" fmla="*/ 20979 h 29038"/>
                <a:gd name="connsiteX2" fmla="*/ 854356 w 892369"/>
                <a:gd name="connsiteY2" fmla="*/ 29039 h 29038"/>
                <a:gd name="connsiteX3" fmla="*/ 38014 w 892369"/>
                <a:gd name="connsiteY3" fmla="*/ 29039 h 29038"/>
                <a:gd name="connsiteX4" fmla="*/ 14079 w 892369"/>
                <a:gd name="connsiteY4" fmla="*/ 20979 h 29038"/>
                <a:gd name="connsiteX5" fmla="*/ 0 w 892369"/>
                <a:gd name="connsiteY5" fmla="*/ 0 h 29038"/>
                <a:gd name="connsiteX6" fmla="*/ 892370 w 892369"/>
                <a:gd name="connsiteY6" fmla="*/ 0 h 29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92369" h="29038">
                  <a:moveTo>
                    <a:pt x="892370" y="0"/>
                  </a:moveTo>
                  <a:cubicBezTo>
                    <a:pt x="890083" y="8346"/>
                    <a:pt x="885167" y="15720"/>
                    <a:pt x="878308" y="20979"/>
                  </a:cubicBezTo>
                  <a:cubicBezTo>
                    <a:pt x="871390" y="26238"/>
                    <a:pt x="862988" y="29039"/>
                    <a:pt x="854356" y="29039"/>
                  </a:cubicBezTo>
                  <a:lnTo>
                    <a:pt x="38014" y="29039"/>
                  </a:lnTo>
                  <a:cubicBezTo>
                    <a:pt x="29365" y="29039"/>
                    <a:pt x="20956" y="26238"/>
                    <a:pt x="14079" y="20979"/>
                  </a:cubicBezTo>
                  <a:cubicBezTo>
                    <a:pt x="7208" y="15720"/>
                    <a:pt x="2258" y="8346"/>
                    <a:pt x="0" y="0"/>
                  </a:cubicBezTo>
                  <a:lnTo>
                    <a:pt x="892370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CAFA510F-B3B6-45C5-5DE3-F81E086B0E8C}"/>
                </a:ext>
              </a:extLst>
            </p:cNvPr>
            <p:cNvSpPr/>
            <p:nvPr/>
          </p:nvSpPr>
          <p:spPr>
            <a:xfrm>
              <a:off x="7330318" y="6031178"/>
              <a:ext cx="149153" cy="111868"/>
            </a:xfrm>
            <a:custGeom>
              <a:avLst/>
              <a:gdLst>
                <a:gd name="connsiteX0" fmla="*/ 14 w 149153"/>
                <a:gd name="connsiteY0" fmla="*/ 55963 h 111868"/>
                <a:gd name="connsiteX1" fmla="*/ 16192 w 149153"/>
                <a:gd name="connsiteY1" fmla="*/ 99007 h 111868"/>
                <a:gd name="connsiteX2" fmla="*/ 16878 w 149153"/>
                <a:gd name="connsiteY2" fmla="*/ 99636 h 111868"/>
                <a:gd name="connsiteX3" fmla="*/ 29625 w 149153"/>
                <a:gd name="connsiteY3" fmla="*/ 108553 h 111868"/>
                <a:gd name="connsiteX4" fmla="*/ 44830 w 149153"/>
                <a:gd name="connsiteY4" fmla="*/ 111869 h 111868"/>
                <a:gd name="connsiteX5" fmla="*/ 127717 w 149153"/>
                <a:gd name="connsiteY5" fmla="*/ 70368 h 111868"/>
                <a:gd name="connsiteX6" fmla="*/ 149153 w 149153"/>
                <a:gd name="connsiteY6" fmla="*/ 55963 h 111868"/>
                <a:gd name="connsiteX7" fmla="*/ 127717 w 149153"/>
                <a:gd name="connsiteY7" fmla="*/ 41501 h 111868"/>
                <a:gd name="connsiteX8" fmla="*/ 44830 w 149153"/>
                <a:gd name="connsiteY8" fmla="*/ 0 h 111868"/>
                <a:gd name="connsiteX9" fmla="*/ 31111 w 149153"/>
                <a:gd name="connsiteY9" fmla="*/ 2687 h 111868"/>
                <a:gd name="connsiteX10" fmla="*/ 12247 w 149153"/>
                <a:gd name="connsiteY10" fmla="*/ 17607 h 111868"/>
                <a:gd name="connsiteX11" fmla="*/ 815 w 149153"/>
                <a:gd name="connsiteY11" fmla="*/ 44874 h 111868"/>
                <a:gd name="connsiteX12" fmla="*/ 815 w 149153"/>
                <a:gd name="connsiteY12" fmla="*/ 45216 h 111868"/>
                <a:gd name="connsiteX13" fmla="*/ 14 w 149153"/>
                <a:gd name="connsiteY13" fmla="*/ 55963 h 111868"/>
                <a:gd name="connsiteX14" fmla="*/ 14 w 149153"/>
                <a:gd name="connsiteY14" fmla="*/ 55963 h 111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9153" h="111868">
                  <a:moveTo>
                    <a:pt x="14" y="55963"/>
                  </a:moveTo>
                  <a:cubicBezTo>
                    <a:pt x="-329" y="71855"/>
                    <a:pt x="5502" y="87231"/>
                    <a:pt x="16192" y="99007"/>
                  </a:cubicBezTo>
                  <a:lnTo>
                    <a:pt x="16878" y="99636"/>
                  </a:lnTo>
                  <a:cubicBezTo>
                    <a:pt x="20479" y="103409"/>
                    <a:pt x="24823" y="106438"/>
                    <a:pt x="29625" y="108553"/>
                  </a:cubicBezTo>
                  <a:cubicBezTo>
                    <a:pt x="34427" y="110668"/>
                    <a:pt x="39571" y="111754"/>
                    <a:pt x="44830" y="111869"/>
                  </a:cubicBezTo>
                  <a:cubicBezTo>
                    <a:pt x="61351" y="111869"/>
                    <a:pt x="102336" y="86946"/>
                    <a:pt x="127717" y="70368"/>
                  </a:cubicBezTo>
                  <a:cubicBezTo>
                    <a:pt x="140350" y="62136"/>
                    <a:pt x="149153" y="55963"/>
                    <a:pt x="149153" y="55963"/>
                  </a:cubicBezTo>
                  <a:cubicBezTo>
                    <a:pt x="149153" y="55963"/>
                    <a:pt x="140350" y="49790"/>
                    <a:pt x="127717" y="41501"/>
                  </a:cubicBezTo>
                  <a:cubicBezTo>
                    <a:pt x="102336" y="24923"/>
                    <a:pt x="61351" y="0"/>
                    <a:pt x="44830" y="0"/>
                  </a:cubicBezTo>
                  <a:cubicBezTo>
                    <a:pt x="40143" y="0"/>
                    <a:pt x="35456" y="915"/>
                    <a:pt x="31111" y="2687"/>
                  </a:cubicBezTo>
                  <a:cubicBezTo>
                    <a:pt x="23566" y="5831"/>
                    <a:pt x="17049" y="10976"/>
                    <a:pt x="12247" y="17607"/>
                  </a:cubicBezTo>
                  <a:cubicBezTo>
                    <a:pt x="6245" y="25610"/>
                    <a:pt x="2358" y="34984"/>
                    <a:pt x="815" y="44874"/>
                  </a:cubicBezTo>
                  <a:cubicBezTo>
                    <a:pt x="815" y="44874"/>
                    <a:pt x="815" y="44874"/>
                    <a:pt x="815" y="45216"/>
                  </a:cubicBezTo>
                  <a:cubicBezTo>
                    <a:pt x="300" y="48760"/>
                    <a:pt x="14" y="52362"/>
                    <a:pt x="14" y="55963"/>
                  </a:cubicBezTo>
                  <a:lnTo>
                    <a:pt x="14" y="55963"/>
                  </a:lnTo>
                  <a:close/>
                </a:path>
              </a:pathLst>
            </a:custGeom>
            <a:solidFill>
              <a:srgbClr val="DADDD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88C3EE69-6E20-7C85-1C61-7EF321B06503}"/>
                </a:ext>
              </a:extLst>
            </p:cNvPr>
            <p:cNvSpPr/>
            <p:nvPr/>
          </p:nvSpPr>
          <p:spPr>
            <a:xfrm>
              <a:off x="7342565" y="6033979"/>
              <a:ext cx="125358" cy="49103"/>
            </a:xfrm>
            <a:custGeom>
              <a:avLst/>
              <a:gdLst>
                <a:gd name="connsiteX0" fmla="*/ 0 w 125358"/>
                <a:gd name="connsiteY0" fmla="*/ 14806 h 49103"/>
                <a:gd name="connsiteX1" fmla="*/ 125359 w 125358"/>
                <a:gd name="connsiteY1" fmla="*/ 49104 h 49103"/>
                <a:gd name="connsiteX2" fmla="*/ 18864 w 125358"/>
                <a:gd name="connsiteY2" fmla="*/ 0 h 49103"/>
                <a:gd name="connsiteX3" fmla="*/ 0 w 125358"/>
                <a:gd name="connsiteY3" fmla="*/ 14806 h 49103"/>
                <a:gd name="connsiteX4" fmla="*/ 0 w 125358"/>
                <a:gd name="connsiteY4" fmla="*/ 14806 h 49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358" h="49103">
                  <a:moveTo>
                    <a:pt x="0" y="14806"/>
                  </a:moveTo>
                  <a:lnTo>
                    <a:pt x="125359" y="49104"/>
                  </a:lnTo>
                  <a:lnTo>
                    <a:pt x="18864" y="0"/>
                  </a:lnTo>
                  <a:cubicBezTo>
                    <a:pt x="11375" y="3144"/>
                    <a:pt x="4802" y="8232"/>
                    <a:pt x="0" y="14806"/>
                  </a:cubicBezTo>
                  <a:lnTo>
                    <a:pt x="0" y="14806"/>
                  </a:lnTo>
                  <a:close/>
                </a:path>
              </a:pathLst>
            </a:custGeom>
            <a:solidFill>
              <a:srgbClr val="E8F2FA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87273213-9D97-4B3E-5174-555155E51999}"/>
                </a:ext>
              </a:extLst>
            </p:cNvPr>
            <p:cNvSpPr/>
            <p:nvPr/>
          </p:nvSpPr>
          <p:spPr>
            <a:xfrm>
              <a:off x="7449950" y="6072678"/>
              <a:ext cx="29635" cy="28867"/>
            </a:xfrm>
            <a:custGeom>
              <a:avLst/>
              <a:gdLst>
                <a:gd name="connsiteX0" fmla="*/ 24 w 29635"/>
                <a:gd name="connsiteY0" fmla="*/ 14462 h 28867"/>
                <a:gd name="connsiteX1" fmla="*/ 2025 w 29635"/>
                <a:gd name="connsiteY1" fmla="*/ 22865 h 28867"/>
                <a:gd name="connsiteX2" fmla="*/ 8199 w 29635"/>
                <a:gd name="connsiteY2" fmla="*/ 28868 h 28867"/>
                <a:gd name="connsiteX3" fmla="*/ 29635 w 29635"/>
                <a:gd name="connsiteY3" fmla="*/ 14462 h 28867"/>
                <a:gd name="connsiteX4" fmla="*/ 8199 w 29635"/>
                <a:gd name="connsiteY4" fmla="*/ 0 h 28867"/>
                <a:gd name="connsiteX5" fmla="*/ 2025 w 29635"/>
                <a:gd name="connsiteY5" fmla="*/ 6060 h 28867"/>
                <a:gd name="connsiteX6" fmla="*/ 24 w 29635"/>
                <a:gd name="connsiteY6" fmla="*/ 14462 h 28867"/>
                <a:gd name="connsiteX7" fmla="*/ 24 w 29635"/>
                <a:gd name="connsiteY7" fmla="*/ 14462 h 28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635" h="28867">
                  <a:moveTo>
                    <a:pt x="24" y="14462"/>
                  </a:moveTo>
                  <a:cubicBezTo>
                    <a:pt x="-147" y="17378"/>
                    <a:pt x="596" y="20293"/>
                    <a:pt x="2025" y="22865"/>
                  </a:cubicBezTo>
                  <a:cubicBezTo>
                    <a:pt x="3454" y="25381"/>
                    <a:pt x="5626" y="27496"/>
                    <a:pt x="8199" y="28868"/>
                  </a:cubicBezTo>
                  <a:cubicBezTo>
                    <a:pt x="20832" y="20636"/>
                    <a:pt x="29635" y="14462"/>
                    <a:pt x="29635" y="14462"/>
                  </a:cubicBezTo>
                  <a:cubicBezTo>
                    <a:pt x="29635" y="14462"/>
                    <a:pt x="20832" y="8289"/>
                    <a:pt x="8199" y="0"/>
                  </a:cubicBezTo>
                  <a:cubicBezTo>
                    <a:pt x="5626" y="1372"/>
                    <a:pt x="3454" y="3487"/>
                    <a:pt x="2025" y="6060"/>
                  </a:cubicBezTo>
                  <a:cubicBezTo>
                    <a:pt x="596" y="8632"/>
                    <a:pt x="-147" y="11547"/>
                    <a:pt x="24" y="14462"/>
                  </a:cubicBezTo>
                  <a:lnTo>
                    <a:pt x="24" y="14462"/>
                  </a:lnTo>
                  <a:close/>
                </a:path>
              </a:pathLst>
            </a:custGeom>
            <a:solidFill>
              <a:srgbClr val="3F424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58698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>
            <a:extLst>
              <a:ext uri="{FF2B5EF4-FFF2-40B4-BE49-F238E27FC236}">
                <a16:creationId xmlns:a16="http://schemas.microsoft.com/office/drawing/2014/main" id="{BC89895F-B7CE-E167-DC57-1800A83F3302}"/>
              </a:ext>
            </a:extLst>
          </p:cNvPr>
          <p:cNvSpPr txBox="1"/>
          <p:nvPr/>
        </p:nvSpPr>
        <p:spPr>
          <a:xfrm>
            <a:off x="1349957" y="339444"/>
            <a:ext cx="456475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单击此处添加标题文本</a:t>
            </a: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0E48E344-1F95-7A98-FB12-0516672124A0}"/>
              </a:ext>
            </a:extLst>
          </p:cNvPr>
          <p:cNvSpPr/>
          <p:nvPr/>
        </p:nvSpPr>
        <p:spPr>
          <a:xfrm rot="2300262">
            <a:off x="589704" y="271324"/>
            <a:ext cx="782646" cy="747532"/>
          </a:xfrm>
          <a:custGeom>
            <a:avLst/>
            <a:gdLst>
              <a:gd name="connsiteX0" fmla="*/ 427940 w 1277866"/>
              <a:gd name="connsiteY0" fmla="*/ 1147860 h 1220531"/>
              <a:gd name="connsiteX1" fmla="*/ 301450 w 1277866"/>
              <a:gd name="connsiteY1" fmla="*/ 1214322 h 1220531"/>
              <a:gd name="connsiteX2" fmla="*/ 224562 w 1277866"/>
              <a:gd name="connsiteY2" fmla="*/ 1158448 h 1220531"/>
              <a:gd name="connsiteX3" fmla="*/ 248752 w 1277866"/>
              <a:gd name="connsiteY3" fmla="*/ 1017623 h 1220531"/>
              <a:gd name="connsiteX4" fmla="*/ 118352 w 1277866"/>
              <a:gd name="connsiteY4" fmla="*/ 616324 h 1220531"/>
              <a:gd name="connsiteX5" fmla="*/ 16053 w 1277866"/>
              <a:gd name="connsiteY5" fmla="*/ 516631 h 1220531"/>
              <a:gd name="connsiteX6" fmla="*/ 45456 w 1277866"/>
              <a:gd name="connsiteY6" fmla="*/ 426222 h 1220531"/>
              <a:gd name="connsiteX7" fmla="*/ 186851 w 1277866"/>
              <a:gd name="connsiteY7" fmla="*/ 405697 h 1220531"/>
              <a:gd name="connsiteX8" fmla="*/ 528203 w 1277866"/>
              <a:gd name="connsiteY8" fmla="*/ 157685 h 1220531"/>
              <a:gd name="connsiteX9" fmla="*/ 591408 w 1277866"/>
              <a:gd name="connsiteY9" fmla="*/ 29566 h 1220531"/>
              <a:gd name="connsiteX10" fmla="*/ 686459 w 1277866"/>
              <a:gd name="connsiteY10" fmla="*/ 29566 h 1220531"/>
              <a:gd name="connsiteX11" fmla="*/ 749663 w 1277866"/>
              <a:gd name="connsiteY11" fmla="*/ 157685 h 1220531"/>
              <a:gd name="connsiteX12" fmla="*/ 1091015 w 1277866"/>
              <a:gd name="connsiteY12" fmla="*/ 405697 h 1220531"/>
              <a:gd name="connsiteX13" fmla="*/ 1232411 w 1277866"/>
              <a:gd name="connsiteY13" fmla="*/ 426222 h 1220531"/>
              <a:gd name="connsiteX14" fmla="*/ 1261814 w 1277866"/>
              <a:gd name="connsiteY14" fmla="*/ 516631 h 1220531"/>
              <a:gd name="connsiteX15" fmla="*/ 1159514 w 1277866"/>
              <a:gd name="connsiteY15" fmla="*/ 616324 h 1220531"/>
              <a:gd name="connsiteX16" fmla="*/ 1029114 w 1277866"/>
              <a:gd name="connsiteY16" fmla="*/ 1017623 h 1220531"/>
              <a:gd name="connsiteX17" fmla="*/ 1053304 w 1277866"/>
              <a:gd name="connsiteY17" fmla="*/ 1158448 h 1220531"/>
              <a:gd name="connsiteX18" fmla="*/ 976417 w 1277866"/>
              <a:gd name="connsiteY18" fmla="*/ 1214322 h 1220531"/>
              <a:gd name="connsiteX19" fmla="*/ 849927 w 1277866"/>
              <a:gd name="connsiteY19" fmla="*/ 1147860 h 1220531"/>
              <a:gd name="connsiteX20" fmla="*/ 427940 w 1277866"/>
              <a:gd name="connsiteY20" fmla="*/ 1147860 h 1220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77866" h="1220531">
                <a:moveTo>
                  <a:pt x="427940" y="1147860"/>
                </a:moveTo>
                <a:lnTo>
                  <a:pt x="301450" y="1214322"/>
                </a:lnTo>
                <a:cubicBezTo>
                  <a:pt x="262517" y="1234766"/>
                  <a:pt x="217068" y="1201779"/>
                  <a:pt x="224562" y="1158448"/>
                </a:cubicBezTo>
                <a:lnTo>
                  <a:pt x="248752" y="1017623"/>
                </a:lnTo>
                <a:cubicBezTo>
                  <a:pt x="274001" y="870526"/>
                  <a:pt x="225213" y="720497"/>
                  <a:pt x="118352" y="616324"/>
                </a:cubicBezTo>
                <a:lnTo>
                  <a:pt x="16053" y="516631"/>
                </a:lnTo>
                <a:cubicBezTo>
                  <a:pt x="-15387" y="485924"/>
                  <a:pt x="1962" y="432494"/>
                  <a:pt x="45456" y="426222"/>
                </a:cubicBezTo>
                <a:lnTo>
                  <a:pt x="186851" y="405697"/>
                </a:lnTo>
                <a:cubicBezTo>
                  <a:pt x="334518" y="384276"/>
                  <a:pt x="462148" y="291506"/>
                  <a:pt x="528203" y="157685"/>
                </a:cubicBezTo>
                <a:lnTo>
                  <a:pt x="591408" y="29566"/>
                </a:lnTo>
                <a:cubicBezTo>
                  <a:pt x="610874" y="-9855"/>
                  <a:pt x="667074" y="-9855"/>
                  <a:pt x="686459" y="29566"/>
                </a:cubicBezTo>
                <a:lnTo>
                  <a:pt x="749663" y="157685"/>
                </a:lnTo>
                <a:cubicBezTo>
                  <a:pt x="815718" y="291506"/>
                  <a:pt x="943348" y="384195"/>
                  <a:pt x="1091015" y="405697"/>
                </a:cubicBezTo>
                <a:lnTo>
                  <a:pt x="1232411" y="426222"/>
                </a:lnTo>
                <a:cubicBezTo>
                  <a:pt x="1275905" y="432575"/>
                  <a:pt x="1293253" y="486006"/>
                  <a:pt x="1261814" y="516631"/>
                </a:cubicBezTo>
                <a:lnTo>
                  <a:pt x="1159514" y="616324"/>
                </a:lnTo>
                <a:cubicBezTo>
                  <a:pt x="1052653" y="720497"/>
                  <a:pt x="1003946" y="870526"/>
                  <a:pt x="1029114" y="1017623"/>
                </a:cubicBezTo>
                <a:lnTo>
                  <a:pt x="1053304" y="1158448"/>
                </a:lnTo>
                <a:cubicBezTo>
                  <a:pt x="1060717" y="1201779"/>
                  <a:pt x="1015268" y="1234766"/>
                  <a:pt x="976417" y="1214322"/>
                </a:cubicBezTo>
                <a:lnTo>
                  <a:pt x="849927" y="1147860"/>
                </a:lnTo>
                <a:cubicBezTo>
                  <a:pt x="717817" y="1078465"/>
                  <a:pt x="560050" y="1078465"/>
                  <a:pt x="427940" y="1147860"/>
                </a:cubicBezTo>
                <a:close/>
              </a:path>
            </a:pathLst>
          </a:custGeom>
          <a:solidFill>
            <a:srgbClr val="58BC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5FC2C10B-D06F-3FDC-0EF6-0EB5657A01D6}"/>
              </a:ext>
            </a:extLst>
          </p:cNvPr>
          <p:cNvSpPr/>
          <p:nvPr/>
        </p:nvSpPr>
        <p:spPr>
          <a:xfrm rot="2300262">
            <a:off x="420809" y="372790"/>
            <a:ext cx="160959" cy="153737"/>
          </a:xfrm>
          <a:custGeom>
            <a:avLst/>
            <a:gdLst>
              <a:gd name="connsiteX0" fmla="*/ 427940 w 1277866"/>
              <a:gd name="connsiteY0" fmla="*/ 1147860 h 1220531"/>
              <a:gd name="connsiteX1" fmla="*/ 301450 w 1277866"/>
              <a:gd name="connsiteY1" fmla="*/ 1214322 h 1220531"/>
              <a:gd name="connsiteX2" fmla="*/ 224562 w 1277866"/>
              <a:gd name="connsiteY2" fmla="*/ 1158448 h 1220531"/>
              <a:gd name="connsiteX3" fmla="*/ 248752 w 1277866"/>
              <a:gd name="connsiteY3" fmla="*/ 1017623 h 1220531"/>
              <a:gd name="connsiteX4" fmla="*/ 118352 w 1277866"/>
              <a:gd name="connsiteY4" fmla="*/ 616324 h 1220531"/>
              <a:gd name="connsiteX5" fmla="*/ 16053 w 1277866"/>
              <a:gd name="connsiteY5" fmla="*/ 516631 h 1220531"/>
              <a:gd name="connsiteX6" fmla="*/ 45456 w 1277866"/>
              <a:gd name="connsiteY6" fmla="*/ 426222 h 1220531"/>
              <a:gd name="connsiteX7" fmla="*/ 186851 w 1277866"/>
              <a:gd name="connsiteY7" fmla="*/ 405697 h 1220531"/>
              <a:gd name="connsiteX8" fmla="*/ 528203 w 1277866"/>
              <a:gd name="connsiteY8" fmla="*/ 157685 h 1220531"/>
              <a:gd name="connsiteX9" fmla="*/ 591408 w 1277866"/>
              <a:gd name="connsiteY9" fmla="*/ 29566 h 1220531"/>
              <a:gd name="connsiteX10" fmla="*/ 686459 w 1277866"/>
              <a:gd name="connsiteY10" fmla="*/ 29566 h 1220531"/>
              <a:gd name="connsiteX11" fmla="*/ 749663 w 1277866"/>
              <a:gd name="connsiteY11" fmla="*/ 157685 h 1220531"/>
              <a:gd name="connsiteX12" fmla="*/ 1091015 w 1277866"/>
              <a:gd name="connsiteY12" fmla="*/ 405697 h 1220531"/>
              <a:gd name="connsiteX13" fmla="*/ 1232411 w 1277866"/>
              <a:gd name="connsiteY13" fmla="*/ 426222 h 1220531"/>
              <a:gd name="connsiteX14" fmla="*/ 1261814 w 1277866"/>
              <a:gd name="connsiteY14" fmla="*/ 516631 h 1220531"/>
              <a:gd name="connsiteX15" fmla="*/ 1159514 w 1277866"/>
              <a:gd name="connsiteY15" fmla="*/ 616324 h 1220531"/>
              <a:gd name="connsiteX16" fmla="*/ 1029114 w 1277866"/>
              <a:gd name="connsiteY16" fmla="*/ 1017623 h 1220531"/>
              <a:gd name="connsiteX17" fmla="*/ 1053304 w 1277866"/>
              <a:gd name="connsiteY17" fmla="*/ 1158448 h 1220531"/>
              <a:gd name="connsiteX18" fmla="*/ 976417 w 1277866"/>
              <a:gd name="connsiteY18" fmla="*/ 1214322 h 1220531"/>
              <a:gd name="connsiteX19" fmla="*/ 849927 w 1277866"/>
              <a:gd name="connsiteY19" fmla="*/ 1147860 h 1220531"/>
              <a:gd name="connsiteX20" fmla="*/ 427940 w 1277866"/>
              <a:gd name="connsiteY20" fmla="*/ 1147860 h 1220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77866" h="1220531">
                <a:moveTo>
                  <a:pt x="427940" y="1147860"/>
                </a:moveTo>
                <a:lnTo>
                  <a:pt x="301450" y="1214322"/>
                </a:lnTo>
                <a:cubicBezTo>
                  <a:pt x="262517" y="1234766"/>
                  <a:pt x="217068" y="1201779"/>
                  <a:pt x="224562" y="1158448"/>
                </a:cubicBezTo>
                <a:lnTo>
                  <a:pt x="248752" y="1017623"/>
                </a:lnTo>
                <a:cubicBezTo>
                  <a:pt x="274001" y="870526"/>
                  <a:pt x="225213" y="720497"/>
                  <a:pt x="118352" y="616324"/>
                </a:cubicBezTo>
                <a:lnTo>
                  <a:pt x="16053" y="516631"/>
                </a:lnTo>
                <a:cubicBezTo>
                  <a:pt x="-15387" y="485924"/>
                  <a:pt x="1962" y="432494"/>
                  <a:pt x="45456" y="426222"/>
                </a:cubicBezTo>
                <a:lnTo>
                  <a:pt x="186851" y="405697"/>
                </a:lnTo>
                <a:cubicBezTo>
                  <a:pt x="334518" y="384276"/>
                  <a:pt x="462148" y="291506"/>
                  <a:pt x="528203" y="157685"/>
                </a:cubicBezTo>
                <a:lnTo>
                  <a:pt x="591408" y="29566"/>
                </a:lnTo>
                <a:cubicBezTo>
                  <a:pt x="610874" y="-9855"/>
                  <a:pt x="667074" y="-9855"/>
                  <a:pt x="686459" y="29566"/>
                </a:cubicBezTo>
                <a:lnTo>
                  <a:pt x="749663" y="157685"/>
                </a:lnTo>
                <a:cubicBezTo>
                  <a:pt x="815718" y="291506"/>
                  <a:pt x="943348" y="384195"/>
                  <a:pt x="1091015" y="405697"/>
                </a:cubicBezTo>
                <a:lnTo>
                  <a:pt x="1232411" y="426222"/>
                </a:lnTo>
                <a:cubicBezTo>
                  <a:pt x="1275905" y="432575"/>
                  <a:pt x="1293253" y="486006"/>
                  <a:pt x="1261814" y="516631"/>
                </a:cubicBezTo>
                <a:lnTo>
                  <a:pt x="1159514" y="616324"/>
                </a:lnTo>
                <a:cubicBezTo>
                  <a:pt x="1052653" y="720497"/>
                  <a:pt x="1003946" y="870526"/>
                  <a:pt x="1029114" y="1017623"/>
                </a:cubicBezTo>
                <a:lnTo>
                  <a:pt x="1053304" y="1158448"/>
                </a:lnTo>
                <a:cubicBezTo>
                  <a:pt x="1060717" y="1201779"/>
                  <a:pt x="1015268" y="1234766"/>
                  <a:pt x="976417" y="1214322"/>
                </a:cubicBezTo>
                <a:lnTo>
                  <a:pt x="849927" y="1147860"/>
                </a:lnTo>
                <a:cubicBezTo>
                  <a:pt x="717817" y="1078465"/>
                  <a:pt x="560050" y="1078465"/>
                  <a:pt x="427940" y="1147860"/>
                </a:cubicBezTo>
                <a:close/>
              </a:path>
            </a:pathLst>
          </a:custGeom>
          <a:solidFill>
            <a:srgbClr val="58BC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5680B08-D955-5C30-5AE4-13F450B4A041}"/>
              </a:ext>
            </a:extLst>
          </p:cNvPr>
          <p:cNvSpPr txBox="1"/>
          <p:nvPr/>
        </p:nvSpPr>
        <p:spPr>
          <a:xfrm>
            <a:off x="607601" y="422388"/>
            <a:ext cx="6992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04</a:t>
            </a:r>
            <a:endParaRPr lang="zh-CN" altLang="en-US" sz="28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1" name="îṥļîḑé-Rectangle 11">
            <a:extLst>
              <a:ext uri="{FF2B5EF4-FFF2-40B4-BE49-F238E27FC236}">
                <a16:creationId xmlns:a16="http://schemas.microsoft.com/office/drawing/2014/main" id="{8DF5577F-089D-246E-F4A7-460118EA6ED3}"/>
              </a:ext>
            </a:extLst>
          </p:cNvPr>
          <p:cNvSpPr/>
          <p:nvPr/>
        </p:nvSpPr>
        <p:spPr>
          <a:xfrm rot="5400000">
            <a:off x="6103025" y="-1877988"/>
            <a:ext cx="184292" cy="9828867"/>
          </a:xfrm>
          <a:prstGeom prst="rect">
            <a:avLst/>
          </a:prstGeom>
          <a:solidFill>
            <a:srgbClr val="BCE8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22" name="Group 7">
            <a:extLst>
              <a:ext uri="{FF2B5EF4-FFF2-40B4-BE49-F238E27FC236}">
                <a16:creationId xmlns:a16="http://schemas.microsoft.com/office/drawing/2014/main" id="{6DC872B2-88DE-90A4-420A-D0AE72AA7390}"/>
              </a:ext>
            </a:extLst>
          </p:cNvPr>
          <p:cNvGrpSpPr/>
          <p:nvPr/>
        </p:nvGrpSpPr>
        <p:grpSpPr>
          <a:xfrm>
            <a:off x="1785149" y="2785228"/>
            <a:ext cx="1521154" cy="660376"/>
            <a:chOff x="1785938" y="1587962"/>
            <a:chExt cx="1217700" cy="528638"/>
          </a:xfrm>
        </p:grpSpPr>
        <p:sp>
          <p:nvSpPr>
            <p:cNvPr id="23" name="îṥļîḑé-Right Triangle 6">
              <a:extLst>
                <a:ext uri="{FF2B5EF4-FFF2-40B4-BE49-F238E27FC236}">
                  <a16:creationId xmlns:a16="http://schemas.microsoft.com/office/drawing/2014/main" id="{E4CFE634-F91D-C6CB-E5D1-75681B52B187}"/>
                </a:ext>
              </a:extLst>
            </p:cNvPr>
            <p:cNvSpPr/>
            <p:nvPr/>
          </p:nvSpPr>
          <p:spPr>
            <a:xfrm rot="2217923" flipV="1">
              <a:off x="2789202" y="1635101"/>
              <a:ext cx="214436" cy="161319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îṥļîḑé-Parallelogram 3">
              <a:extLst>
                <a:ext uri="{FF2B5EF4-FFF2-40B4-BE49-F238E27FC236}">
                  <a16:creationId xmlns:a16="http://schemas.microsoft.com/office/drawing/2014/main" id="{4C64CFCC-5BF6-6CCC-BC30-BA915EFBCF93}"/>
                </a:ext>
              </a:extLst>
            </p:cNvPr>
            <p:cNvSpPr/>
            <p:nvPr/>
          </p:nvSpPr>
          <p:spPr>
            <a:xfrm>
              <a:off x="1785938" y="1587962"/>
              <a:ext cx="1074906" cy="528638"/>
            </a:xfrm>
            <a:prstGeom prst="parallelogram">
              <a:avLst>
                <a:gd name="adj" fmla="val 73726"/>
              </a:avLst>
            </a:prstGeom>
            <a:solidFill>
              <a:srgbClr val="05755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rgbClr val="FFFFFF"/>
                </a:solidFill>
                <a:cs typeface="+mn-ea"/>
              </a:endParaRPr>
            </a:p>
          </p:txBody>
        </p:sp>
      </p:grpSp>
      <p:sp>
        <p:nvSpPr>
          <p:cNvPr id="25" name="îṥļîḑé-Oval 8">
            <a:extLst>
              <a:ext uri="{FF2B5EF4-FFF2-40B4-BE49-F238E27FC236}">
                <a16:creationId xmlns:a16="http://schemas.microsoft.com/office/drawing/2014/main" id="{4A09D28C-9CD1-105D-73D0-1DEEF925211D}"/>
              </a:ext>
            </a:extLst>
          </p:cNvPr>
          <p:cNvSpPr/>
          <p:nvPr/>
        </p:nvSpPr>
        <p:spPr>
          <a:xfrm>
            <a:off x="2373925" y="2333132"/>
            <a:ext cx="573350" cy="573350"/>
          </a:xfrm>
          <a:prstGeom prst="ellipse">
            <a:avLst/>
          </a:prstGeom>
          <a:solidFill>
            <a:srgbClr val="05755F"/>
          </a:solidFill>
          <a:ln w="25400">
            <a:solidFill>
              <a:schemeClr val="bg1"/>
            </a:solidFill>
          </a:ln>
        </p:spPr>
        <p:txBody>
          <a:bodyPr anchor="ctr"/>
          <a:lstStyle/>
          <a:p>
            <a:pPr algn="ctr"/>
            <a:r>
              <a:rPr lang="ar-SA">
                <a:solidFill>
                  <a:srgbClr val="FFFFFF"/>
                </a:solidFill>
                <a:cs typeface="+mn-ea"/>
              </a:rPr>
              <a:t>1</a:t>
            </a:r>
          </a:p>
        </p:txBody>
      </p:sp>
      <p:grpSp>
        <p:nvGrpSpPr>
          <p:cNvPr id="26" name="Group 15">
            <a:extLst>
              <a:ext uri="{FF2B5EF4-FFF2-40B4-BE49-F238E27FC236}">
                <a16:creationId xmlns:a16="http://schemas.microsoft.com/office/drawing/2014/main" id="{2839A380-0D56-D1DA-CD8F-1B4C466C823E}"/>
              </a:ext>
            </a:extLst>
          </p:cNvPr>
          <p:cNvGrpSpPr/>
          <p:nvPr/>
        </p:nvGrpSpPr>
        <p:grpSpPr>
          <a:xfrm flipV="1">
            <a:off x="3564006" y="2632085"/>
            <a:ext cx="1521154" cy="660376"/>
            <a:chOff x="1785938" y="1587962"/>
            <a:chExt cx="1217700" cy="528638"/>
          </a:xfrm>
        </p:grpSpPr>
        <p:sp>
          <p:nvSpPr>
            <p:cNvPr id="27" name="îṥļîḑé-Right Triangle 19">
              <a:extLst>
                <a:ext uri="{FF2B5EF4-FFF2-40B4-BE49-F238E27FC236}">
                  <a16:creationId xmlns:a16="http://schemas.microsoft.com/office/drawing/2014/main" id="{77A3458F-4CB6-C9C7-B79A-271A306CFFBF}"/>
                </a:ext>
              </a:extLst>
            </p:cNvPr>
            <p:cNvSpPr/>
            <p:nvPr/>
          </p:nvSpPr>
          <p:spPr>
            <a:xfrm rot="2217923" flipV="1">
              <a:off x="2789202" y="1635101"/>
              <a:ext cx="214436" cy="161319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îṥļîḑé-Parallelogram 18">
              <a:extLst>
                <a:ext uri="{FF2B5EF4-FFF2-40B4-BE49-F238E27FC236}">
                  <a16:creationId xmlns:a16="http://schemas.microsoft.com/office/drawing/2014/main" id="{C5846B4E-882B-9307-E013-B1772D97BE6B}"/>
                </a:ext>
              </a:extLst>
            </p:cNvPr>
            <p:cNvSpPr/>
            <p:nvPr/>
          </p:nvSpPr>
          <p:spPr>
            <a:xfrm>
              <a:off x="1785938" y="1587962"/>
              <a:ext cx="1074906" cy="528638"/>
            </a:xfrm>
            <a:prstGeom prst="parallelogram">
              <a:avLst>
                <a:gd name="adj" fmla="val 73726"/>
              </a:avLst>
            </a:prstGeom>
            <a:solidFill>
              <a:srgbClr val="58BC46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rgbClr val="FFFFFF"/>
                </a:solidFill>
                <a:cs typeface="+mn-ea"/>
              </a:endParaRPr>
            </a:p>
          </p:txBody>
        </p:sp>
      </p:grpSp>
      <p:sp>
        <p:nvSpPr>
          <p:cNvPr id="29" name="îṥļîḑé-Oval 16">
            <a:extLst>
              <a:ext uri="{FF2B5EF4-FFF2-40B4-BE49-F238E27FC236}">
                <a16:creationId xmlns:a16="http://schemas.microsoft.com/office/drawing/2014/main" id="{2BCEC245-C829-55F3-7F7C-3A7FBCA164A1}"/>
              </a:ext>
            </a:extLst>
          </p:cNvPr>
          <p:cNvSpPr/>
          <p:nvPr/>
        </p:nvSpPr>
        <p:spPr>
          <a:xfrm>
            <a:off x="4152783" y="3164851"/>
            <a:ext cx="573350" cy="573350"/>
          </a:xfrm>
          <a:prstGeom prst="ellipse">
            <a:avLst/>
          </a:prstGeom>
          <a:solidFill>
            <a:srgbClr val="58BC46"/>
          </a:solidFill>
          <a:ln w="25400">
            <a:solidFill>
              <a:schemeClr val="bg1"/>
            </a:solidFill>
          </a:ln>
        </p:spPr>
        <p:txBody>
          <a:bodyPr anchor="ctr"/>
          <a:lstStyle/>
          <a:p>
            <a:pPr algn="ctr"/>
            <a:r>
              <a:rPr lang="ar-SA">
                <a:solidFill>
                  <a:srgbClr val="FFFFFF"/>
                </a:solidFill>
                <a:cs typeface="+mn-ea"/>
              </a:rPr>
              <a:t>2</a:t>
            </a:r>
          </a:p>
        </p:txBody>
      </p:sp>
      <p:grpSp>
        <p:nvGrpSpPr>
          <p:cNvPr id="30" name="Group 21">
            <a:extLst>
              <a:ext uri="{FF2B5EF4-FFF2-40B4-BE49-F238E27FC236}">
                <a16:creationId xmlns:a16="http://schemas.microsoft.com/office/drawing/2014/main" id="{B7B1D90B-1503-5C00-6941-5E1F46458AC8}"/>
              </a:ext>
            </a:extLst>
          </p:cNvPr>
          <p:cNvGrpSpPr/>
          <p:nvPr/>
        </p:nvGrpSpPr>
        <p:grpSpPr>
          <a:xfrm>
            <a:off x="5424023" y="2785228"/>
            <a:ext cx="1521154" cy="660376"/>
            <a:chOff x="1785938" y="1587962"/>
            <a:chExt cx="1217700" cy="528638"/>
          </a:xfrm>
        </p:grpSpPr>
        <p:sp>
          <p:nvSpPr>
            <p:cNvPr id="31" name="îṥļîḑé-Right Triangle 25">
              <a:extLst>
                <a:ext uri="{FF2B5EF4-FFF2-40B4-BE49-F238E27FC236}">
                  <a16:creationId xmlns:a16="http://schemas.microsoft.com/office/drawing/2014/main" id="{CEF4024E-C2CE-DBA1-F471-1C3D934922C1}"/>
                </a:ext>
              </a:extLst>
            </p:cNvPr>
            <p:cNvSpPr/>
            <p:nvPr/>
          </p:nvSpPr>
          <p:spPr>
            <a:xfrm rot="2217923" flipV="1">
              <a:off x="2789202" y="1635101"/>
              <a:ext cx="214436" cy="161319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îṥļîḑé-Parallelogram 24">
              <a:extLst>
                <a:ext uri="{FF2B5EF4-FFF2-40B4-BE49-F238E27FC236}">
                  <a16:creationId xmlns:a16="http://schemas.microsoft.com/office/drawing/2014/main" id="{3DB36FCF-5711-1491-1802-3C02428E0BEA}"/>
                </a:ext>
              </a:extLst>
            </p:cNvPr>
            <p:cNvSpPr/>
            <p:nvPr/>
          </p:nvSpPr>
          <p:spPr>
            <a:xfrm>
              <a:off x="1785938" y="1587962"/>
              <a:ext cx="1074906" cy="528638"/>
            </a:xfrm>
            <a:prstGeom prst="parallelogram">
              <a:avLst>
                <a:gd name="adj" fmla="val 73726"/>
              </a:avLst>
            </a:prstGeom>
            <a:solidFill>
              <a:srgbClr val="05755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rgbClr val="FFFFFF"/>
                </a:solidFill>
                <a:cs typeface="+mn-ea"/>
              </a:endParaRPr>
            </a:p>
          </p:txBody>
        </p:sp>
      </p:grpSp>
      <p:sp>
        <p:nvSpPr>
          <p:cNvPr id="33" name="îṥļîḑé-Oval 22">
            <a:extLst>
              <a:ext uri="{FF2B5EF4-FFF2-40B4-BE49-F238E27FC236}">
                <a16:creationId xmlns:a16="http://schemas.microsoft.com/office/drawing/2014/main" id="{32709C8C-282A-89CE-8544-E22FE011B167}"/>
              </a:ext>
            </a:extLst>
          </p:cNvPr>
          <p:cNvSpPr/>
          <p:nvPr/>
        </p:nvSpPr>
        <p:spPr>
          <a:xfrm>
            <a:off x="6012801" y="2333132"/>
            <a:ext cx="573350" cy="573350"/>
          </a:xfrm>
          <a:prstGeom prst="ellipse">
            <a:avLst/>
          </a:prstGeom>
          <a:solidFill>
            <a:srgbClr val="05755F"/>
          </a:solidFill>
          <a:ln w="25400">
            <a:solidFill>
              <a:schemeClr val="bg1"/>
            </a:solidFill>
          </a:ln>
        </p:spPr>
        <p:txBody>
          <a:bodyPr anchor="ctr"/>
          <a:lstStyle/>
          <a:p>
            <a:pPr algn="ctr"/>
            <a:r>
              <a:rPr lang="ar-SA">
                <a:solidFill>
                  <a:srgbClr val="FFFFFF"/>
                </a:solidFill>
                <a:cs typeface="+mn-ea"/>
              </a:rPr>
              <a:t>3</a:t>
            </a:r>
          </a:p>
        </p:txBody>
      </p:sp>
      <p:grpSp>
        <p:nvGrpSpPr>
          <p:cNvPr id="34" name="Group 27">
            <a:extLst>
              <a:ext uri="{FF2B5EF4-FFF2-40B4-BE49-F238E27FC236}">
                <a16:creationId xmlns:a16="http://schemas.microsoft.com/office/drawing/2014/main" id="{3AE648CA-9F50-5BBC-05DC-6F6D162B8A06}"/>
              </a:ext>
            </a:extLst>
          </p:cNvPr>
          <p:cNvGrpSpPr/>
          <p:nvPr/>
        </p:nvGrpSpPr>
        <p:grpSpPr>
          <a:xfrm flipV="1">
            <a:off x="7346269" y="2632085"/>
            <a:ext cx="1521154" cy="660376"/>
            <a:chOff x="1785938" y="1587962"/>
            <a:chExt cx="1217700" cy="528638"/>
          </a:xfrm>
        </p:grpSpPr>
        <p:sp>
          <p:nvSpPr>
            <p:cNvPr id="35" name="îṥļîḑé-Right Triangle 31">
              <a:extLst>
                <a:ext uri="{FF2B5EF4-FFF2-40B4-BE49-F238E27FC236}">
                  <a16:creationId xmlns:a16="http://schemas.microsoft.com/office/drawing/2014/main" id="{928B5916-E17F-58A2-E5E1-24AE97B451EC}"/>
                </a:ext>
              </a:extLst>
            </p:cNvPr>
            <p:cNvSpPr/>
            <p:nvPr/>
          </p:nvSpPr>
          <p:spPr>
            <a:xfrm rot="2217923" flipV="1">
              <a:off x="2789202" y="1635101"/>
              <a:ext cx="214436" cy="161319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îṥļîḑé-Parallelogram 30">
              <a:extLst>
                <a:ext uri="{FF2B5EF4-FFF2-40B4-BE49-F238E27FC236}">
                  <a16:creationId xmlns:a16="http://schemas.microsoft.com/office/drawing/2014/main" id="{AB18ABD9-F5A9-7793-586A-45D6366D4E2D}"/>
                </a:ext>
              </a:extLst>
            </p:cNvPr>
            <p:cNvSpPr/>
            <p:nvPr/>
          </p:nvSpPr>
          <p:spPr>
            <a:xfrm>
              <a:off x="1785938" y="1587962"/>
              <a:ext cx="1074906" cy="528638"/>
            </a:xfrm>
            <a:prstGeom prst="parallelogram">
              <a:avLst>
                <a:gd name="adj" fmla="val 73726"/>
              </a:avLst>
            </a:prstGeom>
            <a:solidFill>
              <a:srgbClr val="58BC46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rgbClr val="FFFFFF"/>
                </a:solidFill>
                <a:cs typeface="+mn-ea"/>
              </a:endParaRPr>
            </a:p>
          </p:txBody>
        </p:sp>
      </p:grpSp>
      <p:sp>
        <p:nvSpPr>
          <p:cNvPr id="37" name="îṥļîḑé-Oval 28">
            <a:extLst>
              <a:ext uri="{FF2B5EF4-FFF2-40B4-BE49-F238E27FC236}">
                <a16:creationId xmlns:a16="http://schemas.microsoft.com/office/drawing/2014/main" id="{79E1CBC4-E045-5209-4919-318471B08CF3}"/>
              </a:ext>
            </a:extLst>
          </p:cNvPr>
          <p:cNvSpPr/>
          <p:nvPr/>
        </p:nvSpPr>
        <p:spPr>
          <a:xfrm>
            <a:off x="7909915" y="3164851"/>
            <a:ext cx="573350" cy="573350"/>
          </a:xfrm>
          <a:prstGeom prst="ellipse">
            <a:avLst/>
          </a:prstGeom>
          <a:solidFill>
            <a:srgbClr val="58BC46"/>
          </a:solidFill>
          <a:ln w="25400">
            <a:solidFill>
              <a:schemeClr val="bg1"/>
            </a:solidFill>
          </a:ln>
        </p:spPr>
        <p:txBody>
          <a:bodyPr anchor="ctr"/>
          <a:lstStyle/>
          <a:p>
            <a:pPr algn="ctr"/>
            <a:r>
              <a:rPr lang="ar-SA">
                <a:solidFill>
                  <a:srgbClr val="FFFFFF"/>
                </a:solidFill>
                <a:cs typeface="+mn-ea"/>
              </a:rPr>
              <a:t>4</a:t>
            </a:r>
          </a:p>
        </p:txBody>
      </p:sp>
      <p:grpSp>
        <p:nvGrpSpPr>
          <p:cNvPr id="38" name="Group 33">
            <a:extLst>
              <a:ext uri="{FF2B5EF4-FFF2-40B4-BE49-F238E27FC236}">
                <a16:creationId xmlns:a16="http://schemas.microsoft.com/office/drawing/2014/main" id="{AB449678-0BB5-2743-65F5-D9C07D29AEB4}"/>
              </a:ext>
            </a:extLst>
          </p:cNvPr>
          <p:cNvGrpSpPr/>
          <p:nvPr/>
        </p:nvGrpSpPr>
        <p:grpSpPr>
          <a:xfrm>
            <a:off x="9415081" y="2785228"/>
            <a:ext cx="1521154" cy="660376"/>
            <a:chOff x="1785938" y="1587962"/>
            <a:chExt cx="1217700" cy="528638"/>
          </a:xfrm>
        </p:grpSpPr>
        <p:sp>
          <p:nvSpPr>
            <p:cNvPr id="39" name="îṥļîḑé-Right Triangle 37">
              <a:extLst>
                <a:ext uri="{FF2B5EF4-FFF2-40B4-BE49-F238E27FC236}">
                  <a16:creationId xmlns:a16="http://schemas.microsoft.com/office/drawing/2014/main" id="{49218489-5813-6455-4B2F-BEB8F59182F3}"/>
                </a:ext>
              </a:extLst>
            </p:cNvPr>
            <p:cNvSpPr/>
            <p:nvPr/>
          </p:nvSpPr>
          <p:spPr>
            <a:xfrm rot="2217923" flipV="1">
              <a:off x="2789202" y="1635101"/>
              <a:ext cx="214436" cy="161319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îṥļîḑé-Parallelogram 36">
              <a:extLst>
                <a:ext uri="{FF2B5EF4-FFF2-40B4-BE49-F238E27FC236}">
                  <a16:creationId xmlns:a16="http://schemas.microsoft.com/office/drawing/2014/main" id="{E84E6044-04C3-F3D4-15DB-6DDC81D56BB0}"/>
                </a:ext>
              </a:extLst>
            </p:cNvPr>
            <p:cNvSpPr/>
            <p:nvPr/>
          </p:nvSpPr>
          <p:spPr>
            <a:xfrm>
              <a:off x="1785938" y="1587962"/>
              <a:ext cx="1074906" cy="528638"/>
            </a:xfrm>
            <a:prstGeom prst="parallelogram">
              <a:avLst>
                <a:gd name="adj" fmla="val 73726"/>
              </a:avLst>
            </a:prstGeom>
            <a:solidFill>
              <a:srgbClr val="05755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rgbClr val="FFFFFF"/>
                </a:solidFill>
                <a:cs typeface="+mn-ea"/>
              </a:endParaRPr>
            </a:p>
          </p:txBody>
        </p:sp>
      </p:grpSp>
      <p:sp>
        <p:nvSpPr>
          <p:cNvPr id="41" name="îṥļîḑé-Oval 34">
            <a:extLst>
              <a:ext uri="{FF2B5EF4-FFF2-40B4-BE49-F238E27FC236}">
                <a16:creationId xmlns:a16="http://schemas.microsoft.com/office/drawing/2014/main" id="{DE3F816D-46F6-EEAB-2034-A6C38CE17943}"/>
              </a:ext>
            </a:extLst>
          </p:cNvPr>
          <p:cNvSpPr/>
          <p:nvPr/>
        </p:nvSpPr>
        <p:spPr>
          <a:xfrm>
            <a:off x="10003857" y="2333132"/>
            <a:ext cx="573350" cy="573350"/>
          </a:xfrm>
          <a:prstGeom prst="ellipse">
            <a:avLst/>
          </a:prstGeom>
          <a:solidFill>
            <a:srgbClr val="05755F"/>
          </a:solidFill>
          <a:ln w="25400">
            <a:solidFill>
              <a:schemeClr val="bg1"/>
            </a:solidFill>
          </a:ln>
        </p:spPr>
        <p:txBody>
          <a:bodyPr anchor="ctr"/>
          <a:lstStyle/>
          <a:p>
            <a:pPr algn="ctr"/>
            <a:r>
              <a:rPr lang="ar-SA">
                <a:solidFill>
                  <a:srgbClr val="FFFFFF"/>
                </a:solidFill>
                <a:cs typeface="+mn-ea"/>
              </a:rPr>
              <a:t>5</a:t>
            </a: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3E7F7E43-4E61-9EFF-40D8-A0742D455D75}"/>
              </a:ext>
            </a:extLst>
          </p:cNvPr>
          <p:cNvGrpSpPr/>
          <p:nvPr/>
        </p:nvGrpSpPr>
        <p:grpSpPr>
          <a:xfrm>
            <a:off x="9210577" y="3558018"/>
            <a:ext cx="2235567" cy="1021955"/>
            <a:chOff x="-94764" y="1931934"/>
            <a:chExt cx="2235567" cy="1021955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F246AFEA-980B-A1A6-EB8B-3F6EECA2C87A}"/>
                </a:ext>
              </a:extLst>
            </p:cNvPr>
            <p:cNvSpPr txBox="1"/>
            <p:nvPr/>
          </p:nvSpPr>
          <p:spPr>
            <a:xfrm>
              <a:off x="-94764" y="2190603"/>
              <a:ext cx="181661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A181860A-BCC7-12C7-B36E-B3167A79D752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4F9FA0B6-6769-4D2A-C1B6-A9F0E9280BEF}"/>
              </a:ext>
            </a:extLst>
          </p:cNvPr>
          <p:cNvGrpSpPr/>
          <p:nvPr/>
        </p:nvGrpSpPr>
        <p:grpSpPr>
          <a:xfrm>
            <a:off x="5314910" y="3558018"/>
            <a:ext cx="2235567" cy="1021955"/>
            <a:chOff x="-94764" y="1931934"/>
            <a:chExt cx="2235567" cy="1021955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80CA5BA3-EBCC-A309-4DBF-40142CF4B47E}"/>
                </a:ext>
              </a:extLst>
            </p:cNvPr>
            <p:cNvSpPr txBox="1"/>
            <p:nvPr/>
          </p:nvSpPr>
          <p:spPr>
            <a:xfrm>
              <a:off x="-94764" y="2190603"/>
              <a:ext cx="181661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FA58AA73-3253-6D67-104B-58D635AB1238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F8175609-BE4A-1EAE-FD65-852FA18728BE}"/>
              </a:ext>
            </a:extLst>
          </p:cNvPr>
          <p:cNvGrpSpPr/>
          <p:nvPr/>
        </p:nvGrpSpPr>
        <p:grpSpPr>
          <a:xfrm>
            <a:off x="1711437" y="3558018"/>
            <a:ext cx="2235567" cy="1021955"/>
            <a:chOff x="-94764" y="1931934"/>
            <a:chExt cx="2235567" cy="1021955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FD68E2D4-082B-56D4-6573-325562990B86}"/>
                </a:ext>
              </a:extLst>
            </p:cNvPr>
            <p:cNvSpPr txBox="1"/>
            <p:nvPr/>
          </p:nvSpPr>
          <p:spPr>
            <a:xfrm>
              <a:off x="-94764" y="2190603"/>
              <a:ext cx="181661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801A77C1-5DC1-8C5D-EF8F-677CC792726C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640E72C8-BCC8-C579-7627-11787A716F6A}"/>
              </a:ext>
            </a:extLst>
          </p:cNvPr>
          <p:cNvGrpSpPr/>
          <p:nvPr/>
        </p:nvGrpSpPr>
        <p:grpSpPr>
          <a:xfrm>
            <a:off x="3527938" y="1477351"/>
            <a:ext cx="2235567" cy="1021955"/>
            <a:chOff x="-94764" y="1931934"/>
            <a:chExt cx="2235567" cy="1021955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B257BF1F-F965-C01E-82E3-28B7E3D44314}"/>
                </a:ext>
              </a:extLst>
            </p:cNvPr>
            <p:cNvSpPr txBox="1"/>
            <p:nvPr/>
          </p:nvSpPr>
          <p:spPr>
            <a:xfrm>
              <a:off x="-94764" y="2190603"/>
              <a:ext cx="181661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F4C146CE-8943-E51D-07F4-A68991188551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D576CA13-E422-5735-F29E-8FBC746622E9}"/>
              </a:ext>
            </a:extLst>
          </p:cNvPr>
          <p:cNvGrpSpPr/>
          <p:nvPr/>
        </p:nvGrpSpPr>
        <p:grpSpPr>
          <a:xfrm>
            <a:off x="7290582" y="1477351"/>
            <a:ext cx="2235567" cy="1021955"/>
            <a:chOff x="-94764" y="1931934"/>
            <a:chExt cx="2235567" cy="1021955"/>
          </a:xfrm>
        </p:grpSpPr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5A549008-4223-7A30-ADA8-538B5B3B93DD}"/>
                </a:ext>
              </a:extLst>
            </p:cNvPr>
            <p:cNvSpPr txBox="1"/>
            <p:nvPr/>
          </p:nvSpPr>
          <p:spPr>
            <a:xfrm>
              <a:off x="-94764" y="2190603"/>
              <a:ext cx="181661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B98B79F1-CB25-760F-4948-04F763C67BB6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9483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6" name="组合 205">
            <a:extLst>
              <a:ext uri="{FF2B5EF4-FFF2-40B4-BE49-F238E27FC236}">
                <a16:creationId xmlns:a16="http://schemas.microsoft.com/office/drawing/2014/main" id="{AD8064D4-EBCE-8CBF-6AFA-3F3E9E9F33AC}"/>
              </a:ext>
            </a:extLst>
          </p:cNvPr>
          <p:cNvGrpSpPr/>
          <p:nvPr/>
        </p:nvGrpSpPr>
        <p:grpSpPr>
          <a:xfrm>
            <a:off x="1170281" y="4186867"/>
            <a:ext cx="2784061" cy="1350906"/>
            <a:chOff x="1723534" y="4190963"/>
            <a:chExt cx="2784061" cy="1350906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60E56F15-8AB7-F2FC-6800-D21DE67EB44A}"/>
                </a:ext>
              </a:extLst>
            </p:cNvPr>
            <p:cNvSpPr/>
            <p:nvPr/>
          </p:nvSpPr>
          <p:spPr>
            <a:xfrm>
              <a:off x="2503331" y="4852805"/>
              <a:ext cx="577697" cy="685176"/>
            </a:xfrm>
            <a:custGeom>
              <a:avLst/>
              <a:gdLst>
                <a:gd name="connsiteX0" fmla="*/ 0 w 1120597"/>
                <a:gd name="connsiteY0" fmla="*/ 0 h 1329080"/>
                <a:gd name="connsiteX1" fmla="*/ 1120597 w 1120597"/>
                <a:gd name="connsiteY1" fmla="*/ 0 h 1329080"/>
                <a:gd name="connsiteX2" fmla="*/ 1120597 w 1120597"/>
                <a:gd name="connsiteY2" fmla="*/ 1329080 h 1329080"/>
                <a:gd name="connsiteX3" fmla="*/ 0 w 1120597"/>
                <a:gd name="connsiteY3" fmla="*/ 1329080 h 1329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0597" h="1329080">
                  <a:moveTo>
                    <a:pt x="0" y="0"/>
                  </a:moveTo>
                  <a:lnTo>
                    <a:pt x="1120597" y="0"/>
                  </a:lnTo>
                  <a:lnTo>
                    <a:pt x="1120597" y="1329080"/>
                  </a:lnTo>
                  <a:lnTo>
                    <a:pt x="0" y="1329080"/>
                  </a:lnTo>
                  <a:close/>
                </a:path>
              </a:pathLst>
            </a:custGeom>
            <a:solidFill>
              <a:srgbClr val="05755F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588E0214-8691-7DA5-DC48-D72B318C6503}"/>
                </a:ext>
              </a:extLst>
            </p:cNvPr>
            <p:cNvSpPr/>
            <p:nvPr/>
          </p:nvSpPr>
          <p:spPr>
            <a:xfrm>
              <a:off x="2503331" y="4852805"/>
              <a:ext cx="577697" cy="685176"/>
            </a:xfrm>
            <a:custGeom>
              <a:avLst/>
              <a:gdLst>
                <a:gd name="connsiteX0" fmla="*/ 0 w 1120597"/>
                <a:gd name="connsiteY0" fmla="*/ 0 h 1329080"/>
                <a:gd name="connsiteX1" fmla="*/ 1120597 w 1120597"/>
                <a:gd name="connsiteY1" fmla="*/ 0 h 1329080"/>
                <a:gd name="connsiteX2" fmla="*/ 1120597 w 1120597"/>
                <a:gd name="connsiteY2" fmla="*/ 1329080 h 1329080"/>
                <a:gd name="connsiteX3" fmla="*/ 0 w 1120597"/>
                <a:gd name="connsiteY3" fmla="*/ 1329080 h 1329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0597" h="1329080">
                  <a:moveTo>
                    <a:pt x="0" y="0"/>
                  </a:moveTo>
                  <a:lnTo>
                    <a:pt x="1120597" y="0"/>
                  </a:lnTo>
                  <a:lnTo>
                    <a:pt x="1120597" y="1329080"/>
                  </a:lnTo>
                  <a:lnTo>
                    <a:pt x="0" y="1329080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6019AF5D-F740-C620-333A-DC45D18271EB}"/>
                </a:ext>
              </a:extLst>
            </p:cNvPr>
            <p:cNvSpPr/>
            <p:nvPr/>
          </p:nvSpPr>
          <p:spPr>
            <a:xfrm>
              <a:off x="2374286" y="4413698"/>
              <a:ext cx="1041552" cy="565676"/>
            </a:xfrm>
            <a:custGeom>
              <a:avLst/>
              <a:gdLst>
                <a:gd name="connsiteX0" fmla="*/ 1606144 w 2020366"/>
                <a:gd name="connsiteY0" fmla="*/ 1097280 h 1097279"/>
                <a:gd name="connsiteX1" fmla="*/ 0 w 2020366"/>
                <a:gd name="connsiteY1" fmla="*/ 1097280 h 1097279"/>
                <a:gd name="connsiteX2" fmla="*/ 413537 w 2020366"/>
                <a:gd name="connsiteY2" fmla="*/ 0 h 1097279"/>
                <a:gd name="connsiteX3" fmla="*/ 2020367 w 2020366"/>
                <a:gd name="connsiteY3" fmla="*/ 0 h 1097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0366" h="1097279">
                  <a:moveTo>
                    <a:pt x="1606144" y="1097280"/>
                  </a:moveTo>
                  <a:lnTo>
                    <a:pt x="0" y="1097280"/>
                  </a:lnTo>
                  <a:lnTo>
                    <a:pt x="413537" y="0"/>
                  </a:lnTo>
                  <a:lnTo>
                    <a:pt x="2020367" y="0"/>
                  </a:lnTo>
                  <a:close/>
                </a:path>
              </a:pathLst>
            </a:custGeom>
            <a:solidFill>
              <a:srgbClr val="BCE8D7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122AAD0F-4624-5BEA-3294-0B12DB66ADE1}"/>
                </a:ext>
              </a:extLst>
            </p:cNvPr>
            <p:cNvSpPr/>
            <p:nvPr/>
          </p:nvSpPr>
          <p:spPr>
            <a:xfrm>
              <a:off x="2374286" y="4413698"/>
              <a:ext cx="1041552" cy="565676"/>
            </a:xfrm>
            <a:custGeom>
              <a:avLst/>
              <a:gdLst>
                <a:gd name="connsiteX0" fmla="*/ 1606144 w 2020366"/>
                <a:gd name="connsiteY0" fmla="*/ 1097280 h 1097279"/>
                <a:gd name="connsiteX1" fmla="*/ 0 w 2020366"/>
                <a:gd name="connsiteY1" fmla="*/ 1097280 h 1097279"/>
                <a:gd name="connsiteX2" fmla="*/ 413537 w 2020366"/>
                <a:gd name="connsiteY2" fmla="*/ 0 h 1097279"/>
                <a:gd name="connsiteX3" fmla="*/ 2020367 w 2020366"/>
                <a:gd name="connsiteY3" fmla="*/ 0 h 1097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0366" h="1097279">
                  <a:moveTo>
                    <a:pt x="1606144" y="1097280"/>
                  </a:moveTo>
                  <a:lnTo>
                    <a:pt x="0" y="1097280"/>
                  </a:lnTo>
                  <a:lnTo>
                    <a:pt x="413537" y="0"/>
                  </a:lnTo>
                  <a:lnTo>
                    <a:pt x="2020367" y="0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F8C16BF1-9038-E4EA-2ABC-444292B6204A}"/>
                </a:ext>
              </a:extLst>
            </p:cNvPr>
            <p:cNvSpPr/>
            <p:nvPr/>
          </p:nvSpPr>
          <p:spPr>
            <a:xfrm>
              <a:off x="2870314" y="4285360"/>
              <a:ext cx="135762" cy="128338"/>
            </a:xfrm>
            <a:custGeom>
              <a:avLst/>
              <a:gdLst>
                <a:gd name="connsiteX0" fmla="*/ 0 w 263347"/>
                <a:gd name="connsiteY0" fmla="*/ 0 h 248945"/>
                <a:gd name="connsiteX1" fmla="*/ 263347 w 263347"/>
                <a:gd name="connsiteY1" fmla="*/ 0 h 248945"/>
                <a:gd name="connsiteX2" fmla="*/ 263347 w 263347"/>
                <a:gd name="connsiteY2" fmla="*/ 248945 h 248945"/>
                <a:gd name="connsiteX3" fmla="*/ 0 w 263347"/>
                <a:gd name="connsiteY3" fmla="*/ 248945 h 248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3347" h="248945">
                  <a:moveTo>
                    <a:pt x="0" y="0"/>
                  </a:moveTo>
                  <a:lnTo>
                    <a:pt x="263347" y="0"/>
                  </a:lnTo>
                  <a:lnTo>
                    <a:pt x="263347" y="248945"/>
                  </a:lnTo>
                  <a:lnTo>
                    <a:pt x="0" y="248945"/>
                  </a:lnTo>
                  <a:close/>
                </a:path>
              </a:pathLst>
            </a:custGeom>
            <a:solidFill>
              <a:srgbClr val="1C1931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2E7241CF-F1F0-7690-2D82-6D19FAB6CD2A}"/>
                </a:ext>
              </a:extLst>
            </p:cNvPr>
            <p:cNvSpPr/>
            <p:nvPr/>
          </p:nvSpPr>
          <p:spPr>
            <a:xfrm>
              <a:off x="2870314" y="4285360"/>
              <a:ext cx="135762" cy="128338"/>
            </a:xfrm>
            <a:custGeom>
              <a:avLst/>
              <a:gdLst>
                <a:gd name="connsiteX0" fmla="*/ 0 w 263347"/>
                <a:gd name="connsiteY0" fmla="*/ 0 h 248945"/>
                <a:gd name="connsiteX1" fmla="*/ 263347 w 263347"/>
                <a:gd name="connsiteY1" fmla="*/ 0 h 248945"/>
                <a:gd name="connsiteX2" fmla="*/ 263347 w 263347"/>
                <a:gd name="connsiteY2" fmla="*/ 248945 h 248945"/>
                <a:gd name="connsiteX3" fmla="*/ 0 w 263347"/>
                <a:gd name="connsiteY3" fmla="*/ 248945 h 248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3347" h="248945">
                  <a:moveTo>
                    <a:pt x="0" y="0"/>
                  </a:moveTo>
                  <a:lnTo>
                    <a:pt x="263347" y="0"/>
                  </a:lnTo>
                  <a:lnTo>
                    <a:pt x="263347" y="248945"/>
                  </a:lnTo>
                  <a:lnTo>
                    <a:pt x="0" y="248945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C7B91B47-BCCB-D01B-686F-B50FECD8F2B4}"/>
                </a:ext>
              </a:extLst>
            </p:cNvPr>
            <p:cNvSpPr/>
            <p:nvPr/>
          </p:nvSpPr>
          <p:spPr>
            <a:xfrm>
              <a:off x="2836374" y="4234096"/>
              <a:ext cx="203997" cy="51264"/>
            </a:xfrm>
            <a:custGeom>
              <a:avLst/>
              <a:gdLst>
                <a:gd name="connsiteX0" fmla="*/ 0 w 395706"/>
                <a:gd name="connsiteY0" fmla="*/ 0 h 99441"/>
                <a:gd name="connsiteX1" fmla="*/ 395707 w 395706"/>
                <a:gd name="connsiteY1" fmla="*/ 0 h 99441"/>
                <a:gd name="connsiteX2" fmla="*/ 395707 w 395706"/>
                <a:gd name="connsiteY2" fmla="*/ 99441 h 99441"/>
                <a:gd name="connsiteX3" fmla="*/ 0 w 395706"/>
                <a:gd name="connsiteY3" fmla="*/ 99441 h 99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5706" h="99441">
                  <a:moveTo>
                    <a:pt x="0" y="0"/>
                  </a:moveTo>
                  <a:lnTo>
                    <a:pt x="395707" y="0"/>
                  </a:lnTo>
                  <a:lnTo>
                    <a:pt x="395707" y="99441"/>
                  </a:lnTo>
                  <a:lnTo>
                    <a:pt x="0" y="99441"/>
                  </a:lnTo>
                  <a:close/>
                </a:path>
              </a:pathLst>
            </a:custGeom>
            <a:solidFill>
              <a:srgbClr val="28264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6C48AF91-5583-6013-A3D0-7A124D9A91B6}"/>
                </a:ext>
              </a:extLst>
            </p:cNvPr>
            <p:cNvSpPr/>
            <p:nvPr/>
          </p:nvSpPr>
          <p:spPr>
            <a:xfrm>
              <a:off x="2836374" y="4234096"/>
              <a:ext cx="203997" cy="51264"/>
            </a:xfrm>
            <a:custGeom>
              <a:avLst/>
              <a:gdLst>
                <a:gd name="connsiteX0" fmla="*/ 0 w 395706"/>
                <a:gd name="connsiteY0" fmla="*/ 0 h 99441"/>
                <a:gd name="connsiteX1" fmla="*/ 395707 w 395706"/>
                <a:gd name="connsiteY1" fmla="*/ 0 h 99441"/>
                <a:gd name="connsiteX2" fmla="*/ 395707 w 395706"/>
                <a:gd name="connsiteY2" fmla="*/ 99441 h 99441"/>
                <a:gd name="connsiteX3" fmla="*/ 0 w 395706"/>
                <a:gd name="connsiteY3" fmla="*/ 99441 h 99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5706" h="99441">
                  <a:moveTo>
                    <a:pt x="0" y="0"/>
                  </a:moveTo>
                  <a:lnTo>
                    <a:pt x="395707" y="0"/>
                  </a:lnTo>
                  <a:lnTo>
                    <a:pt x="395707" y="99441"/>
                  </a:lnTo>
                  <a:lnTo>
                    <a:pt x="0" y="99441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24283988-621C-01B9-9789-C54679ABA06B}"/>
                </a:ext>
              </a:extLst>
            </p:cNvPr>
            <p:cNvSpPr/>
            <p:nvPr/>
          </p:nvSpPr>
          <p:spPr>
            <a:xfrm>
              <a:off x="2636619" y="5057509"/>
              <a:ext cx="311122" cy="254555"/>
            </a:xfrm>
            <a:custGeom>
              <a:avLst/>
              <a:gdLst>
                <a:gd name="connsiteX0" fmla="*/ 0 w 603504"/>
                <a:gd name="connsiteY0" fmla="*/ 0 h 493776"/>
                <a:gd name="connsiteX1" fmla="*/ 603504 w 603504"/>
                <a:gd name="connsiteY1" fmla="*/ 0 h 493776"/>
                <a:gd name="connsiteX2" fmla="*/ 603504 w 603504"/>
                <a:gd name="connsiteY2" fmla="*/ 493776 h 493776"/>
                <a:gd name="connsiteX3" fmla="*/ 0 w 603504"/>
                <a:gd name="connsiteY3" fmla="*/ 493776 h 49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3504" h="493776">
                  <a:moveTo>
                    <a:pt x="0" y="0"/>
                  </a:moveTo>
                  <a:lnTo>
                    <a:pt x="603504" y="0"/>
                  </a:lnTo>
                  <a:lnTo>
                    <a:pt x="603504" y="493776"/>
                  </a:lnTo>
                  <a:lnTo>
                    <a:pt x="0" y="493776"/>
                  </a:lnTo>
                  <a:close/>
                </a:path>
              </a:pathLst>
            </a:custGeom>
            <a:solidFill>
              <a:srgbClr val="71B8BC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05D3C609-80D0-712C-FC04-60468D0AA0C6}"/>
                </a:ext>
              </a:extLst>
            </p:cNvPr>
            <p:cNvSpPr/>
            <p:nvPr/>
          </p:nvSpPr>
          <p:spPr>
            <a:xfrm>
              <a:off x="2636619" y="5057509"/>
              <a:ext cx="180663" cy="237938"/>
            </a:xfrm>
            <a:custGeom>
              <a:avLst/>
              <a:gdLst>
                <a:gd name="connsiteX0" fmla="*/ 0 w 350443"/>
                <a:gd name="connsiteY0" fmla="*/ 280492 h 461543"/>
                <a:gd name="connsiteX1" fmla="*/ 0 w 350443"/>
                <a:gd name="connsiteY1" fmla="*/ 461543 h 461543"/>
                <a:gd name="connsiteX2" fmla="*/ 350444 w 350443"/>
                <a:gd name="connsiteY2" fmla="*/ 0 h 461543"/>
                <a:gd name="connsiteX3" fmla="*/ 212598 w 350443"/>
                <a:gd name="connsiteY3" fmla="*/ 0 h 461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0443" h="461543">
                  <a:moveTo>
                    <a:pt x="0" y="280492"/>
                  </a:moveTo>
                  <a:lnTo>
                    <a:pt x="0" y="461543"/>
                  </a:lnTo>
                  <a:lnTo>
                    <a:pt x="350444" y="0"/>
                  </a:lnTo>
                  <a:lnTo>
                    <a:pt x="212598" y="0"/>
                  </a:lnTo>
                  <a:close/>
                </a:path>
              </a:pathLst>
            </a:custGeom>
            <a:solidFill>
              <a:srgbClr val="D0F6FB">
                <a:alpha val="62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9BD2780A-7CD9-E502-FF80-D69531C9B3DE}"/>
                </a:ext>
              </a:extLst>
            </p:cNvPr>
            <p:cNvSpPr/>
            <p:nvPr/>
          </p:nvSpPr>
          <p:spPr>
            <a:xfrm>
              <a:off x="2648286" y="5057509"/>
              <a:ext cx="228745" cy="254555"/>
            </a:xfrm>
            <a:custGeom>
              <a:avLst/>
              <a:gdLst>
                <a:gd name="connsiteX0" fmla="*/ 0 w 443712"/>
                <a:gd name="connsiteY0" fmla="*/ 493776 h 493776"/>
                <a:gd name="connsiteX1" fmla="*/ 68580 w 443712"/>
                <a:gd name="connsiteY1" fmla="*/ 493776 h 493776"/>
                <a:gd name="connsiteX2" fmla="*/ 443712 w 443712"/>
                <a:gd name="connsiteY2" fmla="*/ 0 h 493776"/>
                <a:gd name="connsiteX3" fmla="*/ 375132 w 443712"/>
                <a:gd name="connsiteY3" fmla="*/ 0 h 49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3712" h="493776">
                  <a:moveTo>
                    <a:pt x="0" y="493776"/>
                  </a:moveTo>
                  <a:lnTo>
                    <a:pt x="68580" y="493776"/>
                  </a:lnTo>
                  <a:lnTo>
                    <a:pt x="443712" y="0"/>
                  </a:lnTo>
                  <a:lnTo>
                    <a:pt x="375132" y="0"/>
                  </a:lnTo>
                  <a:close/>
                </a:path>
              </a:pathLst>
            </a:custGeom>
            <a:solidFill>
              <a:srgbClr val="D0F6FB">
                <a:alpha val="62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624E624C-86B5-8477-B480-BAD1F7A82994}"/>
                </a:ext>
              </a:extLst>
            </p:cNvPr>
            <p:cNvSpPr/>
            <p:nvPr/>
          </p:nvSpPr>
          <p:spPr>
            <a:xfrm>
              <a:off x="2636619" y="5057509"/>
              <a:ext cx="311122" cy="254555"/>
            </a:xfrm>
            <a:custGeom>
              <a:avLst/>
              <a:gdLst>
                <a:gd name="connsiteX0" fmla="*/ 0 w 603504"/>
                <a:gd name="connsiteY0" fmla="*/ 0 h 493776"/>
                <a:gd name="connsiteX1" fmla="*/ 603504 w 603504"/>
                <a:gd name="connsiteY1" fmla="*/ 0 h 493776"/>
                <a:gd name="connsiteX2" fmla="*/ 603504 w 603504"/>
                <a:gd name="connsiteY2" fmla="*/ 493776 h 493776"/>
                <a:gd name="connsiteX3" fmla="*/ 0 w 603504"/>
                <a:gd name="connsiteY3" fmla="*/ 493776 h 49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3504" h="493776">
                  <a:moveTo>
                    <a:pt x="0" y="0"/>
                  </a:moveTo>
                  <a:lnTo>
                    <a:pt x="603504" y="0"/>
                  </a:lnTo>
                  <a:lnTo>
                    <a:pt x="603504" y="493776"/>
                  </a:lnTo>
                  <a:lnTo>
                    <a:pt x="0" y="493776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94499E34-BAC4-F642-A6CB-AB35EC96CEF1}"/>
                </a:ext>
              </a:extLst>
            </p:cNvPr>
            <p:cNvSpPr/>
            <p:nvPr/>
          </p:nvSpPr>
          <p:spPr>
            <a:xfrm>
              <a:off x="2618942" y="5312063"/>
              <a:ext cx="346477" cy="42426"/>
            </a:xfrm>
            <a:custGeom>
              <a:avLst/>
              <a:gdLst>
                <a:gd name="connsiteX0" fmla="*/ 0 w 672084"/>
                <a:gd name="connsiteY0" fmla="*/ 0 h 82296"/>
                <a:gd name="connsiteX1" fmla="*/ 672084 w 672084"/>
                <a:gd name="connsiteY1" fmla="*/ 0 h 82296"/>
                <a:gd name="connsiteX2" fmla="*/ 672084 w 672084"/>
                <a:gd name="connsiteY2" fmla="*/ 82296 h 82296"/>
                <a:gd name="connsiteX3" fmla="*/ 0 w 672084"/>
                <a:gd name="connsiteY3" fmla="*/ 82296 h 82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2084" h="82296">
                  <a:moveTo>
                    <a:pt x="0" y="0"/>
                  </a:moveTo>
                  <a:lnTo>
                    <a:pt x="672084" y="0"/>
                  </a:lnTo>
                  <a:lnTo>
                    <a:pt x="672084" y="82296"/>
                  </a:lnTo>
                  <a:lnTo>
                    <a:pt x="0" y="82296"/>
                  </a:lnTo>
                  <a:close/>
                </a:path>
              </a:pathLst>
            </a:custGeom>
            <a:solidFill>
              <a:srgbClr val="656B8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0A8713A4-7BF0-6E80-1C38-617A8FF022B4}"/>
                </a:ext>
              </a:extLst>
            </p:cNvPr>
            <p:cNvSpPr/>
            <p:nvPr/>
          </p:nvSpPr>
          <p:spPr>
            <a:xfrm>
              <a:off x="2618942" y="5312063"/>
              <a:ext cx="346477" cy="42426"/>
            </a:xfrm>
            <a:custGeom>
              <a:avLst/>
              <a:gdLst>
                <a:gd name="connsiteX0" fmla="*/ 0 w 672084"/>
                <a:gd name="connsiteY0" fmla="*/ 0 h 82296"/>
                <a:gd name="connsiteX1" fmla="*/ 672084 w 672084"/>
                <a:gd name="connsiteY1" fmla="*/ 0 h 82296"/>
                <a:gd name="connsiteX2" fmla="*/ 672084 w 672084"/>
                <a:gd name="connsiteY2" fmla="*/ 82296 h 82296"/>
                <a:gd name="connsiteX3" fmla="*/ 0 w 672084"/>
                <a:gd name="connsiteY3" fmla="*/ 82296 h 82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2084" h="82296">
                  <a:moveTo>
                    <a:pt x="0" y="0"/>
                  </a:moveTo>
                  <a:lnTo>
                    <a:pt x="672084" y="0"/>
                  </a:lnTo>
                  <a:lnTo>
                    <a:pt x="672084" y="82296"/>
                  </a:lnTo>
                  <a:lnTo>
                    <a:pt x="0" y="82296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24D7008F-2EE3-40E9-0322-7B715FF7E9DC}"/>
                </a:ext>
              </a:extLst>
            </p:cNvPr>
            <p:cNvSpPr/>
            <p:nvPr/>
          </p:nvSpPr>
          <p:spPr>
            <a:xfrm>
              <a:off x="4218642" y="4870128"/>
              <a:ext cx="246540" cy="442995"/>
            </a:xfrm>
            <a:custGeom>
              <a:avLst/>
              <a:gdLst>
                <a:gd name="connsiteX0" fmla="*/ 387679 w 478230"/>
                <a:gd name="connsiteY0" fmla="*/ 106299 h 859307"/>
                <a:gd name="connsiteX1" fmla="*/ 238860 w 478230"/>
                <a:gd name="connsiteY1" fmla="*/ 859307 h 859307"/>
                <a:gd name="connsiteX2" fmla="*/ 90042 w 478230"/>
                <a:gd name="connsiteY2" fmla="*/ 106299 h 859307"/>
                <a:gd name="connsiteX3" fmla="*/ 238860 w 478230"/>
                <a:gd name="connsiteY3" fmla="*/ 0 h 859307"/>
                <a:gd name="connsiteX4" fmla="*/ 387679 w 478230"/>
                <a:gd name="connsiteY4" fmla="*/ 106299 h 859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230" h="859307">
                  <a:moveTo>
                    <a:pt x="387679" y="106299"/>
                  </a:moveTo>
                  <a:cubicBezTo>
                    <a:pt x="493292" y="282550"/>
                    <a:pt x="570102" y="859307"/>
                    <a:pt x="238860" y="859307"/>
                  </a:cubicBezTo>
                  <a:cubicBezTo>
                    <a:pt x="-91695" y="859307"/>
                    <a:pt x="-14886" y="282550"/>
                    <a:pt x="90042" y="106299"/>
                  </a:cubicBezTo>
                  <a:cubicBezTo>
                    <a:pt x="133933" y="33604"/>
                    <a:pt x="191540" y="0"/>
                    <a:pt x="238860" y="0"/>
                  </a:cubicBezTo>
                  <a:cubicBezTo>
                    <a:pt x="286180" y="0"/>
                    <a:pt x="343788" y="33604"/>
                    <a:pt x="387679" y="106299"/>
                  </a:cubicBezTo>
                  <a:close/>
                </a:path>
              </a:pathLst>
            </a:custGeom>
            <a:solidFill>
              <a:srgbClr val="1FBE6A"/>
            </a:solidFill>
            <a:ln w="25400" cap="flat">
              <a:solidFill>
                <a:srgbClr val="1C1A3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43375B8F-4C21-8E8C-D39B-DD1F85CDD0B9}"/>
                </a:ext>
              </a:extLst>
            </p:cNvPr>
            <p:cNvSpPr/>
            <p:nvPr/>
          </p:nvSpPr>
          <p:spPr>
            <a:xfrm>
              <a:off x="4218642" y="4870128"/>
              <a:ext cx="246540" cy="442995"/>
            </a:xfrm>
            <a:custGeom>
              <a:avLst/>
              <a:gdLst>
                <a:gd name="connsiteX0" fmla="*/ 387679 w 478230"/>
                <a:gd name="connsiteY0" fmla="*/ 106299 h 859307"/>
                <a:gd name="connsiteX1" fmla="*/ 238860 w 478230"/>
                <a:gd name="connsiteY1" fmla="*/ 859307 h 859307"/>
                <a:gd name="connsiteX2" fmla="*/ 90042 w 478230"/>
                <a:gd name="connsiteY2" fmla="*/ 106299 h 859307"/>
                <a:gd name="connsiteX3" fmla="*/ 238860 w 478230"/>
                <a:gd name="connsiteY3" fmla="*/ 0 h 859307"/>
                <a:gd name="connsiteX4" fmla="*/ 387679 w 478230"/>
                <a:gd name="connsiteY4" fmla="*/ 106299 h 859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230" h="859307">
                  <a:moveTo>
                    <a:pt x="387679" y="106299"/>
                  </a:moveTo>
                  <a:cubicBezTo>
                    <a:pt x="493292" y="282550"/>
                    <a:pt x="570102" y="859307"/>
                    <a:pt x="238860" y="859307"/>
                  </a:cubicBezTo>
                  <a:cubicBezTo>
                    <a:pt x="-91695" y="859307"/>
                    <a:pt x="-14886" y="282550"/>
                    <a:pt x="90042" y="106299"/>
                  </a:cubicBezTo>
                  <a:cubicBezTo>
                    <a:pt x="133933" y="33604"/>
                    <a:pt x="191540" y="0"/>
                    <a:pt x="238860" y="0"/>
                  </a:cubicBezTo>
                  <a:cubicBezTo>
                    <a:pt x="286180" y="0"/>
                    <a:pt x="343788" y="33604"/>
                    <a:pt x="387679" y="106299"/>
                  </a:cubicBez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F3986DD1-4B02-E4B7-A791-0C96E5A55597}"/>
                </a:ext>
              </a:extLst>
            </p:cNvPr>
            <p:cNvSpPr/>
            <p:nvPr/>
          </p:nvSpPr>
          <p:spPr>
            <a:xfrm>
              <a:off x="4055536" y="4758407"/>
              <a:ext cx="246661" cy="517240"/>
            </a:xfrm>
            <a:custGeom>
              <a:avLst/>
              <a:gdLst>
                <a:gd name="connsiteX0" fmla="*/ 387912 w 478464"/>
                <a:gd name="connsiteY0" fmla="*/ 124130 h 1003325"/>
                <a:gd name="connsiteX1" fmla="*/ 239094 w 478464"/>
                <a:gd name="connsiteY1" fmla="*/ 1003326 h 1003325"/>
                <a:gd name="connsiteX2" fmla="*/ 90275 w 478464"/>
                <a:gd name="connsiteY2" fmla="*/ 124130 h 1003325"/>
                <a:gd name="connsiteX3" fmla="*/ 239094 w 478464"/>
                <a:gd name="connsiteY3" fmla="*/ 0 h 1003325"/>
                <a:gd name="connsiteX4" fmla="*/ 387912 w 478464"/>
                <a:gd name="connsiteY4" fmla="*/ 124130 h 1003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464" h="1003325">
                  <a:moveTo>
                    <a:pt x="387912" y="124130"/>
                  </a:moveTo>
                  <a:cubicBezTo>
                    <a:pt x="493525" y="329870"/>
                    <a:pt x="570335" y="1003326"/>
                    <a:pt x="239094" y="1003326"/>
                  </a:cubicBezTo>
                  <a:cubicBezTo>
                    <a:pt x="-92148" y="1003326"/>
                    <a:pt x="-14652" y="329870"/>
                    <a:pt x="90275" y="124130"/>
                  </a:cubicBezTo>
                  <a:cubicBezTo>
                    <a:pt x="134166" y="39090"/>
                    <a:pt x="191773" y="0"/>
                    <a:pt x="239094" y="0"/>
                  </a:cubicBezTo>
                  <a:cubicBezTo>
                    <a:pt x="286414" y="0"/>
                    <a:pt x="344021" y="39090"/>
                    <a:pt x="387912" y="124130"/>
                  </a:cubicBezTo>
                  <a:close/>
                </a:path>
              </a:pathLst>
            </a:custGeom>
            <a:solidFill>
              <a:srgbClr val="2CDF78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3C85F186-C7A9-C554-6042-883A1519E947}"/>
                </a:ext>
              </a:extLst>
            </p:cNvPr>
            <p:cNvSpPr/>
            <p:nvPr/>
          </p:nvSpPr>
          <p:spPr>
            <a:xfrm>
              <a:off x="4055536" y="4758407"/>
              <a:ext cx="246661" cy="517240"/>
            </a:xfrm>
            <a:custGeom>
              <a:avLst/>
              <a:gdLst>
                <a:gd name="connsiteX0" fmla="*/ 387912 w 478464"/>
                <a:gd name="connsiteY0" fmla="*/ 124130 h 1003325"/>
                <a:gd name="connsiteX1" fmla="*/ 239094 w 478464"/>
                <a:gd name="connsiteY1" fmla="*/ 1003326 h 1003325"/>
                <a:gd name="connsiteX2" fmla="*/ 90275 w 478464"/>
                <a:gd name="connsiteY2" fmla="*/ 124130 h 1003325"/>
                <a:gd name="connsiteX3" fmla="*/ 239094 w 478464"/>
                <a:gd name="connsiteY3" fmla="*/ 0 h 1003325"/>
                <a:gd name="connsiteX4" fmla="*/ 387912 w 478464"/>
                <a:gd name="connsiteY4" fmla="*/ 124130 h 1003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464" h="1003325">
                  <a:moveTo>
                    <a:pt x="387912" y="124130"/>
                  </a:moveTo>
                  <a:cubicBezTo>
                    <a:pt x="493525" y="329870"/>
                    <a:pt x="570335" y="1003326"/>
                    <a:pt x="239094" y="1003326"/>
                  </a:cubicBezTo>
                  <a:cubicBezTo>
                    <a:pt x="-92148" y="1003326"/>
                    <a:pt x="-14652" y="329870"/>
                    <a:pt x="90275" y="124130"/>
                  </a:cubicBezTo>
                  <a:cubicBezTo>
                    <a:pt x="134166" y="39090"/>
                    <a:pt x="191773" y="0"/>
                    <a:pt x="239094" y="0"/>
                  </a:cubicBezTo>
                  <a:cubicBezTo>
                    <a:pt x="286414" y="0"/>
                    <a:pt x="344021" y="39090"/>
                    <a:pt x="387912" y="124130"/>
                  </a:cubicBez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CA9CE1D0-628A-D510-D267-EBFE9848DAB4}"/>
                </a:ext>
              </a:extLst>
            </p:cNvPr>
            <p:cNvSpPr/>
            <p:nvPr/>
          </p:nvSpPr>
          <p:spPr>
            <a:xfrm>
              <a:off x="2112599" y="4445822"/>
              <a:ext cx="261549" cy="819220"/>
            </a:xfrm>
            <a:custGeom>
              <a:avLst/>
              <a:gdLst>
                <a:gd name="connsiteX0" fmla="*/ 251807 w 507344"/>
                <a:gd name="connsiteY0" fmla="*/ 1589094 h 1589094"/>
                <a:gd name="connsiteX1" fmla="*/ 251807 w 507344"/>
                <a:gd name="connsiteY1" fmla="*/ 1589094 h 1589094"/>
                <a:gd name="connsiteX2" fmla="*/ 119 w 507344"/>
                <a:gd name="connsiteY2" fmla="*/ 1282542 h 1589094"/>
                <a:gd name="connsiteX3" fmla="*/ 268267 w 507344"/>
                <a:gd name="connsiteY3" fmla="*/ 14497 h 1589094"/>
                <a:gd name="connsiteX4" fmla="*/ 307357 w 507344"/>
                <a:gd name="connsiteY4" fmla="*/ 15869 h 1589094"/>
                <a:gd name="connsiteX5" fmla="*/ 504182 w 507344"/>
                <a:gd name="connsiteY5" fmla="*/ 1292143 h 1589094"/>
                <a:gd name="connsiteX6" fmla="*/ 251807 w 507344"/>
                <a:gd name="connsiteY6" fmla="*/ 1589094 h 1589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7344" h="1589094">
                  <a:moveTo>
                    <a:pt x="251807" y="1589094"/>
                  </a:moveTo>
                  <a:lnTo>
                    <a:pt x="251807" y="1589094"/>
                  </a:lnTo>
                  <a:cubicBezTo>
                    <a:pt x="109161" y="1589094"/>
                    <a:pt x="805" y="1442333"/>
                    <a:pt x="119" y="1282542"/>
                  </a:cubicBezTo>
                  <a:cubicBezTo>
                    <a:pt x="-3996" y="879977"/>
                    <a:pt x="98874" y="452038"/>
                    <a:pt x="268267" y="14497"/>
                  </a:cubicBezTo>
                  <a:cubicBezTo>
                    <a:pt x="275810" y="-5391"/>
                    <a:pt x="300499" y="-4705"/>
                    <a:pt x="307357" y="15869"/>
                  </a:cubicBezTo>
                  <a:cubicBezTo>
                    <a:pt x="454804" y="461639"/>
                    <a:pt x="523384" y="886149"/>
                    <a:pt x="504182" y="1292143"/>
                  </a:cubicBezTo>
                  <a:cubicBezTo>
                    <a:pt x="498010" y="1449191"/>
                    <a:pt x="391025" y="1589094"/>
                    <a:pt x="251807" y="1589094"/>
                  </a:cubicBezTo>
                  <a:close/>
                </a:path>
              </a:pathLst>
            </a:custGeom>
            <a:solidFill>
              <a:srgbClr val="2BCCA0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0A949E8F-C19D-85CD-1C23-76AFFF38C86F}"/>
                </a:ext>
              </a:extLst>
            </p:cNvPr>
            <p:cNvSpPr/>
            <p:nvPr/>
          </p:nvSpPr>
          <p:spPr>
            <a:xfrm>
              <a:off x="2112599" y="4445822"/>
              <a:ext cx="261549" cy="819220"/>
            </a:xfrm>
            <a:custGeom>
              <a:avLst/>
              <a:gdLst>
                <a:gd name="connsiteX0" fmla="*/ 251807 w 507344"/>
                <a:gd name="connsiteY0" fmla="*/ 1589094 h 1589094"/>
                <a:gd name="connsiteX1" fmla="*/ 251807 w 507344"/>
                <a:gd name="connsiteY1" fmla="*/ 1589094 h 1589094"/>
                <a:gd name="connsiteX2" fmla="*/ 119 w 507344"/>
                <a:gd name="connsiteY2" fmla="*/ 1282542 h 1589094"/>
                <a:gd name="connsiteX3" fmla="*/ 268267 w 507344"/>
                <a:gd name="connsiteY3" fmla="*/ 14497 h 1589094"/>
                <a:gd name="connsiteX4" fmla="*/ 307357 w 507344"/>
                <a:gd name="connsiteY4" fmla="*/ 15869 h 1589094"/>
                <a:gd name="connsiteX5" fmla="*/ 504182 w 507344"/>
                <a:gd name="connsiteY5" fmla="*/ 1292143 h 1589094"/>
                <a:gd name="connsiteX6" fmla="*/ 251807 w 507344"/>
                <a:gd name="connsiteY6" fmla="*/ 1589094 h 1589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7344" h="1589094">
                  <a:moveTo>
                    <a:pt x="251807" y="1589094"/>
                  </a:moveTo>
                  <a:lnTo>
                    <a:pt x="251807" y="1589094"/>
                  </a:lnTo>
                  <a:cubicBezTo>
                    <a:pt x="109161" y="1589094"/>
                    <a:pt x="805" y="1442333"/>
                    <a:pt x="119" y="1282542"/>
                  </a:cubicBezTo>
                  <a:cubicBezTo>
                    <a:pt x="-3996" y="879977"/>
                    <a:pt x="98874" y="452038"/>
                    <a:pt x="268267" y="14497"/>
                  </a:cubicBezTo>
                  <a:cubicBezTo>
                    <a:pt x="275810" y="-5391"/>
                    <a:pt x="300499" y="-4705"/>
                    <a:pt x="307357" y="15869"/>
                  </a:cubicBezTo>
                  <a:cubicBezTo>
                    <a:pt x="454804" y="461639"/>
                    <a:pt x="523384" y="886149"/>
                    <a:pt x="504182" y="1292143"/>
                  </a:cubicBezTo>
                  <a:cubicBezTo>
                    <a:pt x="498010" y="1449191"/>
                    <a:pt x="391025" y="1589094"/>
                    <a:pt x="251807" y="1589094"/>
                  </a:cubicBez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00ADAC2B-B970-A311-80AB-F46649C2FF8C}"/>
                </a:ext>
              </a:extLst>
            </p:cNvPr>
            <p:cNvSpPr/>
            <p:nvPr/>
          </p:nvSpPr>
          <p:spPr>
            <a:xfrm>
              <a:off x="1886519" y="4588351"/>
              <a:ext cx="246661" cy="596435"/>
            </a:xfrm>
            <a:custGeom>
              <a:avLst/>
              <a:gdLst>
                <a:gd name="connsiteX0" fmla="*/ 387912 w 478464"/>
                <a:gd name="connsiteY0" fmla="*/ 143332 h 1156944"/>
                <a:gd name="connsiteX1" fmla="*/ 239094 w 478464"/>
                <a:gd name="connsiteY1" fmla="*/ 1156945 h 1156944"/>
                <a:gd name="connsiteX2" fmla="*/ 90275 w 478464"/>
                <a:gd name="connsiteY2" fmla="*/ 143332 h 1156944"/>
                <a:gd name="connsiteX3" fmla="*/ 239094 w 478464"/>
                <a:gd name="connsiteY3" fmla="*/ 0 h 1156944"/>
                <a:gd name="connsiteX4" fmla="*/ 387912 w 478464"/>
                <a:gd name="connsiteY4" fmla="*/ 143332 h 1156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464" h="1156944">
                  <a:moveTo>
                    <a:pt x="387912" y="143332"/>
                  </a:moveTo>
                  <a:cubicBezTo>
                    <a:pt x="493525" y="380619"/>
                    <a:pt x="570335" y="1156945"/>
                    <a:pt x="239094" y="1156945"/>
                  </a:cubicBezTo>
                  <a:cubicBezTo>
                    <a:pt x="-92148" y="1156945"/>
                    <a:pt x="-14652" y="380619"/>
                    <a:pt x="90275" y="143332"/>
                  </a:cubicBezTo>
                  <a:cubicBezTo>
                    <a:pt x="134166" y="45263"/>
                    <a:pt x="191773" y="0"/>
                    <a:pt x="239094" y="0"/>
                  </a:cubicBezTo>
                  <a:cubicBezTo>
                    <a:pt x="286414" y="0"/>
                    <a:pt x="344707" y="45263"/>
                    <a:pt x="387912" y="143332"/>
                  </a:cubicBezTo>
                  <a:close/>
                </a:path>
              </a:pathLst>
            </a:custGeom>
            <a:solidFill>
              <a:srgbClr val="21AA7F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83AF3686-E6C6-93DD-312A-4CD9109250CC}"/>
                </a:ext>
              </a:extLst>
            </p:cNvPr>
            <p:cNvSpPr/>
            <p:nvPr/>
          </p:nvSpPr>
          <p:spPr>
            <a:xfrm>
              <a:off x="1886519" y="4588351"/>
              <a:ext cx="246661" cy="596435"/>
            </a:xfrm>
            <a:custGeom>
              <a:avLst/>
              <a:gdLst>
                <a:gd name="connsiteX0" fmla="*/ 387912 w 478464"/>
                <a:gd name="connsiteY0" fmla="*/ 143332 h 1156944"/>
                <a:gd name="connsiteX1" fmla="*/ 239094 w 478464"/>
                <a:gd name="connsiteY1" fmla="*/ 1156945 h 1156944"/>
                <a:gd name="connsiteX2" fmla="*/ 90275 w 478464"/>
                <a:gd name="connsiteY2" fmla="*/ 143332 h 1156944"/>
                <a:gd name="connsiteX3" fmla="*/ 239094 w 478464"/>
                <a:gd name="connsiteY3" fmla="*/ 0 h 1156944"/>
                <a:gd name="connsiteX4" fmla="*/ 387912 w 478464"/>
                <a:gd name="connsiteY4" fmla="*/ 143332 h 1156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464" h="1156944">
                  <a:moveTo>
                    <a:pt x="387912" y="143332"/>
                  </a:moveTo>
                  <a:cubicBezTo>
                    <a:pt x="493525" y="380619"/>
                    <a:pt x="570335" y="1156945"/>
                    <a:pt x="239094" y="1156945"/>
                  </a:cubicBezTo>
                  <a:cubicBezTo>
                    <a:pt x="-92148" y="1156945"/>
                    <a:pt x="-14652" y="380619"/>
                    <a:pt x="90275" y="143332"/>
                  </a:cubicBezTo>
                  <a:cubicBezTo>
                    <a:pt x="134166" y="45263"/>
                    <a:pt x="191773" y="0"/>
                    <a:pt x="239094" y="0"/>
                  </a:cubicBezTo>
                  <a:cubicBezTo>
                    <a:pt x="286414" y="0"/>
                    <a:pt x="344707" y="45263"/>
                    <a:pt x="387912" y="143332"/>
                  </a:cubicBez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689707A2-9A81-1842-32D2-21DEFAE77B91}"/>
                </a:ext>
              </a:extLst>
            </p:cNvPr>
            <p:cNvSpPr/>
            <p:nvPr/>
          </p:nvSpPr>
          <p:spPr>
            <a:xfrm>
              <a:off x="1723534" y="4758407"/>
              <a:ext cx="246661" cy="517240"/>
            </a:xfrm>
            <a:custGeom>
              <a:avLst/>
              <a:gdLst>
                <a:gd name="connsiteX0" fmla="*/ 387912 w 478464"/>
                <a:gd name="connsiteY0" fmla="*/ 124130 h 1003325"/>
                <a:gd name="connsiteX1" fmla="*/ 239094 w 478464"/>
                <a:gd name="connsiteY1" fmla="*/ 1003326 h 1003325"/>
                <a:gd name="connsiteX2" fmla="*/ 90275 w 478464"/>
                <a:gd name="connsiteY2" fmla="*/ 124130 h 1003325"/>
                <a:gd name="connsiteX3" fmla="*/ 239094 w 478464"/>
                <a:gd name="connsiteY3" fmla="*/ 0 h 1003325"/>
                <a:gd name="connsiteX4" fmla="*/ 387912 w 478464"/>
                <a:gd name="connsiteY4" fmla="*/ 124130 h 1003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464" h="1003325">
                  <a:moveTo>
                    <a:pt x="387912" y="124130"/>
                  </a:moveTo>
                  <a:cubicBezTo>
                    <a:pt x="493525" y="329870"/>
                    <a:pt x="570335" y="1003326"/>
                    <a:pt x="239094" y="1003326"/>
                  </a:cubicBezTo>
                  <a:cubicBezTo>
                    <a:pt x="-92148" y="1003326"/>
                    <a:pt x="-14652" y="329870"/>
                    <a:pt x="90275" y="124130"/>
                  </a:cubicBezTo>
                  <a:cubicBezTo>
                    <a:pt x="134166" y="39090"/>
                    <a:pt x="191773" y="0"/>
                    <a:pt x="239094" y="0"/>
                  </a:cubicBezTo>
                  <a:cubicBezTo>
                    <a:pt x="286414" y="0"/>
                    <a:pt x="344707" y="39090"/>
                    <a:pt x="387912" y="124130"/>
                  </a:cubicBezTo>
                  <a:close/>
                </a:path>
              </a:pathLst>
            </a:custGeom>
            <a:solidFill>
              <a:srgbClr val="2BCCA0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632D0F92-41B6-E127-9B79-D0B119306B73}"/>
                </a:ext>
              </a:extLst>
            </p:cNvPr>
            <p:cNvSpPr/>
            <p:nvPr/>
          </p:nvSpPr>
          <p:spPr>
            <a:xfrm>
              <a:off x="1723534" y="4758407"/>
              <a:ext cx="246661" cy="517240"/>
            </a:xfrm>
            <a:custGeom>
              <a:avLst/>
              <a:gdLst>
                <a:gd name="connsiteX0" fmla="*/ 387912 w 478464"/>
                <a:gd name="connsiteY0" fmla="*/ 124130 h 1003325"/>
                <a:gd name="connsiteX1" fmla="*/ 239094 w 478464"/>
                <a:gd name="connsiteY1" fmla="*/ 1003326 h 1003325"/>
                <a:gd name="connsiteX2" fmla="*/ 90275 w 478464"/>
                <a:gd name="connsiteY2" fmla="*/ 124130 h 1003325"/>
                <a:gd name="connsiteX3" fmla="*/ 239094 w 478464"/>
                <a:gd name="connsiteY3" fmla="*/ 0 h 1003325"/>
                <a:gd name="connsiteX4" fmla="*/ 387912 w 478464"/>
                <a:gd name="connsiteY4" fmla="*/ 124130 h 1003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464" h="1003325">
                  <a:moveTo>
                    <a:pt x="387912" y="124130"/>
                  </a:moveTo>
                  <a:cubicBezTo>
                    <a:pt x="493525" y="329870"/>
                    <a:pt x="570335" y="1003326"/>
                    <a:pt x="239094" y="1003326"/>
                  </a:cubicBezTo>
                  <a:cubicBezTo>
                    <a:pt x="-92148" y="1003326"/>
                    <a:pt x="-14652" y="329870"/>
                    <a:pt x="90275" y="124130"/>
                  </a:cubicBezTo>
                  <a:cubicBezTo>
                    <a:pt x="134166" y="39090"/>
                    <a:pt x="191773" y="0"/>
                    <a:pt x="239094" y="0"/>
                  </a:cubicBezTo>
                  <a:cubicBezTo>
                    <a:pt x="286414" y="0"/>
                    <a:pt x="344707" y="39090"/>
                    <a:pt x="387912" y="124130"/>
                  </a:cubicBez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99F51403-D9FC-9F8B-A87A-96A93B6D82BF}"/>
                </a:ext>
              </a:extLst>
            </p:cNvPr>
            <p:cNvSpPr/>
            <p:nvPr/>
          </p:nvSpPr>
          <p:spPr>
            <a:xfrm>
              <a:off x="3081029" y="4264855"/>
              <a:ext cx="849222" cy="1273479"/>
            </a:xfrm>
            <a:custGeom>
              <a:avLst/>
              <a:gdLst>
                <a:gd name="connsiteX0" fmla="*/ 1647292 w 1647291"/>
                <a:gd name="connsiteY0" fmla="*/ 2470252 h 2470251"/>
                <a:gd name="connsiteX1" fmla="*/ 0 w 1647291"/>
                <a:gd name="connsiteY1" fmla="*/ 2470252 h 2470251"/>
                <a:gd name="connsiteX2" fmla="*/ 0 w 1647291"/>
                <a:gd name="connsiteY2" fmla="*/ 708431 h 2470251"/>
                <a:gd name="connsiteX3" fmla="*/ 823646 w 1647291"/>
                <a:gd name="connsiteY3" fmla="*/ 0 h 2470251"/>
                <a:gd name="connsiteX4" fmla="*/ 1647292 w 1647291"/>
                <a:gd name="connsiteY4" fmla="*/ 708431 h 2470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7291" h="2470251">
                  <a:moveTo>
                    <a:pt x="1647292" y="2470252"/>
                  </a:moveTo>
                  <a:lnTo>
                    <a:pt x="0" y="2470252"/>
                  </a:lnTo>
                  <a:lnTo>
                    <a:pt x="0" y="708431"/>
                  </a:lnTo>
                  <a:lnTo>
                    <a:pt x="823646" y="0"/>
                  </a:lnTo>
                  <a:lnTo>
                    <a:pt x="1647292" y="708431"/>
                  </a:lnTo>
                  <a:close/>
                </a:path>
              </a:pathLst>
            </a:custGeom>
            <a:solidFill>
              <a:srgbClr val="05755F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1A95C33F-820C-16D5-05B6-140EC87245B8}"/>
                </a:ext>
              </a:extLst>
            </p:cNvPr>
            <p:cNvSpPr/>
            <p:nvPr/>
          </p:nvSpPr>
          <p:spPr>
            <a:xfrm>
              <a:off x="3081029" y="4264855"/>
              <a:ext cx="849222" cy="1273479"/>
            </a:xfrm>
            <a:custGeom>
              <a:avLst/>
              <a:gdLst>
                <a:gd name="connsiteX0" fmla="*/ 1647292 w 1647291"/>
                <a:gd name="connsiteY0" fmla="*/ 2470252 h 2470251"/>
                <a:gd name="connsiteX1" fmla="*/ 0 w 1647291"/>
                <a:gd name="connsiteY1" fmla="*/ 2470252 h 2470251"/>
                <a:gd name="connsiteX2" fmla="*/ 0 w 1647291"/>
                <a:gd name="connsiteY2" fmla="*/ 708431 h 2470251"/>
                <a:gd name="connsiteX3" fmla="*/ 823646 w 1647291"/>
                <a:gd name="connsiteY3" fmla="*/ 0 h 2470251"/>
                <a:gd name="connsiteX4" fmla="*/ 1647292 w 1647291"/>
                <a:gd name="connsiteY4" fmla="*/ 708431 h 2470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7291" h="2470251">
                  <a:moveTo>
                    <a:pt x="1647292" y="2470252"/>
                  </a:moveTo>
                  <a:lnTo>
                    <a:pt x="0" y="2470252"/>
                  </a:lnTo>
                  <a:lnTo>
                    <a:pt x="0" y="708431"/>
                  </a:lnTo>
                  <a:lnTo>
                    <a:pt x="823646" y="0"/>
                  </a:lnTo>
                  <a:lnTo>
                    <a:pt x="1647292" y="708431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256CA48D-008E-F227-1944-29736C0C6630}"/>
                </a:ext>
              </a:extLst>
            </p:cNvPr>
            <p:cNvSpPr/>
            <p:nvPr/>
          </p:nvSpPr>
          <p:spPr>
            <a:xfrm>
              <a:off x="3532863" y="5057509"/>
              <a:ext cx="254555" cy="480825"/>
            </a:xfrm>
            <a:custGeom>
              <a:avLst/>
              <a:gdLst>
                <a:gd name="connsiteX0" fmla="*/ 0 w 493776"/>
                <a:gd name="connsiteY0" fmla="*/ 0 h 932688"/>
                <a:gd name="connsiteX1" fmla="*/ 493776 w 493776"/>
                <a:gd name="connsiteY1" fmla="*/ 0 h 932688"/>
                <a:gd name="connsiteX2" fmla="*/ 493776 w 493776"/>
                <a:gd name="connsiteY2" fmla="*/ 932688 h 932688"/>
                <a:gd name="connsiteX3" fmla="*/ 0 w 493776"/>
                <a:gd name="connsiteY3" fmla="*/ 932688 h 93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3776" h="932688">
                  <a:moveTo>
                    <a:pt x="0" y="0"/>
                  </a:moveTo>
                  <a:lnTo>
                    <a:pt x="493776" y="0"/>
                  </a:lnTo>
                  <a:lnTo>
                    <a:pt x="493776" y="932688"/>
                  </a:lnTo>
                  <a:lnTo>
                    <a:pt x="0" y="93268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8" name="任意多边形: 形状 507">
              <a:extLst>
                <a:ext uri="{FF2B5EF4-FFF2-40B4-BE49-F238E27FC236}">
                  <a16:creationId xmlns:a16="http://schemas.microsoft.com/office/drawing/2014/main" id="{620B7A3B-37E5-500C-EB02-BBF1950148A4}"/>
                </a:ext>
              </a:extLst>
            </p:cNvPr>
            <p:cNvSpPr/>
            <p:nvPr/>
          </p:nvSpPr>
          <p:spPr>
            <a:xfrm>
              <a:off x="3532863" y="5057509"/>
              <a:ext cx="254555" cy="480825"/>
            </a:xfrm>
            <a:custGeom>
              <a:avLst/>
              <a:gdLst>
                <a:gd name="connsiteX0" fmla="*/ 0 w 493776"/>
                <a:gd name="connsiteY0" fmla="*/ 0 h 932688"/>
                <a:gd name="connsiteX1" fmla="*/ 493776 w 493776"/>
                <a:gd name="connsiteY1" fmla="*/ 0 h 932688"/>
                <a:gd name="connsiteX2" fmla="*/ 493776 w 493776"/>
                <a:gd name="connsiteY2" fmla="*/ 932688 h 932688"/>
                <a:gd name="connsiteX3" fmla="*/ 0 w 493776"/>
                <a:gd name="connsiteY3" fmla="*/ 932688 h 93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3776" h="932688">
                  <a:moveTo>
                    <a:pt x="0" y="0"/>
                  </a:moveTo>
                  <a:lnTo>
                    <a:pt x="493776" y="0"/>
                  </a:lnTo>
                  <a:lnTo>
                    <a:pt x="493776" y="932688"/>
                  </a:lnTo>
                  <a:lnTo>
                    <a:pt x="0" y="932688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9" name="任意多边形: 形状 508">
              <a:extLst>
                <a:ext uri="{FF2B5EF4-FFF2-40B4-BE49-F238E27FC236}">
                  <a16:creationId xmlns:a16="http://schemas.microsoft.com/office/drawing/2014/main" id="{49463F20-26D4-CF64-819E-01336F52C6A8}"/>
                </a:ext>
              </a:extLst>
            </p:cNvPr>
            <p:cNvSpPr/>
            <p:nvPr/>
          </p:nvSpPr>
          <p:spPr>
            <a:xfrm>
              <a:off x="3215024" y="5057509"/>
              <a:ext cx="219200" cy="254555"/>
            </a:xfrm>
            <a:custGeom>
              <a:avLst/>
              <a:gdLst>
                <a:gd name="connsiteX0" fmla="*/ 0 w 425196"/>
                <a:gd name="connsiteY0" fmla="*/ 0 h 493776"/>
                <a:gd name="connsiteX1" fmla="*/ 425196 w 425196"/>
                <a:gd name="connsiteY1" fmla="*/ 0 h 493776"/>
                <a:gd name="connsiteX2" fmla="*/ 425196 w 425196"/>
                <a:gd name="connsiteY2" fmla="*/ 493776 h 493776"/>
                <a:gd name="connsiteX3" fmla="*/ 0 w 425196"/>
                <a:gd name="connsiteY3" fmla="*/ 493776 h 49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5196" h="493776">
                  <a:moveTo>
                    <a:pt x="0" y="0"/>
                  </a:moveTo>
                  <a:lnTo>
                    <a:pt x="425196" y="0"/>
                  </a:lnTo>
                  <a:lnTo>
                    <a:pt x="425196" y="493776"/>
                  </a:lnTo>
                  <a:lnTo>
                    <a:pt x="0" y="493776"/>
                  </a:lnTo>
                  <a:close/>
                </a:path>
              </a:pathLst>
            </a:custGeom>
            <a:solidFill>
              <a:srgbClr val="89C6CC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0" name="任意多边形: 形状 509">
              <a:extLst>
                <a:ext uri="{FF2B5EF4-FFF2-40B4-BE49-F238E27FC236}">
                  <a16:creationId xmlns:a16="http://schemas.microsoft.com/office/drawing/2014/main" id="{1607D279-2D53-66D6-4F31-EAC931457DC2}"/>
                </a:ext>
              </a:extLst>
            </p:cNvPr>
            <p:cNvSpPr/>
            <p:nvPr/>
          </p:nvSpPr>
          <p:spPr>
            <a:xfrm>
              <a:off x="3215024" y="5057509"/>
              <a:ext cx="160864" cy="211775"/>
            </a:xfrm>
            <a:custGeom>
              <a:avLst/>
              <a:gdLst>
                <a:gd name="connsiteX0" fmla="*/ 0 w 312039"/>
                <a:gd name="connsiteY0" fmla="*/ 410794 h 410793"/>
                <a:gd name="connsiteX1" fmla="*/ 312039 w 312039"/>
                <a:gd name="connsiteY1" fmla="*/ 0 h 410793"/>
                <a:gd name="connsiteX2" fmla="*/ 174193 w 312039"/>
                <a:gd name="connsiteY2" fmla="*/ 0 h 410793"/>
                <a:gd name="connsiteX3" fmla="*/ 0 w 312039"/>
                <a:gd name="connsiteY3" fmla="*/ 229743 h 410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2039" h="410793">
                  <a:moveTo>
                    <a:pt x="0" y="410794"/>
                  </a:moveTo>
                  <a:lnTo>
                    <a:pt x="312039" y="0"/>
                  </a:lnTo>
                  <a:lnTo>
                    <a:pt x="174193" y="0"/>
                  </a:lnTo>
                  <a:lnTo>
                    <a:pt x="0" y="229743"/>
                  </a:lnTo>
                  <a:close/>
                </a:path>
              </a:pathLst>
            </a:custGeom>
            <a:solidFill>
              <a:srgbClr val="D0F6FB">
                <a:alpha val="92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2" name="任意多边形: 形状 511">
              <a:extLst>
                <a:ext uri="{FF2B5EF4-FFF2-40B4-BE49-F238E27FC236}">
                  <a16:creationId xmlns:a16="http://schemas.microsoft.com/office/drawing/2014/main" id="{12D68784-319F-3E01-A523-7DBA238FFAA1}"/>
                </a:ext>
              </a:extLst>
            </p:cNvPr>
            <p:cNvSpPr/>
            <p:nvPr/>
          </p:nvSpPr>
          <p:spPr>
            <a:xfrm>
              <a:off x="3215024" y="5057509"/>
              <a:ext cx="219200" cy="254555"/>
            </a:xfrm>
            <a:custGeom>
              <a:avLst/>
              <a:gdLst>
                <a:gd name="connsiteX0" fmla="*/ 425196 w 425196"/>
                <a:gd name="connsiteY0" fmla="*/ 4115 h 493776"/>
                <a:gd name="connsiteX1" fmla="*/ 425196 w 425196"/>
                <a:gd name="connsiteY1" fmla="*/ 0 h 493776"/>
                <a:gd name="connsiteX2" fmla="*/ 359359 w 425196"/>
                <a:gd name="connsiteY2" fmla="*/ 0 h 493776"/>
                <a:gd name="connsiteX3" fmla="*/ 0 w 425196"/>
                <a:gd name="connsiteY3" fmla="*/ 473202 h 493776"/>
                <a:gd name="connsiteX4" fmla="*/ 0 w 425196"/>
                <a:gd name="connsiteY4" fmla="*/ 493776 h 493776"/>
                <a:gd name="connsiteX5" fmla="*/ 52806 w 425196"/>
                <a:gd name="connsiteY5" fmla="*/ 493776 h 49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5196" h="493776">
                  <a:moveTo>
                    <a:pt x="425196" y="4115"/>
                  </a:moveTo>
                  <a:lnTo>
                    <a:pt x="425196" y="0"/>
                  </a:lnTo>
                  <a:lnTo>
                    <a:pt x="359359" y="0"/>
                  </a:lnTo>
                  <a:lnTo>
                    <a:pt x="0" y="473202"/>
                  </a:lnTo>
                  <a:lnTo>
                    <a:pt x="0" y="493776"/>
                  </a:lnTo>
                  <a:lnTo>
                    <a:pt x="52806" y="493776"/>
                  </a:lnTo>
                  <a:close/>
                </a:path>
              </a:pathLst>
            </a:custGeom>
            <a:solidFill>
              <a:srgbClr val="D0F6FB">
                <a:alpha val="92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9" name="任意多边形: 形状 518">
              <a:extLst>
                <a:ext uri="{FF2B5EF4-FFF2-40B4-BE49-F238E27FC236}">
                  <a16:creationId xmlns:a16="http://schemas.microsoft.com/office/drawing/2014/main" id="{6FCED133-57B3-9220-CCFD-47993F34EDA6}"/>
                </a:ext>
              </a:extLst>
            </p:cNvPr>
            <p:cNvSpPr/>
            <p:nvPr/>
          </p:nvSpPr>
          <p:spPr>
            <a:xfrm>
              <a:off x="3215024" y="5057509"/>
              <a:ext cx="219200" cy="254555"/>
            </a:xfrm>
            <a:custGeom>
              <a:avLst/>
              <a:gdLst>
                <a:gd name="connsiteX0" fmla="*/ 0 w 425196"/>
                <a:gd name="connsiteY0" fmla="*/ 0 h 493776"/>
                <a:gd name="connsiteX1" fmla="*/ 425196 w 425196"/>
                <a:gd name="connsiteY1" fmla="*/ 0 h 493776"/>
                <a:gd name="connsiteX2" fmla="*/ 425196 w 425196"/>
                <a:gd name="connsiteY2" fmla="*/ 493776 h 493776"/>
                <a:gd name="connsiteX3" fmla="*/ 0 w 425196"/>
                <a:gd name="connsiteY3" fmla="*/ 493776 h 49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5196" h="493776">
                  <a:moveTo>
                    <a:pt x="0" y="0"/>
                  </a:moveTo>
                  <a:lnTo>
                    <a:pt x="425196" y="0"/>
                  </a:lnTo>
                  <a:lnTo>
                    <a:pt x="425196" y="493776"/>
                  </a:lnTo>
                  <a:lnTo>
                    <a:pt x="0" y="493776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0" name="任意多边形: 形状 519">
              <a:extLst>
                <a:ext uri="{FF2B5EF4-FFF2-40B4-BE49-F238E27FC236}">
                  <a16:creationId xmlns:a16="http://schemas.microsoft.com/office/drawing/2014/main" id="{9F5C0A01-B921-4406-E7B9-9873D4D79704}"/>
                </a:ext>
              </a:extLst>
            </p:cNvPr>
            <p:cNvSpPr/>
            <p:nvPr/>
          </p:nvSpPr>
          <p:spPr>
            <a:xfrm>
              <a:off x="3190275" y="5312063"/>
              <a:ext cx="268696" cy="42426"/>
            </a:xfrm>
            <a:custGeom>
              <a:avLst/>
              <a:gdLst>
                <a:gd name="connsiteX0" fmla="*/ 0 w 521208"/>
                <a:gd name="connsiteY0" fmla="*/ 0 h 82296"/>
                <a:gd name="connsiteX1" fmla="*/ 521208 w 521208"/>
                <a:gd name="connsiteY1" fmla="*/ 0 h 82296"/>
                <a:gd name="connsiteX2" fmla="*/ 521208 w 521208"/>
                <a:gd name="connsiteY2" fmla="*/ 82296 h 82296"/>
                <a:gd name="connsiteX3" fmla="*/ 0 w 521208"/>
                <a:gd name="connsiteY3" fmla="*/ 82296 h 82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1208" h="82296">
                  <a:moveTo>
                    <a:pt x="0" y="0"/>
                  </a:moveTo>
                  <a:lnTo>
                    <a:pt x="521208" y="0"/>
                  </a:lnTo>
                  <a:lnTo>
                    <a:pt x="521208" y="82296"/>
                  </a:lnTo>
                  <a:lnTo>
                    <a:pt x="0" y="82296"/>
                  </a:lnTo>
                  <a:close/>
                </a:path>
              </a:pathLst>
            </a:custGeom>
            <a:solidFill>
              <a:srgbClr val="656B8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1" name="任意多边形: 形状 520">
              <a:extLst>
                <a:ext uri="{FF2B5EF4-FFF2-40B4-BE49-F238E27FC236}">
                  <a16:creationId xmlns:a16="http://schemas.microsoft.com/office/drawing/2014/main" id="{7111FA5C-6AAA-BD98-5B86-EB57CF7080D4}"/>
                </a:ext>
              </a:extLst>
            </p:cNvPr>
            <p:cNvSpPr/>
            <p:nvPr/>
          </p:nvSpPr>
          <p:spPr>
            <a:xfrm>
              <a:off x="3190275" y="5312063"/>
              <a:ext cx="268696" cy="42426"/>
            </a:xfrm>
            <a:custGeom>
              <a:avLst/>
              <a:gdLst>
                <a:gd name="connsiteX0" fmla="*/ 0 w 521208"/>
                <a:gd name="connsiteY0" fmla="*/ 0 h 82296"/>
                <a:gd name="connsiteX1" fmla="*/ 521208 w 521208"/>
                <a:gd name="connsiteY1" fmla="*/ 0 h 82296"/>
                <a:gd name="connsiteX2" fmla="*/ 521208 w 521208"/>
                <a:gd name="connsiteY2" fmla="*/ 82296 h 82296"/>
                <a:gd name="connsiteX3" fmla="*/ 0 w 521208"/>
                <a:gd name="connsiteY3" fmla="*/ 82296 h 82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1208" h="82296">
                  <a:moveTo>
                    <a:pt x="0" y="0"/>
                  </a:moveTo>
                  <a:lnTo>
                    <a:pt x="521208" y="0"/>
                  </a:lnTo>
                  <a:lnTo>
                    <a:pt x="521208" y="82296"/>
                  </a:lnTo>
                  <a:lnTo>
                    <a:pt x="0" y="82296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2" name="任意多边形: 形状 521">
              <a:extLst>
                <a:ext uri="{FF2B5EF4-FFF2-40B4-BE49-F238E27FC236}">
                  <a16:creationId xmlns:a16="http://schemas.microsoft.com/office/drawing/2014/main" id="{7C1C809D-E07E-51CA-089C-2EA24F0DBE9B}"/>
                </a:ext>
              </a:extLst>
            </p:cNvPr>
            <p:cNvSpPr/>
            <p:nvPr/>
          </p:nvSpPr>
          <p:spPr>
            <a:xfrm>
              <a:off x="3403111" y="4562542"/>
              <a:ext cx="205058" cy="205058"/>
            </a:xfrm>
            <a:custGeom>
              <a:avLst/>
              <a:gdLst>
                <a:gd name="connsiteX0" fmla="*/ 397764 w 397764"/>
                <a:gd name="connsiteY0" fmla="*/ 198882 h 397764"/>
                <a:gd name="connsiteX1" fmla="*/ 198882 w 397764"/>
                <a:gd name="connsiteY1" fmla="*/ 397764 h 397764"/>
                <a:gd name="connsiteX2" fmla="*/ 0 w 397764"/>
                <a:gd name="connsiteY2" fmla="*/ 198882 h 397764"/>
                <a:gd name="connsiteX3" fmla="*/ 198882 w 397764"/>
                <a:gd name="connsiteY3" fmla="*/ 0 h 397764"/>
                <a:gd name="connsiteX4" fmla="*/ 397764 w 397764"/>
                <a:gd name="connsiteY4" fmla="*/ 198882 h 397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764" h="397764">
                  <a:moveTo>
                    <a:pt x="397764" y="198882"/>
                  </a:moveTo>
                  <a:cubicBezTo>
                    <a:pt x="397764" y="308722"/>
                    <a:pt x="308721" y="397764"/>
                    <a:pt x="198882" y="397764"/>
                  </a:cubicBezTo>
                  <a:cubicBezTo>
                    <a:pt x="89042" y="397764"/>
                    <a:pt x="0" y="308722"/>
                    <a:pt x="0" y="198882"/>
                  </a:cubicBezTo>
                  <a:cubicBezTo>
                    <a:pt x="0" y="89043"/>
                    <a:pt x="89042" y="0"/>
                    <a:pt x="198882" y="0"/>
                  </a:cubicBezTo>
                  <a:cubicBezTo>
                    <a:pt x="308721" y="0"/>
                    <a:pt x="397764" y="89043"/>
                    <a:pt x="397764" y="198882"/>
                  </a:cubicBezTo>
                  <a:close/>
                </a:path>
              </a:pathLst>
            </a:custGeom>
            <a:solidFill>
              <a:srgbClr val="98AAB5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3" name="任意多边形: 形状 522">
              <a:extLst>
                <a:ext uri="{FF2B5EF4-FFF2-40B4-BE49-F238E27FC236}">
                  <a16:creationId xmlns:a16="http://schemas.microsoft.com/office/drawing/2014/main" id="{310BBDE8-D62B-CCFC-18E2-6C61DAD93F96}"/>
                </a:ext>
              </a:extLst>
            </p:cNvPr>
            <p:cNvSpPr/>
            <p:nvPr/>
          </p:nvSpPr>
          <p:spPr>
            <a:xfrm>
              <a:off x="3477356" y="4562542"/>
              <a:ext cx="130813" cy="205058"/>
            </a:xfrm>
            <a:custGeom>
              <a:avLst/>
              <a:gdLst>
                <a:gd name="connsiteX0" fmla="*/ 54864 w 253746"/>
                <a:gd name="connsiteY0" fmla="*/ 0 h 397764"/>
                <a:gd name="connsiteX1" fmla="*/ 0 w 253746"/>
                <a:gd name="connsiteY1" fmla="*/ 7544 h 397764"/>
                <a:gd name="connsiteX2" fmla="*/ 144018 w 253746"/>
                <a:gd name="connsiteY2" fmla="*/ 198882 h 397764"/>
                <a:gd name="connsiteX3" fmla="*/ 0 w 253746"/>
                <a:gd name="connsiteY3" fmla="*/ 390220 h 397764"/>
                <a:gd name="connsiteX4" fmla="*/ 54864 w 253746"/>
                <a:gd name="connsiteY4" fmla="*/ 397764 h 397764"/>
                <a:gd name="connsiteX5" fmla="*/ 253746 w 253746"/>
                <a:gd name="connsiteY5" fmla="*/ 198882 h 397764"/>
                <a:gd name="connsiteX6" fmla="*/ 54864 w 253746"/>
                <a:gd name="connsiteY6" fmla="*/ 0 h 397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3746" h="397764">
                  <a:moveTo>
                    <a:pt x="54864" y="0"/>
                  </a:moveTo>
                  <a:cubicBezTo>
                    <a:pt x="35662" y="0"/>
                    <a:pt x="17145" y="2743"/>
                    <a:pt x="0" y="7544"/>
                  </a:cubicBezTo>
                  <a:cubicBezTo>
                    <a:pt x="82982" y="31547"/>
                    <a:pt x="144018" y="107670"/>
                    <a:pt x="144018" y="198882"/>
                  </a:cubicBezTo>
                  <a:cubicBezTo>
                    <a:pt x="144018" y="289407"/>
                    <a:pt x="82982" y="366217"/>
                    <a:pt x="0" y="390220"/>
                  </a:cubicBezTo>
                  <a:cubicBezTo>
                    <a:pt x="17145" y="395021"/>
                    <a:pt x="35662" y="397764"/>
                    <a:pt x="54864" y="397764"/>
                  </a:cubicBezTo>
                  <a:cubicBezTo>
                    <a:pt x="164592" y="397764"/>
                    <a:pt x="253746" y="308610"/>
                    <a:pt x="253746" y="198882"/>
                  </a:cubicBezTo>
                  <a:cubicBezTo>
                    <a:pt x="253746" y="88468"/>
                    <a:pt x="164592" y="0"/>
                    <a:pt x="54864" y="0"/>
                  </a:cubicBezTo>
                  <a:close/>
                </a:path>
              </a:pathLst>
            </a:custGeom>
            <a:solidFill>
              <a:srgbClr val="7B929E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4" name="任意多边形: 形状 523">
              <a:extLst>
                <a:ext uri="{FF2B5EF4-FFF2-40B4-BE49-F238E27FC236}">
                  <a16:creationId xmlns:a16="http://schemas.microsoft.com/office/drawing/2014/main" id="{3EA2BEFF-D135-14D7-C878-5A4DE6355E6A}"/>
                </a:ext>
              </a:extLst>
            </p:cNvPr>
            <p:cNvSpPr/>
            <p:nvPr/>
          </p:nvSpPr>
          <p:spPr>
            <a:xfrm>
              <a:off x="3403111" y="4562542"/>
              <a:ext cx="205058" cy="205058"/>
            </a:xfrm>
            <a:custGeom>
              <a:avLst/>
              <a:gdLst>
                <a:gd name="connsiteX0" fmla="*/ 397764 w 397764"/>
                <a:gd name="connsiteY0" fmla="*/ 198882 h 397764"/>
                <a:gd name="connsiteX1" fmla="*/ 198882 w 397764"/>
                <a:gd name="connsiteY1" fmla="*/ 397764 h 397764"/>
                <a:gd name="connsiteX2" fmla="*/ 0 w 397764"/>
                <a:gd name="connsiteY2" fmla="*/ 198882 h 397764"/>
                <a:gd name="connsiteX3" fmla="*/ 198882 w 397764"/>
                <a:gd name="connsiteY3" fmla="*/ 0 h 397764"/>
                <a:gd name="connsiteX4" fmla="*/ 397764 w 397764"/>
                <a:gd name="connsiteY4" fmla="*/ 198882 h 397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764" h="397764">
                  <a:moveTo>
                    <a:pt x="397764" y="198882"/>
                  </a:moveTo>
                  <a:cubicBezTo>
                    <a:pt x="397764" y="308722"/>
                    <a:pt x="308721" y="397764"/>
                    <a:pt x="198882" y="397764"/>
                  </a:cubicBezTo>
                  <a:cubicBezTo>
                    <a:pt x="89042" y="397764"/>
                    <a:pt x="0" y="308722"/>
                    <a:pt x="0" y="198882"/>
                  </a:cubicBezTo>
                  <a:cubicBezTo>
                    <a:pt x="0" y="89043"/>
                    <a:pt x="89042" y="0"/>
                    <a:pt x="198882" y="0"/>
                  </a:cubicBezTo>
                  <a:cubicBezTo>
                    <a:pt x="308721" y="0"/>
                    <a:pt x="397764" y="89043"/>
                    <a:pt x="397764" y="198882"/>
                  </a:cubicBez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5" name="任意多边形: 形状 524">
              <a:extLst>
                <a:ext uri="{FF2B5EF4-FFF2-40B4-BE49-F238E27FC236}">
                  <a16:creationId xmlns:a16="http://schemas.microsoft.com/office/drawing/2014/main" id="{37C29174-1C3F-1B9F-2D24-7A34714FAC54}"/>
                </a:ext>
              </a:extLst>
            </p:cNvPr>
            <p:cNvSpPr/>
            <p:nvPr/>
          </p:nvSpPr>
          <p:spPr>
            <a:xfrm>
              <a:off x="3490437" y="5460553"/>
              <a:ext cx="339406" cy="77781"/>
            </a:xfrm>
            <a:custGeom>
              <a:avLst/>
              <a:gdLst>
                <a:gd name="connsiteX0" fmla="*/ 658368 w 658368"/>
                <a:gd name="connsiteY0" fmla="*/ 150876 h 150876"/>
                <a:gd name="connsiteX1" fmla="*/ 0 w 658368"/>
                <a:gd name="connsiteY1" fmla="*/ 150876 h 150876"/>
                <a:gd name="connsiteX2" fmla="*/ 0 w 658368"/>
                <a:gd name="connsiteY2" fmla="*/ 96012 h 150876"/>
                <a:gd name="connsiteX3" fmla="*/ 96012 w 658368"/>
                <a:gd name="connsiteY3" fmla="*/ 0 h 150876"/>
                <a:gd name="connsiteX4" fmla="*/ 562356 w 658368"/>
                <a:gd name="connsiteY4" fmla="*/ 0 h 150876"/>
                <a:gd name="connsiteX5" fmla="*/ 658368 w 658368"/>
                <a:gd name="connsiteY5" fmla="*/ 96012 h 150876"/>
                <a:gd name="connsiteX6" fmla="*/ 658368 w 658368"/>
                <a:gd name="connsiteY6" fmla="*/ 150876 h 150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8368" h="150876">
                  <a:moveTo>
                    <a:pt x="658368" y="150876"/>
                  </a:moveTo>
                  <a:lnTo>
                    <a:pt x="0" y="150876"/>
                  </a:lnTo>
                  <a:lnTo>
                    <a:pt x="0" y="96012"/>
                  </a:lnTo>
                  <a:cubicBezTo>
                    <a:pt x="0" y="43205"/>
                    <a:pt x="43205" y="0"/>
                    <a:pt x="96012" y="0"/>
                  </a:cubicBezTo>
                  <a:lnTo>
                    <a:pt x="562356" y="0"/>
                  </a:lnTo>
                  <a:cubicBezTo>
                    <a:pt x="615163" y="0"/>
                    <a:pt x="658368" y="43205"/>
                    <a:pt x="658368" y="96012"/>
                  </a:cubicBezTo>
                  <a:lnTo>
                    <a:pt x="658368" y="150876"/>
                  </a:lnTo>
                  <a:close/>
                </a:path>
              </a:pathLst>
            </a:custGeom>
            <a:solidFill>
              <a:srgbClr val="6E818E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6" name="任意多边形: 形状 525">
              <a:extLst>
                <a:ext uri="{FF2B5EF4-FFF2-40B4-BE49-F238E27FC236}">
                  <a16:creationId xmlns:a16="http://schemas.microsoft.com/office/drawing/2014/main" id="{B7C3F711-6EE6-BC23-DD84-4C74B777A6EF}"/>
                </a:ext>
              </a:extLst>
            </p:cNvPr>
            <p:cNvSpPr/>
            <p:nvPr/>
          </p:nvSpPr>
          <p:spPr>
            <a:xfrm>
              <a:off x="3490437" y="5505101"/>
              <a:ext cx="339406" cy="32880"/>
            </a:xfrm>
            <a:custGeom>
              <a:avLst/>
              <a:gdLst>
                <a:gd name="connsiteX0" fmla="*/ 0 w 658368"/>
                <a:gd name="connsiteY0" fmla="*/ 0 h 63779"/>
                <a:gd name="connsiteX1" fmla="*/ 658368 w 658368"/>
                <a:gd name="connsiteY1" fmla="*/ 0 h 63779"/>
                <a:gd name="connsiteX2" fmla="*/ 658368 w 658368"/>
                <a:gd name="connsiteY2" fmla="*/ 63779 h 63779"/>
                <a:gd name="connsiteX3" fmla="*/ 0 w 658368"/>
                <a:gd name="connsiteY3" fmla="*/ 63779 h 63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8368" h="63779">
                  <a:moveTo>
                    <a:pt x="0" y="0"/>
                  </a:moveTo>
                  <a:lnTo>
                    <a:pt x="658368" y="0"/>
                  </a:lnTo>
                  <a:lnTo>
                    <a:pt x="658368" y="63779"/>
                  </a:lnTo>
                  <a:lnTo>
                    <a:pt x="0" y="63779"/>
                  </a:lnTo>
                  <a:close/>
                </a:path>
              </a:pathLst>
            </a:custGeom>
            <a:solidFill>
              <a:srgbClr val="5C6F7A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7" name="任意多边形: 形状 526">
              <a:extLst>
                <a:ext uri="{FF2B5EF4-FFF2-40B4-BE49-F238E27FC236}">
                  <a16:creationId xmlns:a16="http://schemas.microsoft.com/office/drawing/2014/main" id="{CC485134-E9C3-5A46-488B-1353D7896729}"/>
                </a:ext>
              </a:extLst>
            </p:cNvPr>
            <p:cNvSpPr/>
            <p:nvPr/>
          </p:nvSpPr>
          <p:spPr>
            <a:xfrm>
              <a:off x="3490437" y="5460553"/>
              <a:ext cx="339406" cy="77781"/>
            </a:xfrm>
            <a:custGeom>
              <a:avLst/>
              <a:gdLst>
                <a:gd name="connsiteX0" fmla="*/ 658368 w 658368"/>
                <a:gd name="connsiteY0" fmla="*/ 150876 h 150876"/>
                <a:gd name="connsiteX1" fmla="*/ 0 w 658368"/>
                <a:gd name="connsiteY1" fmla="*/ 150876 h 150876"/>
                <a:gd name="connsiteX2" fmla="*/ 0 w 658368"/>
                <a:gd name="connsiteY2" fmla="*/ 96012 h 150876"/>
                <a:gd name="connsiteX3" fmla="*/ 96012 w 658368"/>
                <a:gd name="connsiteY3" fmla="*/ 0 h 150876"/>
                <a:gd name="connsiteX4" fmla="*/ 562356 w 658368"/>
                <a:gd name="connsiteY4" fmla="*/ 0 h 150876"/>
                <a:gd name="connsiteX5" fmla="*/ 658368 w 658368"/>
                <a:gd name="connsiteY5" fmla="*/ 96012 h 150876"/>
                <a:gd name="connsiteX6" fmla="*/ 658368 w 658368"/>
                <a:gd name="connsiteY6" fmla="*/ 150876 h 150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8368" h="150876">
                  <a:moveTo>
                    <a:pt x="658368" y="150876"/>
                  </a:moveTo>
                  <a:lnTo>
                    <a:pt x="0" y="150876"/>
                  </a:lnTo>
                  <a:lnTo>
                    <a:pt x="0" y="96012"/>
                  </a:lnTo>
                  <a:cubicBezTo>
                    <a:pt x="0" y="43205"/>
                    <a:pt x="43205" y="0"/>
                    <a:pt x="96012" y="0"/>
                  </a:cubicBezTo>
                  <a:lnTo>
                    <a:pt x="562356" y="0"/>
                  </a:lnTo>
                  <a:cubicBezTo>
                    <a:pt x="615163" y="0"/>
                    <a:pt x="658368" y="43205"/>
                    <a:pt x="658368" y="96012"/>
                  </a:cubicBezTo>
                  <a:lnTo>
                    <a:pt x="658368" y="150876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8" name="任意多边形: 形状 527">
              <a:extLst>
                <a:ext uri="{FF2B5EF4-FFF2-40B4-BE49-F238E27FC236}">
                  <a16:creationId xmlns:a16="http://schemas.microsoft.com/office/drawing/2014/main" id="{F8988F7D-0590-524A-C89F-BC4D7E2FFC4D}"/>
                </a:ext>
              </a:extLst>
            </p:cNvPr>
            <p:cNvSpPr/>
            <p:nvPr/>
          </p:nvSpPr>
          <p:spPr>
            <a:xfrm>
              <a:off x="1723758" y="5538334"/>
              <a:ext cx="2783837" cy="3535"/>
            </a:xfrm>
            <a:custGeom>
              <a:avLst/>
              <a:gdLst>
                <a:gd name="connsiteX0" fmla="*/ 0 w 5399989"/>
                <a:gd name="connsiteY0" fmla="*/ 0 h 6858"/>
                <a:gd name="connsiteX1" fmla="*/ 5399989 w 5399989"/>
                <a:gd name="connsiteY1" fmla="*/ 0 h 6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99989" h="6858">
                  <a:moveTo>
                    <a:pt x="0" y="0"/>
                  </a:moveTo>
                  <a:lnTo>
                    <a:pt x="5399989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9" name="任意多边形: 形状 528">
              <a:extLst>
                <a:ext uri="{FF2B5EF4-FFF2-40B4-BE49-F238E27FC236}">
                  <a16:creationId xmlns:a16="http://schemas.microsoft.com/office/drawing/2014/main" id="{A1031488-EF11-EF7C-0A9B-F9A803826314}"/>
                </a:ext>
              </a:extLst>
            </p:cNvPr>
            <p:cNvSpPr/>
            <p:nvPr/>
          </p:nvSpPr>
          <p:spPr>
            <a:xfrm>
              <a:off x="2951812" y="4190963"/>
              <a:ext cx="1105565" cy="517558"/>
            </a:xfrm>
            <a:custGeom>
              <a:avLst/>
              <a:gdLst>
                <a:gd name="connsiteX0" fmla="*/ 2129057 w 2144537"/>
                <a:gd name="connsiteY0" fmla="*/ 980008 h 1003941"/>
                <a:gd name="connsiteX1" fmla="*/ 2129057 w 2144537"/>
                <a:gd name="connsiteY1" fmla="*/ 980008 h 1003941"/>
                <a:gd name="connsiteX2" fmla="*/ 2035102 w 2144537"/>
                <a:gd name="connsiteY2" fmla="*/ 988238 h 1003941"/>
                <a:gd name="connsiteX3" fmla="*/ 1072239 w 2144537"/>
                <a:gd name="connsiteY3" fmla="*/ 172821 h 1003941"/>
                <a:gd name="connsiteX4" fmla="*/ 109375 w 2144537"/>
                <a:gd name="connsiteY4" fmla="*/ 988238 h 1003941"/>
                <a:gd name="connsiteX5" fmla="*/ 15421 w 2144537"/>
                <a:gd name="connsiteY5" fmla="*/ 980008 h 1003941"/>
                <a:gd name="connsiteX6" fmla="*/ 15421 w 2144537"/>
                <a:gd name="connsiteY6" fmla="*/ 980008 h 1003941"/>
                <a:gd name="connsiteX7" fmla="*/ 23650 w 2144537"/>
                <a:gd name="connsiteY7" fmla="*/ 887425 h 1003941"/>
                <a:gd name="connsiteX8" fmla="*/ 970055 w 2144537"/>
                <a:gd name="connsiteY8" fmla="*/ 87096 h 1003941"/>
                <a:gd name="connsiteX9" fmla="*/ 1072925 w 2144537"/>
                <a:gd name="connsiteY9" fmla="*/ 0 h 1003941"/>
                <a:gd name="connsiteX10" fmla="*/ 1175109 w 2144537"/>
                <a:gd name="connsiteY10" fmla="*/ 87096 h 1003941"/>
                <a:gd name="connsiteX11" fmla="*/ 2121513 w 2144537"/>
                <a:gd name="connsiteY11" fmla="*/ 887425 h 1003941"/>
                <a:gd name="connsiteX12" fmla="*/ 2129057 w 2144537"/>
                <a:gd name="connsiteY12" fmla="*/ 980008 h 1003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44537" h="1003941">
                  <a:moveTo>
                    <a:pt x="2129057" y="980008"/>
                  </a:moveTo>
                  <a:lnTo>
                    <a:pt x="2129057" y="980008"/>
                  </a:lnTo>
                  <a:cubicBezTo>
                    <a:pt x="2105739" y="1008126"/>
                    <a:pt x="2063220" y="1012241"/>
                    <a:pt x="2035102" y="988238"/>
                  </a:cubicBezTo>
                  <a:lnTo>
                    <a:pt x="1072239" y="172821"/>
                  </a:lnTo>
                  <a:lnTo>
                    <a:pt x="109375" y="988238"/>
                  </a:lnTo>
                  <a:cubicBezTo>
                    <a:pt x="81257" y="1012241"/>
                    <a:pt x="39424" y="1008126"/>
                    <a:pt x="15421" y="980008"/>
                  </a:cubicBezTo>
                  <a:lnTo>
                    <a:pt x="15421" y="980008"/>
                  </a:lnTo>
                  <a:cubicBezTo>
                    <a:pt x="-7897" y="951890"/>
                    <a:pt x="-4468" y="910742"/>
                    <a:pt x="23650" y="887425"/>
                  </a:cubicBezTo>
                  <a:lnTo>
                    <a:pt x="970055" y="87096"/>
                  </a:lnTo>
                  <a:lnTo>
                    <a:pt x="1072925" y="0"/>
                  </a:lnTo>
                  <a:lnTo>
                    <a:pt x="1175109" y="87096"/>
                  </a:lnTo>
                  <a:lnTo>
                    <a:pt x="2121513" y="887425"/>
                  </a:lnTo>
                  <a:cubicBezTo>
                    <a:pt x="2148945" y="910057"/>
                    <a:pt x="2152374" y="951890"/>
                    <a:pt x="2129057" y="980008"/>
                  </a:cubicBezTo>
                  <a:close/>
                </a:path>
              </a:pathLst>
            </a:custGeom>
            <a:solidFill>
              <a:srgbClr val="BCE8D7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2" name="任意多边形: 形状 531">
              <a:extLst>
                <a:ext uri="{FF2B5EF4-FFF2-40B4-BE49-F238E27FC236}">
                  <a16:creationId xmlns:a16="http://schemas.microsoft.com/office/drawing/2014/main" id="{D97F9E3E-9D7B-6BF1-8CBD-97AEC26996AC}"/>
                </a:ext>
              </a:extLst>
            </p:cNvPr>
            <p:cNvSpPr/>
            <p:nvPr/>
          </p:nvSpPr>
          <p:spPr>
            <a:xfrm>
              <a:off x="2951812" y="4190963"/>
              <a:ext cx="1105565" cy="517558"/>
            </a:xfrm>
            <a:custGeom>
              <a:avLst/>
              <a:gdLst>
                <a:gd name="connsiteX0" fmla="*/ 2129057 w 2144537"/>
                <a:gd name="connsiteY0" fmla="*/ 980008 h 1003941"/>
                <a:gd name="connsiteX1" fmla="*/ 2129057 w 2144537"/>
                <a:gd name="connsiteY1" fmla="*/ 980008 h 1003941"/>
                <a:gd name="connsiteX2" fmla="*/ 2035102 w 2144537"/>
                <a:gd name="connsiteY2" fmla="*/ 988238 h 1003941"/>
                <a:gd name="connsiteX3" fmla="*/ 1072239 w 2144537"/>
                <a:gd name="connsiteY3" fmla="*/ 172821 h 1003941"/>
                <a:gd name="connsiteX4" fmla="*/ 109375 w 2144537"/>
                <a:gd name="connsiteY4" fmla="*/ 988238 h 1003941"/>
                <a:gd name="connsiteX5" fmla="*/ 15421 w 2144537"/>
                <a:gd name="connsiteY5" fmla="*/ 980008 h 1003941"/>
                <a:gd name="connsiteX6" fmla="*/ 15421 w 2144537"/>
                <a:gd name="connsiteY6" fmla="*/ 980008 h 1003941"/>
                <a:gd name="connsiteX7" fmla="*/ 23650 w 2144537"/>
                <a:gd name="connsiteY7" fmla="*/ 887425 h 1003941"/>
                <a:gd name="connsiteX8" fmla="*/ 970055 w 2144537"/>
                <a:gd name="connsiteY8" fmla="*/ 87096 h 1003941"/>
                <a:gd name="connsiteX9" fmla="*/ 1072925 w 2144537"/>
                <a:gd name="connsiteY9" fmla="*/ 0 h 1003941"/>
                <a:gd name="connsiteX10" fmla="*/ 1175109 w 2144537"/>
                <a:gd name="connsiteY10" fmla="*/ 87096 h 1003941"/>
                <a:gd name="connsiteX11" fmla="*/ 2121513 w 2144537"/>
                <a:gd name="connsiteY11" fmla="*/ 887425 h 1003941"/>
                <a:gd name="connsiteX12" fmla="*/ 2129057 w 2144537"/>
                <a:gd name="connsiteY12" fmla="*/ 980008 h 1003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44537" h="1003941">
                  <a:moveTo>
                    <a:pt x="2129057" y="980008"/>
                  </a:moveTo>
                  <a:lnTo>
                    <a:pt x="2129057" y="980008"/>
                  </a:lnTo>
                  <a:cubicBezTo>
                    <a:pt x="2105739" y="1008126"/>
                    <a:pt x="2063220" y="1012241"/>
                    <a:pt x="2035102" y="988238"/>
                  </a:cubicBezTo>
                  <a:lnTo>
                    <a:pt x="1072239" y="172821"/>
                  </a:lnTo>
                  <a:lnTo>
                    <a:pt x="109375" y="988238"/>
                  </a:lnTo>
                  <a:cubicBezTo>
                    <a:pt x="81257" y="1012241"/>
                    <a:pt x="39424" y="1008126"/>
                    <a:pt x="15421" y="980008"/>
                  </a:cubicBezTo>
                  <a:lnTo>
                    <a:pt x="15421" y="980008"/>
                  </a:lnTo>
                  <a:cubicBezTo>
                    <a:pt x="-7897" y="951890"/>
                    <a:pt x="-4468" y="910742"/>
                    <a:pt x="23650" y="887425"/>
                  </a:cubicBezTo>
                  <a:lnTo>
                    <a:pt x="970055" y="87096"/>
                  </a:lnTo>
                  <a:lnTo>
                    <a:pt x="1072925" y="0"/>
                  </a:lnTo>
                  <a:lnTo>
                    <a:pt x="1175109" y="87096"/>
                  </a:lnTo>
                  <a:lnTo>
                    <a:pt x="2121513" y="887425"/>
                  </a:lnTo>
                  <a:cubicBezTo>
                    <a:pt x="2148945" y="910057"/>
                    <a:pt x="2152374" y="951890"/>
                    <a:pt x="2129057" y="980008"/>
                  </a:cubicBez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3" name="任意多边形: 形状 532">
              <a:extLst>
                <a:ext uri="{FF2B5EF4-FFF2-40B4-BE49-F238E27FC236}">
                  <a16:creationId xmlns:a16="http://schemas.microsoft.com/office/drawing/2014/main" id="{FB23D167-DDD6-95E2-0B66-F0EEA6D165AA}"/>
                </a:ext>
              </a:extLst>
            </p:cNvPr>
            <p:cNvSpPr/>
            <p:nvPr/>
          </p:nvSpPr>
          <p:spPr>
            <a:xfrm>
              <a:off x="4180563" y="4998820"/>
              <a:ext cx="3535" cy="539514"/>
            </a:xfrm>
            <a:custGeom>
              <a:avLst/>
              <a:gdLst>
                <a:gd name="connsiteX0" fmla="*/ 0 w 6858"/>
                <a:gd name="connsiteY0" fmla="*/ 1046531 h 1046530"/>
                <a:gd name="connsiteX1" fmla="*/ 0 w 6858"/>
                <a:gd name="connsiteY1" fmla="*/ 0 h 1046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1046530">
                  <a:moveTo>
                    <a:pt x="0" y="1046531"/>
                  </a:moveTo>
                  <a:lnTo>
                    <a:pt x="0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1" name="任意多边形: 形状 550">
              <a:extLst>
                <a:ext uri="{FF2B5EF4-FFF2-40B4-BE49-F238E27FC236}">
                  <a16:creationId xmlns:a16="http://schemas.microsoft.com/office/drawing/2014/main" id="{1D5A3EEB-184E-1294-2EC0-0789C7FAF3A0}"/>
                </a:ext>
              </a:extLst>
            </p:cNvPr>
            <p:cNvSpPr/>
            <p:nvPr/>
          </p:nvSpPr>
          <p:spPr>
            <a:xfrm>
              <a:off x="4343902" y="4998820"/>
              <a:ext cx="3535" cy="539514"/>
            </a:xfrm>
            <a:custGeom>
              <a:avLst/>
              <a:gdLst>
                <a:gd name="connsiteX0" fmla="*/ 0 w 6858"/>
                <a:gd name="connsiteY0" fmla="*/ 1046531 h 1046530"/>
                <a:gd name="connsiteX1" fmla="*/ 0 w 6858"/>
                <a:gd name="connsiteY1" fmla="*/ 0 h 1046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1046530">
                  <a:moveTo>
                    <a:pt x="0" y="1046531"/>
                  </a:moveTo>
                  <a:lnTo>
                    <a:pt x="0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2" name="任意多边形: 形状 551">
              <a:extLst>
                <a:ext uri="{FF2B5EF4-FFF2-40B4-BE49-F238E27FC236}">
                  <a16:creationId xmlns:a16="http://schemas.microsoft.com/office/drawing/2014/main" id="{66E975D4-3785-0EE4-1806-43012CC9E3B6}"/>
                </a:ext>
              </a:extLst>
            </p:cNvPr>
            <p:cNvSpPr/>
            <p:nvPr/>
          </p:nvSpPr>
          <p:spPr>
            <a:xfrm>
              <a:off x="3505640" y="4562542"/>
              <a:ext cx="3535" cy="205058"/>
            </a:xfrm>
            <a:custGeom>
              <a:avLst/>
              <a:gdLst>
                <a:gd name="connsiteX0" fmla="*/ 0 w 6858"/>
                <a:gd name="connsiteY0" fmla="*/ 397764 h 397764"/>
                <a:gd name="connsiteX1" fmla="*/ 0 w 6858"/>
                <a:gd name="connsiteY1" fmla="*/ 0 h 397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397764">
                  <a:moveTo>
                    <a:pt x="0" y="397764"/>
                  </a:moveTo>
                  <a:lnTo>
                    <a:pt x="0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3" name="任意多边形: 形状 552">
              <a:extLst>
                <a:ext uri="{FF2B5EF4-FFF2-40B4-BE49-F238E27FC236}">
                  <a16:creationId xmlns:a16="http://schemas.microsoft.com/office/drawing/2014/main" id="{61931E93-AEE9-FD40-0A23-EF49C9117FF7}"/>
                </a:ext>
              </a:extLst>
            </p:cNvPr>
            <p:cNvSpPr/>
            <p:nvPr/>
          </p:nvSpPr>
          <p:spPr>
            <a:xfrm>
              <a:off x="3403111" y="4665071"/>
              <a:ext cx="205058" cy="3535"/>
            </a:xfrm>
            <a:custGeom>
              <a:avLst/>
              <a:gdLst>
                <a:gd name="connsiteX0" fmla="*/ 0 w 397764"/>
                <a:gd name="connsiteY0" fmla="*/ 0 h 6858"/>
                <a:gd name="connsiteX1" fmla="*/ 397764 w 397764"/>
                <a:gd name="connsiteY1" fmla="*/ 0 h 6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7764" h="6858">
                  <a:moveTo>
                    <a:pt x="0" y="0"/>
                  </a:moveTo>
                  <a:lnTo>
                    <a:pt x="397764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4" name="任意多边形: 形状 553">
              <a:extLst>
                <a:ext uri="{FF2B5EF4-FFF2-40B4-BE49-F238E27FC236}">
                  <a16:creationId xmlns:a16="http://schemas.microsoft.com/office/drawing/2014/main" id="{20C030D5-A28B-ADED-97E6-D67EA5D84C20}"/>
                </a:ext>
              </a:extLst>
            </p:cNvPr>
            <p:cNvSpPr/>
            <p:nvPr/>
          </p:nvSpPr>
          <p:spPr>
            <a:xfrm>
              <a:off x="1910078" y="5297921"/>
              <a:ext cx="664670" cy="14142"/>
            </a:xfrm>
            <a:custGeom>
              <a:avLst/>
              <a:gdLst>
                <a:gd name="connsiteX0" fmla="*/ 0 w 1289304"/>
                <a:gd name="connsiteY0" fmla="*/ 0 h 27432"/>
                <a:gd name="connsiteX1" fmla="*/ 1289304 w 1289304"/>
                <a:gd name="connsiteY1" fmla="*/ 0 h 27432"/>
                <a:gd name="connsiteX2" fmla="*/ 1289304 w 1289304"/>
                <a:gd name="connsiteY2" fmla="*/ 27432 h 27432"/>
                <a:gd name="connsiteX3" fmla="*/ 0 w 1289304"/>
                <a:gd name="connsiteY3" fmla="*/ 27432 h 27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304" h="27432">
                  <a:moveTo>
                    <a:pt x="0" y="0"/>
                  </a:moveTo>
                  <a:lnTo>
                    <a:pt x="1289304" y="0"/>
                  </a:lnTo>
                  <a:lnTo>
                    <a:pt x="1289304" y="27432"/>
                  </a:lnTo>
                  <a:lnTo>
                    <a:pt x="0" y="27432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5" name="任意多边形: 形状 554">
              <a:extLst>
                <a:ext uri="{FF2B5EF4-FFF2-40B4-BE49-F238E27FC236}">
                  <a16:creationId xmlns:a16="http://schemas.microsoft.com/office/drawing/2014/main" id="{0F0B1F68-782F-0495-4882-7E07BE224747}"/>
                </a:ext>
              </a:extLst>
            </p:cNvPr>
            <p:cNvSpPr/>
            <p:nvPr/>
          </p:nvSpPr>
          <p:spPr>
            <a:xfrm>
              <a:off x="1910078" y="5397976"/>
              <a:ext cx="664670" cy="14142"/>
            </a:xfrm>
            <a:custGeom>
              <a:avLst/>
              <a:gdLst>
                <a:gd name="connsiteX0" fmla="*/ 0 w 1289304"/>
                <a:gd name="connsiteY0" fmla="*/ 0 h 27432"/>
                <a:gd name="connsiteX1" fmla="*/ 1289304 w 1289304"/>
                <a:gd name="connsiteY1" fmla="*/ 0 h 27432"/>
                <a:gd name="connsiteX2" fmla="*/ 1289304 w 1289304"/>
                <a:gd name="connsiteY2" fmla="*/ 27432 h 27432"/>
                <a:gd name="connsiteX3" fmla="*/ 0 w 1289304"/>
                <a:gd name="connsiteY3" fmla="*/ 27432 h 27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304" h="27432">
                  <a:moveTo>
                    <a:pt x="0" y="0"/>
                  </a:moveTo>
                  <a:lnTo>
                    <a:pt x="1289304" y="0"/>
                  </a:lnTo>
                  <a:lnTo>
                    <a:pt x="1289304" y="27432"/>
                  </a:lnTo>
                  <a:lnTo>
                    <a:pt x="0" y="27432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6" name="任意多边形: 形状 555">
              <a:extLst>
                <a:ext uri="{FF2B5EF4-FFF2-40B4-BE49-F238E27FC236}">
                  <a16:creationId xmlns:a16="http://schemas.microsoft.com/office/drawing/2014/main" id="{5F6F8B26-1A8D-2721-DCED-BDF1E1851E5F}"/>
                </a:ext>
              </a:extLst>
            </p:cNvPr>
            <p:cNvSpPr/>
            <p:nvPr/>
          </p:nvSpPr>
          <p:spPr>
            <a:xfrm>
              <a:off x="2011900" y="4812147"/>
              <a:ext cx="3535" cy="726187"/>
            </a:xfrm>
            <a:custGeom>
              <a:avLst/>
              <a:gdLst>
                <a:gd name="connsiteX0" fmla="*/ 0 w 6858"/>
                <a:gd name="connsiteY0" fmla="*/ 1408633 h 1408633"/>
                <a:gd name="connsiteX1" fmla="*/ 0 w 6858"/>
                <a:gd name="connsiteY1" fmla="*/ 0 h 1408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1408633">
                  <a:moveTo>
                    <a:pt x="0" y="1408633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7" name="任意多边形: 形状 556">
              <a:extLst>
                <a:ext uri="{FF2B5EF4-FFF2-40B4-BE49-F238E27FC236}">
                  <a16:creationId xmlns:a16="http://schemas.microsoft.com/office/drawing/2014/main" id="{92C8E62E-4ADD-C3DC-6AD6-0239E85935D1}"/>
                </a:ext>
              </a:extLst>
            </p:cNvPr>
            <p:cNvSpPr/>
            <p:nvPr/>
          </p:nvSpPr>
          <p:spPr>
            <a:xfrm>
              <a:off x="1848914" y="4998820"/>
              <a:ext cx="3535" cy="539514"/>
            </a:xfrm>
            <a:custGeom>
              <a:avLst/>
              <a:gdLst>
                <a:gd name="connsiteX0" fmla="*/ 0 w 6858"/>
                <a:gd name="connsiteY0" fmla="*/ 1046531 h 1046530"/>
                <a:gd name="connsiteX1" fmla="*/ 0 w 6858"/>
                <a:gd name="connsiteY1" fmla="*/ 0 h 1046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1046530">
                  <a:moveTo>
                    <a:pt x="0" y="1046531"/>
                  </a:moveTo>
                  <a:lnTo>
                    <a:pt x="0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8" name="任意多边形: 形状 557">
              <a:extLst>
                <a:ext uri="{FF2B5EF4-FFF2-40B4-BE49-F238E27FC236}">
                  <a16:creationId xmlns:a16="http://schemas.microsoft.com/office/drawing/2014/main" id="{83E89CB6-8512-1C98-4A79-B1CD4A794D83}"/>
                </a:ext>
              </a:extLst>
            </p:cNvPr>
            <p:cNvSpPr/>
            <p:nvPr/>
          </p:nvSpPr>
          <p:spPr>
            <a:xfrm>
              <a:off x="2250898" y="4865886"/>
              <a:ext cx="3535" cy="672448"/>
            </a:xfrm>
            <a:custGeom>
              <a:avLst/>
              <a:gdLst>
                <a:gd name="connsiteX0" fmla="*/ 0 w 6858"/>
                <a:gd name="connsiteY0" fmla="*/ 1304392 h 1304391"/>
                <a:gd name="connsiteX1" fmla="*/ 0 w 6858"/>
                <a:gd name="connsiteY1" fmla="*/ 0 h 1304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1304391">
                  <a:moveTo>
                    <a:pt x="0" y="1304392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9" name="任意多边形: 形状 558">
              <a:extLst>
                <a:ext uri="{FF2B5EF4-FFF2-40B4-BE49-F238E27FC236}">
                  <a16:creationId xmlns:a16="http://schemas.microsoft.com/office/drawing/2014/main" id="{510D1AC6-91A7-8A24-82D9-EC566C1D441A}"/>
                </a:ext>
              </a:extLst>
            </p:cNvPr>
            <p:cNvSpPr/>
            <p:nvPr/>
          </p:nvSpPr>
          <p:spPr>
            <a:xfrm>
              <a:off x="2481411" y="5186907"/>
              <a:ext cx="49497" cy="351427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solidFill>
              <a:srgbClr val="66333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0" name="任意多边形: 形状 559">
              <a:extLst>
                <a:ext uri="{FF2B5EF4-FFF2-40B4-BE49-F238E27FC236}">
                  <a16:creationId xmlns:a16="http://schemas.microsoft.com/office/drawing/2014/main" id="{A10D6839-4F1C-1507-F5BA-2DD00C2E35A4}"/>
                </a:ext>
              </a:extLst>
            </p:cNvPr>
            <p:cNvSpPr/>
            <p:nvPr/>
          </p:nvSpPr>
          <p:spPr>
            <a:xfrm>
              <a:off x="2481411" y="5186907"/>
              <a:ext cx="49497" cy="351427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1" name="任意多边形: 形状 560">
              <a:extLst>
                <a:ext uri="{FF2B5EF4-FFF2-40B4-BE49-F238E27FC236}">
                  <a16:creationId xmlns:a16="http://schemas.microsoft.com/office/drawing/2014/main" id="{1B52E06D-0C81-EFC0-BAF6-4538DCF493F4}"/>
                </a:ext>
              </a:extLst>
            </p:cNvPr>
            <p:cNvSpPr/>
            <p:nvPr/>
          </p:nvSpPr>
          <p:spPr>
            <a:xfrm>
              <a:off x="2349891" y="5186907"/>
              <a:ext cx="49497" cy="351427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solidFill>
              <a:srgbClr val="66333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2" name="任意多边形: 形状 561">
              <a:extLst>
                <a:ext uri="{FF2B5EF4-FFF2-40B4-BE49-F238E27FC236}">
                  <a16:creationId xmlns:a16="http://schemas.microsoft.com/office/drawing/2014/main" id="{C796BE87-080A-9E28-3A56-C3883403FEAB}"/>
                </a:ext>
              </a:extLst>
            </p:cNvPr>
            <p:cNvSpPr/>
            <p:nvPr/>
          </p:nvSpPr>
          <p:spPr>
            <a:xfrm>
              <a:off x="2349891" y="5186907"/>
              <a:ext cx="49497" cy="351427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3" name="任意多边形: 形状 562">
              <a:extLst>
                <a:ext uri="{FF2B5EF4-FFF2-40B4-BE49-F238E27FC236}">
                  <a16:creationId xmlns:a16="http://schemas.microsoft.com/office/drawing/2014/main" id="{3E617469-2355-0B4D-BF01-D4F17491385B}"/>
                </a:ext>
              </a:extLst>
            </p:cNvPr>
            <p:cNvSpPr/>
            <p:nvPr/>
          </p:nvSpPr>
          <p:spPr>
            <a:xfrm>
              <a:off x="2218725" y="5186907"/>
              <a:ext cx="49497" cy="351427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solidFill>
              <a:srgbClr val="66333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4" name="任意多边形: 形状 563">
              <a:extLst>
                <a:ext uri="{FF2B5EF4-FFF2-40B4-BE49-F238E27FC236}">
                  <a16:creationId xmlns:a16="http://schemas.microsoft.com/office/drawing/2014/main" id="{432AB97C-8F1A-72D4-F512-353FEE518F47}"/>
                </a:ext>
              </a:extLst>
            </p:cNvPr>
            <p:cNvSpPr/>
            <p:nvPr/>
          </p:nvSpPr>
          <p:spPr>
            <a:xfrm>
              <a:off x="2218725" y="5186907"/>
              <a:ext cx="49497" cy="351427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5" name="任意多边形: 形状 564">
              <a:extLst>
                <a:ext uri="{FF2B5EF4-FFF2-40B4-BE49-F238E27FC236}">
                  <a16:creationId xmlns:a16="http://schemas.microsoft.com/office/drawing/2014/main" id="{6916180B-B98A-F2E3-9399-DB52539CEB4B}"/>
                </a:ext>
              </a:extLst>
            </p:cNvPr>
            <p:cNvSpPr/>
            <p:nvPr/>
          </p:nvSpPr>
          <p:spPr>
            <a:xfrm>
              <a:off x="2087559" y="5186907"/>
              <a:ext cx="49497" cy="351427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solidFill>
              <a:srgbClr val="66333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6" name="任意多边形: 形状 565">
              <a:extLst>
                <a:ext uri="{FF2B5EF4-FFF2-40B4-BE49-F238E27FC236}">
                  <a16:creationId xmlns:a16="http://schemas.microsoft.com/office/drawing/2014/main" id="{503DF091-09C2-2E0C-5C43-E29ABD3F9176}"/>
                </a:ext>
              </a:extLst>
            </p:cNvPr>
            <p:cNvSpPr/>
            <p:nvPr/>
          </p:nvSpPr>
          <p:spPr>
            <a:xfrm>
              <a:off x="2087559" y="5186907"/>
              <a:ext cx="49497" cy="351427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7" name="任意多边形: 形状 566">
              <a:extLst>
                <a:ext uri="{FF2B5EF4-FFF2-40B4-BE49-F238E27FC236}">
                  <a16:creationId xmlns:a16="http://schemas.microsoft.com/office/drawing/2014/main" id="{8A4845E4-30E4-F26E-C876-E62D7C3A63D1}"/>
                </a:ext>
              </a:extLst>
            </p:cNvPr>
            <p:cNvSpPr/>
            <p:nvPr/>
          </p:nvSpPr>
          <p:spPr>
            <a:xfrm>
              <a:off x="1956393" y="5186907"/>
              <a:ext cx="49497" cy="351427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solidFill>
              <a:srgbClr val="66333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8" name="任意多边形: 形状 567">
              <a:extLst>
                <a:ext uri="{FF2B5EF4-FFF2-40B4-BE49-F238E27FC236}">
                  <a16:creationId xmlns:a16="http://schemas.microsoft.com/office/drawing/2014/main" id="{A53ACF06-767B-E36B-1A00-3D4A36FAE77C}"/>
                </a:ext>
              </a:extLst>
            </p:cNvPr>
            <p:cNvSpPr/>
            <p:nvPr/>
          </p:nvSpPr>
          <p:spPr>
            <a:xfrm>
              <a:off x="1956393" y="5186907"/>
              <a:ext cx="49497" cy="351427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9" name="任意多边形: 形状 568">
              <a:extLst>
                <a:ext uri="{FF2B5EF4-FFF2-40B4-BE49-F238E27FC236}">
                  <a16:creationId xmlns:a16="http://schemas.microsoft.com/office/drawing/2014/main" id="{D3F8C964-026A-C36F-B795-7A4877F01CAF}"/>
                </a:ext>
              </a:extLst>
            </p:cNvPr>
            <p:cNvSpPr/>
            <p:nvPr/>
          </p:nvSpPr>
          <p:spPr>
            <a:xfrm>
              <a:off x="3574228" y="5300750"/>
              <a:ext cx="3535" cy="79548"/>
            </a:xfrm>
            <a:custGeom>
              <a:avLst/>
              <a:gdLst>
                <a:gd name="connsiteX0" fmla="*/ 0 w 6858"/>
                <a:gd name="connsiteY0" fmla="*/ 0 h 154305"/>
                <a:gd name="connsiteX1" fmla="*/ 0 w 6858"/>
                <a:gd name="connsiteY1" fmla="*/ 154305 h 154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154305">
                  <a:moveTo>
                    <a:pt x="0" y="0"/>
                  </a:moveTo>
                  <a:lnTo>
                    <a:pt x="0" y="154305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0" name="任意多边形: 形状 569">
              <a:extLst>
                <a:ext uri="{FF2B5EF4-FFF2-40B4-BE49-F238E27FC236}">
                  <a16:creationId xmlns:a16="http://schemas.microsoft.com/office/drawing/2014/main" id="{3B1D84B3-6F39-0C95-0FA8-A16B430BCE53}"/>
                </a:ext>
              </a:extLst>
            </p:cNvPr>
            <p:cNvSpPr/>
            <p:nvPr/>
          </p:nvSpPr>
          <p:spPr>
            <a:xfrm>
              <a:off x="4347084" y="5065641"/>
              <a:ext cx="28637" cy="31112"/>
            </a:xfrm>
            <a:custGeom>
              <a:avLst/>
              <a:gdLst>
                <a:gd name="connsiteX0" fmla="*/ 0 w 55549"/>
                <a:gd name="connsiteY0" fmla="*/ 60350 h 60350"/>
                <a:gd name="connsiteX1" fmla="*/ 55550 w 55549"/>
                <a:gd name="connsiteY1" fmla="*/ 0 h 60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5549" h="60350">
                  <a:moveTo>
                    <a:pt x="0" y="60350"/>
                  </a:moveTo>
                  <a:lnTo>
                    <a:pt x="55550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1" name="任意多边形: 形状 570">
              <a:extLst>
                <a:ext uri="{FF2B5EF4-FFF2-40B4-BE49-F238E27FC236}">
                  <a16:creationId xmlns:a16="http://schemas.microsoft.com/office/drawing/2014/main" id="{1EEB4003-2B7B-1C2F-2DF0-D3506C2F3B25}"/>
                </a:ext>
              </a:extLst>
            </p:cNvPr>
            <p:cNvSpPr/>
            <p:nvPr/>
          </p:nvSpPr>
          <p:spPr>
            <a:xfrm>
              <a:off x="4343902" y="5172766"/>
              <a:ext cx="44547" cy="29698"/>
            </a:xfrm>
            <a:custGeom>
              <a:avLst/>
              <a:gdLst>
                <a:gd name="connsiteX0" fmla="*/ 0 w 86410"/>
                <a:gd name="connsiteY0" fmla="*/ 57607 h 57607"/>
                <a:gd name="connsiteX1" fmla="*/ 86411 w 86410"/>
                <a:gd name="connsiteY1" fmla="*/ 0 h 57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6410" h="57607">
                  <a:moveTo>
                    <a:pt x="0" y="57607"/>
                  </a:moveTo>
                  <a:lnTo>
                    <a:pt x="86411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2" name="任意多边形: 形状 571">
              <a:extLst>
                <a:ext uri="{FF2B5EF4-FFF2-40B4-BE49-F238E27FC236}">
                  <a16:creationId xmlns:a16="http://schemas.microsoft.com/office/drawing/2014/main" id="{DEF1EECA-8713-1765-5ED1-0B4DDF6FF008}"/>
                </a:ext>
              </a:extLst>
            </p:cNvPr>
            <p:cNvSpPr/>
            <p:nvPr/>
          </p:nvSpPr>
          <p:spPr>
            <a:xfrm>
              <a:off x="4312083" y="5126804"/>
              <a:ext cx="29698" cy="22627"/>
            </a:xfrm>
            <a:custGeom>
              <a:avLst/>
              <a:gdLst>
                <a:gd name="connsiteX0" fmla="*/ 57607 w 57607"/>
                <a:gd name="connsiteY0" fmla="*/ 43891 h 43891"/>
                <a:gd name="connsiteX1" fmla="*/ 0 w 57607"/>
                <a:gd name="connsiteY1" fmla="*/ 0 h 43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7607" h="43891">
                  <a:moveTo>
                    <a:pt x="57607" y="43891"/>
                  </a:moveTo>
                  <a:lnTo>
                    <a:pt x="0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3" name="任意多边形: 形状 572">
              <a:extLst>
                <a:ext uri="{FF2B5EF4-FFF2-40B4-BE49-F238E27FC236}">
                  <a16:creationId xmlns:a16="http://schemas.microsoft.com/office/drawing/2014/main" id="{804BD919-B1CF-977F-B69B-0C3AB6AC55CB}"/>
                </a:ext>
              </a:extLst>
            </p:cNvPr>
            <p:cNvSpPr/>
            <p:nvPr/>
          </p:nvSpPr>
          <p:spPr>
            <a:xfrm>
              <a:off x="4180563" y="5037357"/>
              <a:ext cx="38183" cy="28284"/>
            </a:xfrm>
            <a:custGeom>
              <a:avLst/>
              <a:gdLst>
                <a:gd name="connsiteX0" fmla="*/ 0 w 74066"/>
                <a:gd name="connsiteY0" fmla="*/ 54864 h 54864"/>
                <a:gd name="connsiteX1" fmla="*/ 74066 w 74066"/>
                <a:gd name="connsiteY1" fmla="*/ 0 h 54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066" h="54864">
                  <a:moveTo>
                    <a:pt x="0" y="54864"/>
                  </a:moveTo>
                  <a:lnTo>
                    <a:pt x="74066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4" name="任意多边形: 形状 573">
              <a:extLst>
                <a:ext uri="{FF2B5EF4-FFF2-40B4-BE49-F238E27FC236}">
                  <a16:creationId xmlns:a16="http://schemas.microsoft.com/office/drawing/2014/main" id="{11144468-84A0-9636-9B72-FD617BA51576}"/>
                </a:ext>
              </a:extLst>
            </p:cNvPr>
            <p:cNvSpPr/>
            <p:nvPr/>
          </p:nvSpPr>
          <p:spPr>
            <a:xfrm>
              <a:off x="4180563" y="5126804"/>
              <a:ext cx="59396" cy="41365"/>
            </a:xfrm>
            <a:custGeom>
              <a:avLst/>
              <a:gdLst>
                <a:gd name="connsiteX0" fmla="*/ 0 w 115214"/>
                <a:gd name="connsiteY0" fmla="*/ 80239 h 80238"/>
                <a:gd name="connsiteX1" fmla="*/ 115214 w 115214"/>
                <a:gd name="connsiteY1" fmla="*/ 0 h 80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5214" h="80238">
                  <a:moveTo>
                    <a:pt x="0" y="80239"/>
                  </a:moveTo>
                  <a:lnTo>
                    <a:pt x="115214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5" name="任意多边形: 形状 574">
              <a:extLst>
                <a:ext uri="{FF2B5EF4-FFF2-40B4-BE49-F238E27FC236}">
                  <a16:creationId xmlns:a16="http://schemas.microsoft.com/office/drawing/2014/main" id="{84A58393-213B-9008-AF14-B590A4DB420D}"/>
                </a:ext>
              </a:extLst>
            </p:cNvPr>
            <p:cNvSpPr/>
            <p:nvPr/>
          </p:nvSpPr>
          <p:spPr>
            <a:xfrm>
              <a:off x="4138844" y="5072712"/>
              <a:ext cx="39951" cy="37829"/>
            </a:xfrm>
            <a:custGeom>
              <a:avLst/>
              <a:gdLst>
                <a:gd name="connsiteX0" fmla="*/ 77495 w 77495"/>
                <a:gd name="connsiteY0" fmla="*/ 73381 h 73380"/>
                <a:gd name="connsiteX1" fmla="*/ 0 w 77495"/>
                <a:gd name="connsiteY1" fmla="*/ 0 h 73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7495" h="73380">
                  <a:moveTo>
                    <a:pt x="77495" y="73381"/>
                  </a:moveTo>
                  <a:lnTo>
                    <a:pt x="0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76576369-C1E4-A7A2-D940-7EE04D48AFA9}"/>
                </a:ext>
              </a:extLst>
            </p:cNvPr>
            <p:cNvSpPr/>
            <p:nvPr/>
          </p:nvSpPr>
          <p:spPr>
            <a:xfrm>
              <a:off x="2250898" y="5042660"/>
              <a:ext cx="52325" cy="60103"/>
            </a:xfrm>
            <a:custGeom>
              <a:avLst/>
              <a:gdLst>
                <a:gd name="connsiteX0" fmla="*/ 101498 w 101498"/>
                <a:gd name="connsiteY0" fmla="*/ 0 h 116586"/>
                <a:gd name="connsiteX1" fmla="*/ 0 w 101498"/>
                <a:gd name="connsiteY1" fmla="*/ 116586 h 116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1498" h="116586">
                  <a:moveTo>
                    <a:pt x="101498" y="0"/>
                  </a:moveTo>
                  <a:lnTo>
                    <a:pt x="0" y="116586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EA1A10F0-9BC0-F8C5-A5CB-76D93ACAF287}"/>
                </a:ext>
              </a:extLst>
            </p:cNvPr>
            <p:cNvSpPr/>
            <p:nvPr/>
          </p:nvSpPr>
          <p:spPr>
            <a:xfrm>
              <a:off x="2250898" y="4901594"/>
              <a:ext cx="34647" cy="50911"/>
            </a:xfrm>
            <a:custGeom>
              <a:avLst/>
              <a:gdLst>
                <a:gd name="connsiteX0" fmla="*/ 67208 w 67208"/>
                <a:gd name="connsiteY0" fmla="*/ 0 h 98755"/>
                <a:gd name="connsiteX1" fmla="*/ 0 w 67208"/>
                <a:gd name="connsiteY1" fmla="*/ 98755 h 9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7208" h="98755">
                  <a:moveTo>
                    <a:pt x="67208" y="0"/>
                  </a:moveTo>
                  <a:lnTo>
                    <a:pt x="0" y="98755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1B0D2842-80B2-C094-9BFA-12AED9EDB3A9}"/>
                </a:ext>
              </a:extLst>
            </p:cNvPr>
            <p:cNvSpPr/>
            <p:nvPr/>
          </p:nvSpPr>
          <p:spPr>
            <a:xfrm>
              <a:off x="2204230" y="4998820"/>
              <a:ext cx="46668" cy="33233"/>
            </a:xfrm>
            <a:custGeom>
              <a:avLst/>
              <a:gdLst>
                <a:gd name="connsiteX0" fmla="*/ 90526 w 90525"/>
                <a:gd name="connsiteY0" fmla="*/ 64465 h 64465"/>
                <a:gd name="connsiteX1" fmla="*/ 0 w 90525"/>
                <a:gd name="connsiteY1" fmla="*/ 0 h 64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0525" h="64465">
                  <a:moveTo>
                    <a:pt x="90526" y="64465"/>
                  </a:moveTo>
                  <a:lnTo>
                    <a:pt x="0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BD00DB97-22BA-EE96-7BFF-ACEA59453164}"/>
                </a:ext>
              </a:extLst>
            </p:cNvPr>
            <p:cNvSpPr/>
            <p:nvPr/>
          </p:nvSpPr>
          <p:spPr>
            <a:xfrm>
              <a:off x="3593320" y="5138118"/>
              <a:ext cx="133995" cy="130459"/>
            </a:xfrm>
            <a:custGeom>
              <a:avLst/>
              <a:gdLst>
                <a:gd name="connsiteX0" fmla="*/ 0 w 259918"/>
                <a:gd name="connsiteY0" fmla="*/ 0 h 253060"/>
                <a:gd name="connsiteX1" fmla="*/ 259919 w 259918"/>
                <a:gd name="connsiteY1" fmla="*/ 0 h 253060"/>
                <a:gd name="connsiteX2" fmla="*/ 259919 w 259918"/>
                <a:gd name="connsiteY2" fmla="*/ 253060 h 253060"/>
                <a:gd name="connsiteX3" fmla="*/ 0 w 259918"/>
                <a:gd name="connsiteY3" fmla="*/ 253060 h 253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9918" h="253060">
                  <a:moveTo>
                    <a:pt x="0" y="0"/>
                  </a:moveTo>
                  <a:lnTo>
                    <a:pt x="259919" y="0"/>
                  </a:lnTo>
                  <a:lnTo>
                    <a:pt x="259919" y="253060"/>
                  </a:lnTo>
                  <a:lnTo>
                    <a:pt x="0" y="253060"/>
                  </a:lnTo>
                  <a:close/>
                </a:path>
              </a:pathLst>
            </a:custGeom>
            <a:solidFill>
              <a:srgbClr val="89C6CC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4B5F5286-3417-711C-A351-8656D4D4C9CA}"/>
                </a:ext>
              </a:extLst>
            </p:cNvPr>
            <p:cNvSpPr/>
            <p:nvPr/>
          </p:nvSpPr>
          <p:spPr>
            <a:xfrm>
              <a:off x="3593320" y="5138118"/>
              <a:ext cx="75659" cy="99700"/>
            </a:xfrm>
            <a:custGeom>
              <a:avLst/>
              <a:gdLst>
                <a:gd name="connsiteX0" fmla="*/ 0 w 146760"/>
                <a:gd name="connsiteY0" fmla="*/ 193396 h 193395"/>
                <a:gd name="connsiteX1" fmla="*/ 146761 w 146760"/>
                <a:gd name="connsiteY1" fmla="*/ 0 h 193395"/>
                <a:gd name="connsiteX2" fmla="*/ 9601 w 146760"/>
                <a:gd name="connsiteY2" fmla="*/ 0 h 193395"/>
                <a:gd name="connsiteX3" fmla="*/ 0 w 146760"/>
                <a:gd name="connsiteY3" fmla="*/ 12344 h 193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760" h="193395">
                  <a:moveTo>
                    <a:pt x="0" y="193396"/>
                  </a:moveTo>
                  <a:lnTo>
                    <a:pt x="146761" y="0"/>
                  </a:lnTo>
                  <a:lnTo>
                    <a:pt x="9601" y="0"/>
                  </a:lnTo>
                  <a:lnTo>
                    <a:pt x="0" y="12344"/>
                  </a:lnTo>
                  <a:close/>
                </a:path>
              </a:pathLst>
            </a:custGeom>
            <a:solidFill>
              <a:srgbClr val="D0F6FB">
                <a:alpha val="92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1C60551D-8FF9-B147-0A8A-B0CD32D1CE63}"/>
                </a:ext>
              </a:extLst>
            </p:cNvPr>
            <p:cNvSpPr/>
            <p:nvPr/>
          </p:nvSpPr>
          <p:spPr>
            <a:xfrm>
              <a:off x="3593320" y="5138118"/>
              <a:ext cx="113488" cy="130459"/>
            </a:xfrm>
            <a:custGeom>
              <a:avLst/>
              <a:gdLst>
                <a:gd name="connsiteX0" fmla="*/ 185852 w 220141"/>
                <a:gd name="connsiteY0" fmla="*/ 0 h 253060"/>
                <a:gd name="connsiteX1" fmla="*/ 0 w 220141"/>
                <a:gd name="connsiteY1" fmla="*/ 244831 h 253060"/>
                <a:gd name="connsiteX2" fmla="*/ 0 w 220141"/>
                <a:gd name="connsiteY2" fmla="*/ 253060 h 253060"/>
                <a:gd name="connsiteX3" fmla="*/ 28118 w 220141"/>
                <a:gd name="connsiteY3" fmla="*/ 253060 h 253060"/>
                <a:gd name="connsiteX4" fmla="*/ 220142 w 220141"/>
                <a:gd name="connsiteY4" fmla="*/ 0 h 253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0141" h="253060">
                  <a:moveTo>
                    <a:pt x="185852" y="0"/>
                  </a:moveTo>
                  <a:lnTo>
                    <a:pt x="0" y="244831"/>
                  </a:lnTo>
                  <a:lnTo>
                    <a:pt x="0" y="253060"/>
                  </a:lnTo>
                  <a:lnTo>
                    <a:pt x="28118" y="253060"/>
                  </a:lnTo>
                  <a:lnTo>
                    <a:pt x="220142" y="0"/>
                  </a:lnTo>
                  <a:close/>
                </a:path>
              </a:pathLst>
            </a:custGeom>
            <a:solidFill>
              <a:srgbClr val="D0F6FB">
                <a:alpha val="92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1B424F6A-0AA6-AC70-F3F3-A534C5C8E615}"/>
                </a:ext>
              </a:extLst>
            </p:cNvPr>
            <p:cNvSpPr/>
            <p:nvPr/>
          </p:nvSpPr>
          <p:spPr>
            <a:xfrm>
              <a:off x="3593320" y="5138118"/>
              <a:ext cx="133995" cy="130459"/>
            </a:xfrm>
            <a:custGeom>
              <a:avLst/>
              <a:gdLst>
                <a:gd name="connsiteX0" fmla="*/ 0 w 259918"/>
                <a:gd name="connsiteY0" fmla="*/ 0 h 253060"/>
                <a:gd name="connsiteX1" fmla="*/ 259919 w 259918"/>
                <a:gd name="connsiteY1" fmla="*/ 0 h 253060"/>
                <a:gd name="connsiteX2" fmla="*/ 259919 w 259918"/>
                <a:gd name="connsiteY2" fmla="*/ 253060 h 253060"/>
                <a:gd name="connsiteX3" fmla="*/ 0 w 259918"/>
                <a:gd name="connsiteY3" fmla="*/ 253060 h 253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9918" h="253060">
                  <a:moveTo>
                    <a:pt x="0" y="0"/>
                  </a:moveTo>
                  <a:lnTo>
                    <a:pt x="259919" y="0"/>
                  </a:lnTo>
                  <a:lnTo>
                    <a:pt x="259919" y="253060"/>
                  </a:lnTo>
                  <a:lnTo>
                    <a:pt x="0" y="253060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AB14CFDE-C697-FF9A-5F62-FE40F575AF00}"/>
                </a:ext>
              </a:extLst>
            </p:cNvPr>
            <p:cNvSpPr/>
            <p:nvPr/>
          </p:nvSpPr>
          <p:spPr>
            <a:xfrm>
              <a:off x="2011900" y="4874725"/>
              <a:ext cx="43840" cy="44193"/>
            </a:xfrm>
            <a:custGeom>
              <a:avLst/>
              <a:gdLst>
                <a:gd name="connsiteX0" fmla="*/ 85039 w 85039"/>
                <a:gd name="connsiteY0" fmla="*/ 0 h 85725"/>
                <a:gd name="connsiteX1" fmla="*/ 0 w 85039"/>
                <a:gd name="connsiteY1" fmla="*/ 85725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5039" h="85725">
                  <a:moveTo>
                    <a:pt x="85039" y="0"/>
                  </a:moveTo>
                  <a:lnTo>
                    <a:pt x="0" y="85725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29C44346-C3B6-8C46-95CB-5FEFAFC00F19}"/>
                </a:ext>
              </a:extLst>
            </p:cNvPr>
            <p:cNvSpPr/>
            <p:nvPr/>
          </p:nvSpPr>
          <p:spPr>
            <a:xfrm>
              <a:off x="2011900" y="4979375"/>
              <a:ext cx="56214" cy="52679"/>
            </a:xfrm>
            <a:custGeom>
              <a:avLst/>
              <a:gdLst>
                <a:gd name="connsiteX0" fmla="*/ 0 w 109042"/>
                <a:gd name="connsiteY0" fmla="*/ 102184 h 102184"/>
                <a:gd name="connsiteX1" fmla="*/ 109042 w 109042"/>
                <a:gd name="connsiteY1" fmla="*/ 0 h 102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9042" h="102184">
                  <a:moveTo>
                    <a:pt x="0" y="102184"/>
                  </a:moveTo>
                  <a:lnTo>
                    <a:pt x="109042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1C87E741-5B74-4C46-E39D-F919A286A60F}"/>
                </a:ext>
              </a:extLst>
            </p:cNvPr>
            <p:cNvSpPr/>
            <p:nvPr/>
          </p:nvSpPr>
          <p:spPr>
            <a:xfrm>
              <a:off x="1970181" y="4927050"/>
              <a:ext cx="41718" cy="37829"/>
            </a:xfrm>
            <a:custGeom>
              <a:avLst/>
              <a:gdLst>
                <a:gd name="connsiteX0" fmla="*/ 80924 w 80924"/>
                <a:gd name="connsiteY0" fmla="*/ 73381 h 73380"/>
                <a:gd name="connsiteX1" fmla="*/ 0 w 80924"/>
                <a:gd name="connsiteY1" fmla="*/ 0 h 73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0924" h="73380">
                  <a:moveTo>
                    <a:pt x="80924" y="73381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0FA5AD1D-739C-CCC3-8259-9229B1F1DB12}"/>
                </a:ext>
              </a:extLst>
            </p:cNvPr>
            <p:cNvSpPr/>
            <p:nvPr/>
          </p:nvSpPr>
          <p:spPr>
            <a:xfrm>
              <a:off x="1848914" y="5095692"/>
              <a:ext cx="37829" cy="44193"/>
            </a:xfrm>
            <a:custGeom>
              <a:avLst/>
              <a:gdLst>
                <a:gd name="connsiteX0" fmla="*/ 0 w 73380"/>
                <a:gd name="connsiteY0" fmla="*/ 85725 h 85725"/>
                <a:gd name="connsiteX1" fmla="*/ 73381 w 73380"/>
                <a:gd name="connsiteY1" fmla="*/ 0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380" h="85725">
                  <a:moveTo>
                    <a:pt x="0" y="85725"/>
                  </a:moveTo>
                  <a:lnTo>
                    <a:pt x="73381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579315C1-3C93-7E82-BF70-829F6C21A2FD}"/>
                </a:ext>
              </a:extLst>
            </p:cNvPr>
            <p:cNvSpPr/>
            <p:nvPr/>
          </p:nvSpPr>
          <p:spPr>
            <a:xfrm>
              <a:off x="1811792" y="5042660"/>
              <a:ext cx="35355" cy="30052"/>
            </a:xfrm>
            <a:custGeom>
              <a:avLst/>
              <a:gdLst>
                <a:gd name="connsiteX0" fmla="*/ 68580 w 68580"/>
                <a:gd name="connsiteY0" fmla="*/ 58293 h 58293"/>
                <a:gd name="connsiteX1" fmla="*/ 0 w 68580"/>
                <a:gd name="connsiteY1" fmla="*/ 0 h 58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0" h="58293">
                  <a:moveTo>
                    <a:pt x="68580" y="58293"/>
                  </a:moveTo>
                  <a:lnTo>
                    <a:pt x="0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959D905F-3AD0-37BE-19A3-92E9625DC4F3}"/>
              </a:ext>
            </a:extLst>
          </p:cNvPr>
          <p:cNvSpPr/>
          <p:nvPr/>
        </p:nvSpPr>
        <p:spPr>
          <a:xfrm>
            <a:off x="0" y="4990617"/>
            <a:ext cx="12192000" cy="1867383"/>
          </a:xfrm>
          <a:custGeom>
            <a:avLst/>
            <a:gdLst>
              <a:gd name="connsiteX0" fmla="*/ 6995886 w 12192000"/>
              <a:gd name="connsiteY0" fmla="*/ 70 h 1867383"/>
              <a:gd name="connsiteX1" fmla="*/ 12095134 w 12192000"/>
              <a:gd name="connsiteY1" fmla="*/ 438617 h 1867383"/>
              <a:gd name="connsiteX2" fmla="*/ 12192000 w 12192000"/>
              <a:gd name="connsiteY2" fmla="*/ 469223 h 1867383"/>
              <a:gd name="connsiteX3" fmla="*/ 12192000 w 12192000"/>
              <a:gd name="connsiteY3" fmla="*/ 1867383 h 1867383"/>
              <a:gd name="connsiteX4" fmla="*/ 0 w 12192000"/>
              <a:gd name="connsiteY4" fmla="*/ 1867383 h 1867383"/>
              <a:gd name="connsiteX5" fmla="*/ 0 w 12192000"/>
              <a:gd name="connsiteY5" fmla="*/ 203872 h 1867383"/>
              <a:gd name="connsiteX6" fmla="*/ 240230 w 12192000"/>
              <a:gd name="connsiteY6" fmla="*/ 279966 h 1867383"/>
              <a:gd name="connsiteX7" fmla="*/ 2162629 w 12192000"/>
              <a:gd name="connsiteY7" fmla="*/ 551613 h 1867383"/>
              <a:gd name="connsiteX8" fmla="*/ 6995886 w 12192000"/>
              <a:gd name="connsiteY8" fmla="*/ 70 h 1867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1867383">
                <a:moveTo>
                  <a:pt x="6995886" y="70"/>
                </a:moveTo>
                <a:cubicBezTo>
                  <a:pt x="8507186" y="6420"/>
                  <a:pt x="10903782" y="107227"/>
                  <a:pt x="12095134" y="438617"/>
                </a:cubicBezTo>
                <a:lnTo>
                  <a:pt x="12192000" y="469223"/>
                </a:lnTo>
                <a:lnTo>
                  <a:pt x="12192000" y="1867383"/>
                </a:lnTo>
                <a:lnTo>
                  <a:pt x="0" y="1867383"/>
                </a:lnTo>
                <a:lnTo>
                  <a:pt x="0" y="203872"/>
                </a:lnTo>
                <a:lnTo>
                  <a:pt x="240230" y="279966"/>
                </a:lnTo>
                <a:cubicBezTo>
                  <a:pt x="766102" y="435008"/>
                  <a:pt x="1365856" y="548590"/>
                  <a:pt x="2162629" y="551613"/>
                </a:cubicBezTo>
                <a:cubicBezTo>
                  <a:pt x="3437467" y="556451"/>
                  <a:pt x="5268687" y="-7187"/>
                  <a:pt x="6995886" y="70"/>
                </a:cubicBezTo>
                <a:close/>
              </a:path>
            </a:pathLst>
          </a:custGeom>
          <a:solidFill>
            <a:srgbClr val="05755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34" name="任意多边形: 形状 533">
            <a:extLst>
              <a:ext uri="{FF2B5EF4-FFF2-40B4-BE49-F238E27FC236}">
                <a16:creationId xmlns:a16="http://schemas.microsoft.com/office/drawing/2014/main" id="{B21F4D1F-E0FE-254F-270B-F1BB2BEDFE32}"/>
              </a:ext>
            </a:extLst>
          </p:cNvPr>
          <p:cNvSpPr/>
          <p:nvPr/>
        </p:nvSpPr>
        <p:spPr>
          <a:xfrm rot="18840889">
            <a:off x="305441" y="319862"/>
            <a:ext cx="1997701" cy="1908069"/>
          </a:xfrm>
          <a:custGeom>
            <a:avLst/>
            <a:gdLst>
              <a:gd name="connsiteX0" fmla="*/ 427940 w 1277866"/>
              <a:gd name="connsiteY0" fmla="*/ 1147860 h 1220531"/>
              <a:gd name="connsiteX1" fmla="*/ 301450 w 1277866"/>
              <a:gd name="connsiteY1" fmla="*/ 1214322 h 1220531"/>
              <a:gd name="connsiteX2" fmla="*/ 224562 w 1277866"/>
              <a:gd name="connsiteY2" fmla="*/ 1158448 h 1220531"/>
              <a:gd name="connsiteX3" fmla="*/ 248752 w 1277866"/>
              <a:gd name="connsiteY3" fmla="*/ 1017623 h 1220531"/>
              <a:gd name="connsiteX4" fmla="*/ 118352 w 1277866"/>
              <a:gd name="connsiteY4" fmla="*/ 616324 h 1220531"/>
              <a:gd name="connsiteX5" fmla="*/ 16053 w 1277866"/>
              <a:gd name="connsiteY5" fmla="*/ 516631 h 1220531"/>
              <a:gd name="connsiteX6" fmla="*/ 45456 w 1277866"/>
              <a:gd name="connsiteY6" fmla="*/ 426222 h 1220531"/>
              <a:gd name="connsiteX7" fmla="*/ 186851 w 1277866"/>
              <a:gd name="connsiteY7" fmla="*/ 405697 h 1220531"/>
              <a:gd name="connsiteX8" fmla="*/ 528203 w 1277866"/>
              <a:gd name="connsiteY8" fmla="*/ 157685 h 1220531"/>
              <a:gd name="connsiteX9" fmla="*/ 591408 w 1277866"/>
              <a:gd name="connsiteY9" fmla="*/ 29566 h 1220531"/>
              <a:gd name="connsiteX10" fmla="*/ 686459 w 1277866"/>
              <a:gd name="connsiteY10" fmla="*/ 29566 h 1220531"/>
              <a:gd name="connsiteX11" fmla="*/ 749663 w 1277866"/>
              <a:gd name="connsiteY11" fmla="*/ 157685 h 1220531"/>
              <a:gd name="connsiteX12" fmla="*/ 1091015 w 1277866"/>
              <a:gd name="connsiteY12" fmla="*/ 405697 h 1220531"/>
              <a:gd name="connsiteX13" fmla="*/ 1232411 w 1277866"/>
              <a:gd name="connsiteY13" fmla="*/ 426222 h 1220531"/>
              <a:gd name="connsiteX14" fmla="*/ 1261814 w 1277866"/>
              <a:gd name="connsiteY14" fmla="*/ 516631 h 1220531"/>
              <a:gd name="connsiteX15" fmla="*/ 1159514 w 1277866"/>
              <a:gd name="connsiteY15" fmla="*/ 616324 h 1220531"/>
              <a:gd name="connsiteX16" fmla="*/ 1029114 w 1277866"/>
              <a:gd name="connsiteY16" fmla="*/ 1017623 h 1220531"/>
              <a:gd name="connsiteX17" fmla="*/ 1053304 w 1277866"/>
              <a:gd name="connsiteY17" fmla="*/ 1158448 h 1220531"/>
              <a:gd name="connsiteX18" fmla="*/ 976417 w 1277866"/>
              <a:gd name="connsiteY18" fmla="*/ 1214322 h 1220531"/>
              <a:gd name="connsiteX19" fmla="*/ 849927 w 1277866"/>
              <a:gd name="connsiteY19" fmla="*/ 1147860 h 1220531"/>
              <a:gd name="connsiteX20" fmla="*/ 427940 w 1277866"/>
              <a:gd name="connsiteY20" fmla="*/ 1147860 h 1220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77866" h="1220531">
                <a:moveTo>
                  <a:pt x="427940" y="1147860"/>
                </a:moveTo>
                <a:lnTo>
                  <a:pt x="301450" y="1214322"/>
                </a:lnTo>
                <a:cubicBezTo>
                  <a:pt x="262517" y="1234766"/>
                  <a:pt x="217068" y="1201779"/>
                  <a:pt x="224562" y="1158448"/>
                </a:cubicBezTo>
                <a:lnTo>
                  <a:pt x="248752" y="1017623"/>
                </a:lnTo>
                <a:cubicBezTo>
                  <a:pt x="274001" y="870526"/>
                  <a:pt x="225213" y="720497"/>
                  <a:pt x="118352" y="616324"/>
                </a:cubicBezTo>
                <a:lnTo>
                  <a:pt x="16053" y="516631"/>
                </a:lnTo>
                <a:cubicBezTo>
                  <a:pt x="-15387" y="485924"/>
                  <a:pt x="1962" y="432494"/>
                  <a:pt x="45456" y="426222"/>
                </a:cubicBezTo>
                <a:lnTo>
                  <a:pt x="186851" y="405697"/>
                </a:lnTo>
                <a:cubicBezTo>
                  <a:pt x="334518" y="384276"/>
                  <a:pt x="462148" y="291506"/>
                  <a:pt x="528203" y="157685"/>
                </a:cubicBezTo>
                <a:lnTo>
                  <a:pt x="591408" y="29566"/>
                </a:lnTo>
                <a:cubicBezTo>
                  <a:pt x="610874" y="-9855"/>
                  <a:pt x="667074" y="-9855"/>
                  <a:pt x="686459" y="29566"/>
                </a:cubicBezTo>
                <a:lnTo>
                  <a:pt x="749663" y="157685"/>
                </a:lnTo>
                <a:cubicBezTo>
                  <a:pt x="815718" y="291506"/>
                  <a:pt x="943348" y="384195"/>
                  <a:pt x="1091015" y="405697"/>
                </a:cubicBezTo>
                <a:lnTo>
                  <a:pt x="1232411" y="426222"/>
                </a:lnTo>
                <a:cubicBezTo>
                  <a:pt x="1275905" y="432575"/>
                  <a:pt x="1293253" y="486006"/>
                  <a:pt x="1261814" y="516631"/>
                </a:cubicBezTo>
                <a:lnTo>
                  <a:pt x="1159514" y="616324"/>
                </a:lnTo>
                <a:cubicBezTo>
                  <a:pt x="1052653" y="720497"/>
                  <a:pt x="1003946" y="870526"/>
                  <a:pt x="1029114" y="1017623"/>
                </a:cubicBezTo>
                <a:lnTo>
                  <a:pt x="1053304" y="1158448"/>
                </a:lnTo>
                <a:cubicBezTo>
                  <a:pt x="1060717" y="1201779"/>
                  <a:pt x="1015268" y="1234766"/>
                  <a:pt x="976417" y="1214322"/>
                </a:cubicBezTo>
                <a:lnTo>
                  <a:pt x="849927" y="1147860"/>
                </a:lnTo>
                <a:cubicBezTo>
                  <a:pt x="717817" y="1078465"/>
                  <a:pt x="560050" y="1078465"/>
                  <a:pt x="427940" y="1147860"/>
                </a:cubicBezTo>
                <a:close/>
              </a:path>
            </a:pathLst>
          </a:custGeom>
          <a:noFill/>
          <a:ln w="25400" cap="rnd">
            <a:gradFill>
              <a:gsLst>
                <a:gs pos="0">
                  <a:srgbClr val="58BC46"/>
                </a:gs>
                <a:gs pos="100000">
                  <a:srgbClr val="BCE8D7">
                    <a:alpha val="0"/>
                  </a:srgbClr>
                </a:gs>
              </a:gsLst>
              <a:lin ang="5400000" scaled="1"/>
            </a:gradFill>
            <a:prstDash val="solid"/>
            <a:round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82728F90-555E-ABA8-30C1-F4B92EB1A40D}"/>
              </a:ext>
            </a:extLst>
          </p:cNvPr>
          <p:cNvSpPr/>
          <p:nvPr/>
        </p:nvSpPr>
        <p:spPr>
          <a:xfrm>
            <a:off x="0" y="5575172"/>
            <a:ext cx="12192000" cy="1282829"/>
          </a:xfrm>
          <a:custGeom>
            <a:avLst/>
            <a:gdLst>
              <a:gd name="connsiteX0" fmla="*/ 5617029 w 12192000"/>
              <a:gd name="connsiteY0" fmla="*/ 14 h 1282829"/>
              <a:gd name="connsiteX1" fmla="*/ 10406743 w 12192000"/>
              <a:gd name="connsiteY1" fmla="*/ 653157 h 1282829"/>
              <a:gd name="connsiteX2" fmla="*/ 11837406 w 12192000"/>
              <a:gd name="connsiteY2" fmla="*/ 410780 h 1282829"/>
              <a:gd name="connsiteX3" fmla="*/ 12192000 w 12192000"/>
              <a:gd name="connsiteY3" fmla="*/ 297394 h 1282829"/>
              <a:gd name="connsiteX4" fmla="*/ 12192000 w 12192000"/>
              <a:gd name="connsiteY4" fmla="*/ 1282829 h 1282829"/>
              <a:gd name="connsiteX5" fmla="*/ 0 w 12192000"/>
              <a:gd name="connsiteY5" fmla="*/ 1282829 h 1282829"/>
              <a:gd name="connsiteX6" fmla="*/ 0 w 12192000"/>
              <a:gd name="connsiteY6" fmla="*/ 506701 h 1282829"/>
              <a:gd name="connsiteX7" fmla="*/ 780370 w 12192000"/>
              <a:gd name="connsiteY7" fmla="*/ 403296 h 1282829"/>
              <a:gd name="connsiteX8" fmla="*/ 5617029 w 12192000"/>
              <a:gd name="connsiteY8" fmla="*/ 14 h 1282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1282829">
                <a:moveTo>
                  <a:pt x="5617029" y="14"/>
                </a:moveTo>
                <a:cubicBezTo>
                  <a:pt x="7513562" y="2433"/>
                  <a:pt x="9027886" y="725728"/>
                  <a:pt x="10406743" y="653157"/>
                </a:cubicBezTo>
                <a:cubicBezTo>
                  <a:pt x="10923814" y="625943"/>
                  <a:pt x="11394962" y="537497"/>
                  <a:pt x="11837406" y="410780"/>
                </a:cubicBezTo>
                <a:lnTo>
                  <a:pt x="12192000" y="297394"/>
                </a:lnTo>
                <a:lnTo>
                  <a:pt x="12192000" y="1282829"/>
                </a:lnTo>
                <a:lnTo>
                  <a:pt x="0" y="1282829"/>
                </a:lnTo>
                <a:lnTo>
                  <a:pt x="0" y="506701"/>
                </a:lnTo>
                <a:lnTo>
                  <a:pt x="780370" y="403296"/>
                </a:lnTo>
                <a:cubicBezTo>
                  <a:pt x="2519136" y="178041"/>
                  <a:pt x="4194630" y="-1800"/>
                  <a:pt x="5617029" y="14"/>
                </a:cubicBezTo>
                <a:close/>
              </a:path>
            </a:pathLst>
          </a:custGeom>
          <a:solidFill>
            <a:srgbClr val="58BC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2" name="文本框 211">
            <a:extLst>
              <a:ext uri="{FF2B5EF4-FFF2-40B4-BE49-F238E27FC236}">
                <a16:creationId xmlns:a16="http://schemas.microsoft.com/office/drawing/2014/main" id="{F63D4E6B-59F1-9991-1E75-C05B6F2FDE71}"/>
              </a:ext>
            </a:extLst>
          </p:cNvPr>
          <p:cNvSpPr txBox="1"/>
          <p:nvPr/>
        </p:nvSpPr>
        <p:spPr>
          <a:xfrm>
            <a:off x="1354779" y="920222"/>
            <a:ext cx="433965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rgbClr val="05755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课程结束</a:t>
            </a:r>
          </a:p>
        </p:txBody>
      </p:sp>
      <p:grpSp>
        <p:nvGrpSpPr>
          <p:cNvPr id="406" name="组合 405">
            <a:extLst>
              <a:ext uri="{FF2B5EF4-FFF2-40B4-BE49-F238E27FC236}">
                <a16:creationId xmlns:a16="http://schemas.microsoft.com/office/drawing/2014/main" id="{3A23C89C-6EF3-7B4F-E42B-ABEC3A72D82A}"/>
              </a:ext>
            </a:extLst>
          </p:cNvPr>
          <p:cNvGrpSpPr/>
          <p:nvPr/>
        </p:nvGrpSpPr>
        <p:grpSpPr>
          <a:xfrm>
            <a:off x="8183339" y="1173703"/>
            <a:ext cx="3242898" cy="5214962"/>
            <a:chOff x="647700" y="438108"/>
            <a:chExt cx="3803618" cy="6116665"/>
          </a:xfrm>
        </p:grpSpPr>
        <p:grpSp>
          <p:nvGrpSpPr>
            <p:cNvPr id="407" name="图形 2">
              <a:extLst>
                <a:ext uri="{FF2B5EF4-FFF2-40B4-BE49-F238E27FC236}">
                  <a16:creationId xmlns:a16="http://schemas.microsoft.com/office/drawing/2014/main" id="{7B29FDB9-A762-4278-15D5-0154F11EA608}"/>
                </a:ext>
              </a:extLst>
            </p:cNvPr>
            <p:cNvGrpSpPr/>
            <p:nvPr/>
          </p:nvGrpSpPr>
          <p:grpSpPr>
            <a:xfrm>
              <a:off x="647700" y="2830278"/>
              <a:ext cx="1441652" cy="3724495"/>
              <a:chOff x="0" y="2392128"/>
              <a:chExt cx="1441652" cy="3724495"/>
            </a:xfrm>
          </p:grpSpPr>
          <p:sp>
            <p:nvSpPr>
              <p:cNvPr id="451" name="任意多边形: 形状 450">
                <a:extLst>
                  <a:ext uri="{FF2B5EF4-FFF2-40B4-BE49-F238E27FC236}">
                    <a16:creationId xmlns:a16="http://schemas.microsoft.com/office/drawing/2014/main" id="{D1D68381-22EB-F976-968A-865AA3AB6CCB}"/>
                  </a:ext>
                </a:extLst>
              </p:cNvPr>
              <p:cNvSpPr/>
              <p:nvPr/>
            </p:nvSpPr>
            <p:spPr>
              <a:xfrm>
                <a:off x="590835" y="3520249"/>
                <a:ext cx="200691" cy="102012"/>
              </a:xfrm>
              <a:custGeom>
                <a:avLst/>
                <a:gdLst>
                  <a:gd name="connsiteX0" fmla="*/ 14002 w 200691"/>
                  <a:gd name="connsiteY0" fmla="*/ 9525 h 102012"/>
                  <a:gd name="connsiteX1" fmla="*/ 0 w 200691"/>
                  <a:gd name="connsiteY1" fmla="*/ 102013 h 102012"/>
                  <a:gd name="connsiteX2" fmla="*/ 200692 w 200691"/>
                  <a:gd name="connsiteY2" fmla="*/ 101156 h 102012"/>
                  <a:gd name="connsiteX3" fmla="*/ 190214 w 200691"/>
                  <a:gd name="connsiteY3" fmla="*/ 0 h 102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0691" h="102012">
                    <a:moveTo>
                      <a:pt x="14002" y="9525"/>
                    </a:moveTo>
                    <a:lnTo>
                      <a:pt x="0" y="102013"/>
                    </a:lnTo>
                    <a:lnTo>
                      <a:pt x="200692" y="101156"/>
                    </a:lnTo>
                    <a:lnTo>
                      <a:pt x="190214" y="0"/>
                    </a:lnTo>
                    <a:close/>
                  </a:path>
                </a:pathLst>
              </a:custGeom>
              <a:solidFill>
                <a:srgbClr val="FAEFD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2" name="任意多边形: 形状 451">
                <a:extLst>
                  <a:ext uri="{FF2B5EF4-FFF2-40B4-BE49-F238E27FC236}">
                    <a16:creationId xmlns:a16="http://schemas.microsoft.com/office/drawing/2014/main" id="{FAF83B63-D563-6C1F-E674-CB1C9ECDB799}"/>
                  </a:ext>
                </a:extLst>
              </p:cNvPr>
              <p:cNvSpPr/>
              <p:nvPr/>
            </p:nvSpPr>
            <p:spPr>
              <a:xfrm>
                <a:off x="503903" y="5964078"/>
                <a:ext cx="304501" cy="152545"/>
              </a:xfrm>
              <a:custGeom>
                <a:avLst/>
                <a:gdLst>
                  <a:gd name="connsiteX0" fmla="*/ 1302 w 304501"/>
                  <a:gd name="connsiteY0" fmla="*/ 0 h 152545"/>
                  <a:gd name="connsiteX1" fmla="*/ 105696 w 304501"/>
                  <a:gd name="connsiteY1" fmla="*/ 123063 h 152545"/>
                  <a:gd name="connsiteX2" fmla="*/ 302483 w 304501"/>
                  <a:gd name="connsiteY2" fmla="*/ 130969 h 152545"/>
                  <a:gd name="connsiteX3" fmla="*/ 233141 w 304501"/>
                  <a:gd name="connsiteY3" fmla="*/ 952 h 152545"/>
                  <a:gd name="connsiteX4" fmla="*/ 1302 w 304501"/>
                  <a:gd name="connsiteY4" fmla="*/ 0 h 152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501" h="152545">
                    <a:moveTo>
                      <a:pt x="1302" y="0"/>
                    </a:moveTo>
                    <a:cubicBezTo>
                      <a:pt x="1302" y="0"/>
                      <a:pt x="-19558" y="96298"/>
                      <a:pt x="105696" y="123063"/>
                    </a:cubicBezTo>
                    <a:cubicBezTo>
                      <a:pt x="278003" y="159925"/>
                      <a:pt x="286386" y="161830"/>
                      <a:pt x="302483" y="130969"/>
                    </a:cubicBezTo>
                    <a:cubicBezTo>
                      <a:pt x="318580" y="100107"/>
                      <a:pt x="233141" y="952"/>
                      <a:pt x="233141" y="952"/>
                    </a:cubicBezTo>
                    <a:lnTo>
                      <a:pt x="1302" y="0"/>
                    </a:lnTo>
                    <a:close/>
                  </a:path>
                </a:pathLst>
              </a:custGeom>
              <a:solidFill>
                <a:srgbClr val="987E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3" name="任意多边形: 形状 452">
                <a:extLst>
                  <a:ext uri="{FF2B5EF4-FFF2-40B4-BE49-F238E27FC236}">
                    <a16:creationId xmlns:a16="http://schemas.microsoft.com/office/drawing/2014/main" id="{C263D310-99BC-CD13-C010-2470B950D778}"/>
                  </a:ext>
                </a:extLst>
              </p:cNvPr>
              <p:cNvSpPr/>
              <p:nvPr/>
            </p:nvSpPr>
            <p:spPr>
              <a:xfrm>
                <a:off x="832974" y="5972461"/>
                <a:ext cx="337173" cy="141902"/>
              </a:xfrm>
              <a:custGeom>
                <a:avLst/>
                <a:gdLst>
                  <a:gd name="connsiteX0" fmla="*/ 22466 w 337173"/>
                  <a:gd name="connsiteY0" fmla="*/ 0 h 141902"/>
                  <a:gd name="connsiteX1" fmla="*/ 161341 w 337173"/>
                  <a:gd name="connsiteY1" fmla="*/ 141160 h 141902"/>
                  <a:gd name="connsiteX2" fmla="*/ 324313 w 337173"/>
                  <a:gd name="connsiteY2" fmla="*/ 76676 h 141902"/>
                  <a:gd name="connsiteX3" fmla="*/ 192583 w 337173"/>
                  <a:gd name="connsiteY3" fmla="*/ 7239 h 141902"/>
                  <a:gd name="connsiteX4" fmla="*/ 22466 w 337173"/>
                  <a:gd name="connsiteY4" fmla="*/ 0 h 141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7173" h="141902">
                    <a:moveTo>
                      <a:pt x="22466" y="0"/>
                    </a:moveTo>
                    <a:cubicBezTo>
                      <a:pt x="22466" y="0"/>
                      <a:pt x="-82499" y="132302"/>
                      <a:pt x="161341" y="141160"/>
                    </a:cubicBezTo>
                    <a:cubicBezTo>
                      <a:pt x="405181" y="150019"/>
                      <a:pt x="324313" y="76676"/>
                      <a:pt x="324313" y="76676"/>
                    </a:cubicBezTo>
                    <a:lnTo>
                      <a:pt x="192583" y="7239"/>
                    </a:lnTo>
                    <a:lnTo>
                      <a:pt x="22466" y="0"/>
                    </a:lnTo>
                    <a:close/>
                  </a:path>
                </a:pathLst>
              </a:custGeom>
              <a:solidFill>
                <a:srgbClr val="987E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4" name="任意多边形: 形状 453">
                <a:extLst>
                  <a:ext uri="{FF2B5EF4-FFF2-40B4-BE49-F238E27FC236}">
                    <a16:creationId xmlns:a16="http://schemas.microsoft.com/office/drawing/2014/main" id="{16732C03-E844-0181-D01F-3542B9F6CB43}"/>
                  </a:ext>
                </a:extLst>
              </p:cNvPr>
              <p:cNvSpPr/>
              <p:nvPr/>
            </p:nvSpPr>
            <p:spPr>
              <a:xfrm>
                <a:off x="369093" y="4715636"/>
                <a:ext cx="749808" cy="1270063"/>
              </a:xfrm>
              <a:custGeom>
                <a:avLst/>
                <a:gdLst>
                  <a:gd name="connsiteX0" fmla="*/ 0 w 749808"/>
                  <a:gd name="connsiteY0" fmla="*/ 7049 h 1270063"/>
                  <a:gd name="connsiteX1" fmla="*/ 102775 w 749808"/>
                  <a:gd name="connsiteY1" fmla="*/ 1250157 h 1270063"/>
                  <a:gd name="connsiteX2" fmla="*/ 388525 w 749808"/>
                  <a:gd name="connsiteY2" fmla="*/ 1259777 h 1270063"/>
                  <a:gd name="connsiteX3" fmla="*/ 374428 w 749808"/>
                  <a:gd name="connsiteY3" fmla="*/ 189643 h 1270063"/>
                  <a:gd name="connsiteX4" fmla="*/ 455105 w 749808"/>
                  <a:gd name="connsiteY4" fmla="*/ 1264253 h 1270063"/>
                  <a:gd name="connsiteX5" fmla="*/ 683800 w 749808"/>
                  <a:gd name="connsiteY5" fmla="*/ 1270064 h 1270063"/>
                  <a:gd name="connsiteX6" fmla="*/ 749808 w 749808"/>
                  <a:gd name="connsiteY6" fmla="*/ 0 h 1270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49808" h="1270063">
                    <a:moveTo>
                      <a:pt x="0" y="7049"/>
                    </a:moveTo>
                    <a:lnTo>
                      <a:pt x="102775" y="1250157"/>
                    </a:lnTo>
                    <a:lnTo>
                      <a:pt x="388525" y="1259777"/>
                    </a:lnTo>
                    <a:lnTo>
                      <a:pt x="374428" y="189643"/>
                    </a:lnTo>
                    <a:lnTo>
                      <a:pt x="455105" y="1264253"/>
                    </a:lnTo>
                    <a:lnTo>
                      <a:pt x="683800" y="1270064"/>
                    </a:lnTo>
                    <a:lnTo>
                      <a:pt x="749808" y="0"/>
                    </a:lnTo>
                    <a:close/>
                  </a:path>
                </a:pathLst>
              </a:custGeom>
              <a:solidFill>
                <a:srgbClr val="615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5" name="任意多边形: 形状 454">
                <a:extLst>
                  <a:ext uri="{FF2B5EF4-FFF2-40B4-BE49-F238E27FC236}">
                    <a16:creationId xmlns:a16="http://schemas.microsoft.com/office/drawing/2014/main" id="{3AB8ADE1-23D5-0DDE-61AF-3E2B301F8FE9}"/>
                  </a:ext>
                </a:extLst>
              </p:cNvPr>
              <p:cNvSpPr/>
              <p:nvPr/>
            </p:nvSpPr>
            <p:spPr>
              <a:xfrm>
                <a:off x="812527" y="3543109"/>
                <a:ext cx="629125" cy="825436"/>
              </a:xfrm>
              <a:custGeom>
                <a:avLst/>
                <a:gdLst>
                  <a:gd name="connsiteX0" fmla="*/ 22244 w 629125"/>
                  <a:gd name="connsiteY0" fmla="*/ 0 h 825436"/>
                  <a:gd name="connsiteX1" fmla="*/ 604888 w 629125"/>
                  <a:gd name="connsiteY1" fmla="*/ 707326 h 825436"/>
                  <a:gd name="connsiteX2" fmla="*/ 420389 w 629125"/>
                  <a:gd name="connsiteY2" fmla="*/ 825437 h 825436"/>
                  <a:gd name="connsiteX3" fmla="*/ 319995 w 629125"/>
                  <a:gd name="connsiteY3" fmla="*/ 661225 h 825436"/>
                  <a:gd name="connsiteX4" fmla="*/ 389909 w 629125"/>
                  <a:gd name="connsiteY4" fmla="*/ 591122 h 825436"/>
                  <a:gd name="connsiteX5" fmla="*/ 302088 w 629125"/>
                  <a:gd name="connsiteY5" fmla="*/ 572548 h 825436"/>
                  <a:gd name="connsiteX6" fmla="*/ 22244 w 629125"/>
                  <a:gd name="connsiteY6" fmla="*/ 0 h 825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29125" h="825436">
                    <a:moveTo>
                      <a:pt x="22244" y="0"/>
                    </a:moveTo>
                    <a:cubicBezTo>
                      <a:pt x="22244" y="0"/>
                      <a:pt x="771766" y="591217"/>
                      <a:pt x="604888" y="707326"/>
                    </a:cubicBezTo>
                    <a:cubicBezTo>
                      <a:pt x="438010" y="823436"/>
                      <a:pt x="420389" y="825437"/>
                      <a:pt x="420389" y="825437"/>
                    </a:cubicBezTo>
                    <a:lnTo>
                      <a:pt x="319995" y="661225"/>
                    </a:lnTo>
                    <a:lnTo>
                      <a:pt x="389909" y="591122"/>
                    </a:lnTo>
                    <a:lnTo>
                      <a:pt x="302088" y="572548"/>
                    </a:lnTo>
                    <a:cubicBezTo>
                      <a:pt x="302088" y="572452"/>
                      <a:pt x="-97009" y="354711"/>
                      <a:pt x="22244" y="0"/>
                    </a:cubicBezTo>
                    <a:close/>
                  </a:path>
                </a:pathLst>
              </a:custGeom>
              <a:solidFill>
                <a:srgbClr val="987E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6" name="任意多边形: 形状 455">
                <a:extLst>
                  <a:ext uri="{FF2B5EF4-FFF2-40B4-BE49-F238E27FC236}">
                    <a16:creationId xmlns:a16="http://schemas.microsoft.com/office/drawing/2014/main" id="{5634A879-B162-8B34-B7F6-FEE550E8287B}"/>
                  </a:ext>
                </a:extLst>
              </p:cNvPr>
              <p:cNvSpPr/>
              <p:nvPr/>
            </p:nvSpPr>
            <p:spPr>
              <a:xfrm>
                <a:off x="198692" y="2720036"/>
                <a:ext cx="919505" cy="834200"/>
              </a:xfrm>
              <a:custGeom>
                <a:avLst/>
                <a:gdLst>
                  <a:gd name="connsiteX0" fmla="*/ 19240 w 919505"/>
                  <a:gd name="connsiteY0" fmla="*/ 153560 h 834200"/>
                  <a:gd name="connsiteX1" fmla="*/ 417290 w 919505"/>
                  <a:gd name="connsiteY1" fmla="*/ 829454 h 834200"/>
                  <a:gd name="connsiteX2" fmla="*/ 908303 w 919505"/>
                  <a:gd name="connsiteY2" fmla="*/ 167086 h 834200"/>
                  <a:gd name="connsiteX3" fmla="*/ 19240 w 919505"/>
                  <a:gd name="connsiteY3" fmla="*/ 153560 h 834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19505" h="834200">
                    <a:moveTo>
                      <a:pt x="19240" y="153560"/>
                    </a:moveTo>
                    <a:cubicBezTo>
                      <a:pt x="19240" y="153560"/>
                      <a:pt x="-132684" y="763637"/>
                      <a:pt x="417290" y="829454"/>
                    </a:cubicBezTo>
                    <a:cubicBezTo>
                      <a:pt x="967263" y="895272"/>
                      <a:pt x="932592" y="256335"/>
                      <a:pt x="908303" y="167086"/>
                    </a:cubicBezTo>
                    <a:cubicBezTo>
                      <a:pt x="884015" y="77742"/>
                      <a:pt x="306133" y="-152002"/>
                      <a:pt x="19240" y="153560"/>
                    </a:cubicBezTo>
                    <a:close/>
                  </a:path>
                </a:pathLst>
              </a:custGeom>
              <a:solidFill>
                <a:srgbClr val="FAEFD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7" name="任意多边形: 形状 456">
                <a:extLst>
                  <a:ext uri="{FF2B5EF4-FFF2-40B4-BE49-F238E27FC236}">
                    <a16:creationId xmlns:a16="http://schemas.microsoft.com/office/drawing/2014/main" id="{D45B2B8A-C8CF-1FC8-9E06-43501024D357}"/>
                  </a:ext>
                </a:extLst>
              </p:cNvPr>
              <p:cNvSpPr/>
              <p:nvPr/>
            </p:nvSpPr>
            <p:spPr>
              <a:xfrm>
                <a:off x="129386" y="2392128"/>
                <a:ext cx="1016093" cy="889233"/>
              </a:xfrm>
              <a:custGeom>
                <a:avLst/>
                <a:gdLst>
                  <a:gd name="connsiteX0" fmla="*/ 222181 w 1016093"/>
                  <a:gd name="connsiteY0" fmla="*/ 426509 h 889233"/>
                  <a:gd name="connsiteX1" fmla="*/ 539269 w 1016093"/>
                  <a:gd name="connsiteY1" fmla="*/ 468134 h 889233"/>
                  <a:gd name="connsiteX2" fmla="*/ 478690 w 1016093"/>
                  <a:gd name="connsiteY2" fmla="*/ 397553 h 889233"/>
                  <a:gd name="connsiteX3" fmla="*/ 700146 w 1016093"/>
                  <a:gd name="connsiteY3" fmla="*/ 516139 h 889233"/>
                  <a:gd name="connsiteX4" fmla="*/ 653759 w 1016093"/>
                  <a:gd name="connsiteY4" fmla="*/ 446226 h 889233"/>
                  <a:gd name="connsiteX5" fmla="*/ 853689 w 1016093"/>
                  <a:gd name="connsiteY5" fmla="*/ 570622 h 889233"/>
                  <a:gd name="connsiteX6" fmla="*/ 842640 w 1016093"/>
                  <a:gd name="connsiteY6" fmla="*/ 502328 h 889233"/>
                  <a:gd name="connsiteX7" fmla="*/ 977609 w 1016093"/>
                  <a:gd name="connsiteY7" fmla="*/ 650918 h 889233"/>
                  <a:gd name="connsiteX8" fmla="*/ 969608 w 1016093"/>
                  <a:gd name="connsiteY8" fmla="*/ 826845 h 889233"/>
                  <a:gd name="connsiteX9" fmla="*/ 854165 w 1016093"/>
                  <a:gd name="connsiteY9" fmla="*/ 95992 h 889233"/>
                  <a:gd name="connsiteX10" fmla="*/ 79402 w 1016093"/>
                  <a:gd name="connsiteY10" fmla="*/ 267156 h 889233"/>
                  <a:gd name="connsiteX11" fmla="*/ 108929 w 1016093"/>
                  <a:gd name="connsiteY11" fmla="*/ 889234 h 889233"/>
                  <a:gd name="connsiteX12" fmla="*/ 222181 w 1016093"/>
                  <a:gd name="connsiteY12" fmla="*/ 426509 h 889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16093" h="889233">
                    <a:moveTo>
                      <a:pt x="222181" y="426509"/>
                    </a:moveTo>
                    <a:cubicBezTo>
                      <a:pt x="222181" y="426509"/>
                      <a:pt x="353531" y="500328"/>
                      <a:pt x="539269" y="468134"/>
                    </a:cubicBezTo>
                    <a:lnTo>
                      <a:pt x="478690" y="397553"/>
                    </a:lnTo>
                    <a:cubicBezTo>
                      <a:pt x="478690" y="397553"/>
                      <a:pt x="578893" y="530999"/>
                      <a:pt x="700146" y="516139"/>
                    </a:cubicBezTo>
                    <a:lnTo>
                      <a:pt x="653759" y="446226"/>
                    </a:lnTo>
                    <a:lnTo>
                      <a:pt x="853689" y="570622"/>
                    </a:lnTo>
                    <a:lnTo>
                      <a:pt x="842640" y="502328"/>
                    </a:lnTo>
                    <a:lnTo>
                      <a:pt x="977609" y="650918"/>
                    </a:lnTo>
                    <a:lnTo>
                      <a:pt x="969608" y="826845"/>
                    </a:lnTo>
                    <a:cubicBezTo>
                      <a:pt x="969608" y="826845"/>
                      <a:pt x="1130295" y="257821"/>
                      <a:pt x="854165" y="95992"/>
                    </a:cubicBezTo>
                    <a:cubicBezTo>
                      <a:pt x="578035" y="-65838"/>
                      <a:pt x="302668" y="-32215"/>
                      <a:pt x="79402" y="267156"/>
                    </a:cubicBezTo>
                    <a:cubicBezTo>
                      <a:pt x="-115099" y="528141"/>
                      <a:pt x="108929" y="889234"/>
                      <a:pt x="108929" y="889234"/>
                    </a:cubicBezTo>
                    <a:lnTo>
                      <a:pt x="222181" y="426509"/>
                    </a:lnTo>
                    <a:close/>
                  </a:path>
                </a:pathLst>
              </a:custGeom>
              <a:solidFill>
                <a:srgbClr val="5C320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8" name="任意多边形: 形状 457">
                <a:extLst>
                  <a:ext uri="{FF2B5EF4-FFF2-40B4-BE49-F238E27FC236}">
                    <a16:creationId xmlns:a16="http://schemas.microsoft.com/office/drawing/2014/main" id="{AB9ED625-FA1E-D74C-DB9F-C06C82637318}"/>
                  </a:ext>
                </a:extLst>
              </p:cNvPr>
              <p:cNvSpPr/>
              <p:nvPr/>
            </p:nvSpPr>
            <p:spPr>
              <a:xfrm>
                <a:off x="391953" y="3014765"/>
                <a:ext cx="183737" cy="54284"/>
              </a:xfrm>
              <a:custGeom>
                <a:avLst/>
                <a:gdLst>
                  <a:gd name="connsiteX0" fmla="*/ 0 w 183737"/>
                  <a:gd name="connsiteY0" fmla="*/ 47141 h 54284"/>
                  <a:gd name="connsiteX1" fmla="*/ 183737 w 183737"/>
                  <a:gd name="connsiteY1" fmla="*/ 54285 h 54284"/>
                  <a:gd name="connsiteX2" fmla="*/ 0 w 183737"/>
                  <a:gd name="connsiteY2" fmla="*/ 47141 h 54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3737" h="54284">
                    <a:moveTo>
                      <a:pt x="0" y="47141"/>
                    </a:moveTo>
                    <a:cubicBezTo>
                      <a:pt x="0" y="47141"/>
                      <a:pt x="61341" y="-63539"/>
                      <a:pt x="183737" y="54285"/>
                    </a:cubicBezTo>
                    <a:cubicBezTo>
                      <a:pt x="183737" y="54285"/>
                      <a:pt x="114395" y="-3437"/>
                      <a:pt x="0" y="47141"/>
                    </a:cubicBezTo>
                    <a:close/>
                  </a:path>
                </a:pathLst>
              </a:custGeom>
              <a:solidFill>
                <a:srgbClr val="5C320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9" name="任意多边形: 形状 458">
                <a:extLst>
                  <a:ext uri="{FF2B5EF4-FFF2-40B4-BE49-F238E27FC236}">
                    <a16:creationId xmlns:a16="http://schemas.microsoft.com/office/drawing/2014/main" id="{7FC28881-3F4C-9F54-F390-D7DEEA7F5EEB}"/>
                  </a:ext>
                </a:extLst>
              </p:cNvPr>
              <p:cNvSpPr/>
              <p:nvPr/>
            </p:nvSpPr>
            <p:spPr>
              <a:xfrm>
                <a:off x="780764" y="2982380"/>
                <a:ext cx="183737" cy="54284"/>
              </a:xfrm>
              <a:custGeom>
                <a:avLst/>
                <a:gdLst>
                  <a:gd name="connsiteX0" fmla="*/ 0 w 183737"/>
                  <a:gd name="connsiteY0" fmla="*/ 47141 h 54284"/>
                  <a:gd name="connsiteX1" fmla="*/ 183737 w 183737"/>
                  <a:gd name="connsiteY1" fmla="*/ 54285 h 54284"/>
                  <a:gd name="connsiteX2" fmla="*/ 0 w 183737"/>
                  <a:gd name="connsiteY2" fmla="*/ 47141 h 54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3737" h="54284">
                    <a:moveTo>
                      <a:pt x="0" y="47141"/>
                    </a:moveTo>
                    <a:cubicBezTo>
                      <a:pt x="0" y="47141"/>
                      <a:pt x="61341" y="-63539"/>
                      <a:pt x="183737" y="54285"/>
                    </a:cubicBezTo>
                    <a:cubicBezTo>
                      <a:pt x="183737" y="54189"/>
                      <a:pt x="114490" y="-3532"/>
                      <a:pt x="0" y="47141"/>
                    </a:cubicBezTo>
                    <a:close/>
                  </a:path>
                </a:pathLst>
              </a:custGeom>
              <a:solidFill>
                <a:srgbClr val="5C320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0" name="任意多边形: 形状 459">
                <a:extLst>
                  <a:ext uri="{FF2B5EF4-FFF2-40B4-BE49-F238E27FC236}">
                    <a16:creationId xmlns:a16="http://schemas.microsoft.com/office/drawing/2014/main" id="{BC502F5B-B112-6BE1-296A-F7C342E167FF}"/>
                  </a:ext>
                </a:extLst>
              </p:cNvPr>
              <p:cNvSpPr/>
              <p:nvPr/>
            </p:nvSpPr>
            <p:spPr>
              <a:xfrm>
                <a:off x="457995" y="3082133"/>
                <a:ext cx="116518" cy="116518"/>
              </a:xfrm>
              <a:custGeom>
                <a:avLst/>
                <a:gdLst>
                  <a:gd name="connsiteX0" fmla="*/ 115314 w 116518"/>
                  <a:gd name="connsiteY0" fmla="*/ 46544 h 116518"/>
                  <a:gd name="connsiteX1" fmla="*/ 69975 w 116518"/>
                  <a:gd name="connsiteY1" fmla="*/ 115314 h 116518"/>
                  <a:gd name="connsiteX2" fmla="*/ 1205 w 116518"/>
                  <a:gd name="connsiteY2" fmla="*/ 69975 h 116518"/>
                  <a:gd name="connsiteX3" fmla="*/ 46544 w 116518"/>
                  <a:gd name="connsiteY3" fmla="*/ 1205 h 116518"/>
                  <a:gd name="connsiteX4" fmla="*/ 115314 w 116518"/>
                  <a:gd name="connsiteY4" fmla="*/ 46544 h 116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6518" h="116518">
                    <a:moveTo>
                      <a:pt x="115314" y="46544"/>
                    </a:moveTo>
                    <a:cubicBezTo>
                      <a:pt x="121791" y="78071"/>
                      <a:pt x="101503" y="108837"/>
                      <a:pt x="69975" y="115314"/>
                    </a:cubicBezTo>
                    <a:cubicBezTo>
                      <a:pt x="38447" y="121791"/>
                      <a:pt x="7682" y="101503"/>
                      <a:pt x="1205" y="69975"/>
                    </a:cubicBezTo>
                    <a:cubicBezTo>
                      <a:pt x="-5272" y="38447"/>
                      <a:pt x="15016" y="7682"/>
                      <a:pt x="46544" y="1205"/>
                    </a:cubicBezTo>
                    <a:cubicBezTo>
                      <a:pt x="78071" y="-5272"/>
                      <a:pt x="108837" y="15016"/>
                      <a:pt x="115314" y="4654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1" name="任意多边形: 形状 460">
                <a:extLst>
                  <a:ext uri="{FF2B5EF4-FFF2-40B4-BE49-F238E27FC236}">
                    <a16:creationId xmlns:a16="http://schemas.microsoft.com/office/drawing/2014/main" id="{CC8AF8EE-0969-4B24-8BD2-864A71D6B03E}"/>
                  </a:ext>
                </a:extLst>
              </p:cNvPr>
              <p:cNvSpPr/>
              <p:nvPr/>
            </p:nvSpPr>
            <p:spPr>
              <a:xfrm>
                <a:off x="525036" y="3111427"/>
                <a:ext cx="45016" cy="45044"/>
              </a:xfrm>
              <a:custGeom>
                <a:avLst/>
                <a:gdLst>
                  <a:gd name="connsiteX0" fmla="*/ 44559 w 45016"/>
                  <a:gd name="connsiteY0" fmla="*/ 18011 h 45044"/>
                  <a:gd name="connsiteX1" fmla="*/ 27033 w 45016"/>
                  <a:gd name="connsiteY1" fmla="*/ 44586 h 45044"/>
                  <a:gd name="connsiteX2" fmla="*/ 458 w 45016"/>
                  <a:gd name="connsiteY2" fmla="*/ 27060 h 45044"/>
                  <a:gd name="connsiteX3" fmla="*/ 17984 w 45016"/>
                  <a:gd name="connsiteY3" fmla="*/ 486 h 45044"/>
                  <a:gd name="connsiteX4" fmla="*/ 44559 w 45016"/>
                  <a:gd name="connsiteY4" fmla="*/ 18011 h 45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016" h="45044">
                    <a:moveTo>
                      <a:pt x="44559" y="18011"/>
                    </a:moveTo>
                    <a:cubicBezTo>
                      <a:pt x="47035" y="30203"/>
                      <a:pt x="39225" y="42110"/>
                      <a:pt x="27033" y="44586"/>
                    </a:cubicBezTo>
                    <a:cubicBezTo>
                      <a:pt x="14841" y="47063"/>
                      <a:pt x="2935" y="39252"/>
                      <a:pt x="458" y="27060"/>
                    </a:cubicBezTo>
                    <a:cubicBezTo>
                      <a:pt x="-2018" y="14868"/>
                      <a:pt x="5792" y="2962"/>
                      <a:pt x="17984" y="486"/>
                    </a:cubicBezTo>
                    <a:cubicBezTo>
                      <a:pt x="30176" y="-2086"/>
                      <a:pt x="42082" y="5819"/>
                      <a:pt x="44559" y="1801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2" name="任意多边形: 形状 461">
                <a:extLst>
                  <a:ext uri="{FF2B5EF4-FFF2-40B4-BE49-F238E27FC236}">
                    <a16:creationId xmlns:a16="http://schemas.microsoft.com/office/drawing/2014/main" id="{1781E0B9-B439-6951-BD49-5EBB79D4341E}"/>
                  </a:ext>
                </a:extLst>
              </p:cNvPr>
              <p:cNvSpPr/>
              <p:nvPr/>
            </p:nvSpPr>
            <p:spPr>
              <a:xfrm>
                <a:off x="812611" y="3064828"/>
                <a:ext cx="116518" cy="116487"/>
              </a:xfrm>
              <a:custGeom>
                <a:avLst/>
                <a:gdLst>
                  <a:gd name="connsiteX0" fmla="*/ 115314 w 116518"/>
                  <a:gd name="connsiteY0" fmla="*/ 46512 h 116487"/>
                  <a:gd name="connsiteX1" fmla="*/ 69975 w 116518"/>
                  <a:gd name="connsiteY1" fmla="*/ 115283 h 116487"/>
                  <a:gd name="connsiteX2" fmla="*/ 1205 w 116518"/>
                  <a:gd name="connsiteY2" fmla="*/ 69944 h 116487"/>
                  <a:gd name="connsiteX3" fmla="*/ 46544 w 116518"/>
                  <a:gd name="connsiteY3" fmla="*/ 1173 h 116487"/>
                  <a:gd name="connsiteX4" fmla="*/ 115314 w 116518"/>
                  <a:gd name="connsiteY4" fmla="*/ 46512 h 116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6518" h="116487">
                    <a:moveTo>
                      <a:pt x="115314" y="46512"/>
                    </a:moveTo>
                    <a:cubicBezTo>
                      <a:pt x="121791" y="78040"/>
                      <a:pt x="101503" y="108806"/>
                      <a:pt x="69975" y="115283"/>
                    </a:cubicBezTo>
                    <a:cubicBezTo>
                      <a:pt x="38447" y="121760"/>
                      <a:pt x="7682" y="101472"/>
                      <a:pt x="1205" y="69944"/>
                    </a:cubicBezTo>
                    <a:cubicBezTo>
                      <a:pt x="-5272" y="38416"/>
                      <a:pt x="15016" y="7650"/>
                      <a:pt x="46544" y="1173"/>
                    </a:cubicBezTo>
                    <a:cubicBezTo>
                      <a:pt x="78071" y="-5208"/>
                      <a:pt x="108837" y="15080"/>
                      <a:pt x="115314" y="46512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3" name="任意多边形: 形状 462">
                <a:extLst>
                  <a:ext uri="{FF2B5EF4-FFF2-40B4-BE49-F238E27FC236}">
                    <a16:creationId xmlns:a16="http://schemas.microsoft.com/office/drawing/2014/main" id="{2D0F9479-F401-84E7-3E89-8FA560A07B88}"/>
                  </a:ext>
                </a:extLst>
              </p:cNvPr>
              <p:cNvSpPr/>
              <p:nvPr/>
            </p:nvSpPr>
            <p:spPr>
              <a:xfrm>
                <a:off x="879747" y="3094119"/>
                <a:ext cx="45016" cy="45016"/>
              </a:xfrm>
              <a:custGeom>
                <a:avLst/>
                <a:gdLst>
                  <a:gd name="connsiteX0" fmla="*/ 44559 w 45016"/>
                  <a:gd name="connsiteY0" fmla="*/ 17984 h 45016"/>
                  <a:gd name="connsiteX1" fmla="*/ 27033 w 45016"/>
                  <a:gd name="connsiteY1" fmla="*/ 44559 h 45016"/>
                  <a:gd name="connsiteX2" fmla="*/ 458 w 45016"/>
                  <a:gd name="connsiteY2" fmla="*/ 27033 h 45016"/>
                  <a:gd name="connsiteX3" fmla="*/ 17984 w 45016"/>
                  <a:gd name="connsiteY3" fmla="*/ 458 h 45016"/>
                  <a:gd name="connsiteX4" fmla="*/ 44559 w 45016"/>
                  <a:gd name="connsiteY4" fmla="*/ 17984 h 45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016" h="45016">
                    <a:moveTo>
                      <a:pt x="44559" y="17984"/>
                    </a:moveTo>
                    <a:cubicBezTo>
                      <a:pt x="47035" y="30176"/>
                      <a:pt x="39225" y="42082"/>
                      <a:pt x="27033" y="44559"/>
                    </a:cubicBezTo>
                    <a:cubicBezTo>
                      <a:pt x="14841" y="47035"/>
                      <a:pt x="2934" y="39225"/>
                      <a:pt x="458" y="27033"/>
                    </a:cubicBezTo>
                    <a:cubicBezTo>
                      <a:pt x="-2018" y="14841"/>
                      <a:pt x="5792" y="2934"/>
                      <a:pt x="17984" y="458"/>
                    </a:cubicBezTo>
                    <a:cubicBezTo>
                      <a:pt x="30081" y="-2019"/>
                      <a:pt x="41987" y="5792"/>
                      <a:pt x="44559" y="1798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4" name="任意多边形: 形状 463">
                <a:extLst>
                  <a:ext uri="{FF2B5EF4-FFF2-40B4-BE49-F238E27FC236}">
                    <a16:creationId xmlns:a16="http://schemas.microsoft.com/office/drawing/2014/main" id="{FBAF8B3E-D269-188A-8E29-32E49DC9DF95}"/>
                  </a:ext>
                </a:extLst>
              </p:cNvPr>
              <p:cNvSpPr/>
              <p:nvPr/>
            </p:nvSpPr>
            <p:spPr>
              <a:xfrm>
                <a:off x="747919" y="3134772"/>
                <a:ext cx="56181" cy="81457"/>
              </a:xfrm>
              <a:custGeom>
                <a:avLst/>
                <a:gdLst>
                  <a:gd name="connsiteX0" fmla="*/ 174 w 56181"/>
                  <a:gd name="connsiteY0" fmla="*/ 0 h 81457"/>
                  <a:gd name="connsiteX1" fmla="*/ 56181 w 56181"/>
                  <a:gd name="connsiteY1" fmla="*/ 81439 h 81457"/>
                  <a:gd name="connsiteX2" fmla="*/ 174 w 56181"/>
                  <a:gd name="connsiteY2" fmla="*/ 0 h 81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6181" h="81457">
                    <a:moveTo>
                      <a:pt x="174" y="0"/>
                    </a:moveTo>
                    <a:cubicBezTo>
                      <a:pt x="174" y="0"/>
                      <a:pt x="27702" y="77819"/>
                      <a:pt x="56181" y="81439"/>
                    </a:cubicBezTo>
                    <a:cubicBezTo>
                      <a:pt x="56277" y="81534"/>
                      <a:pt x="-3636" y="83534"/>
                      <a:pt x="174" y="0"/>
                    </a:cubicBezTo>
                    <a:close/>
                  </a:path>
                </a:pathLst>
              </a:custGeom>
              <a:solidFill>
                <a:srgbClr val="F8D3A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5" name="任意多边形: 形状 464">
                <a:extLst>
                  <a:ext uri="{FF2B5EF4-FFF2-40B4-BE49-F238E27FC236}">
                    <a16:creationId xmlns:a16="http://schemas.microsoft.com/office/drawing/2014/main" id="{F123EDAB-0FCF-80B6-D435-90F40087C3E3}"/>
                  </a:ext>
                </a:extLst>
              </p:cNvPr>
              <p:cNvSpPr/>
              <p:nvPr/>
            </p:nvSpPr>
            <p:spPr>
              <a:xfrm>
                <a:off x="727614" y="3247548"/>
                <a:ext cx="82295" cy="53901"/>
              </a:xfrm>
              <a:custGeom>
                <a:avLst/>
                <a:gdLst>
                  <a:gd name="connsiteX0" fmla="*/ 0 w 82295"/>
                  <a:gd name="connsiteY0" fmla="*/ 22574 h 53901"/>
                  <a:gd name="connsiteX1" fmla="*/ 82296 w 82295"/>
                  <a:gd name="connsiteY1" fmla="*/ 0 h 53901"/>
                  <a:gd name="connsiteX2" fmla="*/ 0 w 82295"/>
                  <a:gd name="connsiteY2" fmla="*/ 22574 h 539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2295" h="53901">
                    <a:moveTo>
                      <a:pt x="0" y="22574"/>
                    </a:moveTo>
                    <a:cubicBezTo>
                      <a:pt x="0" y="22574"/>
                      <a:pt x="64008" y="35052"/>
                      <a:pt x="82296" y="0"/>
                    </a:cubicBezTo>
                    <a:cubicBezTo>
                      <a:pt x="82296" y="95"/>
                      <a:pt x="63151" y="104394"/>
                      <a:pt x="0" y="22574"/>
                    </a:cubicBezTo>
                    <a:close/>
                  </a:path>
                </a:pathLst>
              </a:custGeom>
              <a:solidFill>
                <a:srgbClr val="F8D3A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6" name="任意多边形: 形状 465">
                <a:extLst>
                  <a:ext uri="{FF2B5EF4-FFF2-40B4-BE49-F238E27FC236}">
                    <a16:creationId xmlns:a16="http://schemas.microsoft.com/office/drawing/2014/main" id="{395CDE5B-F033-B684-F37E-0170AAE4830E}"/>
                  </a:ext>
                </a:extLst>
              </p:cNvPr>
              <p:cNvSpPr/>
              <p:nvPr/>
            </p:nvSpPr>
            <p:spPr>
              <a:xfrm>
                <a:off x="576453" y="3301460"/>
                <a:ext cx="312229" cy="154577"/>
              </a:xfrm>
              <a:custGeom>
                <a:avLst/>
                <a:gdLst>
                  <a:gd name="connsiteX0" fmla="*/ 0 w 312229"/>
                  <a:gd name="connsiteY0" fmla="*/ 31147 h 154577"/>
                  <a:gd name="connsiteX1" fmla="*/ 312230 w 312229"/>
                  <a:gd name="connsiteY1" fmla="*/ 0 h 154577"/>
                  <a:gd name="connsiteX2" fmla="*/ 178499 w 312229"/>
                  <a:gd name="connsiteY2" fmla="*/ 154115 h 154577"/>
                  <a:gd name="connsiteX3" fmla="*/ 0 w 312229"/>
                  <a:gd name="connsiteY3" fmla="*/ 31147 h 154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2229" h="154577">
                    <a:moveTo>
                      <a:pt x="0" y="31147"/>
                    </a:moveTo>
                    <a:cubicBezTo>
                      <a:pt x="0" y="31147"/>
                      <a:pt x="172022" y="192024"/>
                      <a:pt x="312230" y="0"/>
                    </a:cubicBezTo>
                    <a:cubicBezTo>
                      <a:pt x="312230" y="0"/>
                      <a:pt x="259651" y="148590"/>
                      <a:pt x="178499" y="154115"/>
                    </a:cubicBezTo>
                    <a:cubicBezTo>
                      <a:pt x="94583" y="159830"/>
                      <a:pt x="46482" y="112205"/>
                      <a:pt x="0" y="31147"/>
                    </a:cubicBezTo>
                    <a:close/>
                  </a:path>
                </a:pathLst>
              </a:custGeom>
              <a:solidFill>
                <a:srgbClr val="E1918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7" name="任意多边形: 形状 466">
                <a:extLst>
                  <a:ext uri="{FF2B5EF4-FFF2-40B4-BE49-F238E27FC236}">
                    <a16:creationId xmlns:a16="http://schemas.microsoft.com/office/drawing/2014/main" id="{225029AE-53B6-0CB5-5667-7A2B432241AB}"/>
                  </a:ext>
                </a:extLst>
              </p:cNvPr>
              <p:cNvSpPr/>
              <p:nvPr/>
            </p:nvSpPr>
            <p:spPr>
              <a:xfrm>
                <a:off x="552926" y="3321228"/>
                <a:ext cx="40386" cy="31483"/>
              </a:xfrm>
              <a:custGeom>
                <a:avLst/>
                <a:gdLst>
                  <a:gd name="connsiteX0" fmla="*/ 40386 w 40386"/>
                  <a:gd name="connsiteY0" fmla="*/ 9759 h 31483"/>
                  <a:gd name="connsiteX1" fmla="*/ 15526 w 40386"/>
                  <a:gd name="connsiteY1" fmla="*/ 30143 h 31483"/>
                  <a:gd name="connsiteX2" fmla="*/ 0 w 40386"/>
                  <a:gd name="connsiteY2" fmla="*/ 3092 h 31483"/>
                  <a:gd name="connsiteX3" fmla="*/ 40386 w 40386"/>
                  <a:gd name="connsiteY3" fmla="*/ 9759 h 31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386" h="31483">
                    <a:moveTo>
                      <a:pt x="40386" y="9759"/>
                    </a:moveTo>
                    <a:cubicBezTo>
                      <a:pt x="40386" y="9759"/>
                      <a:pt x="27146" y="37858"/>
                      <a:pt x="15526" y="30143"/>
                    </a:cubicBezTo>
                    <a:cubicBezTo>
                      <a:pt x="3905" y="22428"/>
                      <a:pt x="0" y="3092"/>
                      <a:pt x="0" y="3092"/>
                    </a:cubicBezTo>
                    <a:cubicBezTo>
                      <a:pt x="0" y="3092"/>
                      <a:pt x="36385" y="-7195"/>
                      <a:pt x="40386" y="9759"/>
                    </a:cubicBezTo>
                    <a:close/>
                  </a:path>
                </a:pathLst>
              </a:custGeom>
              <a:solidFill>
                <a:srgbClr val="F8D3A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8" name="任意多边形: 形状 467">
                <a:extLst>
                  <a:ext uri="{FF2B5EF4-FFF2-40B4-BE49-F238E27FC236}">
                    <a16:creationId xmlns:a16="http://schemas.microsoft.com/office/drawing/2014/main" id="{B574151F-2803-DCEA-A0A4-1E3EB7BCC672}"/>
                  </a:ext>
                </a:extLst>
              </p:cNvPr>
              <p:cNvSpPr/>
              <p:nvPr/>
            </p:nvSpPr>
            <p:spPr>
              <a:xfrm>
                <a:off x="873335" y="3293134"/>
                <a:ext cx="20739" cy="25184"/>
              </a:xfrm>
              <a:custGeom>
                <a:avLst/>
                <a:gdLst>
                  <a:gd name="connsiteX0" fmla="*/ 19443 w 20739"/>
                  <a:gd name="connsiteY0" fmla="*/ 25185 h 25184"/>
                  <a:gd name="connsiteX1" fmla="*/ 10965 w 20739"/>
                  <a:gd name="connsiteY1" fmla="*/ 896 h 25184"/>
                  <a:gd name="connsiteX2" fmla="*/ 583 w 20739"/>
                  <a:gd name="connsiteY2" fmla="*/ 19565 h 25184"/>
                  <a:gd name="connsiteX3" fmla="*/ 19443 w 20739"/>
                  <a:gd name="connsiteY3" fmla="*/ 25185 h 25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39" h="25184">
                    <a:moveTo>
                      <a:pt x="19443" y="25185"/>
                    </a:moveTo>
                    <a:cubicBezTo>
                      <a:pt x="19443" y="25185"/>
                      <a:pt x="25634" y="-5581"/>
                      <a:pt x="10965" y="896"/>
                    </a:cubicBezTo>
                    <a:cubicBezTo>
                      <a:pt x="-3703" y="7373"/>
                      <a:pt x="583" y="19565"/>
                      <a:pt x="583" y="19565"/>
                    </a:cubicBezTo>
                    <a:lnTo>
                      <a:pt x="19443" y="25185"/>
                    </a:lnTo>
                    <a:close/>
                  </a:path>
                </a:pathLst>
              </a:custGeom>
              <a:solidFill>
                <a:srgbClr val="F8D3A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9" name="任意多边形: 形状 468">
                <a:extLst>
                  <a:ext uri="{FF2B5EF4-FFF2-40B4-BE49-F238E27FC236}">
                    <a16:creationId xmlns:a16="http://schemas.microsoft.com/office/drawing/2014/main" id="{8C110792-1351-20E8-476C-EA9C197F4578}"/>
                  </a:ext>
                </a:extLst>
              </p:cNvPr>
              <p:cNvSpPr/>
              <p:nvPr/>
            </p:nvSpPr>
            <p:spPr>
              <a:xfrm>
                <a:off x="322144" y="3553586"/>
                <a:ext cx="815807" cy="1170813"/>
              </a:xfrm>
              <a:custGeom>
                <a:avLst/>
                <a:gdLst>
                  <a:gd name="connsiteX0" fmla="*/ 521961 w 815807"/>
                  <a:gd name="connsiteY0" fmla="*/ 0 h 1170813"/>
                  <a:gd name="connsiteX1" fmla="*/ 795900 w 815807"/>
                  <a:gd name="connsiteY1" fmla="*/ 961549 h 1170813"/>
                  <a:gd name="connsiteX2" fmla="*/ 815807 w 815807"/>
                  <a:gd name="connsiteY2" fmla="*/ 1163384 h 1170813"/>
                  <a:gd name="connsiteX3" fmla="*/ 657 w 815807"/>
                  <a:gd name="connsiteY3" fmla="*/ 1170813 h 1170813"/>
                  <a:gd name="connsiteX4" fmla="*/ 214399 w 815807"/>
                  <a:gd name="connsiteY4" fmla="*/ 15907 h 1170813"/>
                  <a:gd name="connsiteX5" fmla="*/ 521961 w 815807"/>
                  <a:gd name="connsiteY5" fmla="*/ 0 h 1170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15807" h="1170813">
                    <a:moveTo>
                      <a:pt x="521961" y="0"/>
                    </a:moveTo>
                    <a:cubicBezTo>
                      <a:pt x="521961" y="0"/>
                      <a:pt x="799519" y="266605"/>
                      <a:pt x="795900" y="961549"/>
                    </a:cubicBezTo>
                    <a:lnTo>
                      <a:pt x="815807" y="1163384"/>
                    </a:lnTo>
                    <a:lnTo>
                      <a:pt x="657" y="1170813"/>
                    </a:lnTo>
                    <a:cubicBezTo>
                      <a:pt x="657" y="1170813"/>
                      <a:pt x="-23060" y="140018"/>
                      <a:pt x="214399" y="15907"/>
                    </a:cubicBezTo>
                    <a:cubicBezTo>
                      <a:pt x="214399" y="15907"/>
                      <a:pt x="371942" y="244507"/>
                      <a:pt x="521961" y="0"/>
                    </a:cubicBezTo>
                    <a:close/>
                  </a:path>
                </a:pathLst>
              </a:custGeom>
              <a:solidFill>
                <a:srgbClr val="F7CA9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0" name="任意多边形: 形状 469">
                <a:extLst>
                  <a:ext uri="{FF2B5EF4-FFF2-40B4-BE49-F238E27FC236}">
                    <a16:creationId xmlns:a16="http://schemas.microsoft.com/office/drawing/2014/main" id="{202CE2DA-396D-A073-41AA-C7AEC89C29AC}"/>
                  </a:ext>
                </a:extLst>
              </p:cNvPr>
              <p:cNvSpPr/>
              <p:nvPr/>
            </p:nvSpPr>
            <p:spPr>
              <a:xfrm>
                <a:off x="448627" y="3836765"/>
                <a:ext cx="742950" cy="695896"/>
              </a:xfrm>
              <a:custGeom>
                <a:avLst/>
                <a:gdLst>
                  <a:gd name="connsiteX0" fmla="*/ 742950 w 742950"/>
                  <a:gd name="connsiteY0" fmla="*/ 649891 h 695896"/>
                  <a:gd name="connsiteX1" fmla="*/ 636937 w 742950"/>
                  <a:gd name="connsiteY1" fmla="*/ 0 h 695896"/>
                  <a:gd name="connsiteX2" fmla="*/ 0 w 742950"/>
                  <a:gd name="connsiteY2" fmla="*/ 55912 h 695896"/>
                  <a:gd name="connsiteX3" fmla="*/ 40577 w 742950"/>
                  <a:gd name="connsiteY3" fmla="*/ 695897 h 695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2950" h="695896">
                    <a:moveTo>
                      <a:pt x="742950" y="649891"/>
                    </a:moveTo>
                    <a:lnTo>
                      <a:pt x="636937" y="0"/>
                    </a:lnTo>
                    <a:lnTo>
                      <a:pt x="0" y="55912"/>
                    </a:lnTo>
                    <a:lnTo>
                      <a:pt x="40577" y="695897"/>
                    </a:lnTo>
                    <a:close/>
                  </a:path>
                </a:pathLst>
              </a:custGeom>
              <a:solidFill>
                <a:srgbClr val="CBDC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1" name="任意多边形: 形状 470">
                <a:extLst>
                  <a:ext uri="{FF2B5EF4-FFF2-40B4-BE49-F238E27FC236}">
                    <a16:creationId xmlns:a16="http://schemas.microsoft.com/office/drawing/2014/main" id="{84A1A80A-6E6B-6E2D-E5DA-106526D27CBC}"/>
                  </a:ext>
                </a:extLst>
              </p:cNvPr>
              <p:cNvSpPr/>
              <p:nvPr/>
            </p:nvSpPr>
            <p:spPr>
              <a:xfrm>
                <a:off x="454247" y="3822858"/>
                <a:ext cx="716851" cy="669893"/>
              </a:xfrm>
              <a:custGeom>
                <a:avLst/>
                <a:gdLst>
                  <a:gd name="connsiteX0" fmla="*/ 716852 w 716851"/>
                  <a:gd name="connsiteY0" fmla="*/ 636937 h 669893"/>
                  <a:gd name="connsiteX1" fmla="*/ 637032 w 716851"/>
                  <a:gd name="connsiteY1" fmla="*/ 0 h 669893"/>
                  <a:gd name="connsiteX2" fmla="*/ 0 w 716851"/>
                  <a:gd name="connsiteY2" fmla="*/ 55912 h 669893"/>
                  <a:gd name="connsiteX3" fmla="*/ 92583 w 716851"/>
                  <a:gd name="connsiteY3" fmla="*/ 669893 h 669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6851" h="669893">
                    <a:moveTo>
                      <a:pt x="716852" y="636937"/>
                    </a:moveTo>
                    <a:lnTo>
                      <a:pt x="637032" y="0"/>
                    </a:lnTo>
                    <a:lnTo>
                      <a:pt x="0" y="55912"/>
                    </a:lnTo>
                    <a:lnTo>
                      <a:pt x="92583" y="669893"/>
                    </a:lnTo>
                    <a:close/>
                  </a:path>
                </a:pathLst>
              </a:custGeom>
              <a:solidFill>
                <a:srgbClr val="CACCE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2" name="任意多边形: 形状 471">
                <a:extLst>
                  <a:ext uri="{FF2B5EF4-FFF2-40B4-BE49-F238E27FC236}">
                    <a16:creationId xmlns:a16="http://schemas.microsoft.com/office/drawing/2014/main" id="{AFA9F8B1-2202-1964-9BF5-36E8D6BD93BA}"/>
                  </a:ext>
                </a:extLst>
              </p:cNvPr>
              <p:cNvSpPr/>
              <p:nvPr/>
            </p:nvSpPr>
            <p:spPr>
              <a:xfrm>
                <a:off x="220386" y="3573780"/>
                <a:ext cx="693441" cy="887879"/>
              </a:xfrm>
              <a:custGeom>
                <a:avLst/>
                <a:gdLst>
                  <a:gd name="connsiteX0" fmla="*/ 313013 w 693441"/>
                  <a:gd name="connsiteY0" fmla="*/ 0 h 887879"/>
                  <a:gd name="connsiteX1" fmla="*/ 30121 w 693441"/>
                  <a:gd name="connsiteY1" fmla="*/ 283369 h 887879"/>
                  <a:gd name="connsiteX2" fmla="*/ 29549 w 693441"/>
                  <a:gd name="connsiteY2" fmla="*/ 838581 h 887879"/>
                  <a:gd name="connsiteX3" fmla="*/ 693442 w 693441"/>
                  <a:gd name="connsiteY3" fmla="*/ 832199 h 887879"/>
                  <a:gd name="connsiteX4" fmla="*/ 662486 w 693441"/>
                  <a:gd name="connsiteY4" fmla="*/ 677418 h 887879"/>
                  <a:gd name="connsiteX5" fmla="*/ 240909 w 693441"/>
                  <a:gd name="connsiteY5" fmla="*/ 613505 h 887879"/>
                  <a:gd name="connsiteX6" fmla="*/ 193760 w 693441"/>
                  <a:gd name="connsiteY6" fmla="*/ 588645 h 887879"/>
                  <a:gd name="connsiteX7" fmla="*/ 313013 w 693441"/>
                  <a:gd name="connsiteY7" fmla="*/ 0 h 887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3441" h="887879">
                    <a:moveTo>
                      <a:pt x="313013" y="0"/>
                    </a:moveTo>
                    <a:cubicBezTo>
                      <a:pt x="313013" y="0"/>
                      <a:pt x="97558" y="84201"/>
                      <a:pt x="30121" y="283369"/>
                    </a:cubicBezTo>
                    <a:cubicBezTo>
                      <a:pt x="-37316" y="482536"/>
                      <a:pt x="29549" y="838581"/>
                      <a:pt x="29549" y="838581"/>
                    </a:cubicBezTo>
                    <a:cubicBezTo>
                      <a:pt x="29549" y="838581"/>
                      <a:pt x="322538" y="953643"/>
                      <a:pt x="693442" y="832199"/>
                    </a:cubicBezTo>
                    <a:lnTo>
                      <a:pt x="662486" y="677418"/>
                    </a:lnTo>
                    <a:lnTo>
                      <a:pt x="240909" y="613505"/>
                    </a:lnTo>
                    <a:lnTo>
                      <a:pt x="193760" y="588645"/>
                    </a:lnTo>
                    <a:cubicBezTo>
                      <a:pt x="193760" y="588645"/>
                      <a:pt x="102606" y="342138"/>
                      <a:pt x="313013" y="0"/>
                    </a:cubicBezTo>
                    <a:close/>
                  </a:path>
                </a:pathLst>
              </a:custGeom>
              <a:solidFill>
                <a:srgbClr val="987E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3" name="任意多边形: 形状 472">
                <a:extLst>
                  <a:ext uri="{FF2B5EF4-FFF2-40B4-BE49-F238E27FC236}">
                    <a16:creationId xmlns:a16="http://schemas.microsoft.com/office/drawing/2014/main" id="{ED06C1E5-C663-B989-5E79-E01707233027}"/>
                  </a:ext>
                </a:extLst>
              </p:cNvPr>
              <p:cNvSpPr/>
              <p:nvPr/>
            </p:nvSpPr>
            <p:spPr>
              <a:xfrm>
                <a:off x="1001679" y="4233195"/>
                <a:ext cx="232094" cy="214221"/>
              </a:xfrm>
              <a:custGeom>
                <a:avLst/>
                <a:gdLst>
                  <a:gd name="connsiteX0" fmla="*/ 161895 w 232094"/>
                  <a:gd name="connsiteY0" fmla="*/ 0 h 214221"/>
                  <a:gd name="connsiteX1" fmla="*/ 61978 w 232094"/>
                  <a:gd name="connsiteY1" fmla="*/ 45244 h 214221"/>
                  <a:gd name="connsiteX2" fmla="*/ 91505 w 232094"/>
                  <a:gd name="connsiteY2" fmla="*/ 57912 h 214221"/>
                  <a:gd name="connsiteX3" fmla="*/ 8161 w 232094"/>
                  <a:gd name="connsiteY3" fmla="*/ 134112 h 214221"/>
                  <a:gd name="connsiteX4" fmla="*/ 124176 w 232094"/>
                  <a:gd name="connsiteY4" fmla="*/ 104204 h 214221"/>
                  <a:gd name="connsiteX5" fmla="*/ 31879 w 232094"/>
                  <a:gd name="connsiteY5" fmla="*/ 182880 h 214221"/>
                  <a:gd name="connsiteX6" fmla="*/ 125319 w 232094"/>
                  <a:gd name="connsiteY6" fmla="*/ 149066 h 214221"/>
                  <a:gd name="connsiteX7" fmla="*/ 59596 w 232094"/>
                  <a:gd name="connsiteY7" fmla="*/ 213646 h 214221"/>
                  <a:gd name="connsiteX8" fmla="*/ 140273 w 232094"/>
                  <a:gd name="connsiteY8" fmla="*/ 163259 h 214221"/>
                  <a:gd name="connsiteX9" fmla="*/ 121318 w 232094"/>
                  <a:gd name="connsiteY9" fmla="*/ 213170 h 214221"/>
                  <a:gd name="connsiteX10" fmla="*/ 232094 w 232094"/>
                  <a:gd name="connsiteY10" fmla="*/ 110395 h 214221"/>
                  <a:gd name="connsiteX11" fmla="*/ 161895 w 232094"/>
                  <a:gd name="connsiteY11" fmla="*/ 0 h 214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32094" h="214221">
                    <a:moveTo>
                      <a:pt x="161895" y="0"/>
                    </a:moveTo>
                    <a:cubicBezTo>
                      <a:pt x="161895" y="0"/>
                      <a:pt x="21782" y="31337"/>
                      <a:pt x="61978" y="45244"/>
                    </a:cubicBezTo>
                    <a:cubicBezTo>
                      <a:pt x="116365" y="64103"/>
                      <a:pt x="91505" y="57912"/>
                      <a:pt x="91505" y="57912"/>
                    </a:cubicBezTo>
                    <a:cubicBezTo>
                      <a:pt x="91505" y="57912"/>
                      <a:pt x="-32415" y="130683"/>
                      <a:pt x="8161" y="134112"/>
                    </a:cubicBezTo>
                    <a:cubicBezTo>
                      <a:pt x="48643" y="137541"/>
                      <a:pt x="124176" y="104204"/>
                      <a:pt x="124176" y="104204"/>
                    </a:cubicBezTo>
                    <a:cubicBezTo>
                      <a:pt x="124176" y="104204"/>
                      <a:pt x="-12698" y="188690"/>
                      <a:pt x="31879" y="182880"/>
                    </a:cubicBezTo>
                    <a:cubicBezTo>
                      <a:pt x="64359" y="178689"/>
                      <a:pt x="125319" y="149066"/>
                      <a:pt x="125319" y="149066"/>
                    </a:cubicBezTo>
                    <a:cubicBezTo>
                      <a:pt x="125319" y="149066"/>
                      <a:pt x="24735" y="213360"/>
                      <a:pt x="59596" y="213646"/>
                    </a:cubicBezTo>
                    <a:cubicBezTo>
                      <a:pt x="93791" y="213836"/>
                      <a:pt x="140273" y="163259"/>
                      <a:pt x="140273" y="163259"/>
                    </a:cubicBezTo>
                    <a:cubicBezTo>
                      <a:pt x="140273" y="163259"/>
                      <a:pt x="94648" y="222790"/>
                      <a:pt x="121318" y="213170"/>
                    </a:cubicBezTo>
                    <a:cubicBezTo>
                      <a:pt x="147988" y="203454"/>
                      <a:pt x="232094" y="110395"/>
                      <a:pt x="232094" y="110395"/>
                    </a:cubicBezTo>
                    <a:lnTo>
                      <a:pt x="161895" y="0"/>
                    </a:lnTo>
                    <a:close/>
                  </a:path>
                </a:pathLst>
              </a:custGeom>
              <a:solidFill>
                <a:srgbClr val="FAEFD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4" name="任意多边形: 形状 473">
                <a:extLst>
                  <a:ext uri="{FF2B5EF4-FFF2-40B4-BE49-F238E27FC236}">
                    <a16:creationId xmlns:a16="http://schemas.microsoft.com/office/drawing/2014/main" id="{52356EAD-9BF8-3233-91F3-96E5A9644C24}"/>
                  </a:ext>
                </a:extLst>
              </p:cNvPr>
              <p:cNvSpPr/>
              <p:nvPr/>
            </p:nvSpPr>
            <p:spPr>
              <a:xfrm>
                <a:off x="887920" y="4223779"/>
                <a:ext cx="225074" cy="179399"/>
              </a:xfrm>
              <a:custGeom>
                <a:avLst/>
                <a:gdLst>
                  <a:gd name="connsiteX0" fmla="*/ 0 w 225074"/>
                  <a:gd name="connsiteY0" fmla="*/ 45231 h 179399"/>
                  <a:gd name="connsiteX1" fmla="*/ 104108 w 225074"/>
                  <a:gd name="connsiteY1" fmla="*/ 10845 h 179399"/>
                  <a:gd name="connsiteX2" fmla="*/ 90964 w 225074"/>
                  <a:gd name="connsiteY2" fmla="*/ 40182 h 179399"/>
                  <a:gd name="connsiteX3" fmla="*/ 203930 w 225074"/>
                  <a:gd name="connsiteY3" fmla="*/ 39801 h 179399"/>
                  <a:gd name="connsiteX4" fmla="*/ 98298 w 225074"/>
                  <a:gd name="connsiteY4" fmla="*/ 96380 h 179399"/>
                  <a:gd name="connsiteX5" fmla="*/ 219551 w 225074"/>
                  <a:gd name="connsiteY5" fmla="*/ 91808 h 179399"/>
                  <a:gd name="connsiteX6" fmla="*/ 127921 w 225074"/>
                  <a:gd name="connsiteY6" fmla="*/ 130193 h 179399"/>
                  <a:gd name="connsiteX7" fmla="*/ 220027 w 225074"/>
                  <a:gd name="connsiteY7" fmla="*/ 133146 h 179399"/>
                  <a:gd name="connsiteX8" fmla="*/ 126587 w 225074"/>
                  <a:gd name="connsiteY8" fmla="*/ 150767 h 179399"/>
                  <a:gd name="connsiteX9" fmla="*/ 174307 w 225074"/>
                  <a:gd name="connsiteY9" fmla="*/ 174675 h 179399"/>
                  <a:gd name="connsiteX10" fmla="*/ 23146 w 225074"/>
                  <a:gd name="connsiteY10" fmla="*/ 174104 h 179399"/>
                  <a:gd name="connsiteX11" fmla="*/ 0 w 225074"/>
                  <a:gd name="connsiteY11" fmla="*/ 45231 h 179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25074" h="179399">
                    <a:moveTo>
                      <a:pt x="0" y="45231"/>
                    </a:moveTo>
                    <a:cubicBezTo>
                      <a:pt x="0" y="45231"/>
                      <a:pt x="124301" y="-26683"/>
                      <a:pt x="104108" y="10845"/>
                    </a:cubicBezTo>
                    <a:cubicBezTo>
                      <a:pt x="76867" y="61518"/>
                      <a:pt x="90964" y="40182"/>
                      <a:pt x="90964" y="40182"/>
                    </a:cubicBezTo>
                    <a:cubicBezTo>
                      <a:pt x="90964" y="40182"/>
                      <a:pt x="231362" y="9798"/>
                      <a:pt x="203930" y="39801"/>
                    </a:cubicBezTo>
                    <a:cubicBezTo>
                      <a:pt x="176498" y="69805"/>
                      <a:pt x="98298" y="96380"/>
                      <a:pt x="98298" y="96380"/>
                    </a:cubicBezTo>
                    <a:cubicBezTo>
                      <a:pt x="98298" y="96380"/>
                      <a:pt x="256223" y="65805"/>
                      <a:pt x="219551" y="91808"/>
                    </a:cubicBezTo>
                    <a:cubicBezTo>
                      <a:pt x="192881" y="110667"/>
                      <a:pt x="127921" y="130193"/>
                      <a:pt x="127921" y="130193"/>
                    </a:cubicBezTo>
                    <a:cubicBezTo>
                      <a:pt x="127921" y="130193"/>
                      <a:pt x="245459" y="109429"/>
                      <a:pt x="220027" y="133146"/>
                    </a:cubicBezTo>
                    <a:cubicBezTo>
                      <a:pt x="194977" y="156483"/>
                      <a:pt x="126587" y="150767"/>
                      <a:pt x="126587" y="150767"/>
                    </a:cubicBezTo>
                    <a:cubicBezTo>
                      <a:pt x="126587" y="150767"/>
                      <a:pt x="200501" y="163626"/>
                      <a:pt x="174307" y="174675"/>
                    </a:cubicBezTo>
                    <a:cubicBezTo>
                      <a:pt x="148114" y="185629"/>
                      <a:pt x="23146" y="174104"/>
                      <a:pt x="23146" y="174104"/>
                    </a:cubicBezTo>
                    <a:lnTo>
                      <a:pt x="0" y="45231"/>
                    </a:lnTo>
                    <a:close/>
                  </a:path>
                </a:pathLst>
              </a:custGeom>
              <a:solidFill>
                <a:srgbClr val="FBF2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pic>
            <p:nvPicPr>
              <p:cNvPr id="475" name="图片 474">
                <a:extLst>
                  <a:ext uri="{FF2B5EF4-FFF2-40B4-BE49-F238E27FC236}">
                    <a16:creationId xmlns:a16="http://schemas.microsoft.com/office/drawing/2014/main" id="{8E4EA993-2531-102E-1DE8-8C2BC8A0F00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0" y="2875729"/>
                <a:ext cx="904875" cy="781050"/>
              </a:xfrm>
              <a:custGeom>
                <a:avLst/>
                <a:gdLst>
                  <a:gd name="connsiteX0" fmla="*/ 0 w 904875"/>
                  <a:gd name="connsiteY0" fmla="*/ 302 h 781050"/>
                  <a:gd name="connsiteX1" fmla="*/ 904875 w 904875"/>
                  <a:gd name="connsiteY1" fmla="*/ 302 h 781050"/>
                  <a:gd name="connsiteX2" fmla="*/ 904875 w 904875"/>
                  <a:gd name="connsiteY2" fmla="*/ 781352 h 781050"/>
                  <a:gd name="connsiteX3" fmla="*/ 0 w 904875"/>
                  <a:gd name="connsiteY3" fmla="*/ 781352 h 781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04875" h="781050">
                    <a:moveTo>
                      <a:pt x="0" y="302"/>
                    </a:moveTo>
                    <a:lnTo>
                      <a:pt x="904875" y="302"/>
                    </a:lnTo>
                    <a:lnTo>
                      <a:pt x="904875" y="781352"/>
                    </a:lnTo>
                    <a:lnTo>
                      <a:pt x="0" y="781352"/>
                    </a:lnTo>
                    <a:close/>
                  </a:path>
                </a:pathLst>
              </a:custGeom>
            </p:spPr>
          </p:pic>
          <p:pic>
            <p:nvPicPr>
              <p:cNvPr id="476" name="图片 475">
                <a:extLst>
                  <a:ext uri="{FF2B5EF4-FFF2-40B4-BE49-F238E27FC236}">
                    <a16:creationId xmlns:a16="http://schemas.microsoft.com/office/drawing/2014/main" id="{209FA41A-34F1-7016-024D-8B4AEA3AC0D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04825" y="2799529"/>
                <a:ext cx="885825" cy="800100"/>
              </a:xfrm>
              <a:custGeom>
                <a:avLst/>
                <a:gdLst>
                  <a:gd name="connsiteX0" fmla="*/ 53 w 885825"/>
                  <a:gd name="connsiteY0" fmla="*/ 294 h 800100"/>
                  <a:gd name="connsiteX1" fmla="*/ 885878 w 885825"/>
                  <a:gd name="connsiteY1" fmla="*/ 294 h 800100"/>
                  <a:gd name="connsiteX2" fmla="*/ 885878 w 885825"/>
                  <a:gd name="connsiteY2" fmla="*/ 800394 h 800100"/>
                  <a:gd name="connsiteX3" fmla="*/ 53 w 885825"/>
                  <a:gd name="connsiteY3" fmla="*/ 800394 h 800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5825" h="800100">
                    <a:moveTo>
                      <a:pt x="53" y="294"/>
                    </a:moveTo>
                    <a:lnTo>
                      <a:pt x="885878" y="294"/>
                    </a:lnTo>
                    <a:lnTo>
                      <a:pt x="885878" y="800394"/>
                    </a:lnTo>
                    <a:lnTo>
                      <a:pt x="53" y="800394"/>
                    </a:lnTo>
                    <a:close/>
                  </a:path>
                </a:pathLst>
              </a:custGeom>
            </p:spPr>
          </p:pic>
          <p:grpSp>
            <p:nvGrpSpPr>
              <p:cNvPr id="477" name="图形 2">
                <a:extLst>
                  <a:ext uri="{FF2B5EF4-FFF2-40B4-BE49-F238E27FC236}">
                    <a16:creationId xmlns:a16="http://schemas.microsoft.com/office/drawing/2014/main" id="{604E5EB7-9708-B365-E751-DF7A70AA8CDB}"/>
                  </a:ext>
                </a:extLst>
              </p:cNvPr>
              <p:cNvGrpSpPr/>
              <p:nvPr/>
            </p:nvGrpSpPr>
            <p:grpSpPr>
              <a:xfrm>
                <a:off x="161447" y="3075194"/>
                <a:ext cx="102871" cy="211284"/>
                <a:chOff x="161447" y="3075194"/>
                <a:chExt cx="102871" cy="211284"/>
              </a:xfrm>
            </p:grpSpPr>
            <p:sp>
              <p:nvSpPr>
                <p:cNvPr id="506" name="任意多边形: 形状 505">
                  <a:extLst>
                    <a:ext uri="{FF2B5EF4-FFF2-40B4-BE49-F238E27FC236}">
                      <a16:creationId xmlns:a16="http://schemas.microsoft.com/office/drawing/2014/main" id="{842C634B-CBED-DF32-B8FC-E5F026D3C3E0}"/>
                    </a:ext>
                  </a:extLst>
                </p:cNvPr>
                <p:cNvSpPr/>
                <p:nvPr/>
              </p:nvSpPr>
              <p:spPr>
                <a:xfrm>
                  <a:off x="161447" y="3075194"/>
                  <a:ext cx="102871" cy="211284"/>
                </a:xfrm>
                <a:custGeom>
                  <a:avLst/>
                  <a:gdLst>
                    <a:gd name="connsiteX0" fmla="*/ 88489 w 102871"/>
                    <a:gd name="connsiteY0" fmla="*/ 12430 h 211284"/>
                    <a:gd name="connsiteX1" fmla="*/ 383 w 102871"/>
                    <a:gd name="connsiteY1" fmla="*/ 86724 h 211284"/>
                    <a:gd name="connsiteX2" fmla="*/ 102872 w 102871"/>
                    <a:gd name="connsiteY2" fmla="*/ 211216 h 211284"/>
                    <a:gd name="connsiteX3" fmla="*/ 88489 w 102871"/>
                    <a:gd name="connsiteY3" fmla="*/ 12430 h 2112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2871" h="211284">
                      <a:moveTo>
                        <a:pt x="88489" y="12430"/>
                      </a:moveTo>
                      <a:cubicBezTo>
                        <a:pt x="88489" y="12430"/>
                        <a:pt x="-6761" y="-44911"/>
                        <a:pt x="383" y="86724"/>
                      </a:cubicBezTo>
                      <a:cubicBezTo>
                        <a:pt x="7526" y="218360"/>
                        <a:pt x="102872" y="211216"/>
                        <a:pt x="102872" y="211216"/>
                      </a:cubicBezTo>
                      <a:lnTo>
                        <a:pt x="88489" y="12430"/>
                      </a:lnTo>
                      <a:close/>
                    </a:path>
                  </a:pathLst>
                </a:custGeom>
                <a:solidFill>
                  <a:srgbClr val="FAEFD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7" name="任意多边形: 形状 506">
                  <a:extLst>
                    <a:ext uri="{FF2B5EF4-FFF2-40B4-BE49-F238E27FC236}">
                      <a16:creationId xmlns:a16="http://schemas.microsoft.com/office/drawing/2014/main" id="{6FCC7BC2-797E-F0AB-F25D-75EFDE5A3EB0}"/>
                    </a:ext>
                  </a:extLst>
                </p:cNvPr>
                <p:cNvSpPr/>
                <p:nvPr/>
              </p:nvSpPr>
              <p:spPr>
                <a:xfrm>
                  <a:off x="197224" y="3110957"/>
                  <a:ext cx="54235" cy="124018"/>
                </a:xfrm>
                <a:custGeom>
                  <a:avLst/>
                  <a:gdLst>
                    <a:gd name="connsiteX0" fmla="*/ 54236 w 54235"/>
                    <a:gd name="connsiteY0" fmla="*/ 26387 h 124018"/>
                    <a:gd name="connsiteX1" fmla="*/ 39 w 54235"/>
                    <a:gd name="connsiteY1" fmla="*/ 14481 h 124018"/>
                    <a:gd name="connsiteX2" fmla="*/ 49473 w 54235"/>
                    <a:gd name="connsiteY2" fmla="*/ 124019 h 124018"/>
                    <a:gd name="connsiteX3" fmla="*/ 54236 w 54235"/>
                    <a:gd name="connsiteY3" fmla="*/ 26387 h 1240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4235" h="124018">
                      <a:moveTo>
                        <a:pt x="54236" y="26387"/>
                      </a:moveTo>
                      <a:cubicBezTo>
                        <a:pt x="54236" y="26387"/>
                        <a:pt x="-1676" y="-24000"/>
                        <a:pt x="39" y="14481"/>
                      </a:cubicBezTo>
                      <a:cubicBezTo>
                        <a:pt x="1658" y="53057"/>
                        <a:pt x="49473" y="124019"/>
                        <a:pt x="49473" y="124019"/>
                      </a:cubicBezTo>
                      <a:lnTo>
                        <a:pt x="54236" y="26387"/>
                      </a:lnTo>
                      <a:close/>
                    </a:path>
                  </a:pathLst>
                </a:custGeom>
                <a:solidFill>
                  <a:srgbClr val="F8D3AC">
                    <a:alpha val="4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8" name="图形 2">
                <a:extLst>
                  <a:ext uri="{FF2B5EF4-FFF2-40B4-BE49-F238E27FC236}">
                    <a16:creationId xmlns:a16="http://schemas.microsoft.com/office/drawing/2014/main" id="{266E222C-C079-54A9-B286-62D28B2535F0}"/>
                  </a:ext>
                </a:extLst>
              </p:cNvPr>
              <p:cNvGrpSpPr/>
              <p:nvPr/>
            </p:nvGrpSpPr>
            <p:grpSpPr>
              <a:xfrm>
                <a:off x="1094612" y="3042181"/>
                <a:ext cx="81071" cy="170804"/>
                <a:chOff x="1094612" y="3042181"/>
                <a:chExt cx="81071" cy="170804"/>
              </a:xfrm>
            </p:grpSpPr>
            <p:sp>
              <p:nvSpPr>
                <p:cNvPr id="504" name="任意多边形: 形状 503">
                  <a:extLst>
                    <a:ext uri="{FF2B5EF4-FFF2-40B4-BE49-F238E27FC236}">
                      <a16:creationId xmlns:a16="http://schemas.microsoft.com/office/drawing/2014/main" id="{D21E756B-CD86-C62C-722F-5B2B08E79301}"/>
                    </a:ext>
                  </a:extLst>
                </p:cNvPr>
                <p:cNvSpPr/>
                <p:nvPr/>
              </p:nvSpPr>
              <p:spPr>
                <a:xfrm>
                  <a:off x="1094612" y="3042181"/>
                  <a:ext cx="81071" cy="170804"/>
                </a:xfrm>
                <a:custGeom>
                  <a:avLst/>
                  <a:gdLst>
                    <a:gd name="connsiteX0" fmla="*/ 1238 w 81071"/>
                    <a:gd name="connsiteY0" fmla="*/ 10962 h 170804"/>
                    <a:gd name="connsiteX1" fmla="*/ 81058 w 81071"/>
                    <a:gd name="connsiteY1" fmla="*/ 68493 h 170804"/>
                    <a:gd name="connsiteX2" fmla="*/ 0 w 81071"/>
                    <a:gd name="connsiteY2" fmla="*/ 170791 h 170804"/>
                    <a:gd name="connsiteX3" fmla="*/ 1238 w 81071"/>
                    <a:gd name="connsiteY3" fmla="*/ 10962 h 1708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1071" h="170804">
                      <a:moveTo>
                        <a:pt x="1238" y="10962"/>
                      </a:moveTo>
                      <a:cubicBezTo>
                        <a:pt x="1238" y="10962"/>
                        <a:pt x="79820" y="-37235"/>
                        <a:pt x="81058" y="68493"/>
                      </a:cubicBezTo>
                      <a:cubicBezTo>
                        <a:pt x="82296" y="174220"/>
                        <a:pt x="0" y="170791"/>
                        <a:pt x="0" y="170791"/>
                      </a:cubicBezTo>
                      <a:lnTo>
                        <a:pt x="1238" y="10962"/>
                      </a:lnTo>
                      <a:close/>
                    </a:path>
                  </a:pathLst>
                </a:custGeom>
                <a:solidFill>
                  <a:srgbClr val="FAEFD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5" name="任意多边形: 形状 504">
                  <a:extLst>
                    <a:ext uri="{FF2B5EF4-FFF2-40B4-BE49-F238E27FC236}">
                      <a16:creationId xmlns:a16="http://schemas.microsoft.com/office/drawing/2014/main" id="{03990907-CCA0-5ADB-E5C7-6423295CB845}"/>
                    </a:ext>
                  </a:extLst>
                </p:cNvPr>
                <p:cNvSpPr/>
                <p:nvPr/>
              </p:nvSpPr>
              <p:spPr>
                <a:xfrm>
                  <a:off x="1097279" y="3070762"/>
                  <a:ext cx="45922" cy="100395"/>
                </a:xfrm>
                <a:custGeom>
                  <a:avLst/>
                  <a:gdLst>
                    <a:gd name="connsiteX0" fmla="*/ 0 w 45922"/>
                    <a:gd name="connsiteY0" fmla="*/ 22195 h 100395"/>
                    <a:gd name="connsiteX1" fmla="*/ 45910 w 45922"/>
                    <a:gd name="connsiteY1" fmla="*/ 11432 h 100395"/>
                    <a:gd name="connsiteX2" fmla="*/ 9525 w 45922"/>
                    <a:gd name="connsiteY2" fmla="*/ 100396 h 100395"/>
                    <a:gd name="connsiteX3" fmla="*/ 0 w 45922"/>
                    <a:gd name="connsiteY3" fmla="*/ 22195 h 1003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5922" h="100395">
                      <a:moveTo>
                        <a:pt x="0" y="22195"/>
                      </a:moveTo>
                      <a:cubicBezTo>
                        <a:pt x="0" y="22195"/>
                        <a:pt x="45149" y="-19524"/>
                        <a:pt x="45910" y="11432"/>
                      </a:cubicBezTo>
                      <a:cubicBezTo>
                        <a:pt x="46673" y="42388"/>
                        <a:pt x="9525" y="100396"/>
                        <a:pt x="9525" y="100396"/>
                      </a:cubicBezTo>
                      <a:lnTo>
                        <a:pt x="0" y="22195"/>
                      </a:lnTo>
                      <a:close/>
                    </a:path>
                  </a:pathLst>
                </a:custGeom>
                <a:solidFill>
                  <a:srgbClr val="F8D3AC">
                    <a:alpha val="4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79" name="任意多边形: 形状 478">
                <a:extLst>
                  <a:ext uri="{FF2B5EF4-FFF2-40B4-BE49-F238E27FC236}">
                    <a16:creationId xmlns:a16="http://schemas.microsoft.com/office/drawing/2014/main" id="{7FCBC528-3030-AAC4-FB3E-E8C6E5AC9631}"/>
                  </a:ext>
                </a:extLst>
              </p:cNvPr>
              <p:cNvSpPr/>
              <p:nvPr/>
            </p:nvSpPr>
            <p:spPr>
              <a:xfrm>
                <a:off x="932783" y="3665505"/>
                <a:ext cx="17621" cy="16859"/>
              </a:xfrm>
              <a:custGeom>
                <a:avLst/>
                <a:gdLst>
                  <a:gd name="connsiteX0" fmla="*/ 14383 w 17621"/>
                  <a:gd name="connsiteY0" fmla="*/ 16669 h 16859"/>
                  <a:gd name="connsiteX1" fmla="*/ 8858 w 17621"/>
                  <a:gd name="connsiteY1" fmla="*/ 13907 h 16859"/>
                  <a:gd name="connsiteX2" fmla="*/ 3524 w 17621"/>
                  <a:gd name="connsiteY2" fmla="*/ 16859 h 16859"/>
                  <a:gd name="connsiteX3" fmla="*/ 4477 w 17621"/>
                  <a:gd name="connsiteY3" fmla="*/ 10763 h 16859"/>
                  <a:gd name="connsiteX4" fmla="*/ 0 w 17621"/>
                  <a:gd name="connsiteY4" fmla="*/ 6572 h 16859"/>
                  <a:gd name="connsiteX5" fmla="*/ 6001 w 17621"/>
                  <a:gd name="connsiteY5" fmla="*/ 5620 h 16859"/>
                  <a:gd name="connsiteX6" fmla="*/ 8668 w 17621"/>
                  <a:gd name="connsiteY6" fmla="*/ 0 h 16859"/>
                  <a:gd name="connsiteX7" fmla="*/ 11525 w 17621"/>
                  <a:gd name="connsiteY7" fmla="*/ 5525 h 16859"/>
                  <a:gd name="connsiteX8" fmla="*/ 17621 w 17621"/>
                  <a:gd name="connsiteY8" fmla="*/ 6287 h 16859"/>
                  <a:gd name="connsiteX9" fmla="*/ 13240 w 17621"/>
                  <a:gd name="connsiteY9" fmla="*/ 10668 h 16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621" h="16859">
                    <a:moveTo>
                      <a:pt x="14383" y="16669"/>
                    </a:moveTo>
                    <a:lnTo>
                      <a:pt x="8858" y="13907"/>
                    </a:lnTo>
                    <a:lnTo>
                      <a:pt x="3524" y="16859"/>
                    </a:lnTo>
                    <a:lnTo>
                      <a:pt x="4477" y="10763"/>
                    </a:lnTo>
                    <a:lnTo>
                      <a:pt x="0" y="6572"/>
                    </a:lnTo>
                    <a:lnTo>
                      <a:pt x="6001" y="5620"/>
                    </a:lnTo>
                    <a:lnTo>
                      <a:pt x="8668" y="0"/>
                    </a:lnTo>
                    <a:lnTo>
                      <a:pt x="11525" y="5525"/>
                    </a:lnTo>
                    <a:lnTo>
                      <a:pt x="17621" y="6287"/>
                    </a:lnTo>
                    <a:lnTo>
                      <a:pt x="13240" y="10668"/>
                    </a:lnTo>
                    <a:close/>
                  </a:path>
                </a:pathLst>
              </a:custGeom>
              <a:solidFill>
                <a:srgbClr val="CE9C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80" name="图形 2">
                <a:extLst>
                  <a:ext uri="{FF2B5EF4-FFF2-40B4-BE49-F238E27FC236}">
                    <a16:creationId xmlns:a16="http://schemas.microsoft.com/office/drawing/2014/main" id="{178244C6-5D3B-A79A-6EE1-CC0F64E38B52}"/>
                  </a:ext>
                </a:extLst>
              </p:cNvPr>
              <p:cNvGrpSpPr/>
              <p:nvPr/>
            </p:nvGrpSpPr>
            <p:grpSpPr>
              <a:xfrm>
                <a:off x="531018" y="3539204"/>
                <a:ext cx="436911" cy="269271"/>
                <a:chOff x="531018" y="3539204"/>
                <a:chExt cx="436911" cy="269271"/>
              </a:xfrm>
            </p:grpSpPr>
            <p:sp>
              <p:nvSpPr>
                <p:cNvPr id="483" name="任意多边形: 形状 482">
                  <a:extLst>
                    <a:ext uri="{FF2B5EF4-FFF2-40B4-BE49-F238E27FC236}">
                      <a16:creationId xmlns:a16="http://schemas.microsoft.com/office/drawing/2014/main" id="{B99243ED-4E88-B146-9D07-2BFB466172B4}"/>
                    </a:ext>
                  </a:extLst>
                </p:cNvPr>
                <p:cNvSpPr/>
                <p:nvPr/>
              </p:nvSpPr>
              <p:spPr>
                <a:xfrm>
                  <a:off x="531018" y="3550443"/>
                  <a:ext cx="319743" cy="131274"/>
                </a:xfrm>
                <a:custGeom>
                  <a:avLst/>
                  <a:gdLst>
                    <a:gd name="connsiteX0" fmla="*/ 0 w 319743"/>
                    <a:gd name="connsiteY0" fmla="*/ 19812 h 131274"/>
                    <a:gd name="connsiteX1" fmla="*/ 180975 w 319743"/>
                    <a:gd name="connsiteY1" fmla="*/ 129349 h 131274"/>
                    <a:gd name="connsiteX2" fmla="*/ 316706 w 319743"/>
                    <a:gd name="connsiteY2" fmla="*/ 0 h 131274"/>
                    <a:gd name="connsiteX3" fmla="*/ 0 w 319743"/>
                    <a:gd name="connsiteY3" fmla="*/ 19812 h 1312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9743" h="131274">
                      <a:moveTo>
                        <a:pt x="0" y="19812"/>
                      </a:moveTo>
                      <a:cubicBezTo>
                        <a:pt x="0" y="19812"/>
                        <a:pt x="14288" y="148399"/>
                        <a:pt x="180975" y="129349"/>
                      </a:cubicBezTo>
                      <a:cubicBezTo>
                        <a:pt x="352139" y="109728"/>
                        <a:pt x="316706" y="0"/>
                        <a:pt x="316706" y="0"/>
                      </a:cubicBezTo>
                      <a:cubicBezTo>
                        <a:pt x="316706" y="0"/>
                        <a:pt x="169831" y="67628"/>
                        <a:pt x="0" y="19812"/>
                      </a:cubicBezTo>
                      <a:close/>
                    </a:path>
                  </a:pathLst>
                </a:custGeom>
                <a:solidFill>
                  <a:srgbClr val="E4AC8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4" name="任意多边形: 形状 483">
                  <a:extLst>
                    <a:ext uri="{FF2B5EF4-FFF2-40B4-BE49-F238E27FC236}">
                      <a16:creationId xmlns:a16="http://schemas.microsoft.com/office/drawing/2014/main" id="{4D309092-9E4F-9BB2-052D-D71F0DDB7F5B}"/>
                    </a:ext>
                  </a:extLst>
                </p:cNvPr>
                <p:cNvSpPr/>
                <p:nvPr/>
              </p:nvSpPr>
              <p:spPr>
                <a:xfrm>
                  <a:off x="845343" y="3539204"/>
                  <a:ext cx="52387" cy="54863"/>
                </a:xfrm>
                <a:custGeom>
                  <a:avLst/>
                  <a:gdLst>
                    <a:gd name="connsiteX0" fmla="*/ 52388 w 52387"/>
                    <a:gd name="connsiteY0" fmla="*/ 27432 h 54863"/>
                    <a:gd name="connsiteX1" fmla="*/ 26194 w 52387"/>
                    <a:gd name="connsiteY1" fmla="*/ 54864 h 54863"/>
                    <a:gd name="connsiteX2" fmla="*/ 0 w 52387"/>
                    <a:gd name="connsiteY2" fmla="*/ 27432 h 54863"/>
                    <a:gd name="connsiteX3" fmla="*/ 26194 w 52387"/>
                    <a:gd name="connsiteY3" fmla="*/ 0 h 54863"/>
                    <a:gd name="connsiteX4" fmla="*/ 52388 w 52387"/>
                    <a:gd name="connsiteY4" fmla="*/ 27432 h 548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2387" h="54863">
                      <a:moveTo>
                        <a:pt x="52388" y="27432"/>
                      </a:moveTo>
                      <a:cubicBezTo>
                        <a:pt x="52388" y="42582"/>
                        <a:pt x="40660" y="54864"/>
                        <a:pt x="26194" y="54864"/>
                      </a:cubicBezTo>
                      <a:cubicBezTo>
                        <a:pt x="11727" y="54864"/>
                        <a:pt x="0" y="42582"/>
                        <a:pt x="0" y="27432"/>
                      </a:cubicBezTo>
                      <a:cubicBezTo>
                        <a:pt x="0" y="12282"/>
                        <a:pt x="11727" y="0"/>
                        <a:pt x="26194" y="0"/>
                      </a:cubicBezTo>
                      <a:cubicBezTo>
                        <a:pt x="40660" y="0"/>
                        <a:pt x="52388" y="12282"/>
                        <a:pt x="52388" y="27432"/>
                      </a:cubicBezTo>
                      <a:close/>
                    </a:path>
                  </a:pathLst>
                </a:custGeom>
                <a:solidFill>
                  <a:srgbClr val="E4AC8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5" name="任意多边形: 形状 484">
                  <a:extLst>
                    <a:ext uri="{FF2B5EF4-FFF2-40B4-BE49-F238E27FC236}">
                      <a16:creationId xmlns:a16="http://schemas.microsoft.com/office/drawing/2014/main" id="{A90A62AC-A105-37CB-AE69-5DC5346846D4}"/>
                    </a:ext>
                  </a:extLst>
                </p:cNvPr>
                <p:cNvSpPr/>
                <p:nvPr/>
              </p:nvSpPr>
              <p:spPr>
                <a:xfrm>
                  <a:off x="886968" y="3583305"/>
                  <a:ext cx="80962" cy="156019"/>
                </a:xfrm>
                <a:custGeom>
                  <a:avLst/>
                  <a:gdLst>
                    <a:gd name="connsiteX0" fmla="*/ 0 w 80962"/>
                    <a:gd name="connsiteY0" fmla="*/ 0 h 156019"/>
                    <a:gd name="connsiteX1" fmla="*/ 61913 w 80962"/>
                    <a:gd name="connsiteY1" fmla="*/ 76200 h 156019"/>
                    <a:gd name="connsiteX2" fmla="*/ 80963 w 80962"/>
                    <a:gd name="connsiteY2" fmla="*/ 156019 h 156019"/>
                    <a:gd name="connsiteX3" fmla="*/ 0 w 80962"/>
                    <a:gd name="connsiteY3" fmla="*/ 0 h 1560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962" h="156019">
                      <a:moveTo>
                        <a:pt x="0" y="0"/>
                      </a:moveTo>
                      <a:cubicBezTo>
                        <a:pt x="0" y="0"/>
                        <a:pt x="48863" y="16669"/>
                        <a:pt x="61913" y="76200"/>
                      </a:cubicBezTo>
                      <a:cubicBezTo>
                        <a:pt x="74962" y="135731"/>
                        <a:pt x="80963" y="156019"/>
                        <a:pt x="80963" y="156019"/>
                      </a:cubicBezTo>
                      <a:cubicBezTo>
                        <a:pt x="80963" y="156019"/>
                        <a:pt x="1238" y="50006"/>
                        <a:pt x="0" y="0"/>
                      </a:cubicBezTo>
                      <a:close/>
                    </a:path>
                  </a:pathLst>
                </a:custGeom>
                <a:solidFill>
                  <a:srgbClr val="CE9C8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6" name="任意多边形: 形状 485">
                  <a:extLst>
                    <a:ext uri="{FF2B5EF4-FFF2-40B4-BE49-F238E27FC236}">
                      <a16:creationId xmlns:a16="http://schemas.microsoft.com/office/drawing/2014/main" id="{CE74D450-30AB-5BD0-B1B7-0F20924C213D}"/>
                    </a:ext>
                  </a:extLst>
                </p:cNvPr>
                <p:cNvSpPr/>
                <p:nvPr/>
              </p:nvSpPr>
              <p:spPr>
                <a:xfrm>
                  <a:off x="865123" y="3584543"/>
                  <a:ext cx="63171" cy="223932"/>
                </a:xfrm>
                <a:custGeom>
                  <a:avLst/>
                  <a:gdLst>
                    <a:gd name="connsiteX0" fmla="*/ 1651 w 63171"/>
                    <a:gd name="connsiteY0" fmla="*/ 0 h 223932"/>
                    <a:gd name="connsiteX1" fmla="*/ 24321 w 63171"/>
                    <a:gd name="connsiteY1" fmla="*/ 132207 h 223932"/>
                    <a:gd name="connsiteX2" fmla="*/ 20701 w 63171"/>
                    <a:gd name="connsiteY2" fmla="*/ 223933 h 223932"/>
                    <a:gd name="connsiteX3" fmla="*/ 21939 w 63171"/>
                    <a:gd name="connsiteY3" fmla="*/ 2477 h 223932"/>
                    <a:gd name="connsiteX4" fmla="*/ 1651 w 63171"/>
                    <a:gd name="connsiteY4" fmla="*/ 0 h 2239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171" h="223932">
                      <a:moveTo>
                        <a:pt x="1651" y="0"/>
                      </a:moveTo>
                      <a:cubicBezTo>
                        <a:pt x="1651" y="0"/>
                        <a:pt x="-9112" y="78581"/>
                        <a:pt x="24321" y="132207"/>
                      </a:cubicBezTo>
                      <a:cubicBezTo>
                        <a:pt x="57753" y="185833"/>
                        <a:pt x="24321" y="223933"/>
                        <a:pt x="20701" y="223933"/>
                      </a:cubicBezTo>
                      <a:cubicBezTo>
                        <a:pt x="17082" y="223933"/>
                        <a:pt x="117189" y="142970"/>
                        <a:pt x="21939" y="2477"/>
                      </a:cubicBezTo>
                      <a:lnTo>
                        <a:pt x="1651" y="0"/>
                      </a:lnTo>
                      <a:close/>
                    </a:path>
                  </a:pathLst>
                </a:custGeom>
                <a:solidFill>
                  <a:srgbClr val="E4AC8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487" name="图形 2">
                  <a:extLst>
                    <a:ext uri="{FF2B5EF4-FFF2-40B4-BE49-F238E27FC236}">
                      <a16:creationId xmlns:a16="http://schemas.microsoft.com/office/drawing/2014/main" id="{7E52A4FA-84DA-6DE0-AA84-157312338AD3}"/>
                    </a:ext>
                  </a:extLst>
                </p:cNvPr>
                <p:cNvGrpSpPr/>
                <p:nvPr/>
              </p:nvGrpSpPr>
              <p:grpSpPr>
                <a:xfrm>
                  <a:off x="556545" y="3548824"/>
                  <a:ext cx="395001" cy="183546"/>
                  <a:chOff x="556545" y="3548824"/>
                  <a:chExt cx="395001" cy="183546"/>
                </a:xfrm>
              </p:grpSpPr>
              <p:sp>
                <p:nvSpPr>
                  <p:cNvPr id="488" name="任意多边形: 形状 487">
                    <a:extLst>
                      <a:ext uri="{FF2B5EF4-FFF2-40B4-BE49-F238E27FC236}">
                        <a16:creationId xmlns:a16="http://schemas.microsoft.com/office/drawing/2014/main" id="{37E14F2C-16B3-42A5-08E1-9518A7B97F98}"/>
                      </a:ext>
                    </a:extLst>
                  </p:cNvPr>
                  <p:cNvSpPr/>
                  <p:nvPr/>
                </p:nvSpPr>
                <p:spPr>
                  <a:xfrm>
                    <a:off x="556545" y="3594068"/>
                    <a:ext cx="22669" cy="21621"/>
                  </a:xfrm>
                  <a:custGeom>
                    <a:avLst/>
                    <a:gdLst>
                      <a:gd name="connsiteX0" fmla="*/ 18478 w 22669"/>
                      <a:gd name="connsiteY0" fmla="*/ 21431 h 21621"/>
                      <a:gd name="connsiteX1" fmla="*/ 11430 w 22669"/>
                      <a:gd name="connsiteY1" fmla="*/ 17812 h 21621"/>
                      <a:gd name="connsiteX2" fmla="*/ 4477 w 22669"/>
                      <a:gd name="connsiteY2" fmla="*/ 21622 h 21621"/>
                      <a:gd name="connsiteX3" fmla="*/ 5715 w 22669"/>
                      <a:gd name="connsiteY3" fmla="*/ 13811 h 21621"/>
                      <a:gd name="connsiteX4" fmla="*/ 0 w 22669"/>
                      <a:gd name="connsiteY4" fmla="*/ 8382 h 21621"/>
                      <a:gd name="connsiteX5" fmla="*/ 7810 w 22669"/>
                      <a:gd name="connsiteY5" fmla="*/ 7144 h 21621"/>
                      <a:gd name="connsiteX6" fmla="*/ 11144 w 22669"/>
                      <a:gd name="connsiteY6" fmla="*/ 0 h 21621"/>
                      <a:gd name="connsiteX7" fmla="*/ 14764 w 22669"/>
                      <a:gd name="connsiteY7" fmla="*/ 7049 h 21621"/>
                      <a:gd name="connsiteX8" fmla="*/ 22670 w 22669"/>
                      <a:gd name="connsiteY8" fmla="*/ 8001 h 21621"/>
                      <a:gd name="connsiteX9" fmla="*/ 17050 w 22669"/>
                      <a:gd name="connsiteY9" fmla="*/ 13621 h 216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2669" h="21621">
                        <a:moveTo>
                          <a:pt x="18478" y="21431"/>
                        </a:moveTo>
                        <a:lnTo>
                          <a:pt x="11430" y="17812"/>
                        </a:lnTo>
                        <a:lnTo>
                          <a:pt x="4477" y="21622"/>
                        </a:lnTo>
                        <a:lnTo>
                          <a:pt x="5715" y="13811"/>
                        </a:lnTo>
                        <a:lnTo>
                          <a:pt x="0" y="8382"/>
                        </a:lnTo>
                        <a:lnTo>
                          <a:pt x="7810" y="7144"/>
                        </a:lnTo>
                        <a:lnTo>
                          <a:pt x="11144" y="0"/>
                        </a:lnTo>
                        <a:lnTo>
                          <a:pt x="14764" y="7049"/>
                        </a:lnTo>
                        <a:lnTo>
                          <a:pt x="22670" y="8001"/>
                        </a:lnTo>
                        <a:lnTo>
                          <a:pt x="17050" y="13621"/>
                        </a:lnTo>
                        <a:close/>
                      </a:path>
                    </a:pathLst>
                  </a:custGeom>
                  <a:solidFill>
                    <a:srgbClr val="CE9C8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9" name="任意多边形: 形状 488">
                    <a:extLst>
                      <a:ext uri="{FF2B5EF4-FFF2-40B4-BE49-F238E27FC236}">
                        <a16:creationId xmlns:a16="http://schemas.microsoft.com/office/drawing/2014/main" id="{7D3B46B8-E2FB-55E5-A6F5-E97319E65019}"/>
                      </a:ext>
                    </a:extLst>
                  </p:cNvPr>
                  <p:cNvSpPr/>
                  <p:nvPr/>
                </p:nvSpPr>
                <p:spPr>
                  <a:xfrm>
                    <a:off x="780383" y="3621405"/>
                    <a:ext cx="22669" cy="21716"/>
                  </a:xfrm>
                  <a:custGeom>
                    <a:avLst/>
                    <a:gdLst>
                      <a:gd name="connsiteX0" fmla="*/ 18479 w 22669"/>
                      <a:gd name="connsiteY0" fmla="*/ 21431 h 21716"/>
                      <a:gd name="connsiteX1" fmla="*/ 11430 w 22669"/>
                      <a:gd name="connsiteY1" fmla="*/ 17907 h 21716"/>
                      <a:gd name="connsiteX2" fmla="*/ 4477 w 22669"/>
                      <a:gd name="connsiteY2" fmla="*/ 21717 h 21716"/>
                      <a:gd name="connsiteX3" fmla="*/ 5715 w 22669"/>
                      <a:gd name="connsiteY3" fmla="*/ 13906 h 21716"/>
                      <a:gd name="connsiteX4" fmla="*/ 0 w 22669"/>
                      <a:gd name="connsiteY4" fmla="*/ 8382 h 21716"/>
                      <a:gd name="connsiteX5" fmla="*/ 7810 w 22669"/>
                      <a:gd name="connsiteY5" fmla="*/ 7144 h 21716"/>
                      <a:gd name="connsiteX6" fmla="*/ 11144 w 22669"/>
                      <a:gd name="connsiteY6" fmla="*/ 0 h 21716"/>
                      <a:gd name="connsiteX7" fmla="*/ 14764 w 22669"/>
                      <a:gd name="connsiteY7" fmla="*/ 7048 h 21716"/>
                      <a:gd name="connsiteX8" fmla="*/ 22669 w 22669"/>
                      <a:gd name="connsiteY8" fmla="*/ 8096 h 21716"/>
                      <a:gd name="connsiteX9" fmla="*/ 17050 w 22669"/>
                      <a:gd name="connsiteY9" fmla="*/ 13716 h 217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2669" h="21716">
                        <a:moveTo>
                          <a:pt x="18479" y="21431"/>
                        </a:moveTo>
                        <a:lnTo>
                          <a:pt x="11430" y="17907"/>
                        </a:lnTo>
                        <a:lnTo>
                          <a:pt x="4477" y="21717"/>
                        </a:lnTo>
                        <a:lnTo>
                          <a:pt x="5715" y="13906"/>
                        </a:lnTo>
                        <a:lnTo>
                          <a:pt x="0" y="8382"/>
                        </a:lnTo>
                        <a:lnTo>
                          <a:pt x="7810" y="7144"/>
                        </a:lnTo>
                        <a:lnTo>
                          <a:pt x="11144" y="0"/>
                        </a:lnTo>
                        <a:lnTo>
                          <a:pt x="14764" y="7048"/>
                        </a:lnTo>
                        <a:lnTo>
                          <a:pt x="22669" y="8096"/>
                        </a:lnTo>
                        <a:lnTo>
                          <a:pt x="17050" y="13716"/>
                        </a:lnTo>
                        <a:close/>
                      </a:path>
                    </a:pathLst>
                  </a:custGeom>
                  <a:solidFill>
                    <a:srgbClr val="CE9C8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0" name="任意多边形: 形状 489">
                    <a:extLst>
                      <a:ext uri="{FF2B5EF4-FFF2-40B4-BE49-F238E27FC236}">
                        <a16:creationId xmlns:a16="http://schemas.microsoft.com/office/drawing/2014/main" id="{8D50C3EC-3BC6-CE2D-4C30-5408017D84CF}"/>
                      </a:ext>
                    </a:extLst>
                  </p:cNvPr>
                  <p:cNvSpPr/>
                  <p:nvPr/>
                </p:nvSpPr>
                <p:spPr>
                  <a:xfrm>
                    <a:off x="729138" y="3645217"/>
                    <a:ext cx="22669" cy="21716"/>
                  </a:xfrm>
                  <a:custGeom>
                    <a:avLst/>
                    <a:gdLst>
                      <a:gd name="connsiteX0" fmla="*/ 18574 w 22669"/>
                      <a:gd name="connsiteY0" fmla="*/ 21431 h 21716"/>
                      <a:gd name="connsiteX1" fmla="*/ 11525 w 22669"/>
                      <a:gd name="connsiteY1" fmla="*/ 17907 h 21716"/>
                      <a:gd name="connsiteX2" fmla="*/ 4572 w 22669"/>
                      <a:gd name="connsiteY2" fmla="*/ 21717 h 21716"/>
                      <a:gd name="connsiteX3" fmla="*/ 5810 w 22669"/>
                      <a:gd name="connsiteY3" fmla="*/ 13906 h 21716"/>
                      <a:gd name="connsiteX4" fmla="*/ 0 w 22669"/>
                      <a:gd name="connsiteY4" fmla="*/ 8382 h 21716"/>
                      <a:gd name="connsiteX5" fmla="*/ 7810 w 22669"/>
                      <a:gd name="connsiteY5" fmla="*/ 7144 h 21716"/>
                      <a:gd name="connsiteX6" fmla="*/ 11240 w 22669"/>
                      <a:gd name="connsiteY6" fmla="*/ 0 h 21716"/>
                      <a:gd name="connsiteX7" fmla="*/ 14859 w 22669"/>
                      <a:gd name="connsiteY7" fmla="*/ 7048 h 21716"/>
                      <a:gd name="connsiteX8" fmla="*/ 22669 w 22669"/>
                      <a:gd name="connsiteY8" fmla="*/ 8096 h 21716"/>
                      <a:gd name="connsiteX9" fmla="*/ 17145 w 22669"/>
                      <a:gd name="connsiteY9" fmla="*/ 13716 h 217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2669" h="21716">
                        <a:moveTo>
                          <a:pt x="18574" y="21431"/>
                        </a:moveTo>
                        <a:lnTo>
                          <a:pt x="11525" y="17907"/>
                        </a:lnTo>
                        <a:lnTo>
                          <a:pt x="4572" y="21717"/>
                        </a:lnTo>
                        <a:lnTo>
                          <a:pt x="5810" y="13906"/>
                        </a:lnTo>
                        <a:lnTo>
                          <a:pt x="0" y="8382"/>
                        </a:lnTo>
                        <a:lnTo>
                          <a:pt x="7810" y="7144"/>
                        </a:lnTo>
                        <a:lnTo>
                          <a:pt x="11240" y="0"/>
                        </a:lnTo>
                        <a:lnTo>
                          <a:pt x="14859" y="7048"/>
                        </a:lnTo>
                        <a:lnTo>
                          <a:pt x="22669" y="8096"/>
                        </a:lnTo>
                        <a:lnTo>
                          <a:pt x="17145" y="13716"/>
                        </a:lnTo>
                        <a:close/>
                      </a:path>
                    </a:pathLst>
                  </a:custGeom>
                  <a:solidFill>
                    <a:srgbClr val="CE9C8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1" name="任意多边形: 形状 490">
                    <a:extLst>
                      <a:ext uri="{FF2B5EF4-FFF2-40B4-BE49-F238E27FC236}">
                        <a16:creationId xmlns:a16="http://schemas.microsoft.com/office/drawing/2014/main" id="{C1E4B17A-D028-3D35-4BEB-6D3B6A558373}"/>
                      </a:ext>
                    </a:extLst>
                  </p:cNvPr>
                  <p:cNvSpPr/>
                  <p:nvPr/>
                </p:nvSpPr>
                <p:spPr>
                  <a:xfrm>
                    <a:off x="687514" y="3592830"/>
                    <a:ext cx="22669" cy="21716"/>
                  </a:xfrm>
                  <a:custGeom>
                    <a:avLst/>
                    <a:gdLst>
                      <a:gd name="connsiteX0" fmla="*/ 18479 w 22669"/>
                      <a:gd name="connsiteY0" fmla="*/ 21431 h 21716"/>
                      <a:gd name="connsiteX1" fmla="*/ 11430 w 22669"/>
                      <a:gd name="connsiteY1" fmla="*/ 17907 h 21716"/>
                      <a:gd name="connsiteX2" fmla="*/ 4477 w 22669"/>
                      <a:gd name="connsiteY2" fmla="*/ 21717 h 21716"/>
                      <a:gd name="connsiteX3" fmla="*/ 5715 w 22669"/>
                      <a:gd name="connsiteY3" fmla="*/ 13906 h 21716"/>
                      <a:gd name="connsiteX4" fmla="*/ 0 w 22669"/>
                      <a:gd name="connsiteY4" fmla="*/ 8382 h 21716"/>
                      <a:gd name="connsiteX5" fmla="*/ 7810 w 22669"/>
                      <a:gd name="connsiteY5" fmla="*/ 7144 h 21716"/>
                      <a:gd name="connsiteX6" fmla="*/ 11144 w 22669"/>
                      <a:gd name="connsiteY6" fmla="*/ 0 h 21716"/>
                      <a:gd name="connsiteX7" fmla="*/ 14764 w 22669"/>
                      <a:gd name="connsiteY7" fmla="*/ 7048 h 21716"/>
                      <a:gd name="connsiteX8" fmla="*/ 22669 w 22669"/>
                      <a:gd name="connsiteY8" fmla="*/ 8096 h 21716"/>
                      <a:gd name="connsiteX9" fmla="*/ 17050 w 22669"/>
                      <a:gd name="connsiteY9" fmla="*/ 13716 h 217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2669" h="21716">
                        <a:moveTo>
                          <a:pt x="18479" y="21431"/>
                        </a:moveTo>
                        <a:lnTo>
                          <a:pt x="11430" y="17907"/>
                        </a:lnTo>
                        <a:lnTo>
                          <a:pt x="4477" y="21717"/>
                        </a:lnTo>
                        <a:lnTo>
                          <a:pt x="5715" y="13906"/>
                        </a:lnTo>
                        <a:lnTo>
                          <a:pt x="0" y="8382"/>
                        </a:lnTo>
                        <a:lnTo>
                          <a:pt x="7810" y="7144"/>
                        </a:lnTo>
                        <a:lnTo>
                          <a:pt x="11144" y="0"/>
                        </a:lnTo>
                        <a:lnTo>
                          <a:pt x="14764" y="7048"/>
                        </a:lnTo>
                        <a:lnTo>
                          <a:pt x="22669" y="8096"/>
                        </a:lnTo>
                        <a:lnTo>
                          <a:pt x="17050" y="13716"/>
                        </a:lnTo>
                        <a:close/>
                      </a:path>
                    </a:pathLst>
                  </a:custGeom>
                  <a:solidFill>
                    <a:srgbClr val="CE9C8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2" name="任意多边形: 形状 491">
                    <a:extLst>
                      <a:ext uri="{FF2B5EF4-FFF2-40B4-BE49-F238E27FC236}">
                        <a16:creationId xmlns:a16="http://schemas.microsoft.com/office/drawing/2014/main" id="{94090D43-BC9F-4F24-772D-5E56FBC6D98E}"/>
                      </a:ext>
                    </a:extLst>
                  </p:cNvPr>
                  <p:cNvSpPr/>
                  <p:nvPr/>
                </p:nvSpPr>
                <p:spPr>
                  <a:xfrm>
                    <a:off x="864870" y="3548824"/>
                    <a:ext cx="22669" cy="21621"/>
                  </a:xfrm>
                  <a:custGeom>
                    <a:avLst/>
                    <a:gdLst>
                      <a:gd name="connsiteX0" fmla="*/ 18574 w 22669"/>
                      <a:gd name="connsiteY0" fmla="*/ 21431 h 21621"/>
                      <a:gd name="connsiteX1" fmla="*/ 11525 w 22669"/>
                      <a:gd name="connsiteY1" fmla="*/ 17812 h 21621"/>
                      <a:gd name="connsiteX2" fmla="*/ 4572 w 22669"/>
                      <a:gd name="connsiteY2" fmla="*/ 21622 h 21621"/>
                      <a:gd name="connsiteX3" fmla="*/ 5810 w 22669"/>
                      <a:gd name="connsiteY3" fmla="*/ 13811 h 21621"/>
                      <a:gd name="connsiteX4" fmla="*/ 0 w 22669"/>
                      <a:gd name="connsiteY4" fmla="*/ 8382 h 21621"/>
                      <a:gd name="connsiteX5" fmla="*/ 7810 w 22669"/>
                      <a:gd name="connsiteY5" fmla="*/ 7144 h 21621"/>
                      <a:gd name="connsiteX6" fmla="*/ 11240 w 22669"/>
                      <a:gd name="connsiteY6" fmla="*/ 0 h 21621"/>
                      <a:gd name="connsiteX7" fmla="*/ 14859 w 22669"/>
                      <a:gd name="connsiteY7" fmla="*/ 7049 h 21621"/>
                      <a:gd name="connsiteX8" fmla="*/ 22669 w 22669"/>
                      <a:gd name="connsiteY8" fmla="*/ 8001 h 21621"/>
                      <a:gd name="connsiteX9" fmla="*/ 17145 w 22669"/>
                      <a:gd name="connsiteY9" fmla="*/ 13621 h 216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2669" h="21621">
                        <a:moveTo>
                          <a:pt x="18574" y="21431"/>
                        </a:moveTo>
                        <a:lnTo>
                          <a:pt x="11525" y="17812"/>
                        </a:lnTo>
                        <a:lnTo>
                          <a:pt x="4572" y="21622"/>
                        </a:lnTo>
                        <a:lnTo>
                          <a:pt x="5810" y="13811"/>
                        </a:lnTo>
                        <a:lnTo>
                          <a:pt x="0" y="8382"/>
                        </a:lnTo>
                        <a:lnTo>
                          <a:pt x="7810" y="7144"/>
                        </a:lnTo>
                        <a:lnTo>
                          <a:pt x="11240" y="0"/>
                        </a:lnTo>
                        <a:lnTo>
                          <a:pt x="14859" y="7049"/>
                        </a:lnTo>
                        <a:lnTo>
                          <a:pt x="22669" y="8001"/>
                        </a:lnTo>
                        <a:lnTo>
                          <a:pt x="17145" y="13621"/>
                        </a:lnTo>
                        <a:close/>
                      </a:path>
                    </a:pathLst>
                  </a:custGeom>
                  <a:solidFill>
                    <a:srgbClr val="CE9C8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3" name="任意多边形: 形状 492">
                    <a:extLst>
                      <a:ext uri="{FF2B5EF4-FFF2-40B4-BE49-F238E27FC236}">
                        <a16:creationId xmlns:a16="http://schemas.microsoft.com/office/drawing/2014/main" id="{514856B8-F8BD-5141-B4B6-631FCD5D0174}"/>
                      </a:ext>
                    </a:extLst>
                  </p:cNvPr>
                  <p:cNvSpPr/>
                  <p:nvPr/>
                </p:nvSpPr>
                <p:spPr>
                  <a:xfrm>
                    <a:off x="872013" y="3605974"/>
                    <a:ext cx="22669" cy="21621"/>
                  </a:xfrm>
                  <a:custGeom>
                    <a:avLst/>
                    <a:gdLst>
                      <a:gd name="connsiteX0" fmla="*/ 18574 w 22669"/>
                      <a:gd name="connsiteY0" fmla="*/ 21431 h 21621"/>
                      <a:gd name="connsiteX1" fmla="*/ 11525 w 22669"/>
                      <a:gd name="connsiteY1" fmla="*/ 17812 h 21621"/>
                      <a:gd name="connsiteX2" fmla="*/ 4572 w 22669"/>
                      <a:gd name="connsiteY2" fmla="*/ 21622 h 21621"/>
                      <a:gd name="connsiteX3" fmla="*/ 5810 w 22669"/>
                      <a:gd name="connsiteY3" fmla="*/ 13811 h 21621"/>
                      <a:gd name="connsiteX4" fmla="*/ 0 w 22669"/>
                      <a:gd name="connsiteY4" fmla="*/ 8382 h 21621"/>
                      <a:gd name="connsiteX5" fmla="*/ 7810 w 22669"/>
                      <a:gd name="connsiteY5" fmla="*/ 7144 h 21621"/>
                      <a:gd name="connsiteX6" fmla="*/ 11240 w 22669"/>
                      <a:gd name="connsiteY6" fmla="*/ 0 h 21621"/>
                      <a:gd name="connsiteX7" fmla="*/ 14859 w 22669"/>
                      <a:gd name="connsiteY7" fmla="*/ 7049 h 21621"/>
                      <a:gd name="connsiteX8" fmla="*/ 22669 w 22669"/>
                      <a:gd name="connsiteY8" fmla="*/ 8001 h 21621"/>
                      <a:gd name="connsiteX9" fmla="*/ 17145 w 22669"/>
                      <a:gd name="connsiteY9" fmla="*/ 13621 h 216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2669" h="21621">
                        <a:moveTo>
                          <a:pt x="18574" y="21431"/>
                        </a:moveTo>
                        <a:lnTo>
                          <a:pt x="11525" y="17812"/>
                        </a:lnTo>
                        <a:lnTo>
                          <a:pt x="4572" y="21622"/>
                        </a:lnTo>
                        <a:lnTo>
                          <a:pt x="5810" y="13811"/>
                        </a:lnTo>
                        <a:lnTo>
                          <a:pt x="0" y="8382"/>
                        </a:lnTo>
                        <a:lnTo>
                          <a:pt x="7810" y="7144"/>
                        </a:lnTo>
                        <a:lnTo>
                          <a:pt x="11240" y="0"/>
                        </a:lnTo>
                        <a:lnTo>
                          <a:pt x="14859" y="7049"/>
                        </a:lnTo>
                        <a:lnTo>
                          <a:pt x="22669" y="8001"/>
                        </a:lnTo>
                        <a:lnTo>
                          <a:pt x="17145" y="13621"/>
                        </a:lnTo>
                        <a:close/>
                      </a:path>
                    </a:pathLst>
                  </a:custGeom>
                  <a:solidFill>
                    <a:srgbClr val="CE9C8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4" name="任意多边形: 形状 493">
                    <a:extLst>
                      <a:ext uri="{FF2B5EF4-FFF2-40B4-BE49-F238E27FC236}">
                        <a16:creationId xmlns:a16="http://schemas.microsoft.com/office/drawing/2014/main" id="{A23B737D-06F5-C4E4-2AE2-0F57402641C5}"/>
                      </a:ext>
                    </a:extLst>
                  </p:cNvPr>
                  <p:cNvSpPr/>
                  <p:nvPr/>
                </p:nvSpPr>
                <p:spPr>
                  <a:xfrm>
                    <a:off x="891063" y="3678555"/>
                    <a:ext cx="22669" cy="21716"/>
                  </a:xfrm>
                  <a:custGeom>
                    <a:avLst/>
                    <a:gdLst>
                      <a:gd name="connsiteX0" fmla="*/ 18574 w 22669"/>
                      <a:gd name="connsiteY0" fmla="*/ 21431 h 21716"/>
                      <a:gd name="connsiteX1" fmla="*/ 11525 w 22669"/>
                      <a:gd name="connsiteY1" fmla="*/ 17907 h 21716"/>
                      <a:gd name="connsiteX2" fmla="*/ 4572 w 22669"/>
                      <a:gd name="connsiteY2" fmla="*/ 21717 h 21716"/>
                      <a:gd name="connsiteX3" fmla="*/ 5810 w 22669"/>
                      <a:gd name="connsiteY3" fmla="*/ 13906 h 21716"/>
                      <a:gd name="connsiteX4" fmla="*/ 0 w 22669"/>
                      <a:gd name="connsiteY4" fmla="*/ 8382 h 21716"/>
                      <a:gd name="connsiteX5" fmla="*/ 7810 w 22669"/>
                      <a:gd name="connsiteY5" fmla="*/ 7144 h 21716"/>
                      <a:gd name="connsiteX6" fmla="*/ 11240 w 22669"/>
                      <a:gd name="connsiteY6" fmla="*/ 0 h 21716"/>
                      <a:gd name="connsiteX7" fmla="*/ 14859 w 22669"/>
                      <a:gd name="connsiteY7" fmla="*/ 7048 h 21716"/>
                      <a:gd name="connsiteX8" fmla="*/ 22669 w 22669"/>
                      <a:gd name="connsiteY8" fmla="*/ 8096 h 21716"/>
                      <a:gd name="connsiteX9" fmla="*/ 17145 w 22669"/>
                      <a:gd name="connsiteY9" fmla="*/ 13716 h 217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2669" h="21716">
                        <a:moveTo>
                          <a:pt x="18574" y="21431"/>
                        </a:moveTo>
                        <a:lnTo>
                          <a:pt x="11525" y="17907"/>
                        </a:lnTo>
                        <a:lnTo>
                          <a:pt x="4572" y="21717"/>
                        </a:lnTo>
                        <a:lnTo>
                          <a:pt x="5810" y="13906"/>
                        </a:lnTo>
                        <a:lnTo>
                          <a:pt x="0" y="8382"/>
                        </a:lnTo>
                        <a:lnTo>
                          <a:pt x="7810" y="7144"/>
                        </a:lnTo>
                        <a:lnTo>
                          <a:pt x="11240" y="0"/>
                        </a:lnTo>
                        <a:lnTo>
                          <a:pt x="14859" y="7048"/>
                        </a:lnTo>
                        <a:lnTo>
                          <a:pt x="22669" y="8096"/>
                        </a:lnTo>
                        <a:lnTo>
                          <a:pt x="17145" y="13716"/>
                        </a:lnTo>
                        <a:close/>
                      </a:path>
                    </a:pathLst>
                  </a:custGeom>
                  <a:solidFill>
                    <a:srgbClr val="CE9C8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5" name="任意多边形: 形状 494">
                    <a:extLst>
                      <a:ext uri="{FF2B5EF4-FFF2-40B4-BE49-F238E27FC236}">
                        <a16:creationId xmlns:a16="http://schemas.microsoft.com/office/drawing/2014/main" id="{59271233-EFA2-5090-3E50-2BE42A268204}"/>
                      </a:ext>
                    </a:extLst>
                  </p:cNvPr>
                  <p:cNvSpPr/>
                  <p:nvPr/>
                </p:nvSpPr>
                <p:spPr>
                  <a:xfrm>
                    <a:off x="891063" y="3636930"/>
                    <a:ext cx="22669" cy="21621"/>
                  </a:xfrm>
                  <a:custGeom>
                    <a:avLst/>
                    <a:gdLst>
                      <a:gd name="connsiteX0" fmla="*/ 18574 w 22669"/>
                      <a:gd name="connsiteY0" fmla="*/ 21431 h 21621"/>
                      <a:gd name="connsiteX1" fmla="*/ 11525 w 22669"/>
                      <a:gd name="connsiteY1" fmla="*/ 17812 h 21621"/>
                      <a:gd name="connsiteX2" fmla="*/ 4572 w 22669"/>
                      <a:gd name="connsiteY2" fmla="*/ 21622 h 21621"/>
                      <a:gd name="connsiteX3" fmla="*/ 5810 w 22669"/>
                      <a:gd name="connsiteY3" fmla="*/ 13811 h 21621"/>
                      <a:gd name="connsiteX4" fmla="*/ 0 w 22669"/>
                      <a:gd name="connsiteY4" fmla="*/ 8382 h 21621"/>
                      <a:gd name="connsiteX5" fmla="*/ 7810 w 22669"/>
                      <a:gd name="connsiteY5" fmla="*/ 7144 h 21621"/>
                      <a:gd name="connsiteX6" fmla="*/ 11240 w 22669"/>
                      <a:gd name="connsiteY6" fmla="*/ 0 h 21621"/>
                      <a:gd name="connsiteX7" fmla="*/ 14859 w 22669"/>
                      <a:gd name="connsiteY7" fmla="*/ 7049 h 21621"/>
                      <a:gd name="connsiteX8" fmla="*/ 22669 w 22669"/>
                      <a:gd name="connsiteY8" fmla="*/ 8001 h 21621"/>
                      <a:gd name="connsiteX9" fmla="*/ 17145 w 22669"/>
                      <a:gd name="connsiteY9" fmla="*/ 13621 h 216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2669" h="21621">
                        <a:moveTo>
                          <a:pt x="18574" y="21431"/>
                        </a:moveTo>
                        <a:lnTo>
                          <a:pt x="11525" y="17812"/>
                        </a:lnTo>
                        <a:lnTo>
                          <a:pt x="4572" y="21622"/>
                        </a:lnTo>
                        <a:lnTo>
                          <a:pt x="5810" y="13811"/>
                        </a:lnTo>
                        <a:lnTo>
                          <a:pt x="0" y="8382"/>
                        </a:lnTo>
                        <a:lnTo>
                          <a:pt x="7810" y="7144"/>
                        </a:lnTo>
                        <a:lnTo>
                          <a:pt x="11240" y="0"/>
                        </a:lnTo>
                        <a:lnTo>
                          <a:pt x="14859" y="7049"/>
                        </a:lnTo>
                        <a:lnTo>
                          <a:pt x="22669" y="8001"/>
                        </a:lnTo>
                        <a:lnTo>
                          <a:pt x="17145" y="13621"/>
                        </a:lnTo>
                        <a:close/>
                      </a:path>
                    </a:pathLst>
                  </a:custGeom>
                  <a:solidFill>
                    <a:srgbClr val="CE9C8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6" name="任意多边形: 形状 495">
                    <a:extLst>
                      <a:ext uri="{FF2B5EF4-FFF2-40B4-BE49-F238E27FC236}">
                        <a16:creationId xmlns:a16="http://schemas.microsoft.com/office/drawing/2014/main" id="{C3E709D1-6F87-E7C9-7BB4-063EEEBC87A6}"/>
                      </a:ext>
                    </a:extLst>
                  </p:cNvPr>
                  <p:cNvSpPr/>
                  <p:nvPr/>
                </p:nvSpPr>
                <p:spPr>
                  <a:xfrm>
                    <a:off x="922020" y="3626262"/>
                    <a:ext cx="17621" cy="16859"/>
                  </a:xfrm>
                  <a:custGeom>
                    <a:avLst/>
                    <a:gdLst>
                      <a:gd name="connsiteX0" fmla="*/ 14383 w 17621"/>
                      <a:gd name="connsiteY0" fmla="*/ 16669 h 16859"/>
                      <a:gd name="connsiteX1" fmla="*/ 8953 w 17621"/>
                      <a:gd name="connsiteY1" fmla="*/ 13907 h 16859"/>
                      <a:gd name="connsiteX2" fmla="*/ 3524 w 17621"/>
                      <a:gd name="connsiteY2" fmla="*/ 16859 h 16859"/>
                      <a:gd name="connsiteX3" fmla="*/ 4477 w 17621"/>
                      <a:gd name="connsiteY3" fmla="*/ 10763 h 16859"/>
                      <a:gd name="connsiteX4" fmla="*/ 0 w 17621"/>
                      <a:gd name="connsiteY4" fmla="*/ 6477 h 16859"/>
                      <a:gd name="connsiteX5" fmla="*/ 6096 w 17621"/>
                      <a:gd name="connsiteY5" fmla="*/ 5525 h 16859"/>
                      <a:gd name="connsiteX6" fmla="*/ 8763 w 17621"/>
                      <a:gd name="connsiteY6" fmla="*/ 0 h 16859"/>
                      <a:gd name="connsiteX7" fmla="*/ 11525 w 17621"/>
                      <a:gd name="connsiteY7" fmla="*/ 5429 h 16859"/>
                      <a:gd name="connsiteX8" fmla="*/ 17621 w 17621"/>
                      <a:gd name="connsiteY8" fmla="*/ 6287 h 16859"/>
                      <a:gd name="connsiteX9" fmla="*/ 13335 w 17621"/>
                      <a:gd name="connsiteY9" fmla="*/ 10573 h 168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7621" h="16859">
                        <a:moveTo>
                          <a:pt x="14383" y="16669"/>
                        </a:moveTo>
                        <a:lnTo>
                          <a:pt x="8953" y="13907"/>
                        </a:lnTo>
                        <a:lnTo>
                          <a:pt x="3524" y="16859"/>
                        </a:lnTo>
                        <a:lnTo>
                          <a:pt x="4477" y="10763"/>
                        </a:lnTo>
                        <a:lnTo>
                          <a:pt x="0" y="6477"/>
                        </a:lnTo>
                        <a:lnTo>
                          <a:pt x="6096" y="5525"/>
                        </a:lnTo>
                        <a:lnTo>
                          <a:pt x="8763" y="0"/>
                        </a:lnTo>
                        <a:lnTo>
                          <a:pt x="11525" y="5429"/>
                        </a:lnTo>
                        <a:lnTo>
                          <a:pt x="17621" y="6287"/>
                        </a:lnTo>
                        <a:lnTo>
                          <a:pt x="13335" y="10573"/>
                        </a:lnTo>
                        <a:close/>
                      </a:path>
                    </a:pathLst>
                  </a:custGeom>
                  <a:solidFill>
                    <a:srgbClr val="E4AC8D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7" name="任意多边形: 形状 496">
                    <a:extLst>
                      <a:ext uri="{FF2B5EF4-FFF2-40B4-BE49-F238E27FC236}">
                        <a16:creationId xmlns:a16="http://schemas.microsoft.com/office/drawing/2014/main" id="{73A1A0CE-B8BD-0689-F909-DDCD9FA0B4A3}"/>
                      </a:ext>
                    </a:extLst>
                  </p:cNvPr>
                  <p:cNvSpPr/>
                  <p:nvPr/>
                </p:nvSpPr>
                <p:spPr>
                  <a:xfrm>
                    <a:off x="903922" y="3600926"/>
                    <a:ext cx="13239" cy="12668"/>
                  </a:xfrm>
                  <a:custGeom>
                    <a:avLst/>
                    <a:gdLst>
                      <a:gd name="connsiteX0" fmla="*/ 10858 w 13239"/>
                      <a:gd name="connsiteY0" fmla="*/ 12573 h 12668"/>
                      <a:gd name="connsiteX1" fmla="*/ 6763 w 13239"/>
                      <a:gd name="connsiteY1" fmla="*/ 10478 h 12668"/>
                      <a:gd name="connsiteX2" fmla="*/ 2667 w 13239"/>
                      <a:gd name="connsiteY2" fmla="*/ 12668 h 12668"/>
                      <a:gd name="connsiteX3" fmla="*/ 3429 w 13239"/>
                      <a:gd name="connsiteY3" fmla="*/ 8096 h 12668"/>
                      <a:gd name="connsiteX4" fmla="*/ 0 w 13239"/>
                      <a:gd name="connsiteY4" fmla="*/ 4953 h 12668"/>
                      <a:gd name="connsiteX5" fmla="*/ 4572 w 13239"/>
                      <a:gd name="connsiteY5" fmla="*/ 4191 h 12668"/>
                      <a:gd name="connsiteX6" fmla="*/ 6572 w 13239"/>
                      <a:gd name="connsiteY6" fmla="*/ 0 h 12668"/>
                      <a:gd name="connsiteX7" fmla="*/ 8668 w 13239"/>
                      <a:gd name="connsiteY7" fmla="*/ 4096 h 12668"/>
                      <a:gd name="connsiteX8" fmla="*/ 13240 w 13239"/>
                      <a:gd name="connsiteY8" fmla="*/ 4763 h 12668"/>
                      <a:gd name="connsiteX9" fmla="*/ 10001 w 13239"/>
                      <a:gd name="connsiteY9" fmla="*/ 8001 h 126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3239" h="12668">
                        <a:moveTo>
                          <a:pt x="10858" y="12573"/>
                        </a:moveTo>
                        <a:lnTo>
                          <a:pt x="6763" y="10478"/>
                        </a:lnTo>
                        <a:lnTo>
                          <a:pt x="2667" y="12668"/>
                        </a:lnTo>
                        <a:lnTo>
                          <a:pt x="3429" y="8096"/>
                        </a:lnTo>
                        <a:lnTo>
                          <a:pt x="0" y="4953"/>
                        </a:lnTo>
                        <a:lnTo>
                          <a:pt x="4572" y="4191"/>
                        </a:lnTo>
                        <a:lnTo>
                          <a:pt x="6572" y="0"/>
                        </a:lnTo>
                        <a:lnTo>
                          <a:pt x="8668" y="4096"/>
                        </a:lnTo>
                        <a:lnTo>
                          <a:pt x="13240" y="4763"/>
                        </a:lnTo>
                        <a:lnTo>
                          <a:pt x="10001" y="8001"/>
                        </a:lnTo>
                        <a:close/>
                      </a:path>
                    </a:pathLst>
                  </a:custGeom>
                  <a:solidFill>
                    <a:srgbClr val="E4AC8D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8" name="任意多边形: 形状 497">
                    <a:extLst>
                      <a:ext uri="{FF2B5EF4-FFF2-40B4-BE49-F238E27FC236}">
                        <a16:creationId xmlns:a16="http://schemas.microsoft.com/office/drawing/2014/main" id="{DEF226F1-CF69-6BFC-4E69-6CFDEEAF0C96}"/>
                      </a:ext>
                    </a:extLst>
                  </p:cNvPr>
                  <p:cNvSpPr/>
                  <p:nvPr/>
                </p:nvSpPr>
                <p:spPr>
                  <a:xfrm>
                    <a:off x="933926" y="3669125"/>
                    <a:ext cx="17621" cy="16859"/>
                  </a:xfrm>
                  <a:custGeom>
                    <a:avLst/>
                    <a:gdLst>
                      <a:gd name="connsiteX0" fmla="*/ 14383 w 17621"/>
                      <a:gd name="connsiteY0" fmla="*/ 16669 h 16859"/>
                      <a:gd name="connsiteX1" fmla="*/ 8953 w 17621"/>
                      <a:gd name="connsiteY1" fmla="*/ 13907 h 16859"/>
                      <a:gd name="connsiteX2" fmla="*/ 3524 w 17621"/>
                      <a:gd name="connsiteY2" fmla="*/ 16859 h 16859"/>
                      <a:gd name="connsiteX3" fmla="*/ 4477 w 17621"/>
                      <a:gd name="connsiteY3" fmla="*/ 10763 h 16859"/>
                      <a:gd name="connsiteX4" fmla="*/ 0 w 17621"/>
                      <a:gd name="connsiteY4" fmla="*/ 6477 h 16859"/>
                      <a:gd name="connsiteX5" fmla="*/ 6096 w 17621"/>
                      <a:gd name="connsiteY5" fmla="*/ 5525 h 16859"/>
                      <a:gd name="connsiteX6" fmla="*/ 8763 w 17621"/>
                      <a:gd name="connsiteY6" fmla="*/ 0 h 16859"/>
                      <a:gd name="connsiteX7" fmla="*/ 11525 w 17621"/>
                      <a:gd name="connsiteY7" fmla="*/ 5429 h 16859"/>
                      <a:gd name="connsiteX8" fmla="*/ 17621 w 17621"/>
                      <a:gd name="connsiteY8" fmla="*/ 6287 h 16859"/>
                      <a:gd name="connsiteX9" fmla="*/ 13335 w 17621"/>
                      <a:gd name="connsiteY9" fmla="*/ 10573 h 168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7621" h="16859">
                        <a:moveTo>
                          <a:pt x="14383" y="16669"/>
                        </a:moveTo>
                        <a:lnTo>
                          <a:pt x="8953" y="13907"/>
                        </a:lnTo>
                        <a:lnTo>
                          <a:pt x="3524" y="16859"/>
                        </a:lnTo>
                        <a:lnTo>
                          <a:pt x="4477" y="10763"/>
                        </a:lnTo>
                        <a:lnTo>
                          <a:pt x="0" y="6477"/>
                        </a:lnTo>
                        <a:lnTo>
                          <a:pt x="6096" y="5525"/>
                        </a:lnTo>
                        <a:lnTo>
                          <a:pt x="8763" y="0"/>
                        </a:lnTo>
                        <a:lnTo>
                          <a:pt x="11525" y="5429"/>
                        </a:lnTo>
                        <a:lnTo>
                          <a:pt x="17621" y="6287"/>
                        </a:lnTo>
                        <a:lnTo>
                          <a:pt x="13335" y="10573"/>
                        </a:lnTo>
                        <a:close/>
                      </a:path>
                    </a:pathLst>
                  </a:custGeom>
                  <a:solidFill>
                    <a:srgbClr val="E4AC8D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9" name="任意多边形: 形状 498">
                    <a:extLst>
                      <a:ext uri="{FF2B5EF4-FFF2-40B4-BE49-F238E27FC236}">
                        <a16:creationId xmlns:a16="http://schemas.microsoft.com/office/drawing/2014/main" id="{21B1501A-334C-F346-D3E0-B9B855AF7515}"/>
                      </a:ext>
                    </a:extLst>
                  </p:cNvPr>
                  <p:cNvSpPr/>
                  <p:nvPr/>
                </p:nvSpPr>
                <p:spPr>
                  <a:xfrm>
                    <a:off x="900588" y="3715511"/>
                    <a:ext cx="17621" cy="16859"/>
                  </a:xfrm>
                  <a:custGeom>
                    <a:avLst/>
                    <a:gdLst>
                      <a:gd name="connsiteX0" fmla="*/ 14383 w 17621"/>
                      <a:gd name="connsiteY0" fmla="*/ 16669 h 16859"/>
                      <a:gd name="connsiteX1" fmla="*/ 8953 w 17621"/>
                      <a:gd name="connsiteY1" fmla="*/ 13907 h 16859"/>
                      <a:gd name="connsiteX2" fmla="*/ 3524 w 17621"/>
                      <a:gd name="connsiteY2" fmla="*/ 16859 h 16859"/>
                      <a:gd name="connsiteX3" fmla="*/ 4477 w 17621"/>
                      <a:gd name="connsiteY3" fmla="*/ 10763 h 16859"/>
                      <a:gd name="connsiteX4" fmla="*/ 0 w 17621"/>
                      <a:gd name="connsiteY4" fmla="*/ 6572 h 16859"/>
                      <a:gd name="connsiteX5" fmla="*/ 6096 w 17621"/>
                      <a:gd name="connsiteY5" fmla="*/ 5620 h 16859"/>
                      <a:gd name="connsiteX6" fmla="*/ 8763 w 17621"/>
                      <a:gd name="connsiteY6" fmla="*/ 0 h 16859"/>
                      <a:gd name="connsiteX7" fmla="*/ 11525 w 17621"/>
                      <a:gd name="connsiteY7" fmla="*/ 5525 h 16859"/>
                      <a:gd name="connsiteX8" fmla="*/ 17621 w 17621"/>
                      <a:gd name="connsiteY8" fmla="*/ 6287 h 16859"/>
                      <a:gd name="connsiteX9" fmla="*/ 13335 w 17621"/>
                      <a:gd name="connsiteY9" fmla="*/ 10668 h 168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7621" h="16859">
                        <a:moveTo>
                          <a:pt x="14383" y="16669"/>
                        </a:moveTo>
                        <a:lnTo>
                          <a:pt x="8953" y="13907"/>
                        </a:lnTo>
                        <a:lnTo>
                          <a:pt x="3524" y="16859"/>
                        </a:lnTo>
                        <a:lnTo>
                          <a:pt x="4477" y="10763"/>
                        </a:lnTo>
                        <a:lnTo>
                          <a:pt x="0" y="6572"/>
                        </a:lnTo>
                        <a:lnTo>
                          <a:pt x="6096" y="5620"/>
                        </a:lnTo>
                        <a:lnTo>
                          <a:pt x="8763" y="0"/>
                        </a:lnTo>
                        <a:lnTo>
                          <a:pt x="11525" y="5525"/>
                        </a:lnTo>
                        <a:lnTo>
                          <a:pt x="17621" y="6287"/>
                        </a:lnTo>
                        <a:lnTo>
                          <a:pt x="13335" y="10668"/>
                        </a:lnTo>
                        <a:close/>
                      </a:path>
                    </a:pathLst>
                  </a:custGeom>
                  <a:solidFill>
                    <a:srgbClr val="CE9C8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00" name="任意多边形: 形状 499">
                    <a:extLst>
                      <a:ext uri="{FF2B5EF4-FFF2-40B4-BE49-F238E27FC236}">
                        <a16:creationId xmlns:a16="http://schemas.microsoft.com/office/drawing/2014/main" id="{BECF3F78-6A23-3515-7E41-02FBD27F162E}"/>
                      </a:ext>
                    </a:extLst>
                  </p:cNvPr>
                  <p:cNvSpPr/>
                  <p:nvPr/>
                </p:nvSpPr>
                <p:spPr>
                  <a:xfrm>
                    <a:off x="730472" y="3593973"/>
                    <a:ext cx="36671" cy="35051"/>
                  </a:xfrm>
                  <a:custGeom>
                    <a:avLst/>
                    <a:gdLst>
                      <a:gd name="connsiteX0" fmla="*/ 30004 w 36671"/>
                      <a:gd name="connsiteY0" fmla="*/ 34671 h 35051"/>
                      <a:gd name="connsiteX1" fmla="*/ 18574 w 36671"/>
                      <a:gd name="connsiteY1" fmla="*/ 28956 h 35051"/>
                      <a:gd name="connsiteX2" fmla="*/ 7334 w 36671"/>
                      <a:gd name="connsiteY2" fmla="*/ 35052 h 35051"/>
                      <a:gd name="connsiteX3" fmla="*/ 9334 w 36671"/>
                      <a:gd name="connsiteY3" fmla="*/ 22384 h 35051"/>
                      <a:gd name="connsiteX4" fmla="*/ 0 w 36671"/>
                      <a:gd name="connsiteY4" fmla="*/ 13621 h 35051"/>
                      <a:gd name="connsiteX5" fmla="*/ 12668 w 36671"/>
                      <a:gd name="connsiteY5" fmla="*/ 11525 h 35051"/>
                      <a:gd name="connsiteX6" fmla="*/ 18097 w 36671"/>
                      <a:gd name="connsiteY6" fmla="*/ 0 h 35051"/>
                      <a:gd name="connsiteX7" fmla="*/ 24003 w 36671"/>
                      <a:gd name="connsiteY7" fmla="*/ 11430 h 35051"/>
                      <a:gd name="connsiteX8" fmla="*/ 36671 w 36671"/>
                      <a:gd name="connsiteY8" fmla="*/ 13049 h 35051"/>
                      <a:gd name="connsiteX9" fmla="*/ 27622 w 36671"/>
                      <a:gd name="connsiteY9" fmla="*/ 22098 h 350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6671" h="35051">
                        <a:moveTo>
                          <a:pt x="30004" y="34671"/>
                        </a:moveTo>
                        <a:lnTo>
                          <a:pt x="18574" y="28956"/>
                        </a:lnTo>
                        <a:lnTo>
                          <a:pt x="7334" y="35052"/>
                        </a:lnTo>
                        <a:lnTo>
                          <a:pt x="9334" y="22384"/>
                        </a:lnTo>
                        <a:lnTo>
                          <a:pt x="0" y="13621"/>
                        </a:lnTo>
                        <a:lnTo>
                          <a:pt x="12668" y="11525"/>
                        </a:lnTo>
                        <a:lnTo>
                          <a:pt x="18097" y="0"/>
                        </a:lnTo>
                        <a:lnTo>
                          <a:pt x="24003" y="11430"/>
                        </a:lnTo>
                        <a:lnTo>
                          <a:pt x="36671" y="13049"/>
                        </a:lnTo>
                        <a:lnTo>
                          <a:pt x="27622" y="22098"/>
                        </a:lnTo>
                        <a:close/>
                      </a:path>
                    </a:pathLst>
                  </a:custGeom>
                  <a:solidFill>
                    <a:srgbClr val="CE9C8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01" name="任意多边形: 形状 500">
                    <a:extLst>
                      <a:ext uri="{FF2B5EF4-FFF2-40B4-BE49-F238E27FC236}">
                        <a16:creationId xmlns:a16="http://schemas.microsoft.com/office/drawing/2014/main" id="{CE4F1B9B-CE79-89B7-D9E3-B40AD8054134}"/>
                      </a:ext>
                    </a:extLst>
                  </p:cNvPr>
                  <p:cNvSpPr/>
                  <p:nvPr/>
                </p:nvSpPr>
                <p:spPr>
                  <a:xfrm>
                    <a:off x="590835" y="3603878"/>
                    <a:ext cx="49625" cy="47434"/>
                  </a:xfrm>
                  <a:custGeom>
                    <a:avLst/>
                    <a:gdLst>
                      <a:gd name="connsiteX0" fmla="*/ 40577 w 49625"/>
                      <a:gd name="connsiteY0" fmla="*/ 46958 h 47434"/>
                      <a:gd name="connsiteX1" fmla="*/ 25146 w 49625"/>
                      <a:gd name="connsiteY1" fmla="*/ 39148 h 47434"/>
                      <a:gd name="connsiteX2" fmla="*/ 9906 w 49625"/>
                      <a:gd name="connsiteY2" fmla="*/ 47435 h 47434"/>
                      <a:gd name="connsiteX3" fmla="*/ 12573 w 49625"/>
                      <a:gd name="connsiteY3" fmla="*/ 30290 h 47434"/>
                      <a:gd name="connsiteX4" fmla="*/ 0 w 49625"/>
                      <a:gd name="connsiteY4" fmla="*/ 18383 h 47434"/>
                      <a:gd name="connsiteX5" fmla="*/ 17145 w 49625"/>
                      <a:gd name="connsiteY5" fmla="*/ 15621 h 47434"/>
                      <a:gd name="connsiteX6" fmla="*/ 24575 w 49625"/>
                      <a:gd name="connsiteY6" fmla="*/ 0 h 47434"/>
                      <a:gd name="connsiteX7" fmla="*/ 32480 w 49625"/>
                      <a:gd name="connsiteY7" fmla="*/ 15431 h 47434"/>
                      <a:gd name="connsiteX8" fmla="*/ 49625 w 49625"/>
                      <a:gd name="connsiteY8" fmla="*/ 17621 h 47434"/>
                      <a:gd name="connsiteX9" fmla="*/ 37433 w 49625"/>
                      <a:gd name="connsiteY9" fmla="*/ 29909 h 474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49625" h="47434">
                        <a:moveTo>
                          <a:pt x="40577" y="46958"/>
                        </a:moveTo>
                        <a:lnTo>
                          <a:pt x="25146" y="39148"/>
                        </a:lnTo>
                        <a:lnTo>
                          <a:pt x="9906" y="47435"/>
                        </a:lnTo>
                        <a:lnTo>
                          <a:pt x="12573" y="30290"/>
                        </a:lnTo>
                        <a:lnTo>
                          <a:pt x="0" y="18383"/>
                        </a:lnTo>
                        <a:lnTo>
                          <a:pt x="17145" y="15621"/>
                        </a:lnTo>
                        <a:lnTo>
                          <a:pt x="24575" y="0"/>
                        </a:lnTo>
                        <a:lnTo>
                          <a:pt x="32480" y="15431"/>
                        </a:lnTo>
                        <a:lnTo>
                          <a:pt x="49625" y="17621"/>
                        </a:lnTo>
                        <a:lnTo>
                          <a:pt x="37433" y="29909"/>
                        </a:lnTo>
                        <a:close/>
                      </a:path>
                    </a:pathLst>
                  </a:custGeom>
                  <a:solidFill>
                    <a:srgbClr val="CE9C8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02" name="任意多边形: 形状 501">
                    <a:extLst>
                      <a:ext uri="{FF2B5EF4-FFF2-40B4-BE49-F238E27FC236}">
                        <a16:creationId xmlns:a16="http://schemas.microsoft.com/office/drawing/2014/main" id="{842664DA-83C9-5687-5435-BAA612B37482}"/>
                      </a:ext>
                    </a:extLst>
                  </p:cNvPr>
                  <p:cNvSpPr/>
                  <p:nvPr/>
                </p:nvSpPr>
                <p:spPr>
                  <a:xfrm>
                    <a:off x="799147" y="3566922"/>
                    <a:ext cx="49720" cy="47529"/>
                  </a:xfrm>
                  <a:custGeom>
                    <a:avLst/>
                    <a:gdLst>
                      <a:gd name="connsiteX0" fmla="*/ 40672 w 49720"/>
                      <a:gd name="connsiteY0" fmla="*/ 47054 h 47529"/>
                      <a:gd name="connsiteX1" fmla="*/ 25146 w 49720"/>
                      <a:gd name="connsiteY1" fmla="*/ 39243 h 47529"/>
                      <a:gd name="connsiteX2" fmla="*/ 10001 w 49720"/>
                      <a:gd name="connsiteY2" fmla="*/ 47530 h 47529"/>
                      <a:gd name="connsiteX3" fmla="*/ 12668 w 49720"/>
                      <a:gd name="connsiteY3" fmla="*/ 30385 h 47529"/>
                      <a:gd name="connsiteX4" fmla="*/ 0 w 49720"/>
                      <a:gd name="connsiteY4" fmla="*/ 18479 h 47529"/>
                      <a:gd name="connsiteX5" fmla="*/ 17145 w 49720"/>
                      <a:gd name="connsiteY5" fmla="*/ 15716 h 47529"/>
                      <a:gd name="connsiteX6" fmla="*/ 24575 w 49720"/>
                      <a:gd name="connsiteY6" fmla="*/ 0 h 47529"/>
                      <a:gd name="connsiteX7" fmla="*/ 32480 w 49720"/>
                      <a:gd name="connsiteY7" fmla="*/ 15430 h 47529"/>
                      <a:gd name="connsiteX8" fmla="*/ 49721 w 49720"/>
                      <a:gd name="connsiteY8" fmla="*/ 17716 h 47529"/>
                      <a:gd name="connsiteX9" fmla="*/ 37433 w 49720"/>
                      <a:gd name="connsiteY9" fmla="*/ 30004 h 475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49720" h="47529">
                        <a:moveTo>
                          <a:pt x="40672" y="47054"/>
                        </a:moveTo>
                        <a:lnTo>
                          <a:pt x="25146" y="39243"/>
                        </a:lnTo>
                        <a:lnTo>
                          <a:pt x="10001" y="47530"/>
                        </a:lnTo>
                        <a:lnTo>
                          <a:pt x="12668" y="30385"/>
                        </a:lnTo>
                        <a:lnTo>
                          <a:pt x="0" y="18479"/>
                        </a:lnTo>
                        <a:lnTo>
                          <a:pt x="17145" y="15716"/>
                        </a:lnTo>
                        <a:lnTo>
                          <a:pt x="24575" y="0"/>
                        </a:lnTo>
                        <a:lnTo>
                          <a:pt x="32480" y="15430"/>
                        </a:lnTo>
                        <a:lnTo>
                          <a:pt x="49721" y="17716"/>
                        </a:lnTo>
                        <a:lnTo>
                          <a:pt x="37433" y="30004"/>
                        </a:lnTo>
                        <a:close/>
                      </a:path>
                    </a:pathLst>
                  </a:custGeom>
                  <a:solidFill>
                    <a:srgbClr val="CE9C8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03" name="任意多边形: 形状 502">
                    <a:extLst>
                      <a:ext uri="{FF2B5EF4-FFF2-40B4-BE49-F238E27FC236}">
                        <a16:creationId xmlns:a16="http://schemas.microsoft.com/office/drawing/2014/main" id="{CB5ED7E5-0693-D74F-2A4B-7EAA94CC834C}"/>
                      </a:ext>
                    </a:extLst>
                  </p:cNvPr>
                  <p:cNvSpPr/>
                  <p:nvPr/>
                </p:nvSpPr>
                <p:spPr>
                  <a:xfrm>
                    <a:off x="649128" y="3624072"/>
                    <a:ext cx="49720" cy="47529"/>
                  </a:xfrm>
                  <a:custGeom>
                    <a:avLst/>
                    <a:gdLst>
                      <a:gd name="connsiteX0" fmla="*/ 40672 w 49720"/>
                      <a:gd name="connsiteY0" fmla="*/ 47054 h 47529"/>
                      <a:gd name="connsiteX1" fmla="*/ 25146 w 49720"/>
                      <a:gd name="connsiteY1" fmla="*/ 39243 h 47529"/>
                      <a:gd name="connsiteX2" fmla="*/ 10001 w 49720"/>
                      <a:gd name="connsiteY2" fmla="*/ 47530 h 47529"/>
                      <a:gd name="connsiteX3" fmla="*/ 12668 w 49720"/>
                      <a:gd name="connsiteY3" fmla="*/ 30385 h 47529"/>
                      <a:gd name="connsiteX4" fmla="*/ 0 w 49720"/>
                      <a:gd name="connsiteY4" fmla="*/ 18479 h 47529"/>
                      <a:gd name="connsiteX5" fmla="*/ 17145 w 49720"/>
                      <a:gd name="connsiteY5" fmla="*/ 15716 h 47529"/>
                      <a:gd name="connsiteX6" fmla="*/ 24575 w 49720"/>
                      <a:gd name="connsiteY6" fmla="*/ 0 h 47529"/>
                      <a:gd name="connsiteX7" fmla="*/ 32480 w 49720"/>
                      <a:gd name="connsiteY7" fmla="*/ 15430 h 47529"/>
                      <a:gd name="connsiteX8" fmla="*/ 49721 w 49720"/>
                      <a:gd name="connsiteY8" fmla="*/ 17716 h 47529"/>
                      <a:gd name="connsiteX9" fmla="*/ 37433 w 49720"/>
                      <a:gd name="connsiteY9" fmla="*/ 30004 h 475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49720" h="47529">
                        <a:moveTo>
                          <a:pt x="40672" y="47054"/>
                        </a:moveTo>
                        <a:lnTo>
                          <a:pt x="25146" y="39243"/>
                        </a:lnTo>
                        <a:lnTo>
                          <a:pt x="10001" y="47530"/>
                        </a:lnTo>
                        <a:lnTo>
                          <a:pt x="12668" y="30385"/>
                        </a:lnTo>
                        <a:lnTo>
                          <a:pt x="0" y="18479"/>
                        </a:lnTo>
                        <a:lnTo>
                          <a:pt x="17145" y="15716"/>
                        </a:lnTo>
                        <a:lnTo>
                          <a:pt x="24575" y="0"/>
                        </a:lnTo>
                        <a:lnTo>
                          <a:pt x="32480" y="15430"/>
                        </a:lnTo>
                        <a:lnTo>
                          <a:pt x="49721" y="17716"/>
                        </a:lnTo>
                        <a:lnTo>
                          <a:pt x="37433" y="30004"/>
                        </a:lnTo>
                        <a:close/>
                      </a:path>
                    </a:pathLst>
                  </a:custGeom>
                  <a:solidFill>
                    <a:srgbClr val="CE9C8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481" name="任意多边形: 形状 480">
                <a:extLst>
                  <a:ext uri="{FF2B5EF4-FFF2-40B4-BE49-F238E27FC236}">
                    <a16:creationId xmlns:a16="http://schemas.microsoft.com/office/drawing/2014/main" id="{C7B79759-DB1A-CE91-6231-167A0DA095C4}"/>
                  </a:ext>
                </a:extLst>
              </p:cNvPr>
              <p:cNvSpPr/>
              <p:nvPr/>
            </p:nvSpPr>
            <p:spPr>
              <a:xfrm>
                <a:off x="419100" y="4763261"/>
                <a:ext cx="144825" cy="133433"/>
              </a:xfrm>
              <a:custGeom>
                <a:avLst/>
                <a:gdLst>
                  <a:gd name="connsiteX0" fmla="*/ 142875 w 144825"/>
                  <a:gd name="connsiteY0" fmla="*/ 0 h 133433"/>
                  <a:gd name="connsiteX1" fmla="*/ 0 w 144825"/>
                  <a:gd name="connsiteY1" fmla="*/ 95250 h 133433"/>
                  <a:gd name="connsiteX2" fmla="*/ 80963 w 144825"/>
                  <a:gd name="connsiteY2" fmla="*/ 119063 h 133433"/>
                  <a:gd name="connsiteX3" fmla="*/ 142875 w 144825"/>
                  <a:gd name="connsiteY3" fmla="*/ 0 h 133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4825" h="133433">
                    <a:moveTo>
                      <a:pt x="142875" y="0"/>
                    </a:moveTo>
                    <a:cubicBezTo>
                      <a:pt x="142875" y="0"/>
                      <a:pt x="80963" y="147638"/>
                      <a:pt x="0" y="95250"/>
                    </a:cubicBezTo>
                    <a:cubicBezTo>
                      <a:pt x="0" y="95250"/>
                      <a:pt x="0" y="161925"/>
                      <a:pt x="80963" y="119063"/>
                    </a:cubicBezTo>
                    <a:cubicBezTo>
                      <a:pt x="161925" y="76200"/>
                      <a:pt x="142875" y="0"/>
                      <a:pt x="142875" y="0"/>
                    </a:cubicBezTo>
                    <a:close/>
                  </a:path>
                </a:pathLst>
              </a:custGeom>
              <a:solidFill>
                <a:srgbClr val="987E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2" name="任意多边形: 形状 481">
                <a:extLst>
                  <a:ext uri="{FF2B5EF4-FFF2-40B4-BE49-F238E27FC236}">
                    <a16:creationId xmlns:a16="http://schemas.microsoft.com/office/drawing/2014/main" id="{66A919FA-A72E-3195-7A46-8195B5C1376E}"/>
                  </a:ext>
                </a:extLst>
              </p:cNvPr>
              <p:cNvSpPr/>
              <p:nvPr/>
            </p:nvSpPr>
            <p:spPr>
              <a:xfrm>
                <a:off x="1042987" y="4744211"/>
                <a:ext cx="66675" cy="101369"/>
              </a:xfrm>
              <a:custGeom>
                <a:avLst/>
                <a:gdLst>
                  <a:gd name="connsiteX0" fmla="*/ 0 w 66675"/>
                  <a:gd name="connsiteY0" fmla="*/ 0 h 101369"/>
                  <a:gd name="connsiteX1" fmla="*/ 66675 w 66675"/>
                  <a:gd name="connsiteY1" fmla="*/ 90488 h 101369"/>
                  <a:gd name="connsiteX2" fmla="*/ 0 w 66675"/>
                  <a:gd name="connsiteY2" fmla="*/ 0 h 1013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6675" h="101369">
                    <a:moveTo>
                      <a:pt x="0" y="0"/>
                    </a:moveTo>
                    <a:cubicBezTo>
                      <a:pt x="0" y="0"/>
                      <a:pt x="19050" y="80963"/>
                      <a:pt x="66675" y="90488"/>
                    </a:cubicBezTo>
                    <a:cubicBezTo>
                      <a:pt x="66675" y="90488"/>
                      <a:pt x="28575" y="147638"/>
                      <a:pt x="0" y="0"/>
                    </a:cubicBezTo>
                    <a:close/>
                  </a:path>
                </a:pathLst>
              </a:custGeom>
              <a:solidFill>
                <a:srgbClr val="987E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08" name="图形 2">
              <a:extLst>
                <a:ext uri="{FF2B5EF4-FFF2-40B4-BE49-F238E27FC236}">
                  <a16:creationId xmlns:a16="http://schemas.microsoft.com/office/drawing/2014/main" id="{6037DDAD-A5D8-02BA-B435-8BA0973AE15D}"/>
                </a:ext>
              </a:extLst>
            </p:cNvPr>
            <p:cNvGrpSpPr/>
            <p:nvPr/>
          </p:nvGrpSpPr>
          <p:grpSpPr>
            <a:xfrm>
              <a:off x="1098913" y="438108"/>
              <a:ext cx="3352405" cy="6104820"/>
              <a:chOff x="451213" y="-42"/>
              <a:chExt cx="3352405" cy="6104820"/>
            </a:xfrm>
          </p:grpSpPr>
          <p:sp>
            <p:nvSpPr>
              <p:cNvPr id="409" name="任意多边形: 形状 408">
                <a:extLst>
                  <a:ext uri="{FF2B5EF4-FFF2-40B4-BE49-F238E27FC236}">
                    <a16:creationId xmlns:a16="http://schemas.microsoft.com/office/drawing/2014/main" id="{F0138A69-F43D-9C1D-B7F4-078574F6E0B2}"/>
                  </a:ext>
                </a:extLst>
              </p:cNvPr>
              <p:cNvSpPr/>
              <p:nvPr/>
            </p:nvSpPr>
            <p:spPr>
              <a:xfrm>
                <a:off x="2190750" y="3894867"/>
                <a:ext cx="275181" cy="2114549"/>
              </a:xfrm>
              <a:custGeom>
                <a:avLst/>
                <a:gdLst>
                  <a:gd name="connsiteX0" fmla="*/ 0 w 275181"/>
                  <a:gd name="connsiteY0" fmla="*/ 0 h 2114549"/>
                  <a:gd name="connsiteX1" fmla="*/ 66675 w 275181"/>
                  <a:gd name="connsiteY1" fmla="*/ 1000125 h 2114549"/>
                  <a:gd name="connsiteX2" fmla="*/ 85725 w 275181"/>
                  <a:gd name="connsiteY2" fmla="*/ 1781175 h 2114549"/>
                  <a:gd name="connsiteX3" fmla="*/ 19050 w 275181"/>
                  <a:gd name="connsiteY3" fmla="*/ 2114550 h 2114549"/>
                  <a:gd name="connsiteX4" fmla="*/ 257175 w 275181"/>
                  <a:gd name="connsiteY4" fmla="*/ 1876425 h 2114549"/>
                  <a:gd name="connsiteX5" fmla="*/ 242888 w 275181"/>
                  <a:gd name="connsiteY5" fmla="*/ 33338 h 2114549"/>
                  <a:gd name="connsiteX6" fmla="*/ 0 w 275181"/>
                  <a:gd name="connsiteY6" fmla="*/ 0 h 2114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5181" h="2114549">
                    <a:moveTo>
                      <a:pt x="0" y="0"/>
                    </a:moveTo>
                    <a:cubicBezTo>
                      <a:pt x="0" y="0"/>
                      <a:pt x="57150" y="819150"/>
                      <a:pt x="66675" y="1000125"/>
                    </a:cubicBezTo>
                    <a:cubicBezTo>
                      <a:pt x="76200" y="1181100"/>
                      <a:pt x="114300" y="1695450"/>
                      <a:pt x="85725" y="1781175"/>
                    </a:cubicBezTo>
                    <a:cubicBezTo>
                      <a:pt x="57150" y="1866900"/>
                      <a:pt x="19050" y="2114550"/>
                      <a:pt x="19050" y="2114550"/>
                    </a:cubicBezTo>
                    <a:cubicBezTo>
                      <a:pt x="19050" y="2114550"/>
                      <a:pt x="209550" y="2076450"/>
                      <a:pt x="257175" y="1876425"/>
                    </a:cubicBezTo>
                    <a:cubicBezTo>
                      <a:pt x="304800" y="1676400"/>
                      <a:pt x="242888" y="33338"/>
                      <a:pt x="242888" y="33338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AEFD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" name="任意多边形: 形状 409">
                <a:extLst>
                  <a:ext uri="{FF2B5EF4-FFF2-40B4-BE49-F238E27FC236}">
                    <a16:creationId xmlns:a16="http://schemas.microsoft.com/office/drawing/2014/main" id="{235192B6-7651-828A-A1BD-CC78FEEBC053}"/>
                  </a:ext>
                </a:extLst>
              </p:cNvPr>
              <p:cNvSpPr/>
              <p:nvPr/>
            </p:nvSpPr>
            <p:spPr>
              <a:xfrm>
                <a:off x="2443162" y="4009167"/>
                <a:ext cx="401507" cy="2074187"/>
              </a:xfrm>
              <a:custGeom>
                <a:avLst/>
                <a:gdLst>
                  <a:gd name="connsiteX0" fmla="*/ 0 w 401507"/>
                  <a:gd name="connsiteY0" fmla="*/ 33338 h 2074187"/>
                  <a:gd name="connsiteX1" fmla="*/ 207931 w 401507"/>
                  <a:gd name="connsiteY1" fmla="*/ 1670018 h 2074187"/>
                  <a:gd name="connsiteX2" fmla="*/ 285750 w 401507"/>
                  <a:gd name="connsiteY2" fmla="*/ 2024062 h 2074187"/>
                  <a:gd name="connsiteX3" fmla="*/ 385763 w 401507"/>
                  <a:gd name="connsiteY3" fmla="*/ 2028825 h 2074187"/>
                  <a:gd name="connsiteX4" fmla="*/ 395288 w 401507"/>
                  <a:gd name="connsiteY4" fmla="*/ 1781175 h 2074187"/>
                  <a:gd name="connsiteX5" fmla="*/ 276225 w 401507"/>
                  <a:gd name="connsiteY5" fmla="*/ 681038 h 2074187"/>
                  <a:gd name="connsiteX6" fmla="*/ 257175 w 401507"/>
                  <a:gd name="connsiteY6" fmla="*/ 0 h 2074187"/>
                  <a:gd name="connsiteX7" fmla="*/ 0 w 401507"/>
                  <a:gd name="connsiteY7" fmla="*/ 33338 h 2074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1507" h="2074187">
                    <a:moveTo>
                      <a:pt x="0" y="33338"/>
                    </a:moveTo>
                    <a:lnTo>
                      <a:pt x="207931" y="1670018"/>
                    </a:lnTo>
                    <a:lnTo>
                      <a:pt x="285750" y="2024062"/>
                    </a:lnTo>
                    <a:cubicBezTo>
                      <a:pt x="285750" y="2024062"/>
                      <a:pt x="357188" y="2133600"/>
                      <a:pt x="385763" y="2028825"/>
                    </a:cubicBezTo>
                    <a:cubicBezTo>
                      <a:pt x="414338" y="1924050"/>
                      <a:pt x="395288" y="1781175"/>
                      <a:pt x="395288" y="1781175"/>
                    </a:cubicBezTo>
                    <a:cubicBezTo>
                      <a:pt x="395288" y="1781175"/>
                      <a:pt x="280130" y="892492"/>
                      <a:pt x="276225" y="681038"/>
                    </a:cubicBezTo>
                    <a:cubicBezTo>
                      <a:pt x="271463" y="423863"/>
                      <a:pt x="257175" y="0"/>
                      <a:pt x="257175" y="0"/>
                    </a:cubicBezTo>
                    <a:lnTo>
                      <a:pt x="0" y="33338"/>
                    </a:lnTo>
                    <a:close/>
                  </a:path>
                </a:pathLst>
              </a:custGeom>
              <a:solidFill>
                <a:srgbClr val="FAEFD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11" name="图形 2">
                <a:extLst>
                  <a:ext uri="{FF2B5EF4-FFF2-40B4-BE49-F238E27FC236}">
                    <a16:creationId xmlns:a16="http://schemas.microsoft.com/office/drawing/2014/main" id="{348490B5-ACFF-2B3C-24F3-34B6F62EC05C}"/>
                  </a:ext>
                </a:extLst>
              </p:cNvPr>
              <p:cNvGrpSpPr/>
              <p:nvPr/>
            </p:nvGrpSpPr>
            <p:grpSpPr>
              <a:xfrm>
                <a:off x="2755868" y="3078956"/>
                <a:ext cx="1047750" cy="1054036"/>
                <a:chOff x="2755868" y="3078956"/>
                <a:chExt cx="1047750" cy="1054036"/>
              </a:xfrm>
            </p:grpSpPr>
            <p:sp>
              <p:nvSpPr>
                <p:cNvPr id="449" name="任意多边形: 形状 448">
                  <a:extLst>
                    <a:ext uri="{FF2B5EF4-FFF2-40B4-BE49-F238E27FC236}">
                      <a16:creationId xmlns:a16="http://schemas.microsoft.com/office/drawing/2014/main" id="{77E48DA1-D6B8-764B-472E-E55CE83FCB25}"/>
                    </a:ext>
                  </a:extLst>
                </p:cNvPr>
                <p:cNvSpPr/>
                <p:nvPr/>
              </p:nvSpPr>
              <p:spPr>
                <a:xfrm>
                  <a:off x="2755868" y="3078956"/>
                  <a:ext cx="1022413" cy="1054036"/>
                </a:xfrm>
                <a:custGeom>
                  <a:avLst/>
                  <a:gdLst>
                    <a:gd name="connsiteX0" fmla="*/ 460439 w 1022413"/>
                    <a:gd name="connsiteY0" fmla="*/ 53912 h 1054036"/>
                    <a:gd name="connsiteX1" fmla="*/ 1022414 w 1022413"/>
                    <a:gd name="connsiteY1" fmla="*/ 120587 h 1054036"/>
                    <a:gd name="connsiteX2" fmla="*/ 825532 w 1022413"/>
                    <a:gd name="connsiteY2" fmla="*/ 1054037 h 1054036"/>
                    <a:gd name="connsiteX3" fmla="*/ 0 w 1022413"/>
                    <a:gd name="connsiteY3" fmla="*/ 819150 h 1054036"/>
                    <a:gd name="connsiteX4" fmla="*/ 196882 w 1022413"/>
                    <a:gd name="connsiteY4" fmla="*/ 0 h 10540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22413" h="1054036">
                      <a:moveTo>
                        <a:pt x="460439" y="53912"/>
                      </a:moveTo>
                      <a:lnTo>
                        <a:pt x="1022414" y="120587"/>
                      </a:lnTo>
                      <a:lnTo>
                        <a:pt x="825532" y="1054037"/>
                      </a:lnTo>
                      <a:lnTo>
                        <a:pt x="0" y="819150"/>
                      </a:lnTo>
                      <a:lnTo>
                        <a:pt x="196882" y="0"/>
                      </a:lnTo>
                      <a:close/>
                    </a:path>
                  </a:pathLst>
                </a:custGeom>
                <a:solidFill>
                  <a:srgbClr val="CACCE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0" name="任意多边形: 形状 449">
                  <a:extLst>
                    <a:ext uri="{FF2B5EF4-FFF2-40B4-BE49-F238E27FC236}">
                      <a16:creationId xmlns:a16="http://schemas.microsoft.com/office/drawing/2014/main" id="{31863F7E-3817-7513-FBE8-EE28E8D146C0}"/>
                    </a:ext>
                  </a:extLst>
                </p:cNvPr>
                <p:cNvSpPr/>
                <p:nvPr/>
              </p:nvSpPr>
              <p:spPr>
                <a:xfrm>
                  <a:off x="3581400" y="3199542"/>
                  <a:ext cx="222218" cy="933450"/>
                </a:xfrm>
                <a:custGeom>
                  <a:avLst/>
                  <a:gdLst>
                    <a:gd name="connsiteX0" fmla="*/ 196882 w 222218"/>
                    <a:gd name="connsiteY0" fmla="*/ 0 h 933450"/>
                    <a:gd name="connsiteX1" fmla="*/ 222218 w 222218"/>
                    <a:gd name="connsiteY1" fmla="*/ 63532 h 933450"/>
                    <a:gd name="connsiteX2" fmla="*/ 38100 w 222218"/>
                    <a:gd name="connsiteY2" fmla="*/ 933450 h 933450"/>
                    <a:gd name="connsiteX3" fmla="*/ 0 w 222218"/>
                    <a:gd name="connsiteY3" fmla="*/ 933450 h 933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22218" h="933450">
                      <a:moveTo>
                        <a:pt x="196882" y="0"/>
                      </a:moveTo>
                      <a:lnTo>
                        <a:pt x="222218" y="63532"/>
                      </a:lnTo>
                      <a:lnTo>
                        <a:pt x="38100" y="933450"/>
                      </a:lnTo>
                      <a:lnTo>
                        <a:pt x="0" y="933450"/>
                      </a:lnTo>
                      <a:close/>
                    </a:path>
                  </a:pathLst>
                </a:custGeom>
                <a:solidFill>
                  <a:srgbClr val="CBDCF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12" name="任意多边形: 形状 411">
                <a:extLst>
                  <a:ext uri="{FF2B5EF4-FFF2-40B4-BE49-F238E27FC236}">
                    <a16:creationId xmlns:a16="http://schemas.microsoft.com/office/drawing/2014/main" id="{3020C54A-8FDF-2D3E-4BA8-80053D4056FB}"/>
                  </a:ext>
                </a:extLst>
              </p:cNvPr>
              <p:cNvSpPr/>
              <p:nvPr/>
            </p:nvSpPr>
            <p:spPr>
              <a:xfrm>
                <a:off x="1858314" y="3085338"/>
                <a:ext cx="1215271" cy="1181100"/>
              </a:xfrm>
              <a:custGeom>
                <a:avLst/>
                <a:gdLst>
                  <a:gd name="connsiteX0" fmla="*/ 1183304 w 1215271"/>
                  <a:gd name="connsiteY0" fmla="*/ 50768 h 1181100"/>
                  <a:gd name="connsiteX1" fmla="*/ 78404 w 1215271"/>
                  <a:gd name="connsiteY1" fmla="*/ 0 h 1181100"/>
                  <a:gd name="connsiteX2" fmla="*/ 40304 w 1215271"/>
                  <a:gd name="connsiteY2" fmla="*/ 120682 h 1181100"/>
                  <a:gd name="connsiteX3" fmla="*/ 21254 w 1215271"/>
                  <a:gd name="connsiteY3" fmla="*/ 1181100 h 1181100"/>
                  <a:gd name="connsiteX4" fmla="*/ 1032809 w 1215271"/>
                  <a:gd name="connsiteY4" fmla="*/ 1170146 h 1181100"/>
                  <a:gd name="connsiteX5" fmla="*/ 1081672 w 1215271"/>
                  <a:gd name="connsiteY5" fmla="*/ 920686 h 1181100"/>
                  <a:gd name="connsiteX6" fmla="*/ 1148157 w 1215271"/>
                  <a:gd name="connsiteY6" fmla="*/ 1168813 h 1181100"/>
                  <a:gd name="connsiteX7" fmla="*/ 1195972 w 1215271"/>
                  <a:gd name="connsiteY7" fmla="*/ 1168336 h 1181100"/>
                  <a:gd name="connsiteX8" fmla="*/ 1183304 w 1215271"/>
                  <a:gd name="connsiteY8" fmla="*/ 50768 h 1181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271" h="1181100">
                    <a:moveTo>
                      <a:pt x="1183304" y="50768"/>
                    </a:moveTo>
                    <a:lnTo>
                      <a:pt x="78404" y="0"/>
                    </a:lnTo>
                    <a:cubicBezTo>
                      <a:pt x="78404" y="0"/>
                      <a:pt x="40304" y="95250"/>
                      <a:pt x="40304" y="120682"/>
                    </a:cubicBezTo>
                    <a:cubicBezTo>
                      <a:pt x="40304" y="120682"/>
                      <a:pt x="-35896" y="660463"/>
                      <a:pt x="21254" y="1181100"/>
                    </a:cubicBezTo>
                    <a:lnTo>
                      <a:pt x="1032809" y="1170146"/>
                    </a:lnTo>
                    <a:lnTo>
                      <a:pt x="1081672" y="920686"/>
                    </a:lnTo>
                    <a:lnTo>
                      <a:pt x="1148157" y="1168813"/>
                    </a:lnTo>
                    <a:lnTo>
                      <a:pt x="1195972" y="1168336"/>
                    </a:lnTo>
                    <a:cubicBezTo>
                      <a:pt x="1196068" y="1168336"/>
                      <a:pt x="1246836" y="495205"/>
                      <a:pt x="1183304" y="50768"/>
                    </a:cubicBezTo>
                    <a:close/>
                  </a:path>
                </a:pathLst>
              </a:custGeom>
              <a:solidFill>
                <a:srgbClr val="A9D8C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3" name="任意多边形: 形状 412">
                <a:extLst>
                  <a:ext uri="{FF2B5EF4-FFF2-40B4-BE49-F238E27FC236}">
                    <a16:creationId xmlns:a16="http://schemas.microsoft.com/office/drawing/2014/main" id="{9EC36FAD-F404-B807-3C41-33E8911D2BF6}"/>
                  </a:ext>
                </a:extLst>
              </p:cNvPr>
              <p:cNvSpPr/>
              <p:nvPr/>
            </p:nvSpPr>
            <p:spPr>
              <a:xfrm>
                <a:off x="1781175" y="-42"/>
                <a:ext cx="1585912" cy="1786718"/>
              </a:xfrm>
              <a:custGeom>
                <a:avLst/>
                <a:gdLst>
                  <a:gd name="connsiteX0" fmla="*/ 208883 w 1585912"/>
                  <a:gd name="connsiteY0" fmla="*/ 306652 h 1786718"/>
                  <a:gd name="connsiteX1" fmla="*/ 58960 w 1585912"/>
                  <a:gd name="connsiteY1" fmla="*/ 708988 h 1786718"/>
                  <a:gd name="connsiteX2" fmla="*/ 0 w 1585912"/>
                  <a:gd name="connsiteY2" fmla="*/ 1542235 h 1786718"/>
                  <a:gd name="connsiteX3" fmla="*/ 647700 w 1585912"/>
                  <a:gd name="connsiteY3" fmla="*/ 1685110 h 1786718"/>
                  <a:gd name="connsiteX4" fmla="*/ 1585913 w 1585912"/>
                  <a:gd name="connsiteY4" fmla="*/ 1647010 h 1786718"/>
                  <a:gd name="connsiteX5" fmla="*/ 1416558 w 1585912"/>
                  <a:gd name="connsiteY5" fmla="*/ 1001691 h 1786718"/>
                  <a:gd name="connsiteX6" fmla="*/ 1023938 w 1585912"/>
                  <a:gd name="connsiteY6" fmla="*/ 23378 h 1786718"/>
                  <a:gd name="connsiteX7" fmla="*/ 208883 w 1585912"/>
                  <a:gd name="connsiteY7" fmla="*/ 306652 h 1786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85912" h="1786718">
                    <a:moveTo>
                      <a:pt x="208883" y="306652"/>
                    </a:moveTo>
                    <a:cubicBezTo>
                      <a:pt x="208883" y="306652"/>
                      <a:pt x="62008" y="458671"/>
                      <a:pt x="58960" y="708988"/>
                    </a:cubicBezTo>
                    <a:cubicBezTo>
                      <a:pt x="55912" y="959305"/>
                      <a:pt x="98393" y="1720924"/>
                      <a:pt x="0" y="1542235"/>
                    </a:cubicBezTo>
                    <a:cubicBezTo>
                      <a:pt x="0" y="1542235"/>
                      <a:pt x="1810" y="1894279"/>
                      <a:pt x="647700" y="1685110"/>
                    </a:cubicBezTo>
                    <a:cubicBezTo>
                      <a:pt x="647700" y="1685110"/>
                      <a:pt x="1185386" y="1937332"/>
                      <a:pt x="1585913" y="1647010"/>
                    </a:cubicBezTo>
                    <a:cubicBezTo>
                      <a:pt x="1585913" y="1647010"/>
                      <a:pt x="1242536" y="1208193"/>
                      <a:pt x="1416558" y="1001691"/>
                    </a:cubicBezTo>
                    <a:cubicBezTo>
                      <a:pt x="1590485" y="795094"/>
                      <a:pt x="1559338" y="73670"/>
                      <a:pt x="1023938" y="23378"/>
                    </a:cubicBezTo>
                    <a:cubicBezTo>
                      <a:pt x="1023938" y="23378"/>
                      <a:pt x="345472" y="-120735"/>
                      <a:pt x="208883" y="306652"/>
                    </a:cubicBezTo>
                    <a:close/>
                  </a:path>
                </a:pathLst>
              </a:custGeom>
              <a:solidFill>
                <a:srgbClr val="5C320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4" name="任意多边形: 形状 413">
                <a:extLst>
                  <a:ext uri="{FF2B5EF4-FFF2-40B4-BE49-F238E27FC236}">
                    <a16:creationId xmlns:a16="http://schemas.microsoft.com/office/drawing/2014/main" id="{4499417F-585D-C07B-0BFC-BF0A949D2FF7}"/>
                  </a:ext>
                </a:extLst>
              </p:cNvPr>
              <p:cNvSpPr/>
              <p:nvPr/>
            </p:nvSpPr>
            <p:spPr>
              <a:xfrm>
                <a:off x="451213" y="1399317"/>
                <a:ext cx="2931924" cy="2011492"/>
              </a:xfrm>
              <a:custGeom>
                <a:avLst/>
                <a:gdLst>
                  <a:gd name="connsiteX0" fmla="*/ 1849074 w 2931924"/>
                  <a:gd name="connsiteY0" fmla="*/ 0 h 2011492"/>
                  <a:gd name="connsiteX1" fmla="*/ 1853837 w 2931924"/>
                  <a:gd name="connsiteY1" fmla="*/ 130207 h 2011492"/>
                  <a:gd name="connsiteX2" fmla="*/ 1439499 w 2931924"/>
                  <a:gd name="connsiteY2" fmla="*/ 247650 h 2011492"/>
                  <a:gd name="connsiteX3" fmla="*/ 1234712 w 2931924"/>
                  <a:gd name="connsiteY3" fmla="*/ 976313 h 2011492"/>
                  <a:gd name="connsiteX4" fmla="*/ 406037 w 2931924"/>
                  <a:gd name="connsiteY4" fmla="*/ 804863 h 2011492"/>
                  <a:gd name="connsiteX5" fmla="*/ 286974 w 2931924"/>
                  <a:gd name="connsiteY5" fmla="*/ 685800 h 2011492"/>
                  <a:gd name="connsiteX6" fmla="*/ 115524 w 2931924"/>
                  <a:gd name="connsiteY6" fmla="*/ 657225 h 2011492"/>
                  <a:gd name="connsiteX7" fmla="*/ 220299 w 2931924"/>
                  <a:gd name="connsiteY7" fmla="*/ 719138 h 2011492"/>
                  <a:gd name="connsiteX8" fmla="*/ 15512 w 2931924"/>
                  <a:gd name="connsiteY8" fmla="*/ 771525 h 2011492"/>
                  <a:gd name="connsiteX9" fmla="*/ 191724 w 2931924"/>
                  <a:gd name="connsiteY9" fmla="*/ 776288 h 2011492"/>
                  <a:gd name="connsiteX10" fmla="*/ 1224 w 2931924"/>
                  <a:gd name="connsiteY10" fmla="*/ 804863 h 2011492"/>
                  <a:gd name="connsiteX11" fmla="*/ 167912 w 2931924"/>
                  <a:gd name="connsiteY11" fmla="*/ 819150 h 2011492"/>
                  <a:gd name="connsiteX12" fmla="*/ 10749 w 2931924"/>
                  <a:gd name="connsiteY12" fmla="*/ 862013 h 2011492"/>
                  <a:gd name="connsiteX13" fmla="*/ 167912 w 2931924"/>
                  <a:gd name="connsiteY13" fmla="*/ 866775 h 2011492"/>
                  <a:gd name="connsiteX14" fmla="*/ 82187 w 2931924"/>
                  <a:gd name="connsiteY14" fmla="*/ 909638 h 2011492"/>
                  <a:gd name="connsiteX15" fmla="*/ 258399 w 2931924"/>
                  <a:gd name="connsiteY15" fmla="*/ 890588 h 2011492"/>
                  <a:gd name="connsiteX16" fmla="*/ 382224 w 2931924"/>
                  <a:gd name="connsiteY16" fmla="*/ 881063 h 2011492"/>
                  <a:gd name="connsiteX17" fmla="*/ 1282337 w 2931924"/>
                  <a:gd name="connsiteY17" fmla="*/ 1143000 h 2011492"/>
                  <a:gd name="connsiteX18" fmla="*/ 1549037 w 2931924"/>
                  <a:gd name="connsiteY18" fmla="*/ 519113 h 2011492"/>
                  <a:gd name="connsiteX19" fmla="*/ 1534749 w 2931924"/>
                  <a:gd name="connsiteY19" fmla="*/ 1338263 h 2011492"/>
                  <a:gd name="connsiteX20" fmla="*/ 1387112 w 2931924"/>
                  <a:gd name="connsiteY20" fmla="*/ 1695450 h 2011492"/>
                  <a:gd name="connsiteX21" fmla="*/ 2634887 w 2931924"/>
                  <a:gd name="connsiteY21" fmla="*/ 1752600 h 2011492"/>
                  <a:gd name="connsiteX22" fmla="*/ 2425337 w 2931924"/>
                  <a:gd name="connsiteY22" fmla="*/ 819150 h 2011492"/>
                  <a:gd name="connsiteX23" fmla="*/ 2444387 w 2931924"/>
                  <a:gd name="connsiteY23" fmla="*/ 533400 h 2011492"/>
                  <a:gd name="connsiteX24" fmla="*/ 2746044 w 2931924"/>
                  <a:gd name="connsiteY24" fmla="*/ 1000125 h 2011492"/>
                  <a:gd name="connsiteX25" fmla="*/ 2622219 w 2931924"/>
                  <a:gd name="connsiteY25" fmla="*/ 1752600 h 2011492"/>
                  <a:gd name="connsiteX26" fmla="*/ 2746044 w 2931924"/>
                  <a:gd name="connsiteY26" fmla="*/ 1990725 h 2011492"/>
                  <a:gd name="connsiteX27" fmla="*/ 2831769 w 2931924"/>
                  <a:gd name="connsiteY27" fmla="*/ 1971675 h 2011492"/>
                  <a:gd name="connsiteX28" fmla="*/ 2927019 w 2931924"/>
                  <a:gd name="connsiteY28" fmla="*/ 1876425 h 2011492"/>
                  <a:gd name="connsiteX29" fmla="*/ 2803194 w 2931924"/>
                  <a:gd name="connsiteY29" fmla="*/ 1905000 h 2011492"/>
                  <a:gd name="connsiteX30" fmla="*/ 2907969 w 2931924"/>
                  <a:gd name="connsiteY30" fmla="*/ 1828800 h 2011492"/>
                  <a:gd name="connsiteX31" fmla="*/ 2774619 w 2931924"/>
                  <a:gd name="connsiteY31" fmla="*/ 1857375 h 2011492"/>
                  <a:gd name="connsiteX32" fmla="*/ 2765094 w 2931924"/>
                  <a:gd name="connsiteY32" fmla="*/ 1733550 h 2011492"/>
                  <a:gd name="connsiteX33" fmla="*/ 2746044 w 2931924"/>
                  <a:gd name="connsiteY33" fmla="*/ 1628775 h 2011492"/>
                  <a:gd name="connsiteX34" fmla="*/ 2898444 w 2931924"/>
                  <a:gd name="connsiteY34" fmla="*/ 1076325 h 2011492"/>
                  <a:gd name="connsiteX35" fmla="*/ 2895300 w 2931924"/>
                  <a:gd name="connsiteY35" fmla="*/ 923925 h 2011492"/>
                  <a:gd name="connsiteX36" fmla="*/ 2454007 w 2931924"/>
                  <a:gd name="connsiteY36" fmla="*/ 200025 h 2011492"/>
                  <a:gd name="connsiteX37" fmla="*/ 2177782 w 2931924"/>
                  <a:gd name="connsiteY37" fmla="*/ 142875 h 2011492"/>
                  <a:gd name="connsiteX38" fmla="*/ 2107869 w 2931924"/>
                  <a:gd name="connsiteY38" fmla="*/ 123825 h 2011492"/>
                  <a:gd name="connsiteX39" fmla="*/ 2111107 w 2931924"/>
                  <a:gd name="connsiteY39" fmla="*/ 0 h 2011492"/>
                  <a:gd name="connsiteX40" fmla="*/ 1849074 w 2931924"/>
                  <a:gd name="connsiteY40" fmla="*/ 0 h 2011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2931924" h="2011492">
                    <a:moveTo>
                      <a:pt x="1849074" y="0"/>
                    </a:moveTo>
                    <a:cubicBezTo>
                      <a:pt x="1849074" y="0"/>
                      <a:pt x="1925274" y="87344"/>
                      <a:pt x="1853837" y="130207"/>
                    </a:cubicBezTo>
                    <a:cubicBezTo>
                      <a:pt x="1782399" y="173069"/>
                      <a:pt x="1510937" y="80963"/>
                      <a:pt x="1439499" y="247650"/>
                    </a:cubicBezTo>
                    <a:cubicBezTo>
                      <a:pt x="1368062" y="414338"/>
                      <a:pt x="1234712" y="976313"/>
                      <a:pt x="1234712" y="976313"/>
                    </a:cubicBezTo>
                    <a:lnTo>
                      <a:pt x="406037" y="804863"/>
                    </a:lnTo>
                    <a:cubicBezTo>
                      <a:pt x="406037" y="804863"/>
                      <a:pt x="372699" y="714375"/>
                      <a:pt x="286974" y="685800"/>
                    </a:cubicBezTo>
                    <a:cubicBezTo>
                      <a:pt x="201249" y="657225"/>
                      <a:pt x="110762" y="628650"/>
                      <a:pt x="115524" y="657225"/>
                    </a:cubicBezTo>
                    <a:cubicBezTo>
                      <a:pt x="120287" y="685800"/>
                      <a:pt x="239349" y="714375"/>
                      <a:pt x="220299" y="719138"/>
                    </a:cubicBezTo>
                    <a:cubicBezTo>
                      <a:pt x="201249" y="723900"/>
                      <a:pt x="-32113" y="742950"/>
                      <a:pt x="15512" y="771525"/>
                    </a:cubicBezTo>
                    <a:cubicBezTo>
                      <a:pt x="63137" y="800100"/>
                      <a:pt x="191724" y="776288"/>
                      <a:pt x="191724" y="776288"/>
                    </a:cubicBezTo>
                    <a:cubicBezTo>
                      <a:pt x="191724" y="776288"/>
                      <a:pt x="-17826" y="776288"/>
                      <a:pt x="1224" y="804863"/>
                    </a:cubicBezTo>
                    <a:cubicBezTo>
                      <a:pt x="20274" y="833438"/>
                      <a:pt x="167912" y="819150"/>
                      <a:pt x="167912" y="819150"/>
                    </a:cubicBezTo>
                    <a:cubicBezTo>
                      <a:pt x="167912" y="819150"/>
                      <a:pt x="-22588" y="852488"/>
                      <a:pt x="10749" y="862013"/>
                    </a:cubicBezTo>
                    <a:cubicBezTo>
                      <a:pt x="44087" y="871538"/>
                      <a:pt x="167912" y="866775"/>
                      <a:pt x="167912" y="866775"/>
                    </a:cubicBezTo>
                    <a:cubicBezTo>
                      <a:pt x="167912" y="866775"/>
                      <a:pt x="67899" y="900113"/>
                      <a:pt x="82187" y="909638"/>
                    </a:cubicBezTo>
                    <a:cubicBezTo>
                      <a:pt x="96474" y="919163"/>
                      <a:pt x="258399" y="890588"/>
                      <a:pt x="258399" y="890588"/>
                    </a:cubicBezTo>
                    <a:cubicBezTo>
                      <a:pt x="258399" y="890588"/>
                      <a:pt x="367937" y="904875"/>
                      <a:pt x="382224" y="881063"/>
                    </a:cubicBezTo>
                    <a:cubicBezTo>
                      <a:pt x="396512" y="857250"/>
                      <a:pt x="1196612" y="1152525"/>
                      <a:pt x="1282337" y="1143000"/>
                    </a:cubicBezTo>
                    <a:cubicBezTo>
                      <a:pt x="1368062" y="1133475"/>
                      <a:pt x="1549037" y="519113"/>
                      <a:pt x="1549037" y="519113"/>
                    </a:cubicBezTo>
                    <a:cubicBezTo>
                      <a:pt x="1549037" y="519113"/>
                      <a:pt x="1629999" y="1128713"/>
                      <a:pt x="1534749" y="1338263"/>
                    </a:cubicBezTo>
                    <a:cubicBezTo>
                      <a:pt x="1439499" y="1547813"/>
                      <a:pt x="1387112" y="1695450"/>
                      <a:pt x="1387112" y="1695450"/>
                    </a:cubicBezTo>
                    <a:lnTo>
                      <a:pt x="2634887" y="1752600"/>
                    </a:lnTo>
                    <a:cubicBezTo>
                      <a:pt x="2634887" y="1752600"/>
                      <a:pt x="2339612" y="1038225"/>
                      <a:pt x="2425337" y="819150"/>
                    </a:cubicBezTo>
                    <a:cubicBezTo>
                      <a:pt x="2511062" y="600075"/>
                      <a:pt x="2444387" y="533400"/>
                      <a:pt x="2444387" y="533400"/>
                    </a:cubicBezTo>
                    <a:lnTo>
                      <a:pt x="2746044" y="1000125"/>
                    </a:lnTo>
                    <a:lnTo>
                      <a:pt x="2622219" y="1752600"/>
                    </a:lnTo>
                    <a:cubicBezTo>
                      <a:pt x="2622219" y="1752600"/>
                      <a:pt x="2660319" y="1952625"/>
                      <a:pt x="2746044" y="1990725"/>
                    </a:cubicBezTo>
                    <a:cubicBezTo>
                      <a:pt x="2831769" y="2028825"/>
                      <a:pt x="2812719" y="2009775"/>
                      <a:pt x="2831769" y="1971675"/>
                    </a:cubicBezTo>
                    <a:cubicBezTo>
                      <a:pt x="2850819" y="1933575"/>
                      <a:pt x="2955594" y="1885950"/>
                      <a:pt x="2927019" y="1876425"/>
                    </a:cubicBezTo>
                    <a:cubicBezTo>
                      <a:pt x="2898444" y="1866900"/>
                      <a:pt x="2803194" y="1905000"/>
                      <a:pt x="2803194" y="1905000"/>
                    </a:cubicBezTo>
                    <a:lnTo>
                      <a:pt x="2907969" y="1828800"/>
                    </a:lnTo>
                    <a:lnTo>
                      <a:pt x="2774619" y="1857375"/>
                    </a:lnTo>
                    <a:lnTo>
                      <a:pt x="2765094" y="1733550"/>
                    </a:lnTo>
                    <a:lnTo>
                      <a:pt x="2746044" y="1628775"/>
                    </a:lnTo>
                    <a:lnTo>
                      <a:pt x="2898444" y="1076325"/>
                    </a:lnTo>
                    <a:cubicBezTo>
                      <a:pt x="2898444" y="1076325"/>
                      <a:pt x="2933400" y="990600"/>
                      <a:pt x="2895300" y="923925"/>
                    </a:cubicBezTo>
                    <a:cubicBezTo>
                      <a:pt x="2832340" y="813721"/>
                      <a:pt x="2915779" y="815816"/>
                      <a:pt x="2454007" y="200025"/>
                    </a:cubicBezTo>
                    <a:cubicBezTo>
                      <a:pt x="2454007" y="200025"/>
                      <a:pt x="2292082" y="142875"/>
                      <a:pt x="2177782" y="142875"/>
                    </a:cubicBezTo>
                    <a:lnTo>
                      <a:pt x="2107869" y="123825"/>
                    </a:lnTo>
                    <a:lnTo>
                      <a:pt x="2111107" y="0"/>
                    </a:lnTo>
                    <a:lnTo>
                      <a:pt x="1849074" y="0"/>
                    </a:lnTo>
                    <a:close/>
                  </a:path>
                </a:pathLst>
              </a:custGeom>
              <a:solidFill>
                <a:srgbClr val="FAEFD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5" name="任意多边形: 形状 414">
                <a:extLst>
                  <a:ext uri="{FF2B5EF4-FFF2-40B4-BE49-F238E27FC236}">
                    <a16:creationId xmlns:a16="http://schemas.microsoft.com/office/drawing/2014/main" id="{2045C86D-A823-A5BD-557D-C5E849584990}"/>
                  </a:ext>
                </a:extLst>
              </p:cNvPr>
              <p:cNvSpPr/>
              <p:nvPr/>
            </p:nvSpPr>
            <p:spPr>
              <a:xfrm>
                <a:off x="1879457" y="469382"/>
                <a:ext cx="1172447" cy="978894"/>
              </a:xfrm>
              <a:custGeom>
                <a:avLst/>
                <a:gdLst>
                  <a:gd name="connsiteX0" fmla="*/ 37353 w 1172447"/>
                  <a:gd name="connsiteY0" fmla="*/ 89069 h 978894"/>
                  <a:gd name="connsiteX1" fmla="*/ 558085 w 1172447"/>
                  <a:gd name="connsiteY1" fmla="*/ 978894 h 978894"/>
                  <a:gd name="connsiteX2" fmla="*/ 1172447 w 1172447"/>
                  <a:gd name="connsiteY2" fmla="*/ 207464 h 978894"/>
                  <a:gd name="connsiteX3" fmla="*/ 37353 w 1172447"/>
                  <a:gd name="connsiteY3" fmla="*/ 89069 h 9788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72447" h="978894">
                    <a:moveTo>
                      <a:pt x="37353" y="89069"/>
                    </a:moveTo>
                    <a:cubicBezTo>
                      <a:pt x="37353" y="89069"/>
                      <a:pt x="-207820" y="849068"/>
                      <a:pt x="558085" y="978894"/>
                    </a:cubicBezTo>
                    <a:cubicBezTo>
                      <a:pt x="558085" y="978894"/>
                      <a:pt x="1142444" y="889073"/>
                      <a:pt x="1172447" y="207464"/>
                    </a:cubicBezTo>
                    <a:cubicBezTo>
                      <a:pt x="1172447" y="207369"/>
                      <a:pt x="564276" y="-165820"/>
                      <a:pt x="37353" y="89069"/>
                    </a:cubicBezTo>
                    <a:close/>
                  </a:path>
                </a:pathLst>
              </a:custGeom>
              <a:solidFill>
                <a:srgbClr val="FAEFD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6" name="任意多边形: 形状 415">
                <a:extLst>
                  <a:ext uri="{FF2B5EF4-FFF2-40B4-BE49-F238E27FC236}">
                    <a16:creationId xmlns:a16="http://schemas.microsoft.com/office/drawing/2014/main" id="{9EED14A5-74EF-6CE3-D562-ADFE7ED902BF}"/>
                  </a:ext>
                </a:extLst>
              </p:cNvPr>
              <p:cNvSpPr/>
              <p:nvPr/>
            </p:nvSpPr>
            <p:spPr>
              <a:xfrm>
                <a:off x="2545651" y="672068"/>
                <a:ext cx="219265" cy="60403"/>
              </a:xfrm>
              <a:custGeom>
                <a:avLst/>
                <a:gdLst>
                  <a:gd name="connsiteX0" fmla="*/ 219265 w 219265"/>
                  <a:gd name="connsiteY0" fmla="*/ 59451 h 60403"/>
                  <a:gd name="connsiteX1" fmla="*/ 0 w 219265"/>
                  <a:gd name="connsiteY1" fmla="*/ 60404 h 60403"/>
                  <a:gd name="connsiteX2" fmla="*/ 219265 w 219265"/>
                  <a:gd name="connsiteY2" fmla="*/ 59451 h 60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9265" h="60403">
                    <a:moveTo>
                      <a:pt x="219265" y="59451"/>
                    </a:moveTo>
                    <a:cubicBezTo>
                      <a:pt x="219265" y="59451"/>
                      <a:pt x="150685" y="-74947"/>
                      <a:pt x="0" y="60404"/>
                    </a:cubicBezTo>
                    <a:cubicBezTo>
                      <a:pt x="0" y="60404"/>
                      <a:pt x="84963" y="-5509"/>
                      <a:pt x="219265" y="59451"/>
                    </a:cubicBezTo>
                    <a:close/>
                  </a:path>
                </a:pathLst>
              </a:custGeom>
              <a:solidFill>
                <a:srgbClr val="5C320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7" name="任意多边形: 形状 416">
                <a:extLst>
                  <a:ext uri="{FF2B5EF4-FFF2-40B4-BE49-F238E27FC236}">
                    <a16:creationId xmlns:a16="http://schemas.microsoft.com/office/drawing/2014/main" id="{7657ADAE-8ECC-E63E-C8CB-364633A43B31}"/>
                  </a:ext>
                </a:extLst>
              </p:cNvPr>
              <p:cNvSpPr/>
              <p:nvPr/>
            </p:nvSpPr>
            <p:spPr>
              <a:xfrm>
                <a:off x="2028729" y="682640"/>
                <a:ext cx="218693" cy="69167"/>
              </a:xfrm>
              <a:custGeom>
                <a:avLst/>
                <a:gdLst>
                  <a:gd name="connsiteX0" fmla="*/ 0 w 218693"/>
                  <a:gd name="connsiteY0" fmla="*/ 52975 h 69167"/>
                  <a:gd name="connsiteX1" fmla="*/ 218694 w 218693"/>
                  <a:gd name="connsiteY1" fmla="*/ 69168 h 69167"/>
                  <a:gd name="connsiteX2" fmla="*/ 0 w 218693"/>
                  <a:gd name="connsiteY2" fmla="*/ 52975 h 69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8693" h="69167">
                    <a:moveTo>
                      <a:pt x="0" y="52975"/>
                    </a:moveTo>
                    <a:cubicBezTo>
                      <a:pt x="0" y="52975"/>
                      <a:pt x="77724" y="-76374"/>
                      <a:pt x="218694" y="69168"/>
                    </a:cubicBezTo>
                    <a:cubicBezTo>
                      <a:pt x="218694" y="69073"/>
                      <a:pt x="138493" y="-2555"/>
                      <a:pt x="0" y="52975"/>
                    </a:cubicBezTo>
                    <a:close/>
                  </a:path>
                </a:pathLst>
              </a:custGeom>
              <a:solidFill>
                <a:srgbClr val="5C320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8" name="任意多边形: 形状 417">
                <a:extLst>
                  <a:ext uri="{FF2B5EF4-FFF2-40B4-BE49-F238E27FC236}">
                    <a16:creationId xmlns:a16="http://schemas.microsoft.com/office/drawing/2014/main" id="{61D776A1-84B3-2E68-47CE-B8DCB4FE95CB}"/>
                  </a:ext>
                </a:extLst>
              </p:cNvPr>
              <p:cNvSpPr/>
              <p:nvPr/>
            </p:nvSpPr>
            <p:spPr>
              <a:xfrm>
                <a:off x="2564292" y="752827"/>
                <a:ext cx="138835" cy="138835"/>
              </a:xfrm>
              <a:custGeom>
                <a:avLst/>
                <a:gdLst>
                  <a:gd name="connsiteX0" fmla="*/ 137855 w 138835"/>
                  <a:gd name="connsiteY0" fmla="*/ 57845 h 138835"/>
                  <a:gd name="connsiteX1" fmla="*/ 80991 w 138835"/>
                  <a:gd name="connsiteY1" fmla="*/ 137855 h 138835"/>
                  <a:gd name="connsiteX2" fmla="*/ 981 w 138835"/>
                  <a:gd name="connsiteY2" fmla="*/ 80991 h 138835"/>
                  <a:gd name="connsiteX3" fmla="*/ 57845 w 138835"/>
                  <a:gd name="connsiteY3" fmla="*/ 981 h 138835"/>
                  <a:gd name="connsiteX4" fmla="*/ 137855 w 138835"/>
                  <a:gd name="connsiteY4" fmla="*/ 57845 h 138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8835" h="138835">
                    <a:moveTo>
                      <a:pt x="137855" y="57845"/>
                    </a:moveTo>
                    <a:cubicBezTo>
                      <a:pt x="144237" y="95659"/>
                      <a:pt x="118805" y="131473"/>
                      <a:pt x="80991" y="137855"/>
                    </a:cubicBezTo>
                    <a:cubicBezTo>
                      <a:pt x="43176" y="144237"/>
                      <a:pt x="7362" y="118805"/>
                      <a:pt x="981" y="80991"/>
                    </a:cubicBezTo>
                    <a:cubicBezTo>
                      <a:pt x="-5401" y="43176"/>
                      <a:pt x="20031" y="7362"/>
                      <a:pt x="57845" y="981"/>
                    </a:cubicBezTo>
                    <a:cubicBezTo>
                      <a:pt x="95659" y="-5401"/>
                      <a:pt x="131473" y="20031"/>
                      <a:pt x="137855" y="5784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9" name="任意多边形: 形状 418">
                <a:extLst>
                  <a:ext uri="{FF2B5EF4-FFF2-40B4-BE49-F238E27FC236}">
                    <a16:creationId xmlns:a16="http://schemas.microsoft.com/office/drawing/2014/main" id="{71553506-C245-E272-3630-D3F78DDE1256}"/>
                  </a:ext>
                </a:extLst>
              </p:cNvPr>
              <p:cNvSpPr/>
              <p:nvPr/>
            </p:nvSpPr>
            <p:spPr>
              <a:xfrm>
                <a:off x="2104139" y="764829"/>
                <a:ext cx="138835" cy="138835"/>
              </a:xfrm>
              <a:custGeom>
                <a:avLst/>
                <a:gdLst>
                  <a:gd name="connsiteX0" fmla="*/ 137855 w 138835"/>
                  <a:gd name="connsiteY0" fmla="*/ 57845 h 138835"/>
                  <a:gd name="connsiteX1" fmla="*/ 80991 w 138835"/>
                  <a:gd name="connsiteY1" fmla="*/ 137855 h 138835"/>
                  <a:gd name="connsiteX2" fmla="*/ 981 w 138835"/>
                  <a:gd name="connsiteY2" fmla="*/ 80991 h 138835"/>
                  <a:gd name="connsiteX3" fmla="*/ 57845 w 138835"/>
                  <a:gd name="connsiteY3" fmla="*/ 981 h 138835"/>
                  <a:gd name="connsiteX4" fmla="*/ 137855 w 138835"/>
                  <a:gd name="connsiteY4" fmla="*/ 57845 h 138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8835" h="138835">
                    <a:moveTo>
                      <a:pt x="137855" y="57845"/>
                    </a:moveTo>
                    <a:cubicBezTo>
                      <a:pt x="144237" y="95659"/>
                      <a:pt x="118805" y="131473"/>
                      <a:pt x="80991" y="137855"/>
                    </a:cubicBezTo>
                    <a:cubicBezTo>
                      <a:pt x="43177" y="144237"/>
                      <a:pt x="7362" y="118805"/>
                      <a:pt x="981" y="80991"/>
                    </a:cubicBezTo>
                    <a:cubicBezTo>
                      <a:pt x="-5401" y="43176"/>
                      <a:pt x="20031" y="7362"/>
                      <a:pt x="57845" y="981"/>
                    </a:cubicBezTo>
                    <a:cubicBezTo>
                      <a:pt x="95659" y="-5401"/>
                      <a:pt x="131473" y="20031"/>
                      <a:pt x="137855" y="5784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0" name="任意多边形: 形状 419">
                <a:extLst>
                  <a:ext uri="{FF2B5EF4-FFF2-40B4-BE49-F238E27FC236}">
                    <a16:creationId xmlns:a16="http://schemas.microsoft.com/office/drawing/2014/main" id="{8B2DDE76-7CB2-E8DE-3809-23C72C2327BC}"/>
                  </a:ext>
                </a:extLst>
              </p:cNvPr>
              <p:cNvSpPr/>
              <p:nvPr/>
            </p:nvSpPr>
            <p:spPr>
              <a:xfrm>
                <a:off x="2184274" y="801051"/>
                <a:ext cx="53720" cy="53720"/>
              </a:xfrm>
              <a:custGeom>
                <a:avLst/>
                <a:gdLst>
                  <a:gd name="connsiteX0" fmla="*/ 53339 w 53720"/>
                  <a:gd name="connsiteY0" fmla="*/ 22385 h 53720"/>
                  <a:gd name="connsiteX1" fmla="*/ 31336 w 53720"/>
                  <a:gd name="connsiteY1" fmla="*/ 53341 h 53720"/>
                  <a:gd name="connsiteX2" fmla="*/ 380 w 53720"/>
                  <a:gd name="connsiteY2" fmla="*/ 31339 h 53720"/>
                  <a:gd name="connsiteX3" fmla="*/ 22382 w 53720"/>
                  <a:gd name="connsiteY3" fmla="*/ 382 h 53720"/>
                  <a:gd name="connsiteX4" fmla="*/ 53339 w 53720"/>
                  <a:gd name="connsiteY4" fmla="*/ 22385 h 53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720" h="53720">
                    <a:moveTo>
                      <a:pt x="53339" y="22385"/>
                    </a:moveTo>
                    <a:cubicBezTo>
                      <a:pt x="55815" y="37054"/>
                      <a:pt x="46004" y="50865"/>
                      <a:pt x="31336" y="53341"/>
                    </a:cubicBezTo>
                    <a:cubicBezTo>
                      <a:pt x="16667" y="55818"/>
                      <a:pt x="2856" y="45912"/>
                      <a:pt x="380" y="31339"/>
                    </a:cubicBezTo>
                    <a:cubicBezTo>
                      <a:pt x="-2097" y="16670"/>
                      <a:pt x="7809" y="2859"/>
                      <a:pt x="22382" y="382"/>
                    </a:cubicBezTo>
                    <a:cubicBezTo>
                      <a:pt x="36956" y="-2094"/>
                      <a:pt x="50862" y="7717"/>
                      <a:pt x="53339" y="2238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1" name="任意多边形: 形状 420">
                <a:extLst>
                  <a:ext uri="{FF2B5EF4-FFF2-40B4-BE49-F238E27FC236}">
                    <a16:creationId xmlns:a16="http://schemas.microsoft.com/office/drawing/2014/main" id="{CBF80F39-7F3F-9834-5F35-A8B81933C980}"/>
                  </a:ext>
                </a:extLst>
              </p:cNvPr>
              <p:cNvSpPr/>
              <p:nvPr/>
            </p:nvSpPr>
            <p:spPr>
              <a:xfrm>
                <a:off x="2643662" y="798288"/>
                <a:ext cx="53723" cy="53723"/>
              </a:xfrm>
              <a:custGeom>
                <a:avLst/>
                <a:gdLst>
                  <a:gd name="connsiteX0" fmla="*/ 53341 w 53723"/>
                  <a:gd name="connsiteY0" fmla="*/ 22385 h 53723"/>
                  <a:gd name="connsiteX1" fmla="*/ 31339 w 53723"/>
                  <a:gd name="connsiteY1" fmla="*/ 53341 h 53723"/>
                  <a:gd name="connsiteX2" fmla="*/ 382 w 53723"/>
                  <a:gd name="connsiteY2" fmla="*/ 31339 h 53723"/>
                  <a:gd name="connsiteX3" fmla="*/ 22385 w 53723"/>
                  <a:gd name="connsiteY3" fmla="*/ 382 h 53723"/>
                  <a:gd name="connsiteX4" fmla="*/ 53341 w 53723"/>
                  <a:gd name="connsiteY4" fmla="*/ 22385 h 53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723" h="53723">
                    <a:moveTo>
                      <a:pt x="53341" y="22385"/>
                    </a:moveTo>
                    <a:cubicBezTo>
                      <a:pt x="55818" y="37054"/>
                      <a:pt x="46007" y="50865"/>
                      <a:pt x="31339" y="53341"/>
                    </a:cubicBezTo>
                    <a:cubicBezTo>
                      <a:pt x="16670" y="55818"/>
                      <a:pt x="2859" y="46007"/>
                      <a:pt x="382" y="31339"/>
                    </a:cubicBezTo>
                    <a:cubicBezTo>
                      <a:pt x="-2094" y="16670"/>
                      <a:pt x="7717" y="2859"/>
                      <a:pt x="22385" y="382"/>
                    </a:cubicBezTo>
                    <a:cubicBezTo>
                      <a:pt x="36958" y="-2094"/>
                      <a:pt x="50865" y="7717"/>
                      <a:pt x="53341" y="2238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2" name="任意多边形: 形状 421">
                <a:extLst>
                  <a:ext uri="{FF2B5EF4-FFF2-40B4-BE49-F238E27FC236}">
                    <a16:creationId xmlns:a16="http://schemas.microsoft.com/office/drawing/2014/main" id="{3EBD2AE9-761A-7602-D114-DCAB7949687D}"/>
                  </a:ext>
                </a:extLst>
              </p:cNvPr>
              <p:cNvSpPr/>
              <p:nvPr/>
            </p:nvSpPr>
            <p:spPr>
              <a:xfrm>
                <a:off x="2315622" y="810196"/>
                <a:ext cx="34418" cy="63055"/>
              </a:xfrm>
              <a:custGeom>
                <a:avLst/>
                <a:gdLst>
                  <a:gd name="connsiteX0" fmla="*/ 0 w 34418"/>
                  <a:gd name="connsiteY0" fmla="*/ 0 h 63055"/>
                  <a:gd name="connsiteX1" fmla="*/ 29813 w 34418"/>
                  <a:gd name="connsiteY1" fmla="*/ 63056 h 63055"/>
                  <a:gd name="connsiteX2" fmla="*/ 0 w 34418"/>
                  <a:gd name="connsiteY2" fmla="*/ 0 h 63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4418" h="63055">
                    <a:moveTo>
                      <a:pt x="0" y="0"/>
                    </a:moveTo>
                    <a:cubicBezTo>
                      <a:pt x="0" y="0"/>
                      <a:pt x="49435" y="20479"/>
                      <a:pt x="29813" y="63056"/>
                    </a:cubicBezTo>
                    <a:cubicBezTo>
                      <a:pt x="29813" y="63151"/>
                      <a:pt x="20860" y="33147"/>
                      <a:pt x="0" y="0"/>
                    </a:cubicBezTo>
                    <a:close/>
                  </a:path>
                </a:pathLst>
              </a:custGeom>
              <a:solidFill>
                <a:srgbClr val="F8D3A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3" name="任意多边形: 形状 422">
                <a:extLst>
                  <a:ext uri="{FF2B5EF4-FFF2-40B4-BE49-F238E27FC236}">
                    <a16:creationId xmlns:a16="http://schemas.microsoft.com/office/drawing/2014/main" id="{97E54F7C-FEFA-736D-CF7E-47A517B9336E}"/>
                  </a:ext>
                </a:extLst>
              </p:cNvPr>
              <p:cNvSpPr/>
              <p:nvPr/>
            </p:nvSpPr>
            <p:spPr>
              <a:xfrm>
                <a:off x="2301820" y="1021000"/>
                <a:ext cx="152074" cy="41799"/>
              </a:xfrm>
              <a:custGeom>
                <a:avLst/>
                <a:gdLst>
                  <a:gd name="connsiteX0" fmla="*/ 51236 w 152074"/>
                  <a:gd name="connsiteY0" fmla="*/ 41800 h 41799"/>
                  <a:gd name="connsiteX1" fmla="*/ 7516 w 152074"/>
                  <a:gd name="connsiteY1" fmla="*/ 4938 h 41799"/>
                  <a:gd name="connsiteX2" fmla="*/ 84287 w 152074"/>
                  <a:gd name="connsiteY2" fmla="*/ 15796 h 41799"/>
                  <a:gd name="connsiteX3" fmla="*/ 146676 w 152074"/>
                  <a:gd name="connsiteY3" fmla="*/ 1794 h 41799"/>
                  <a:gd name="connsiteX4" fmla="*/ 77715 w 152074"/>
                  <a:gd name="connsiteY4" fmla="*/ 37323 h 41799"/>
                  <a:gd name="connsiteX5" fmla="*/ 51236 w 152074"/>
                  <a:gd name="connsiteY5" fmla="*/ 41800 h 41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2074" h="41799">
                    <a:moveTo>
                      <a:pt x="51236" y="41800"/>
                    </a:moveTo>
                    <a:cubicBezTo>
                      <a:pt x="51236" y="41800"/>
                      <a:pt x="-23440" y="3319"/>
                      <a:pt x="7516" y="4938"/>
                    </a:cubicBezTo>
                    <a:cubicBezTo>
                      <a:pt x="38472" y="6557"/>
                      <a:pt x="71048" y="18082"/>
                      <a:pt x="84287" y="15796"/>
                    </a:cubicBezTo>
                    <a:cubicBezTo>
                      <a:pt x="97527" y="13606"/>
                      <a:pt x="172584" y="-5921"/>
                      <a:pt x="146676" y="1794"/>
                    </a:cubicBezTo>
                    <a:cubicBezTo>
                      <a:pt x="120768" y="9605"/>
                      <a:pt x="77715" y="37323"/>
                      <a:pt x="77715" y="37323"/>
                    </a:cubicBezTo>
                    <a:lnTo>
                      <a:pt x="51236" y="41800"/>
                    </a:lnTo>
                    <a:close/>
                  </a:path>
                </a:pathLst>
              </a:custGeom>
              <a:solidFill>
                <a:srgbClr val="F8D3A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4" name="任意多边形: 形状 423">
                <a:extLst>
                  <a:ext uri="{FF2B5EF4-FFF2-40B4-BE49-F238E27FC236}">
                    <a16:creationId xmlns:a16="http://schemas.microsoft.com/office/drawing/2014/main" id="{A81179DD-26E7-F9A0-9AE9-C60BD73BE540}"/>
                  </a:ext>
                </a:extLst>
              </p:cNvPr>
              <p:cNvSpPr/>
              <p:nvPr/>
            </p:nvSpPr>
            <p:spPr>
              <a:xfrm>
                <a:off x="2234183" y="1145476"/>
                <a:ext cx="325564" cy="103996"/>
              </a:xfrm>
              <a:custGeom>
                <a:avLst/>
                <a:gdLst>
                  <a:gd name="connsiteX0" fmla="*/ 0 w 325564"/>
                  <a:gd name="connsiteY0" fmla="*/ 0 h 103996"/>
                  <a:gd name="connsiteX1" fmla="*/ 325564 w 325564"/>
                  <a:gd name="connsiteY1" fmla="*/ 9049 h 103996"/>
                  <a:gd name="connsiteX2" fmla="*/ 0 w 325564"/>
                  <a:gd name="connsiteY2" fmla="*/ 0 h 103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5564" h="103996">
                    <a:moveTo>
                      <a:pt x="0" y="0"/>
                    </a:moveTo>
                    <a:cubicBezTo>
                      <a:pt x="0" y="0"/>
                      <a:pt x="129730" y="227838"/>
                      <a:pt x="325564" y="9049"/>
                    </a:cubicBezTo>
                    <a:cubicBezTo>
                      <a:pt x="325564" y="9049"/>
                      <a:pt x="141446" y="117824"/>
                      <a:pt x="0" y="0"/>
                    </a:cubicBezTo>
                    <a:close/>
                  </a:path>
                </a:pathLst>
              </a:custGeom>
              <a:solidFill>
                <a:srgbClr val="E1918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5" name="任意多边形: 形状 424">
                <a:extLst>
                  <a:ext uri="{FF2B5EF4-FFF2-40B4-BE49-F238E27FC236}">
                    <a16:creationId xmlns:a16="http://schemas.microsoft.com/office/drawing/2014/main" id="{DBD8535B-1BA0-FB0F-08B1-55C66D1843F0}"/>
                  </a:ext>
                </a:extLst>
              </p:cNvPr>
              <p:cNvSpPr/>
              <p:nvPr/>
            </p:nvSpPr>
            <p:spPr>
              <a:xfrm>
                <a:off x="2560580" y="1126232"/>
                <a:ext cx="47269" cy="35420"/>
              </a:xfrm>
              <a:custGeom>
                <a:avLst/>
                <a:gdLst>
                  <a:gd name="connsiteX0" fmla="*/ 47269 w 47269"/>
                  <a:gd name="connsiteY0" fmla="*/ 33627 h 35420"/>
                  <a:gd name="connsiteX1" fmla="*/ 3454 w 47269"/>
                  <a:gd name="connsiteY1" fmla="*/ 14006 h 35420"/>
                  <a:gd name="connsiteX2" fmla="*/ 47269 w 47269"/>
                  <a:gd name="connsiteY2" fmla="*/ 33627 h 35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7269" h="35420">
                    <a:moveTo>
                      <a:pt x="47269" y="33627"/>
                    </a:moveTo>
                    <a:cubicBezTo>
                      <a:pt x="47269" y="33627"/>
                      <a:pt x="-15120" y="44200"/>
                      <a:pt x="3454" y="14006"/>
                    </a:cubicBezTo>
                    <a:cubicBezTo>
                      <a:pt x="22028" y="-16093"/>
                      <a:pt x="39554" y="7910"/>
                      <a:pt x="47269" y="33627"/>
                    </a:cubicBezTo>
                    <a:close/>
                  </a:path>
                </a:pathLst>
              </a:custGeom>
              <a:solidFill>
                <a:srgbClr val="F8D3AC">
                  <a:alpha val="49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6" name="任意多边形: 形状 425">
                <a:extLst>
                  <a:ext uri="{FF2B5EF4-FFF2-40B4-BE49-F238E27FC236}">
                    <a16:creationId xmlns:a16="http://schemas.microsoft.com/office/drawing/2014/main" id="{DAEA403E-2A17-E039-6C7F-C9EA1B8AF800}"/>
                  </a:ext>
                </a:extLst>
              </p:cNvPr>
              <p:cNvSpPr/>
              <p:nvPr/>
            </p:nvSpPr>
            <p:spPr>
              <a:xfrm>
                <a:off x="2206628" y="1121405"/>
                <a:ext cx="37858" cy="38667"/>
              </a:xfrm>
              <a:custGeom>
                <a:avLst/>
                <a:gdLst>
                  <a:gd name="connsiteX0" fmla="*/ 36700 w 37858"/>
                  <a:gd name="connsiteY0" fmla="*/ 17880 h 38667"/>
                  <a:gd name="connsiteX1" fmla="*/ 1933 w 37858"/>
                  <a:gd name="connsiteY1" fmla="*/ 33977 h 38667"/>
                  <a:gd name="connsiteX2" fmla="*/ 20031 w 37858"/>
                  <a:gd name="connsiteY2" fmla="*/ 259 h 38667"/>
                  <a:gd name="connsiteX3" fmla="*/ 36700 w 37858"/>
                  <a:gd name="connsiteY3" fmla="*/ 17880 h 38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858" h="38667">
                    <a:moveTo>
                      <a:pt x="36700" y="17880"/>
                    </a:moveTo>
                    <a:cubicBezTo>
                      <a:pt x="36700" y="17880"/>
                      <a:pt x="4791" y="50551"/>
                      <a:pt x="1933" y="33977"/>
                    </a:cubicBezTo>
                    <a:cubicBezTo>
                      <a:pt x="-829" y="17404"/>
                      <a:pt x="-4258" y="-2504"/>
                      <a:pt x="20031" y="259"/>
                    </a:cubicBezTo>
                    <a:cubicBezTo>
                      <a:pt x="44415" y="2926"/>
                      <a:pt x="36700" y="17880"/>
                      <a:pt x="36700" y="17880"/>
                    </a:cubicBezTo>
                    <a:close/>
                  </a:path>
                </a:pathLst>
              </a:custGeom>
              <a:solidFill>
                <a:srgbClr val="F8D3AC">
                  <a:alpha val="49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pic>
            <p:nvPicPr>
              <p:cNvPr id="427" name="图片 426">
                <a:extLst>
                  <a:ext uri="{FF2B5EF4-FFF2-40B4-BE49-F238E27FC236}">
                    <a16:creationId xmlns:a16="http://schemas.microsoft.com/office/drawing/2014/main" id="{78F1AFD4-7073-FD6C-7CD7-D67E336D188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295525" y="561154"/>
                <a:ext cx="942975" cy="809625"/>
              </a:xfrm>
              <a:custGeom>
                <a:avLst/>
                <a:gdLst>
                  <a:gd name="connsiteX0" fmla="*/ 241 w 942975"/>
                  <a:gd name="connsiteY0" fmla="*/ 59 h 809625"/>
                  <a:gd name="connsiteX1" fmla="*/ 943216 w 942975"/>
                  <a:gd name="connsiteY1" fmla="*/ 59 h 809625"/>
                  <a:gd name="connsiteX2" fmla="*/ 943216 w 942975"/>
                  <a:gd name="connsiteY2" fmla="*/ 809684 h 809625"/>
                  <a:gd name="connsiteX3" fmla="*/ 241 w 942975"/>
                  <a:gd name="connsiteY3" fmla="*/ 809684 h 809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42975" h="809625">
                    <a:moveTo>
                      <a:pt x="241" y="59"/>
                    </a:moveTo>
                    <a:lnTo>
                      <a:pt x="943216" y="59"/>
                    </a:lnTo>
                    <a:lnTo>
                      <a:pt x="943216" y="809684"/>
                    </a:lnTo>
                    <a:lnTo>
                      <a:pt x="241" y="809684"/>
                    </a:lnTo>
                    <a:close/>
                  </a:path>
                </a:pathLst>
              </a:custGeom>
            </p:spPr>
          </p:pic>
          <p:pic>
            <p:nvPicPr>
              <p:cNvPr id="429" name="图片 428">
                <a:extLst>
                  <a:ext uri="{FF2B5EF4-FFF2-40B4-BE49-F238E27FC236}">
                    <a16:creationId xmlns:a16="http://schemas.microsoft.com/office/drawing/2014/main" id="{7F570633-B708-21D9-43FE-AC87CAC6F1D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628775" y="570679"/>
                <a:ext cx="876300" cy="800100"/>
              </a:xfrm>
              <a:custGeom>
                <a:avLst/>
                <a:gdLst>
                  <a:gd name="connsiteX0" fmla="*/ 171 w 876300"/>
                  <a:gd name="connsiteY0" fmla="*/ 60 h 800100"/>
                  <a:gd name="connsiteX1" fmla="*/ 876471 w 876300"/>
                  <a:gd name="connsiteY1" fmla="*/ 60 h 800100"/>
                  <a:gd name="connsiteX2" fmla="*/ 876471 w 876300"/>
                  <a:gd name="connsiteY2" fmla="*/ 800160 h 800100"/>
                  <a:gd name="connsiteX3" fmla="*/ 171 w 876300"/>
                  <a:gd name="connsiteY3" fmla="*/ 800160 h 800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76300" h="800100">
                    <a:moveTo>
                      <a:pt x="171" y="60"/>
                    </a:moveTo>
                    <a:lnTo>
                      <a:pt x="876471" y="60"/>
                    </a:lnTo>
                    <a:lnTo>
                      <a:pt x="876471" y="800160"/>
                    </a:lnTo>
                    <a:lnTo>
                      <a:pt x="171" y="800160"/>
                    </a:lnTo>
                    <a:close/>
                  </a:path>
                </a:pathLst>
              </a:custGeom>
            </p:spPr>
          </p:pic>
          <p:sp>
            <p:nvSpPr>
              <p:cNvPr id="430" name="任意多边形: 形状 429">
                <a:extLst>
                  <a:ext uri="{FF2B5EF4-FFF2-40B4-BE49-F238E27FC236}">
                    <a16:creationId xmlns:a16="http://schemas.microsoft.com/office/drawing/2014/main" id="{BF9C1731-A1E7-55C4-0DE5-F16E56E80BED}"/>
                  </a:ext>
                </a:extLst>
              </p:cNvPr>
              <p:cNvSpPr/>
              <p:nvPr/>
            </p:nvSpPr>
            <p:spPr>
              <a:xfrm>
                <a:off x="2254281" y="1751742"/>
                <a:ext cx="412718" cy="482631"/>
              </a:xfrm>
              <a:custGeom>
                <a:avLst/>
                <a:gdLst>
                  <a:gd name="connsiteX0" fmla="*/ 126968 w 412718"/>
                  <a:gd name="connsiteY0" fmla="*/ 482632 h 482631"/>
                  <a:gd name="connsiteX1" fmla="*/ 0 w 412718"/>
                  <a:gd name="connsiteY1" fmla="*/ 0 h 482631"/>
                  <a:gd name="connsiteX2" fmla="*/ 412718 w 412718"/>
                  <a:gd name="connsiteY2" fmla="*/ 31813 h 482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12718" h="482631">
                    <a:moveTo>
                      <a:pt x="126968" y="482632"/>
                    </a:moveTo>
                    <a:lnTo>
                      <a:pt x="0" y="0"/>
                    </a:lnTo>
                    <a:lnTo>
                      <a:pt x="412718" y="31813"/>
                    </a:lnTo>
                    <a:close/>
                  </a:path>
                </a:pathLst>
              </a:custGeom>
              <a:solidFill>
                <a:srgbClr val="A9D8C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1" name="任意多边形: 形状 430">
                <a:extLst>
                  <a:ext uri="{FF2B5EF4-FFF2-40B4-BE49-F238E27FC236}">
                    <a16:creationId xmlns:a16="http://schemas.microsoft.com/office/drawing/2014/main" id="{715BBAEB-1BD9-AE13-4E61-0700B31FDC8C}"/>
                  </a:ext>
                </a:extLst>
              </p:cNvPr>
              <p:cNvSpPr/>
              <p:nvPr/>
            </p:nvSpPr>
            <p:spPr>
              <a:xfrm>
                <a:off x="863631" y="1500733"/>
                <a:ext cx="2533650" cy="1732557"/>
              </a:xfrm>
              <a:custGeom>
                <a:avLst/>
                <a:gdLst>
                  <a:gd name="connsiteX0" fmla="*/ 50768 w 2533650"/>
                  <a:gd name="connsiteY0" fmla="*/ 651059 h 1732557"/>
                  <a:gd name="connsiteX1" fmla="*/ 0 w 2533650"/>
                  <a:gd name="connsiteY1" fmla="*/ 873278 h 1732557"/>
                  <a:gd name="connsiteX2" fmla="*/ 863632 w 2533650"/>
                  <a:gd name="connsiteY2" fmla="*/ 1120928 h 1732557"/>
                  <a:gd name="connsiteX3" fmla="*/ 1123950 w 2533650"/>
                  <a:gd name="connsiteY3" fmla="*/ 651059 h 1732557"/>
                  <a:gd name="connsiteX4" fmla="*/ 1130332 w 2533650"/>
                  <a:gd name="connsiteY4" fmla="*/ 1101878 h 1732557"/>
                  <a:gd name="connsiteX5" fmla="*/ 914400 w 2533650"/>
                  <a:gd name="connsiteY5" fmla="*/ 1692428 h 1732557"/>
                  <a:gd name="connsiteX6" fmla="*/ 2241518 w 2533650"/>
                  <a:gd name="connsiteY6" fmla="*/ 1730528 h 1732557"/>
                  <a:gd name="connsiteX7" fmla="*/ 2044636 w 2533650"/>
                  <a:gd name="connsiteY7" fmla="*/ 962146 h 1732557"/>
                  <a:gd name="connsiteX8" fmla="*/ 2089118 w 2533650"/>
                  <a:gd name="connsiteY8" fmla="*/ 530378 h 1732557"/>
                  <a:gd name="connsiteX9" fmla="*/ 2279618 w 2533650"/>
                  <a:gd name="connsiteY9" fmla="*/ 943096 h 1732557"/>
                  <a:gd name="connsiteX10" fmla="*/ 2165318 w 2533650"/>
                  <a:gd name="connsiteY10" fmla="*/ 1514596 h 1732557"/>
                  <a:gd name="connsiteX11" fmla="*/ 2355818 w 2533650"/>
                  <a:gd name="connsiteY11" fmla="*/ 1520978 h 1732557"/>
                  <a:gd name="connsiteX12" fmla="*/ 2533650 w 2533650"/>
                  <a:gd name="connsiteY12" fmla="*/ 885946 h 1732557"/>
                  <a:gd name="connsiteX13" fmla="*/ 2108168 w 2533650"/>
                  <a:gd name="connsiteY13" fmla="*/ 60414 h 1732557"/>
                  <a:gd name="connsiteX14" fmla="*/ 1796986 w 2533650"/>
                  <a:gd name="connsiteY14" fmla="*/ 9646 h 1732557"/>
                  <a:gd name="connsiteX15" fmla="*/ 1523905 w 2533650"/>
                  <a:gd name="connsiteY15" fmla="*/ 593814 h 1732557"/>
                  <a:gd name="connsiteX16" fmla="*/ 1396937 w 2533650"/>
                  <a:gd name="connsiteY16" fmla="*/ 9646 h 1732557"/>
                  <a:gd name="connsiteX17" fmla="*/ 1054037 w 2533650"/>
                  <a:gd name="connsiteY17" fmla="*/ 54128 h 1732557"/>
                  <a:gd name="connsiteX18" fmla="*/ 800100 w 2533650"/>
                  <a:gd name="connsiteY18" fmla="*/ 670109 h 1732557"/>
                  <a:gd name="connsiteX19" fmla="*/ 781050 w 2533650"/>
                  <a:gd name="connsiteY19" fmla="*/ 733641 h 1732557"/>
                  <a:gd name="connsiteX20" fmla="*/ 50768 w 2533650"/>
                  <a:gd name="connsiteY20" fmla="*/ 651059 h 1732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533650" h="1732557">
                    <a:moveTo>
                      <a:pt x="50768" y="651059"/>
                    </a:moveTo>
                    <a:lnTo>
                      <a:pt x="0" y="873278"/>
                    </a:lnTo>
                    <a:cubicBezTo>
                      <a:pt x="0" y="873278"/>
                      <a:pt x="806482" y="1146359"/>
                      <a:pt x="863632" y="1120928"/>
                    </a:cubicBezTo>
                    <a:cubicBezTo>
                      <a:pt x="920782" y="1095496"/>
                      <a:pt x="1123950" y="651059"/>
                      <a:pt x="1123950" y="651059"/>
                    </a:cubicBezTo>
                    <a:lnTo>
                      <a:pt x="1130332" y="1101878"/>
                    </a:lnTo>
                    <a:lnTo>
                      <a:pt x="914400" y="1692428"/>
                    </a:lnTo>
                    <a:cubicBezTo>
                      <a:pt x="914400" y="1692428"/>
                      <a:pt x="2209800" y="1743196"/>
                      <a:pt x="2241518" y="1730528"/>
                    </a:cubicBezTo>
                    <a:cubicBezTo>
                      <a:pt x="2273237" y="1717859"/>
                      <a:pt x="2044636" y="962146"/>
                      <a:pt x="2044636" y="962146"/>
                    </a:cubicBezTo>
                    <a:lnTo>
                      <a:pt x="2089118" y="530378"/>
                    </a:lnTo>
                    <a:lnTo>
                      <a:pt x="2279618" y="943096"/>
                    </a:lnTo>
                    <a:lnTo>
                      <a:pt x="2165318" y="1514596"/>
                    </a:lnTo>
                    <a:lnTo>
                      <a:pt x="2355818" y="1520978"/>
                    </a:lnTo>
                    <a:cubicBezTo>
                      <a:pt x="2355818" y="1520978"/>
                      <a:pt x="2533650" y="949477"/>
                      <a:pt x="2533650" y="885946"/>
                    </a:cubicBezTo>
                    <a:cubicBezTo>
                      <a:pt x="2533650" y="822414"/>
                      <a:pt x="2139982" y="73178"/>
                      <a:pt x="2108168" y="60414"/>
                    </a:cubicBezTo>
                    <a:cubicBezTo>
                      <a:pt x="2076450" y="47746"/>
                      <a:pt x="1796986" y="9646"/>
                      <a:pt x="1796986" y="9646"/>
                    </a:cubicBezTo>
                    <a:cubicBezTo>
                      <a:pt x="1796986" y="9646"/>
                      <a:pt x="1568387" y="682778"/>
                      <a:pt x="1523905" y="593814"/>
                    </a:cubicBezTo>
                    <a:cubicBezTo>
                      <a:pt x="1479423" y="504946"/>
                      <a:pt x="1435037" y="28696"/>
                      <a:pt x="1396937" y="9646"/>
                    </a:cubicBezTo>
                    <a:cubicBezTo>
                      <a:pt x="1358837" y="-9404"/>
                      <a:pt x="1060323" y="-3022"/>
                      <a:pt x="1054037" y="54128"/>
                    </a:cubicBezTo>
                    <a:cubicBezTo>
                      <a:pt x="1047655" y="111278"/>
                      <a:pt x="800100" y="670109"/>
                      <a:pt x="800100" y="670109"/>
                    </a:cubicBezTo>
                    <a:lnTo>
                      <a:pt x="781050" y="733641"/>
                    </a:lnTo>
                    <a:lnTo>
                      <a:pt x="50768" y="651059"/>
                    </a:lnTo>
                    <a:close/>
                  </a:path>
                </a:pathLst>
              </a:custGeom>
              <a:solidFill>
                <a:srgbClr val="4BBEC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2" name="任意多边形: 形状 431">
                <a:extLst>
                  <a:ext uri="{FF2B5EF4-FFF2-40B4-BE49-F238E27FC236}">
                    <a16:creationId xmlns:a16="http://schemas.microsoft.com/office/drawing/2014/main" id="{01D7431E-13A3-9A5A-4D06-25FAC764FCE9}"/>
                  </a:ext>
                </a:extLst>
              </p:cNvPr>
              <p:cNvSpPr/>
              <p:nvPr/>
            </p:nvSpPr>
            <p:spPr>
              <a:xfrm>
                <a:off x="863631" y="1500733"/>
                <a:ext cx="2533650" cy="1732557"/>
              </a:xfrm>
              <a:custGeom>
                <a:avLst/>
                <a:gdLst>
                  <a:gd name="connsiteX0" fmla="*/ 50768 w 2533650"/>
                  <a:gd name="connsiteY0" fmla="*/ 651059 h 1732557"/>
                  <a:gd name="connsiteX1" fmla="*/ 0 w 2533650"/>
                  <a:gd name="connsiteY1" fmla="*/ 873278 h 1732557"/>
                  <a:gd name="connsiteX2" fmla="*/ 863632 w 2533650"/>
                  <a:gd name="connsiteY2" fmla="*/ 1120928 h 1732557"/>
                  <a:gd name="connsiteX3" fmla="*/ 1123950 w 2533650"/>
                  <a:gd name="connsiteY3" fmla="*/ 651059 h 1732557"/>
                  <a:gd name="connsiteX4" fmla="*/ 1130332 w 2533650"/>
                  <a:gd name="connsiteY4" fmla="*/ 1101878 h 1732557"/>
                  <a:gd name="connsiteX5" fmla="*/ 914400 w 2533650"/>
                  <a:gd name="connsiteY5" fmla="*/ 1692428 h 1732557"/>
                  <a:gd name="connsiteX6" fmla="*/ 2241518 w 2533650"/>
                  <a:gd name="connsiteY6" fmla="*/ 1730528 h 1732557"/>
                  <a:gd name="connsiteX7" fmla="*/ 2044636 w 2533650"/>
                  <a:gd name="connsiteY7" fmla="*/ 962146 h 1732557"/>
                  <a:gd name="connsiteX8" fmla="*/ 2089118 w 2533650"/>
                  <a:gd name="connsiteY8" fmla="*/ 530378 h 1732557"/>
                  <a:gd name="connsiteX9" fmla="*/ 2279618 w 2533650"/>
                  <a:gd name="connsiteY9" fmla="*/ 943096 h 1732557"/>
                  <a:gd name="connsiteX10" fmla="*/ 2165318 w 2533650"/>
                  <a:gd name="connsiteY10" fmla="*/ 1514596 h 1732557"/>
                  <a:gd name="connsiteX11" fmla="*/ 2355818 w 2533650"/>
                  <a:gd name="connsiteY11" fmla="*/ 1520978 h 1732557"/>
                  <a:gd name="connsiteX12" fmla="*/ 2533650 w 2533650"/>
                  <a:gd name="connsiteY12" fmla="*/ 885946 h 1732557"/>
                  <a:gd name="connsiteX13" fmla="*/ 2108168 w 2533650"/>
                  <a:gd name="connsiteY13" fmla="*/ 60414 h 1732557"/>
                  <a:gd name="connsiteX14" fmla="*/ 1796986 w 2533650"/>
                  <a:gd name="connsiteY14" fmla="*/ 9646 h 1732557"/>
                  <a:gd name="connsiteX15" fmla="*/ 1523905 w 2533650"/>
                  <a:gd name="connsiteY15" fmla="*/ 593814 h 1732557"/>
                  <a:gd name="connsiteX16" fmla="*/ 1396937 w 2533650"/>
                  <a:gd name="connsiteY16" fmla="*/ 9646 h 1732557"/>
                  <a:gd name="connsiteX17" fmla="*/ 1054037 w 2533650"/>
                  <a:gd name="connsiteY17" fmla="*/ 54128 h 1732557"/>
                  <a:gd name="connsiteX18" fmla="*/ 800100 w 2533650"/>
                  <a:gd name="connsiteY18" fmla="*/ 670109 h 1732557"/>
                  <a:gd name="connsiteX19" fmla="*/ 781050 w 2533650"/>
                  <a:gd name="connsiteY19" fmla="*/ 733641 h 1732557"/>
                  <a:gd name="connsiteX20" fmla="*/ 50768 w 2533650"/>
                  <a:gd name="connsiteY20" fmla="*/ 651059 h 1732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533650" h="1732557">
                    <a:moveTo>
                      <a:pt x="50768" y="651059"/>
                    </a:moveTo>
                    <a:lnTo>
                      <a:pt x="0" y="873278"/>
                    </a:lnTo>
                    <a:cubicBezTo>
                      <a:pt x="0" y="873278"/>
                      <a:pt x="806482" y="1146359"/>
                      <a:pt x="863632" y="1120928"/>
                    </a:cubicBezTo>
                    <a:cubicBezTo>
                      <a:pt x="920782" y="1095496"/>
                      <a:pt x="1123950" y="651059"/>
                      <a:pt x="1123950" y="651059"/>
                    </a:cubicBezTo>
                    <a:lnTo>
                      <a:pt x="1130332" y="1101878"/>
                    </a:lnTo>
                    <a:lnTo>
                      <a:pt x="914400" y="1692428"/>
                    </a:lnTo>
                    <a:cubicBezTo>
                      <a:pt x="914400" y="1692428"/>
                      <a:pt x="2209800" y="1743196"/>
                      <a:pt x="2241518" y="1730528"/>
                    </a:cubicBezTo>
                    <a:cubicBezTo>
                      <a:pt x="2273237" y="1717859"/>
                      <a:pt x="2044636" y="962146"/>
                      <a:pt x="2044636" y="962146"/>
                    </a:cubicBezTo>
                    <a:lnTo>
                      <a:pt x="2089118" y="530378"/>
                    </a:lnTo>
                    <a:lnTo>
                      <a:pt x="2279618" y="943096"/>
                    </a:lnTo>
                    <a:lnTo>
                      <a:pt x="2165318" y="1514596"/>
                    </a:lnTo>
                    <a:lnTo>
                      <a:pt x="2355818" y="1520978"/>
                    </a:lnTo>
                    <a:cubicBezTo>
                      <a:pt x="2355818" y="1520978"/>
                      <a:pt x="2533650" y="949477"/>
                      <a:pt x="2533650" y="885946"/>
                    </a:cubicBezTo>
                    <a:cubicBezTo>
                      <a:pt x="2533650" y="822414"/>
                      <a:pt x="2139982" y="73178"/>
                      <a:pt x="2108168" y="60414"/>
                    </a:cubicBezTo>
                    <a:cubicBezTo>
                      <a:pt x="2076450" y="47746"/>
                      <a:pt x="1796986" y="9646"/>
                      <a:pt x="1796986" y="9646"/>
                    </a:cubicBezTo>
                    <a:cubicBezTo>
                      <a:pt x="1796986" y="9646"/>
                      <a:pt x="1568387" y="682778"/>
                      <a:pt x="1523905" y="593814"/>
                    </a:cubicBezTo>
                    <a:cubicBezTo>
                      <a:pt x="1479423" y="504946"/>
                      <a:pt x="1435037" y="28696"/>
                      <a:pt x="1396937" y="9646"/>
                    </a:cubicBezTo>
                    <a:cubicBezTo>
                      <a:pt x="1358837" y="-9404"/>
                      <a:pt x="1060323" y="-3022"/>
                      <a:pt x="1054037" y="54128"/>
                    </a:cubicBezTo>
                    <a:cubicBezTo>
                      <a:pt x="1047655" y="111278"/>
                      <a:pt x="800100" y="670109"/>
                      <a:pt x="800100" y="670109"/>
                    </a:cubicBezTo>
                    <a:lnTo>
                      <a:pt x="781050" y="733641"/>
                    </a:lnTo>
                    <a:lnTo>
                      <a:pt x="50768" y="651059"/>
                    </a:lnTo>
                    <a:close/>
                  </a:path>
                </a:pathLst>
              </a:custGeom>
              <a:solidFill>
                <a:srgbClr val="4BBEC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3" name="任意多边形: 形状 432">
                <a:extLst>
                  <a:ext uri="{FF2B5EF4-FFF2-40B4-BE49-F238E27FC236}">
                    <a16:creationId xmlns:a16="http://schemas.microsoft.com/office/drawing/2014/main" id="{D2948B57-F3C9-8A6C-A5C3-1E99E29E90EE}"/>
                  </a:ext>
                </a:extLst>
              </p:cNvPr>
              <p:cNvSpPr/>
              <p:nvPr/>
            </p:nvSpPr>
            <p:spPr>
              <a:xfrm>
                <a:off x="2195581" y="5580792"/>
                <a:ext cx="272184" cy="467399"/>
              </a:xfrm>
              <a:custGeom>
                <a:avLst/>
                <a:gdLst>
                  <a:gd name="connsiteX0" fmla="*/ 81847 w 272184"/>
                  <a:gd name="connsiteY0" fmla="*/ 95250 h 467399"/>
                  <a:gd name="connsiteX1" fmla="*/ 12885 w 272184"/>
                  <a:gd name="connsiteY1" fmla="*/ 466725 h 467399"/>
                  <a:gd name="connsiteX2" fmla="*/ 237009 w 272184"/>
                  <a:gd name="connsiteY2" fmla="*/ 257175 h 467399"/>
                  <a:gd name="connsiteX3" fmla="*/ 271489 w 272184"/>
                  <a:gd name="connsiteY3" fmla="*/ 85725 h 467399"/>
                  <a:gd name="connsiteX4" fmla="*/ 262822 w 272184"/>
                  <a:gd name="connsiteY4" fmla="*/ 0 h 467399"/>
                  <a:gd name="connsiteX5" fmla="*/ 99087 w 272184"/>
                  <a:gd name="connsiteY5" fmla="*/ 285750 h 467399"/>
                  <a:gd name="connsiteX6" fmla="*/ 81847 w 272184"/>
                  <a:gd name="connsiteY6" fmla="*/ 95250 h 467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2184" h="467399">
                    <a:moveTo>
                      <a:pt x="81847" y="95250"/>
                    </a:moveTo>
                    <a:cubicBezTo>
                      <a:pt x="81847" y="95250"/>
                      <a:pt x="-38835" y="485775"/>
                      <a:pt x="12885" y="466725"/>
                    </a:cubicBezTo>
                    <a:cubicBezTo>
                      <a:pt x="64606" y="447675"/>
                      <a:pt x="193956" y="371475"/>
                      <a:pt x="237009" y="257175"/>
                    </a:cubicBezTo>
                    <a:cubicBezTo>
                      <a:pt x="280062" y="142875"/>
                      <a:pt x="271489" y="85725"/>
                      <a:pt x="271489" y="85725"/>
                    </a:cubicBezTo>
                    <a:lnTo>
                      <a:pt x="262822" y="0"/>
                    </a:lnTo>
                    <a:cubicBezTo>
                      <a:pt x="262822" y="0"/>
                      <a:pt x="268441" y="248603"/>
                      <a:pt x="99087" y="285750"/>
                    </a:cubicBezTo>
                    <a:cubicBezTo>
                      <a:pt x="-9594" y="309563"/>
                      <a:pt x="55939" y="285750"/>
                      <a:pt x="81847" y="95250"/>
                    </a:cubicBezTo>
                    <a:close/>
                  </a:path>
                </a:pathLst>
              </a:custGeom>
              <a:solidFill>
                <a:srgbClr val="F3BEC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4" name="任意多边形: 形状 433">
                <a:extLst>
                  <a:ext uri="{FF2B5EF4-FFF2-40B4-BE49-F238E27FC236}">
                    <a16:creationId xmlns:a16="http://schemas.microsoft.com/office/drawing/2014/main" id="{62B8896B-BF92-A2F6-D72C-1B22EE40AE81}"/>
                  </a:ext>
                </a:extLst>
              </p:cNvPr>
              <p:cNvSpPr/>
              <p:nvPr/>
            </p:nvSpPr>
            <p:spPr>
              <a:xfrm>
                <a:off x="2650207" y="5679281"/>
                <a:ext cx="202841" cy="425496"/>
              </a:xfrm>
              <a:custGeom>
                <a:avLst/>
                <a:gdLst>
                  <a:gd name="connsiteX0" fmla="*/ 885 w 202841"/>
                  <a:gd name="connsiteY0" fmla="*/ 0 h 425496"/>
                  <a:gd name="connsiteX1" fmla="*/ 140617 w 202841"/>
                  <a:gd name="connsiteY1" fmla="*/ 306419 h 425496"/>
                  <a:gd name="connsiteX2" fmla="*/ 178717 w 202841"/>
                  <a:gd name="connsiteY2" fmla="*/ 63532 h 425496"/>
                  <a:gd name="connsiteX3" fmla="*/ 159667 w 202841"/>
                  <a:gd name="connsiteY3" fmla="*/ 415957 h 425496"/>
                  <a:gd name="connsiteX4" fmla="*/ 885 w 202841"/>
                  <a:gd name="connsiteY4" fmla="*/ 0 h 425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2841" h="425496">
                    <a:moveTo>
                      <a:pt x="885" y="0"/>
                    </a:moveTo>
                    <a:cubicBezTo>
                      <a:pt x="885" y="0"/>
                      <a:pt x="102517" y="392144"/>
                      <a:pt x="140617" y="306419"/>
                    </a:cubicBezTo>
                    <a:cubicBezTo>
                      <a:pt x="178717" y="220694"/>
                      <a:pt x="178717" y="63532"/>
                      <a:pt x="178717" y="63532"/>
                    </a:cubicBezTo>
                    <a:cubicBezTo>
                      <a:pt x="178717" y="63532"/>
                      <a:pt x="244058" y="347663"/>
                      <a:pt x="159667" y="415957"/>
                    </a:cubicBezTo>
                    <a:cubicBezTo>
                      <a:pt x="59655" y="496824"/>
                      <a:pt x="-8640" y="38100"/>
                      <a:pt x="885" y="0"/>
                    </a:cubicBezTo>
                    <a:close/>
                  </a:path>
                </a:pathLst>
              </a:custGeom>
              <a:solidFill>
                <a:srgbClr val="F3BEC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5" name="任意多边形: 形状 434">
                <a:extLst>
                  <a:ext uri="{FF2B5EF4-FFF2-40B4-BE49-F238E27FC236}">
                    <a16:creationId xmlns:a16="http://schemas.microsoft.com/office/drawing/2014/main" id="{14C40E7C-C6C3-725D-7417-CE651F5EA363}"/>
                  </a:ext>
                </a:extLst>
              </p:cNvPr>
              <p:cNvSpPr/>
              <p:nvPr/>
            </p:nvSpPr>
            <p:spPr>
              <a:xfrm>
                <a:off x="2085975" y="1523142"/>
                <a:ext cx="638175" cy="1689163"/>
              </a:xfrm>
              <a:custGeom>
                <a:avLst/>
                <a:gdLst>
                  <a:gd name="connsiteX0" fmla="*/ 587312 w 638175"/>
                  <a:gd name="connsiteY0" fmla="*/ 0 h 1689163"/>
                  <a:gd name="connsiteX1" fmla="*/ 104775 w 638175"/>
                  <a:gd name="connsiteY1" fmla="*/ 942975 h 1689163"/>
                  <a:gd name="connsiteX2" fmla="*/ 0 w 638175"/>
                  <a:gd name="connsiteY2" fmla="*/ 1676400 h 1689163"/>
                  <a:gd name="connsiteX3" fmla="*/ 638175 w 638175"/>
                  <a:gd name="connsiteY3" fmla="*/ 1689164 h 1689163"/>
                  <a:gd name="connsiteX4" fmla="*/ 66675 w 638175"/>
                  <a:gd name="connsiteY4" fmla="*/ 1625632 h 1689163"/>
                  <a:gd name="connsiteX5" fmla="*/ 168212 w 638175"/>
                  <a:gd name="connsiteY5" fmla="*/ 952500 h 1689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38175" h="1689163">
                    <a:moveTo>
                      <a:pt x="587312" y="0"/>
                    </a:moveTo>
                    <a:lnTo>
                      <a:pt x="104775" y="942975"/>
                    </a:lnTo>
                    <a:lnTo>
                      <a:pt x="0" y="1676400"/>
                    </a:lnTo>
                    <a:lnTo>
                      <a:pt x="638175" y="1689164"/>
                    </a:lnTo>
                    <a:lnTo>
                      <a:pt x="66675" y="1625632"/>
                    </a:lnTo>
                    <a:lnTo>
                      <a:pt x="168212" y="95250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6" name="任意多边形: 形状 435">
                <a:extLst>
                  <a:ext uri="{FF2B5EF4-FFF2-40B4-BE49-F238E27FC236}">
                    <a16:creationId xmlns:a16="http://schemas.microsoft.com/office/drawing/2014/main" id="{83D79630-898E-8115-6326-161D8527B4B7}"/>
                  </a:ext>
                </a:extLst>
              </p:cNvPr>
              <p:cNvSpPr/>
              <p:nvPr/>
            </p:nvSpPr>
            <p:spPr>
              <a:xfrm>
                <a:off x="2260568" y="2659856"/>
                <a:ext cx="133350" cy="133350"/>
              </a:xfrm>
              <a:custGeom>
                <a:avLst/>
                <a:gdLst>
                  <a:gd name="connsiteX0" fmla="*/ 133350 w 133350"/>
                  <a:gd name="connsiteY0" fmla="*/ 66675 h 133350"/>
                  <a:gd name="connsiteX1" fmla="*/ 66675 w 133350"/>
                  <a:gd name="connsiteY1" fmla="*/ 133350 h 133350"/>
                  <a:gd name="connsiteX2" fmla="*/ 0 w 133350"/>
                  <a:gd name="connsiteY2" fmla="*/ 66675 h 133350"/>
                  <a:gd name="connsiteX3" fmla="*/ 66675 w 133350"/>
                  <a:gd name="connsiteY3" fmla="*/ 0 h 133350"/>
                  <a:gd name="connsiteX4" fmla="*/ 133350 w 133350"/>
                  <a:gd name="connsiteY4" fmla="*/ 66675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3350" h="133350">
                    <a:moveTo>
                      <a:pt x="133350" y="66675"/>
                    </a:moveTo>
                    <a:cubicBezTo>
                      <a:pt x="133350" y="103499"/>
                      <a:pt x="103499" y="133350"/>
                      <a:pt x="66675" y="133350"/>
                    </a:cubicBezTo>
                    <a:cubicBezTo>
                      <a:pt x="29851" y="133350"/>
                      <a:pt x="0" y="103499"/>
                      <a:pt x="0" y="66675"/>
                    </a:cubicBezTo>
                    <a:cubicBezTo>
                      <a:pt x="0" y="29851"/>
                      <a:pt x="29851" y="0"/>
                      <a:pt x="66675" y="0"/>
                    </a:cubicBezTo>
                    <a:cubicBezTo>
                      <a:pt x="103499" y="0"/>
                      <a:pt x="133350" y="29851"/>
                      <a:pt x="133350" y="66675"/>
                    </a:cubicBezTo>
                    <a:close/>
                  </a:path>
                </a:pathLst>
              </a:custGeom>
              <a:solidFill>
                <a:srgbClr val="A9D8C5"/>
              </a:solidFill>
              <a:ln w="1905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37" name="图形 2">
                <a:extLst>
                  <a:ext uri="{FF2B5EF4-FFF2-40B4-BE49-F238E27FC236}">
                    <a16:creationId xmlns:a16="http://schemas.microsoft.com/office/drawing/2014/main" id="{13586F71-9ECB-1575-EE9E-6BBF6F432963}"/>
                  </a:ext>
                </a:extLst>
              </p:cNvPr>
              <p:cNvGrpSpPr/>
              <p:nvPr/>
            </p:nvGrpSpPr>
            <p:grpSpPr>
              <a:xfrm>
                <a:off x="2966561" y="837452"/>
                <a:ext cx="155328" cy="195919"/>
                <a:chOff x="2966561" y="837452"/>
                <a:chExt cx="155328" cy="195919"/>
              </a:xfrm>
            </p:grpSpPr>
            <p:sp>
              <p:nvSpPr>
                <p:cNvPr id="447" name="任意多边形: 形状 446">
                  <a:extLst>
                    <a:ext uri="{FF2B5EF4-FFF2-40B4-BE49-F238E27FC236}">
                      <a16:creationId xmlns:a16="http://schemas.microsoft.com/office/drawing/2014/main" id="{3A66D1F4-7A89-846E-2FE7-D8A69B0829CD}"/>
                    </a:ext>
                  </a:extLst>
                </p:cNvPr>
                <p:cNvSpPr/>
                <p:nvPr/>
              </p:nvSpPr>
              <p:spPr>
                <a:xfrm>
                  <a:off x="2966561" y="837452"/>
                  <a:ext cx="155328" cy="195919"/>
                </a:xfrm>
                <a:custGeom>
                  <a:avLst/>
                  <a:gdLst>
                    <a:gd name="connsiteX0" fmla="*/ 68008 w 155328"/>
                    <a:gd name="connsiteY0" fmla="*/ 5605 h 195919"/>
                    <a:gd name="connsiteX1" fmla="*/ 146304 w 155328"/>
                    <a:gd name="connsiteY1" fmla="*/ 92282 h 195919"/>
                    <a:gd name="connsiteX2" fmla="*/ 0 w 155328"/>
                    <a:gd name="connsiteY2" fmla="*/ 194200 h 195919"/>
                    <a:gd name="connsiteX3" fmla="*/ 68008 w 155328"/>
                    <a:gd name="connsiteY3" fmla="*/ 5605 h 1959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5328" h="195919">
                      <a:moveTo>
                        <a:pt x="68008" y="5605"/>
                      </a:moveTo>
                      <a:cubicBezTo>
                        <a:pt x="68008" y="5605"/>
                        <a:pt x="188690" y="-32971"/>
                        <a:pt x="146304" y="92282"/>
                      </a:cubicBezTo>
                      <a:cubicBezTo>
                        <a:pt x="103917" y="217536"/>
                        <a:pt x="0" y="194200"/>
                        <a:pt x="0" y="194200"/>
                      </a:cubicBezTo>
                      <a:lnTo>
                        <a:pt x="68008" y="5605"/>
                      </a:lnTo>
                      <a:close/>
                    </a:path>
                  </a:pathLst>
                </a:custGeom>
                <a:solidFill>
                  <a:srgbClr val="FAEFD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8" name="任意多边形: 形状 447">
                  <a:extLst>
                    <a:ext uri="{FF2B5EF4-FFF2-40B4-BE49-F238E27FC236}">
                      <a16:creationId xmlns:a16="http://schemas.microsoft.com/office/drawing/2014/main" id="{3F550F17-2C8E-9550-DAB4-0A9493BE0159}"/>
                    </a:ext>
                  </a:extLst>
                </p:cNvPr>
                <p:cNvSpPr/>
                <p:nvPr/>
              </p:nvSpPr>
              <p:spPr>
                <a:xfrm>
                  <a:off x="2999613" y="872654"/>
                  <a:ext cx="84812" cy="112516"/>
                </a:xfrm>
                <a:custGeom>
                  <a:avLst/>
                  <a:gdLst>
                    <a:gd name="connsiteX0" fmla="*/ 20288 w 84812"/>
                    <a:gd name="connsiteY0" fmla="*/ 17838 h 112516"/>
                    <a:gd name="connsiteX1" fmla="*/ 83534 w 84812"/>
                    <a:gd name="connsiteY1" fmla="*/ 15838 h 112516"/>
                    <a:gd name="connsiteX2" fmla="*/ 0 w 84812"/>
                    <a:gd name="connsiteY2" fmla="*/ 112517 h 112516"/>
                    <a:gd name="connsiteX3" fmla="*/ 20288 w 84812"/>
                    <a:gd name="connsiteY3" fmla="*/ 17838 h 1125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4812" h="112516">
                      <a:moveTo>
                        <a:pt x="20288" y="17838"/>
                      </a:moveTo>
                      <a:cubicBezTo>
                        <a:pt x="20288" y="17838"/>
                        <a:pt x="95440" y="-20929"/>
                        <a:pt x="83534" y="15838"/>
                      </a:cubicBezTo>
                      <a:cubicBezTo>
                        <a:pt x="71628" y="52604"/>
                        <a:pt x="0" y="112517"/>
                        <a:pt x="0" y="112517"/>
                      </a:cubicBezTo>
                      <a:lnTo>
                        <a:pt x="20288" y="17838"/>
                      </a:lnTo>
                      <a:close/>
                    </a:path>
                  </a:pathLst>
                </a:custGeom>
                <a:solidFill>
                  <a:srgbClr val="F8D3AC">
                    <a:alpha val="4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38" name="图形 2">
                <a:extLst>
                  <a:ext uri="{FF2B5EF4-FFF2-40B4-BE49-F238E27FC236}">
                    <a16:creationId xmlns:a16="http://schemas.microsoft.com/office/drawing/2014/main" id="{25736DAF-2F1A-C46E-C591-2666CEE07C35}"/>
                  </a:ext>
                </a:extLst>
              </p:cNvPr>
              <p:cNvGrpSpPr/>
              <p:nvPr/>
            </p:nvGrpSpPr>
            <p:grpSpPr>
              <a:xfrm>
                <a:off x="1788266" y="739565"/>
                <a:ext cx="117590" cy="216553"/>
                <a:chOff x="1788266" y="739565"/>
                <a:chExt cx="117590" cy="216553"/>
              </a:xfrm>
            </p:grpSpPr>
            <p:sp>
              <p:nvSpPr>
                <p:cNvPr id="445" name="任意多边形: 形状 444">
                  <a:extLst>
                    <a:ext uri="{FF2B5EF4-FFF2-40B4-BE49-F238E27FC236}">
                      <a16:creationId xmlns:a16="http://schemas.microsoft.com/office/drawing/2014/main" id="{747DC313-B40A-9D23-D4E9-AB135001591C}"/>
                    </a:ext>
                  </a:extLst>
                </p:cNvPr>
                <p:cNvSpPr/>
                <p:nvPr/>
              </p:nvSpPr>
              <p:spPr>
                <a:xfrm>
                  <a:off x="1788266" y="739565"/>
                  <a:ext cx="117590" cy="216553"/>
                </a:xfrm>
                <a:custGeom>
                  <a:avLst/>
                  <a:gdLst>
                    <a:gd name="connsiteX0" fmla="*/ 97778 w 117590"/>
                    <a:gd name="connsiteY0" fmla="*/ 17005 h 216553"/>
                    <a:gd name="connsiteX1" fmla="*/ 719 w 117590"/>
                    <a:gd name="connsiteY1" fmla="*/ 81870 h 216553"/>
                    <a:gd name="connsiteX2" fmla="*/ 117590 w 117590"/>
                    <a:gd name="connsiteY2" fmla="*/ 216554 h 216553"/>
                    <a:gd name="connsiteX3" fmla="*/ 97778 w 117590"/>
                    <a:gd name="connsiteY3" fmla="*/ 17005 h 2165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7590" h="216553">
                      <a:moveTo>
                        <a:pt x="97778" y="17005"/>
                      </a:moveTo>
                      <a:cubicBezTo>
                        <a:pt x="97778" y="17005"/>
                        <a:pt x="-9759" y="-49956"/>
                        <a:pt x="719" y="81870"/>
                      </a:cubicBezTo>
                      <a:cubicBezTo>
                        <a:pt x="11196" y="213697"/>
                        <a:pt x="117590" y="216554"/>
                        <a:pt x="117590" y="216554"/>
                      </a:cubicBezTo>
                      <a:lnTo>
                        <a:pt x="97778" y="17005"/>
                      </a:lnTo>
                      <a:close/>
                    </a:path>
                  </a:pathLst>
                </a:custGeom>
                <a:solidFill>
                  <a:srgbClr val="FAEFD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6" name="任意多边形: 形状 445">
                  <a:extLst>
                    <a:ext uri="{FF2B5EF4-FFF2-40B4-BE49-F238E27FC236}">
                      <a16:creationId xmlns:a16="http://schemas.microsoft.com/office/drawing/2014/main" id="{1A32B12B-E8EB-B59A-88E8-EF611F92DD43}"/>
                    </a:ext>
                  </a:extLst>
                </p:cNvPr>
                <p:cNvSpPr/>
                <p:nvPr/>
              </p:nvSpPr>
              <p:spPr>
                <a:xfrm>
                  <a:off x="1827676" y="775303"/>
                  <a:ext cx="60940" cy="127761"/>
                </a:xfrm>
                <a:custGeom>
                  <a:avLst/>
                  <a:gdLst>
                    <a:gd name="connsiteX0" fmla="*/ 60941 w 60940"/>
                    <a:gd name="connsiteY0" fmla="*/ 30988 h 127761"/>
                    <a:gd name="connsiteX1" fmla="*/ 76 w 60940"/>
                    <a:gd name="connsiteY1" fmla="*/ 13557 h 127761"/>
                    <a:gd name="connsiteX2" fmla="*/ 57417 w 60940"/>
                    <a:gd name="connsiteY2" fmla="*/ 127762 h 127761"/>
                    <a:gd name="connsiteX3" fmla="*/ 60941 w 60940"/>
                    <a:gd name="connsiteY3" fmla="*/ 30988 h 1277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0940" h="127761">
                      <a:moveTo>
                        <a:pt x="60941" y="30988"/>
                      </a:moveTo>
                      <a:cubicBezTo>
                        <a:pt x="60941" y="30988"/>
                        <a:pt x="-2496" y="-25019"/>
                        <a:pt x="76" y="13557"/>
                      </a:cubicBezTo>
                      <a:cubicBezTo>
                        <a:pt x="2648" y="52134"/>
                        <a:pt x="57417" y="127762"/>
                        <a:pt x="57417" y="127762"/>
                      </a:cubicBezTo>
                      <a:lnTo>
                        <a:pt x="60941" y="30988"/>
                      </a:lnTo>
                      <a:close/>
                    </a:path>
                  </a:pathLst>
                </a:custGeom>
                <a:solidFill>
                  <a:srgbClr val="F8D3AC">
                    <a:alpha val="4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39" name="任意多边形: 形状 438">
                <a:extLst>
                  <a:ext uri="{FF2B5EF4-FFF2-40B4-BE49-F238E27FC236}">
                    <a16:creationId xmlns:a16="http://schemas.microsoft.com/office/drawing/2014/main" id="{3B5E3FEF-1A15-4C43-0FE7-36D02B5A5E3D}"/>
                  </a:ext>
                </a:extLst>
              </p:cNvPr>
              <p:cNvSpPr/>
              <p:nvPr/>
            </p:nvSpPr>
            <p:spPr>
              <a:xfrm>
                <a:off x="1937194" y="3203352"/>
                <a:ext cx="1136340" cy="1050702"/>
              </a:xfrm>
              <a:custGeom>
                <a:avLst/>
                <a:gdLst>
                  <a:gd name="connsiteX0" fmla="*/ 0 w 1136340"/>
                  <a:gd name="connsiteY0" fmla="*/ 0 h 1050702"/>
                  <a:gd name="connsiteX1" fmla="*/ 596360 w 1136340"/>
                  <a:gd name="connsiteY1" fmla="*/ 212122 h 1050702"/>
                  <a:gd name="connsiteX2" fmla="*/ 1034510 w 1136340"/>
                  <a:gd name="connsiteY2" fmla="*/ 421672 h 1050702"/>
                  <a:gd name="connsiteX3" fmla="*/ 1077278 w 1136340"/>
                  <a:gd name="connsiteY3" fmla="*/ 1050703 h 1050702"/>
                  <a:gd name="connsiteX4" fmla="*/ 1117092 w 1136340"/>
                  <a:gd name="connsiteY4" fmla="*/ 1050227 h 1050702"/>
                  <a:gd name="connsiteX5" fmla="*/ 1116616 w 1136340"/>
                  <a:gd name="connsiteY5" fmla="*/ 34100 h 1050702"/>
                  <a:gd name="connsiteX6" fmla="*/ 0 w 1136340"/>
                  <a:gd name="connsiteY6" fmla="*/ 0 h 10507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36340" h="1050702">
                    <a:moveTo>
                      <a:pt x="0" y="0"/>
                    </a:moveTo>
                    <a:cubicBezTo>
                      <a:pt x="104489" y="85344"/>
                      <a:pt x="434911" y="260604"/>
                      <a:pt x="596360" y="212122"/>
                    </a:cubicBezTo>
                    <a:cubicBezTo>
                      <a:pt x="786860" y="154972"/>
                      <a:pt x="1034510" y="262890"/>
                      <a:pt x="1034510" y="421672"/>
                    </a:cubicBezTo>
                    <a:cubicBezTo>
                      <a:pt x="1034510" y="561975"/>
                      <a:pt x="1069181" y="960025"/>
                      <a:pt x="1077278" y="1050703"/>
                    </a:cubicBezTo>
                    <a:lnTo>
                      <a:pt x="1117092" y="1050227"/>
                    </a:lnTo>
                    <a:cubicBezTo>
                      <a:pt x="1117092" y="1050227"/>
                      <a:pt x="1160716" y="472535"/>
                      <a:pt x="1116616" y="3410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EC8AD">
                  <a:alpha val="14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0" name="任意多边形: 形状 439">
                <a:extLst>
                  <a:ext uri="{FF2B5EF4-FFF2-40B4-BE49-F238E27FC236}">
                    <a16:creationId xmlns:a16="http://schemas.microsoft.com/office/drawing/2014/main" id="{55E816BC-1F46-18D3-E41E-1A8D49BEAC2A}"/>
                  </a:ext>
                </a:extLst>
              </p:cNvPr>
              <p:cNvSpPr/>
              <p:nvPr/>
            </p:nvSpPr>
            <p:spPr>
              <a:xfrm>
                <a:off x="2648331" y="1510474"/>
                <a:ext cx="748760" cy="1511331"/>
              </a:xfrm>
              <a:custGeom>
                <a:avLst/>
                <a:gdLst>
                  <a:gd name="connsiteX0" fmla="*/ 323469 w 748760"/>
                  <a:gd name="connsiteY0" fmla="*/ 50768 h 1511331"/>
                  <a:gd name="connsiteX1" fmla="*/ 12287 w 748760"/>
                  <a:gd name="connsiteY1" fmla="*/ 0 h 1511331"/>
                  <a:gd name="connsiteX2" fmla="*/ 0 w 748760"/>
                  <a:gd name="connsiteY2" fmla="*/ 35528 h 1511331"/>
                  <a:gd name="connsiteX3" fmla="*/ 94964 w 748760"/>
                  <a:gd name="connsiteY3" fmla="*/ 73342 h 1511331"/>
                  <a:gd name="connsiteX4" fmla="*/ 263462 w 748760"/>
                  <a:gd name="connsiteY4" fmla="*/ 317945 h 1511331"/>
                  <a:gd name="connsiteX5" fmla="*/ 381095 w 748760"/>
                  <a:gd name="connsiteY5" fmla="*/ 551497 h 1511331"/>
                  <a:gd name="connsiteX6" fmla="*/ 501015 w 748760"/>
                  <a:gd name="connsiteY6" fmla="*/ 659416 h 1511331"/>
                  <a:gd name="connsiteX7" fmla="*/ 604075 w 748760"/>
                  <a:gd name="connsiteY7" fmla="*/ 859346 h 1511331"/>
                  <a:gd name="connsiteX8" fmla="*/ 569023 w 748760"/>
                  <a:gd name="connsiteY8" fmla="*/ 1243870 h 1511331"/>
                  <a:gd name="connsiteX9" fmla="*/ 457486 w 748760"/>
                  <a:gd name="connsiteY9" fmla="*/ 1507522 h 1511331"/>
                  <a:gd name="connsiteX10" fmla="*/ 570929 w 748760"/>
                  <a:gd name="connsiteY10" fmla="*/ 1511332 h 1511331"/>
                  <a:gd name="connsiteX11" fmla="*/ 748760 w 748760"/>
                  <a:gd name="connsiteY11" fmla="*/ 876300 h 1511331"/>
                  <a:gd name="connsiteX12" fmla="*/ 323469 w 748760"/>
                  <a:gd name="connsiteY12" fmla="*/ 50768 h 15113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48760" h="1511331">
                    <a:moveTo>
                      <a:pt x="323469" y="50768"/>
                    </a:moveTo>
                    <a:cubicBezTo>
                      <a:pt x="291751" y="38100"/>
                      <a:pt x="12287" y="0"/>
                      <a:pt x="12287" y="0"/>
                    </a:cubicBezTo>
                    <a:cubicBezTo>
                      <a:pt x="12287" y="0"/>
                      <a:pt x="7810" y="13145"/>
                      <a:pt x="0" y="35528"/>
                    </a:cubicBezTo>
                    <a:cubicBezTo>
                      <a:pt x="32099" y="47149"/>
                      <a:pt x="64770" y="56293"/>
                      <a:pt x="94964" y="73342"/>
                    </a:cubicBezTo>
                    <a:cubicBezTo>
                      <a:pt x="185738" y="124682"/>
                      <a:pt x="228505" y="224980"/>
                      <a:pt x="263462" y="317945"/>
                    </a:cubicBezTo>
                    <a:cubicBezTo>
                      <a:pt x="294608" y="400431"/>
                      <a:pt x="322516" y="483775"/>
                      <a:pt x="381095" y="551497"/>
                    </a:cubicBezTo>
                    <a:cubicBezTo>
                      <a:pt x="416242" y="592169"/>
                      <a:pt x="462248" y="622363"/>
                      <a:pt x="501015" y="659416"/>
                    </a:cubicBezTo>
                    <a:cubicBezTo>
                      <a:pt x="556450" y="712375"/>
                      <a:pt x="585121" y="786575"/>
                      <a:pt x="604075" y="859346"/>
                    </a:cubicBezTo>
                    <a:cubicBezTo>
                      <a:pt x="638080" y="989838"/>
                      <a:pt x="619601" y="1120902"/>
                      <a:pt x="569023" y="1243870"/>
                    </a:cubicBezTo>
                    <a:cubicBezTo>
                      <a:pt x="532543" y="1332643"/>
                      <a:pt x="485489" y="1416177"/>
                      <a:pt x="457486" y="1507522"/>
                    </a:cubicBezTo>
                    <a:lnTo>
                      <a:pt x="570929" y="1511332"/>
                    </a:lnTo>
                    <a:cubicBezTo>
                      <a:pt x="570929" y="1511332"/>
                      <a:pt x="748760" y="939832"/>
                      <a:pt x="748760" y="876300"/>
                    </a:cubicBezTo>
                    <a:cubicBezTo>
                      <a:pt x="748951" y="812768"/>
                      <a:pt x="355187" y="63532"/>
                      <a:pt x="323469" y="50768"/>
                    </a:cubicBezTo>
                    <a:close/>
                  </a:path>
                </a:pathLst>
              </a:custGeom>
              <a:solidFill>
                <a:srgbClr val="009FA2">
                  <a:alpha val="15000"/>
                </a:srgbClr>
              </a:solidFill>
              <a:ln w="9525" cap="flat">
                <a:solidFill>
                  <a:srgbClr val="009FA2">
                    <a:alpha val="15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1" name="任意多边形: 形状 440">
                <a:extLst>
                  <a:ext uri="{FF2B5EF4-FFF2-40B4-BE49-F238E27FC236}">
                    <a16:creationId xmlns:a16="http://schemas.microsoft.com/office/drawing/2014/main" id="{DBAB9108-0AE6-07EB-BFC1-E5B6C67CA082}"/>
                  </a:ext>
                </a:extLst>
              </p:cNvPr>
              <p:cNvSpPr/>
              <p:nvPr/>
            </p:nvSpPr>
            <p:spPr>
              <a:xfrm>
                <a:off x="1898427" y="469380"/>
                <a:ext cx="1153477" cy="950974"/>
              </a:xfrm>
              <a:custGeom>
                <a:avLst/>
                <a:gdLst>
                  <a:gd name="connsiteX0" fmla="*/ 1153478 w 1153477"/>
                  <a:gd name="connsiteY0" fmla="*/ 207371 h 950974"/>
                  <a:gd name="connsiteX1" fmla="*/ 18383 w 1153477"/>
                  <a:gd name="connsiteY1" fmla="*/ 89070 h 950974"/>
                  <a:gd name="connsiteX2" fmla="*/ 0 w 1153477"/>
                  <a:gd name="connsiteY2" fmla="*/ 189273 h 950974"/>
                  <a:gd name="connsiteX3" fmla="*/ 340805 w 1153477"/>
                  <a:gd name="connsiteY3" fmla="*/ 140029 h 950974"/>
                  <a:gd name="connsiteX4" fmla="*/ 473107 w 1153477"/>
                  <a:gd name="connsiteY4" fmla="*/ 144125 h 950974"/>
                  <a:gd name="connsiteX5" fmla="*/ 565976 w 1153477"/>
                  <a:gd name="connsiteY5" fmla="*/ 163270 h 950974"/>
                  <a:gd name="connsiteX6" fmla="*/ 580072 w 1153477"/>
                  <a:gd name="connsiteY6" fmla="*/ 162032 h 950974"/>
                  <a:gd name="connsiteX7" fmla="*/ 682276 w 1153477"/>
                  <a:gd name="connsiteY7" fmla="*/ 170604 h 950974"/>
                  <a:gd name="connsiteX8" fmla="*/ 771906 w 1153477"/>
                  <a:gd name="connsiteY8" fmla="*/ 204894 h 950974"/>
                  <a:gd name="connsiteX9" fmla="*/ 982218 w 1153477"/>
                  <a:gd name="connsiteY9" fmla="*/ 263092 h 950974"/>
                  <a:gd name="connsiteX10" fmla="*/ 991457 w 1153477"/>
                  <a:gd name="connsiteY10" fmla="*/ 518076 h 950974"/>
                  <a:gd name="connsiteX11" fmla="*/ 836676 w 1153477"/>
                  <a:gd name="connsiteY11" fmla="*/ 723150 h 950974"/>
                  <a:gd name="connsiteX12" fmla="*/ 642271 w 1153477"/>
                  <a:gd name="connsiteY12" fmla="*/ 848689 h 950974"/>
                  <a:gd name="connsiteX13" fmla="*/ 558832 w 1153477"/>
                  <a:gd name="connsiteY13" fmla="*/ 918031 h 950974"/>
                  <a:gd name="connsiteX14" fmla="*/ 644366 w 1153477"/>
                  <a:gd name="connsiteY14" fmla="*/ 949273 h 950974"/>
                  <a:gd name="connsiteX15" fmla="*/ 1153478 w 1153477"/>
                  <a:gd name="connsiteY15" fmla="*/ 207371 h 9509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153477" h="950974">
                    <a:moveTo>
                      <a:pt x="1153478" y="207371"/>
                    </a:moveTo>
                    <a:cubicBezTo>
                      <a:pt x="1153478" y="207371"/>
                      <a:pt x="545306" y="-165819"/>
                      <a:pt x="18383" y="89070"/>
                    </a:cubicBezTo>
                    <a:cubicBezTo>
                      <a:pt x="18383" y="89070"/>
                      <a:pt x="7906" y="127837"/>
                      <a:pt x="0" y="189273"/>
                    </a:cubicBezTo>
                    <a:cubicBezTo>
                      <a:pt x="113538" y="160032"/>
                      <a:pt x="223171" y="139362"/>
                      <a:pt x="340805" y="140029"/>
                    </a:cubicBezTo>
                    <a:cubicBezTo>
                      <a:pt x="384905" y="140315"/>
                      <a:pt x="429101" y="141077"/>
                      <a:pt x="473107" y="144125"/>
                    </a:cubicBezTo>
                    <a:cubicBezTo>
                      <a:pt x="497777" y="145839"/>
                      <a:pt x="547021" y="144030"/>
                      <a:pt x="565976" y="163270"/>
                    </a:cubicBezTo>
                    <a:cubicBezTo>
                      <a:pt x="569786" y="167175"/>
                      <a:pt x="576834" y="165937"/>
                      <a:pt x="580072" y="162032"/>
                    </a:cubicBezTo>
                    <a:cubicBezTo>
                      <a:pt x="605600" y="131076"/>
                      <a:pt x="653605" y="157460"/>
                      <a:pt x="682276" y="170604"/>
                    </a:cubicBezTo>
                    <a:cubicBezTo>
                      <a:pt x="711803" y="184035"/>
                      <a:pt x="739997" y="198132"/>
                      <a:pt x="771906" y="204894"/>
                    </a:cubicBezTo>
                    <a:cubicBezTo>
                      <a:pt x="840105" y="219468"/>
                      <a:pt x="931164" y="205942"/>
                      <a:pt x="982218" y="263092"/>
                    </a:cubicBezTo>
                    <a:cubicBezTo>
                      <a:pt x="1046417" y="334911"/>
                      <a:pt x="1026605" y="438162"/>
                      <a:pt x="991457" y="518076"/>
                    </a:cubicBezTo>
                    <a:cubicBezTo>
                      <a:pt x="956120" y="598277"/>
                      <a:pt x="898874" y="662856"/>
                      <a:pt x="836676" y="723150"/>
                    </a:cubicBezTo>
                    <a:cubicBezTo>
                      <a:pt x="779431" y="778585"/>
                      <a:pt x="718376" y="824686"/>
                      <a:pt x="642271" y="848689"/>
                    </a:cubicBezTo>
                    <a:cubicBezTo>
                      <a:pt x="617030" y="856690"/>
                      <a:pt x="543497" y="876788"/>
                      <a:pt x="558832" y="918031"/>
                    </a:cubicBezTo>
                    <a:cubicBezTo>
                      <a:pt x="571405" y="951940"/>
                      <a:pt x="610934" y="953559"/>
                      <a:pt x="644366" y="949273"/>
                    </a:cubicBezTo>
                    <a:cubicBezTo>
                      <a:pt x="814006" y="887265"/>
                      <a:pt x="1131570" y="705147"/>
                      <a:pt x="1153478" y="207371"/>
                    </a:cubicBezTo>
                    <a:close/>
                  </a:path>
                </a:pathLst>
              </a:custGeom>
              <a:solidFill>
                <a:srgbClr val="EBC9A4">
                  <a:alpha val="15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2" name="任意多边形: 形状 441">
                <a:extLst>
                  <a:ext uri="{FF2B5EF4-FFF2-40B4-BE49-F238E27FC236}">
                    <a16:creationId xmlns:a16="http://schemas.microsoft.com/office/drawing/2014/main" id="{8FE6D552-C122-97D7-1B08-B02063812359}"/>
                  </a:ext>
                </a:extLst>
              </p:cNvPr>
              <p:cNvSpPr/>
              <p:nvPr/>
            </p:nvSpPr>
            <p:spPr>
              <a:xfrm>
                <a:off x="1783774" y="112936"/>
                <a:ext cx="1372007" cy="698410"/>
              </a:xfrm>
              <a:custGeom>
                <a:avLst/>
                <a:gdLst>
                  <a:gd name="connsiteX0" fmla="*/ 209999 w 1372007"/>
                  <a:gd name="connsiteY0" fmla="*/ 85755 h 698410"/>
                  <a:gd name="connsiteX1" fmla="*/ 17879 w 1372007"/>
                  <a:gd name="connsiteY1" fmla="*/ 317213 h 698410"/>
                  <a:gd name="connsiteX2" fmla="*/ 2449 w 1372007"/>
                  <a:gd name="connsiteY2" fmla="*/ 545718 h 698410"/>
                  <a:gd name="connsiteX3" fmla="*/ 390212 w 1372007"/>
                  <a:gd name="connsiteY3" fmla="*/ 453230 h 698410"/>
                  <a:gd name="connsiteX4" fmla="*/ 435932 w 1372007"/>
                  <a:gd name="connsiteY4" fmla="*/ 316451 h 698410"/>
                  <a:gd name="connsiteX5" fmla="*/ 418882 w 1372007"/>
                  <a:gd name="connsiteY5" fmla="*/ 448372 h 698410"/>
                  <a:gd name="connsiteX6" fmla="*/ 850079 w 1372007"/>
                  <a:gd name="connsiteY6" fmla="*/ 466851 h 698410"/>
                  <a:gd name="connsiteX7" fmla="*/ 850841 w 1372007"/>
                  <a:gd name="connsiteY7" fmla="*/ 412939 h 698410"/>
                  <a:gd name="connsiteX8" fmla="*/ 883226 w 1372007"/>
                  <a:gd name="connsiteY8" fmla="*/ 488091 h 698410"/>
                  <a:gd name="connsiteX9" fmla="*/ 1176215 w 1372007"/>
                  <a:gd name="connsiteY9" fmla="*/ 562196 h 698410"/>
                  <a:gd name="connsiteX10" fmla="*/ 1171071 w 1372007"/>
                  <a:gd name="connsiteY10" fmla="*/ 444753 h 698410"/>
                  <a:gd name="connsiteX11" fmla="*/ 1226792 w 1372007"/>
                  <a:gd name="connsiteY11" fmla="*/ 628966 h 698410"/>
                  <a:gd name="connsiteX12" fmla="*/ 1344426 w 1372007"/>
                  <a:gd name="connsiteY12" fmla="*/ 684402 h 698410"/>
                  <a:gd name="connsiteX13" fmla="*/ 1257558 w 1372007"/>
                  <a:gd name="connsiteY13" fmla="*/ 258158 h 698410"/>
                  <a:gd name="connsiteX14" fmla="*/ 209999 w 1372007"/>
                  <a:gd name="connsiteY14" fmla="*/ 85755 h 698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372007" h="698410">
                    <a:moveTo>
                      <a:pt x="209999" y="85755"/>
                    </a:moveTo>
                    <a:cubicBezTo>
                      <a:pt x="209999" y="85755"/>
                      <a:pt x="44835" y="156717"/>
                      <a:pt x="17879" y="317213"/>
                    </a:cubicBezTo>
                    <a:cubicBezTo>
                      <a:pt x="-9076" y="477709"/>
                      <a:pt x="2449" y="545718"/>
                      <a:pt x="2449" y="545718"/>
                    </a:cubicBezTo>
                    <a:cubicBezTo>
                      <a:pt x="2449" y="545718"/>
                      <a:pt x="193044" y="422083"/>
                      <a:pt x="390212" y="453230"/>
                    </a:cubicBezTo>
                    <a:lnTo>
                      <a:pt x="435932" y="316451"/>
                    </a:lnTo>
                    <a:lnTo>
                      <a:pt x="418882" y="448372"/>
                    </a:lnTo>
                    <a:cubicBezTo>
                      <a:pt x="418882" y="448372"/>
                      <a:pt x="717586" y="381697"/>
                      <a:pt x="850079" y="466851"/>
                    </a:cubicBezTo>
                    <a:lnTo>
                      <a:pt x="850841" y="412939"/>
                    </a:lnTo>
                    <a:lnTo>
                      <a:pt x="883226" y="488091"/>
                    </a:lnTo>
                    <a:cubicBezTo>
                      <a:pt x="883226" y="488091"/>
                      <a:pt x="1125542" y="495521"/>
                      <a:pt x="1176215" y="562196"/>
                    </a:cubicBezTo>
                    <a:cubicBezTo>
                      <a:pt x="1226888" y="628871"/>
                      <a:pt x="1171071" y="444753"/>
                      <a:pt x="1171071" y="444753"/>
                    </a:cubicBezTo>
                    <a:lnTo>
                      <a:pt x="1226792" y="628966"/>
                    </a:lnTo>
                    <a:cubicBezTo>
                      <a:pt x="1226792" y="628966"/>
                      <a:pt x="1290229" y="596772"/>
                      <a:pt x="1344426" y="684402"/>
                    </a:cubicBezTo>
                    <a:cubicBezTo>
                      <a:pt x="1398623" y="772032"/>
                      <a:pt x="1374620" y="426560"/>
                      <a:pt x="1257558" y="258158"/>
                    </a:cubicBezTo>
                    <a:cubicBezTo>
                      <a:pt x="1140496" y="89756"/>
                      <a:pt x="1050770" y="-120937"/>
                      <a:pt x="209999" y="85755"/>
                    </a:cubicBezTo>
                    <a:close/>
                  </a:path>
                </a:pathLst>
              </a:custGeom>
              <a:solidFill>
                <a:srgbClr val="5C320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3" name="任意多边形: 形状 442">
                <a:extLst>
                  <a:ext uri="{FF2B5EF4-FFF2-40B4-BE49-F238E27FC236}">
                    <a16:creationId xmlns:a16="http://schemas.microsoft.com/office/drawing/2014/main" id="{E2692B49-1D16-302A-3B66-65FC911D5B58}"/>
                  </a:ext>
                </a:extLst>
              </p:cNvPr>
              <p:cNvSpPr/>
              <p:nvPr/>
            </p:nvSpPr>
            <p:spPr>
              <a:xfrm>
                <a:off x="2211990" y="68493"/>
                <a:ext cx="858321" cy="250802"/>
              </a:xfrm>
              <a:custGeom>
                <a:avLst/>
                <a:gdLst>
                  <a:gd name="connsiteX0" fmla="*/ 383476 w 858321"/>
                  <a:gd name="connsiteY0" fmla="*/ 31233 h 250802"/>
                  <a:gd name="connsiteX1" fmla="*/ 192691 w 858321"/>
                  <a:gd name="connsiteY1" fmla="*/ 4468 h 250802"/>
                  <a:gd name="connsiteX2" fmla="*/ 353282 w 858321"/>
                  <a:gd name="connsiteY2" fmla="*/ 40854 h 250802"/>
                  <a:gd name="connsiteX3" fmla="*/ 0 w 858321"/>
                  <a:gd name="connsiteY3" fmla="*/ 100575 h 250802"/>
                  <a:gd name="connsiteX4" fmla="*/ 366522 w 858321"/>
                  <a:gd name="connsiteY4" fmla="*/ 65809 h 250802"/>
                  <a:gd name="connsiteX5" fmla="*/ 377000 w 858321"/>
                  <a:gd name="connsiteY5" fmla="*/ 127626 h 250802"/>
                  <a:gd name="connsiteX6" fmla="*/ 393097 w 858321"/>
                  <a:gd name="connsiteY6" fmla="*/ 88574 h 250802"/>
                  <a:gd name="connsiteX7" fmla="*/ 611410 w 858321"/>
                  <a:gd name="connsiteY7" fmla="*/ 224210 h 250802"/>
                  <a:gd name="connsiteX8" fmla="*/ 443198 w 858321"/>
                  <a:gd name="connsiteY8" fmla="*/ 61999 h 250802"/>
                  <a:gd name="connsiteX9" fmla="*/ 737426 w 858321"/>
                  <a:gd name="connsiteY9" fmla="*/ 243927 h 250802"/>
                  <a:gd name="connsiteX10" fmla="*/ 487394 w 858321"/>
                  <a:gd name="connsiteY10" fmla="*/ 54570 h 250802"/>
                  <a:gd name="connsiteX11" fmla="*/ 842677 w 858321"/>
                  <a:gd name="connsiteY11" fmla="*/ 219162 h 250802"/>
                  <a:gd name="connsiteX12" fmla="*/ 848582 w 858321"/>
                  <a:gd name="connsiteY12" fmla="*/ 229734 h 250802"/>
                  <a:gd name="connsiteX13" fmla="*/ 446818 w 858321"/>
                  <a:gd name="connsiteY13" fmla="*/ 29709 h 250802"/>
                  <a:gd name="connsiteX14" fmla="*/ 383476 w 858321"/>
                  <a:gd name="connsiteY14" fmla="*/ 31233 h 250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858321" h="250802">
                    <a:moveTo>
                      <a:pt x="383476" y="31233"/>
                    </a:moveTo>
                    <a:cubicBezTo>
                      <a:pt x="383476" y="31233"/>
                      <a:pt x="248602" y="-14106"/>
                      <a:pt x="192691" y="4468"/>
                    </a:cubicBezTo>
                    <a:cubicBezTo>
                      <a:pt x="136779" y="23042"/>
                      <a:pt x="353282" y="40854"/>
                      <a:pt x="353282" y="40854"/>
                    </a:cubicBezTo>
                    <a:lnTo>
                      <a:pt x="0" y="100575"/>
                    </a:lnTo>
                    <a:lnTo>
                      <a:pt x="366522" y="65809"/>
                    </a:lnTo>
                    <a:lnTo>
                      <a:pt x="377000" y="127626"/>
                    </a:lnTo>
                    <a:lnTo>
                      <a:pt x="393097" y="88574"/>
                    </a:lnTo>
                    <a:cubicBezTo>
                      <a:pt x="393097" y="88574"/>
                      <a:pt x="596456" y="163155"/>
                      <a:pt x="611410" y="224210"/>
                    </a:cubicBezTo>
                    <a:lnTo>
                      <a:pt x="443198" y="61999"/>
                    </a:lnTo>
                    <a:cubicBezTo>
                      <a:pt x="443198" y="61999"/>
                      <a:pt x="704850" y="158583"/>
                      <a:pt x="737426" y="243927"/>
                    </a:cubicBezTo>
                    <a:cubicBezTo>
                      <a:pt x="737426" y="243927"/>
                      <a:pt x="535305" y="69143"/>
                      <a:pt x="487394" y="54570"/>
                    </a:cubicBezTo>
                    <a:cubicBezTo>
                      <a:pt x="441389" y="40568"/>
                      <a:pt x="782288" y="132960"/>
                      <a:pt x="842677" y="219162"/>
                    </a:cubicBezTo>
                    <a:cubicBezTo>
                      <a:pt x="845153" y="222686"/>
                      <a:pt x="847154" y="226210"/>
                      <a:pt x="848582" y="229734"/>
                    </a:cubicBezTo>
                    <a:cubicBezTo>
                      <a:pt x="886301" y="318698"/>
                      <a:pt x="826960" y="101623"/>
                      <a:pt x="446818" y="29709"/>
                    </a:cubicBezTo>
                    <a:lnTo>
                      <a:pt x="383476" y="31233"/>
                    </a:lnTo>
                    <a:close/>
                  </a:path>
                </a:pathLst>
              </a:custGeom>
              <a:solidFill>
                <a:srgbClr val="FFFFFF">
                  <a:alpha val="14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4" name="任意多边形: 形状 443">
                <a:extLst>
                  <a:ext uri="{FF2B5EF4-FFF2-40B4-BE49-F238E27FC236}">
                    <a16:creationId xmlns:a16="http://schemas.microsoft.com/office/drawing/2014/main" id="{1AE459BB-B727-0AC6-613F-6002D54019A1}"/>
                  </a:ext>
                </a:extLst>
              </p:cNvPr>
              <p:cNvSpPr/>
              <p:nvPr/>
            </p:nvSpPr>
            <p:spPr>
              <a:xfrm>
                <a:off x="874204" y="2016858"/>
                <a:ext cx="1206068" cy="1183065"/>
              </a:xfrm>
              <a:custGeom>
                <a:avLst/>
                <a:gdLst>
                  <a:gd name="connsiteX0" fmla="*/ 1077659 w 1206068"/>
                  <a:gd name="connsiteY0" fmla="*/ 1183066 h 1183065"/>
                  <a:gd name="connsiteX1" fmla="*/ 1187101 w 1206068"/>
                  <a:gd name="connsiteY1" fmla="*/ 847976 h 1183065"/>
                  <a:gd name="connsiteX2" fmla="*/ 1205103 w 1206068"/>
                  <a:gd name="connsiteY2" fmla="*/ 394967 h 1183065"/>
                  <a:gd name="connsiteX3" fmla="*/ 1197388 w 1206068"/>
                  <a:gd name="connsiteY3" fmla="*/ 154366 h 1183065"/>
                  <a:gd name="connsiteX4" fmla="*/ 1134142 w 1206068"/>
                  <a:gd name="connsiteY4" fmla="*/ 2632 h 1183065"/>
                  <a:gd name="connsiteX5" fmla="*/ 1114330 w 1206068"/>
                  <a:gd name="connsiteY5" fmla="*/ 6157 h 1183065"/>
                  <a:gd name="connsiteX6" fmla="*/ 935450 w 1206068"/>
                  <a:gd name="connsiteY6" fmla="*/ 247520 h 1183065"/>
                  <a:gd name="connsiteX7" fmla="*/ 855155 w 1206068"/>
                  <a:gd name="connsiteY7" fmla="*/ 362963 h 1183065"/>
                  <a:gd name="connsiteX8" fmla="*/ 711232 w 1206068"/>
                  <a:gd name="connsiteY8" fmla="*/ 435925 h 1183065"/>
                  <a:gd name="connsiteX9" fmla="*/ 343471 w 1206068"/>
                  <a:gd name="connsiteY9" fmla="*/ 394586 h 1183065"/>
                  <a:gd name="connsiteX10" fmla="*/ 90297 w 1206068"/>
                  <a:gd name="connsiteY10" fmla="*/ 369821 h 1183065"/>
                  <a:gd name="connsiteX11" fmla="*/ 83058 w 1206068"/>
                  <a:gd name="connsiteY11" fmla="*/ 350200 h 1183065"/>
                  <a:gd name="connsiteX12" fmla="*/ 0 w 1206068"/>
                  <a:gd name="connsiteY12" fmla="*/ 360868 h 1183065"/>
                  <a:gd name="connsiteX13" fmla="*/ 852773 w 1206068"/>
                  <a:gd name="connsiteY13" fmla="*/ 604898 h 1183065"/>
                  <a:gd name="connsiteX14" fmla="*/ 1113092 w 1206068"/>
                  <a:gd name="connsiteY14" fmla="*/ 135030 h 1183065"/>
                  <a:gd name="connsiteX15" fmla="*/ 1119473 w 1206068"/>
                  <a:gd name="connsiteY15" fmla="*/ 585848 h 1183065"/>
                  <a:gd name="connsiteX16" fmla="*/ 903542 w 1206068"/>
                  <a:gd name="connsiteY16" fmla="*/ 1176398 h 1183065"/>
                  <a:gd name="connsiteX17" fmla="*/ 1077659 w 1206068"/>
                  <a:gd name="connsiteY17" fmla="*/ 1183066 h 1183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206068" h="1183065">
                    <a:moveTo>
                      <a:pt x="1077659" y="1183066"/>
                    </a:moveTo>
                    <a:cubicBezTo>
                      <a:pt x="1144143" y="1086387"/>
                      <a:pt x="1171670" y="950179"/>
                      <a:pt x="1187101" y="847976"/>
                    </a:cubicBezTo>
                    <a:cubicBezTo>
                      <a:pt x="1209770" y="697672"/>
                      <a:pt x="1201865" y="546319"/>
                      <a:pt x="1205103" y="394967"/>
                    </a:cubicBezTo>
                    <a:cubicBezTo>
                      <a:pt x="1206818" y="314767"/>
                      <a:pt x="1207294" y="234090"/>
                      <a:pt x="1197388" y="154366"/>
                    </a:cubicBezTo>
                    <a:cubicBezTo>
                      <a:pt x="1190720" y="101216"/>
                      <a:pt x="1178243" y="37970"/>
                      <a:pt x="1134142" y="2632"/>
                    </a:cubicBezTo>
                    <a:cubicBezTo>
                      <a:pt x="1127760" y="-2511"/>
                      <a:pt x="1119092" y="537"/>
                      <a:pt x="1114330" y="6157"/>
                    </a:cubicBezTo>
                    <a:cubicBezTo>
                      <a:pt x="1049084" y="83881"/>
                      <a:pt x="984218" y="157890"/>
                      <a:pt x="935450" y="247520"/>
                    </a:cubicBezTo>
                    <a:cubicBezTo>
                      <a:pt x="912971" y="288954"/>
                      <a:pt x="888301" y="329149"/>
                      <a:pt x="855155" y="362963"/>
                    </a:cubicBezTo>
                    <a:cubicBezTo>
                      <a:pt x="816578" y="402301"/>
                      <a:pt x="763143" y="421447"/>
                      <a:pt x="711232" y="435925"/>
                    </a:cubicBezTo>
                    <a:cubicBezTo>
                      <a:pt x="589693" y="469834"/>
                      <a:pt x="459772" y="429829"/>
                      <a:pt x="343471" y="394586"/>
                    </a:cubicBezTo>
                    <a:cubicBezTo>
                      <a:pt x="260699" y="369535"/>
                      <a:pt x="175546" y="371631"/>
                      <a:pt x="90297" y="369821"/>
                    </a:cubicBezTo>
                    <a:cubicBezTo>
                      <a:pt x="92869" y="363058"/>
                      <a:pt x="91345" y="354200"/>
                      <a:pt x="83058" y="350200"/>
                    </a:cubicBezTo>
                    <a:cubicBezTo>
                      <a:pt x="34766" y="326482"/>
                      <a:pt x="10192" y="335817"/>
                      <a:pt x="0" y="360868"/>
                    </a:cubicBezTo>
                    <a:cubicBezTo>
                      <a:pt x="95441" y="392967"/>
                      <a:pt x="799529" y="628520"/>
                      <a:pt x="852773" y="604898"/>
                    </a:cubicBezTo>
                    <a:cubicBezTo>
                      <a:pt x="909923" y="579466"/>
                      <a:pt x="1113092" y="135030"/>
                      <a:pt x="1113092" y="135030"/>
                    </a:cubicBezTo>
                    <a:lnTo>
                      <a:pt x="1119473" y="585848"/>
                    </a:lnTo>
                    <a:lnTo>
                      <a:pt x="903542" y="1176398"/>
                    </a:lnTo>
                    <a:cubicBezTo>
                      <a:pt x="903827" y="1176398"/>
                      <a:pt x="972122" y="1179065"/>
                      <a:pt x="1077659" y="1183066"/>
                    </a:cubicBezTo>
                    <a:close/>
                  </a:path>
                </a:pathLst>
              </a:custGeom>
              <a:solidFill>
                <a:srgbClr val="009FA2">
                  <a:alpha val="8000"/>
                </a:srgbClr>
              </a:solidFill>
              <a:ln w="9525" cap="flat">
                <a:solidFill>
                  <a:srgbClr val="009FA2">
                    <a:alpha val="8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517" name="文本框 516">
            <a:extLst>
              <a:ext uri="{FF2B5EF4-FFF2-40B4-BE49-F238E27FC236}">
                <a16:creationId xmlns:a16="http://schemas.microsoft.com/office/drawing/2014/main" id="{850C74E1-6044-056F-CFB1-654E04C4E1B6}"/>
              </a:ext>
            </a:extLst>
          </p:cNvPr>
          <p:cNvSpPr txBox="1"/>
          <p:nvPr/>
        </p:nvSpPr>
        <p:spPr>
          <a:xfrm>
            <a:off x="1399436" y="2892828"/>
            <a:ext cx="4539982" cy="6121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Your content to play here, or through paste in this box, and select only the text. Your content to play here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35" name="任意多边形: 形状 534">
            <a:extLst>
              <a:ext uri="{FF2B5EF4-FFF2-40B4-BE49-F238E27FC236}">
                <a16:creationId xmlns:a16="http://schemas.microsoft.com/office/drawing/2014/main" id="{9024FCDB-BF02-2BA7-B17B-B108EF8598FC}"/>
              </a:ext>
            </a:extLst>
          </p:cNvPr>
          <p:cNvSpPr/>
          <p:nvPr/>
        </p:nvSpPr>
        <p:spPr>
          <a:xfrm rot="1731467">
            <a:off x="7774027" y="2064506"/>
            <a:ext cx="678518" cy="648075"/>
          </a:xfrm>
          <a:custGeom>
            <a:avLst/>
            <a:gdLst>
              <a:gd name="connsiteX0" fmla="*/ 427940 w 1277866"/>
              <a:gd name="connsiteY0" fmla="*/ 1147860 h 1220531"/>
              <a:gd name="connsiteX1" fmla="*/ 301450 w 1277866"/>
              <a:gd name="connsiteY1" fmla="*/ 1214322 h 1220531"/>
              <a:gd name="connsiteX2" fmla="*/ 224562 w 1277866"/>
              <a:gd name="connsiteY2" fmla="*/ 1158448 h 1220531"/>
              <a:gd name="connsiteX3" fmla="*/ 248752 w 1277866"/>
              <a:gd name="connsiteY3" fmla="*/ 1017623 h 1220531"/>
              <a:gd name="connsiteX4" fmla="*/ 118352 w 1277866"/>
              <a:gd name="connsiteY4" fmla="*/ 616324 h 1220531"/>
              <a:gd name="connsiteX5" fmla="*/ 16053 w 1277866"/>
              <a:gd name="connsiteY5" fmla="*/ 516631 h 1220531"/>
              <a:gd name="connsiteX6" fmla="*/ 45456 w 1277866"/>
              <a:gd name="connsiteY6" fmla="*/ 426222 h 1220531"/>
              <a:gd name="connsiteX7" fmla="*/ 186851 w 1277866"/>
              <a:gd name="connsiteY7" fmla="*/ 405697 h 1220531"/>
              <a:gd name="connsiteX8" fmla="*/ 528203 w 1277866"/>
              <a:gd name="connsiteY8" fmla="*/ 157685 h 1220531"/>
              <a:gd name="connsiteX9" fmla="*/ 591408 w 1277866"/>
              <a:gd name="connsiteY9" fmla="*/ 29566 h 1220531"/>
              <a:gd name="connsiteX10" fmla="*/ 686459 w 1277866"/>
              <a:gd name="connsiteY10" fmla="*/ 29566 h 1220531"/>
              <a:gd name="connsiteX11" fmla="*/ 749663 w 1277866"/>
              <a:gd name="connsiteY11" fmla="*/ 157685 h 1220531"/>
              <a:gd name="connsiteX12" fmla="*/ 1091015 w 1277866"/>
              <a:gd name="connsiteY12" fmla="*/ 405697 h 1220531"/>
              <a:gd name="connsiteX13" fmla="*/ 1232411 w 1277866"/>
              <a:gd name="connsiteY13" fmla="*/ 426222 h 1220531"/>
              <a:gd name="connsiteX14" fmla="*/ 1261814 w 1277866"/>
              <a:gd name="connsiteY14" fmla="*/ 516631 h 1220531"/>
              <a:gd name="connsiteX15" fmla="*/ 1159514 w 1277866"/>
              <a:gd name="connsiteY15" fmla="*/ 616324 h 1220531"/>
              <a:gd name="connsiteX16" fmla="*/ 1029114 w 1277866"/>
              <a:gd name="connsiteY16" fmla="*/ 1017623 h 1220531"/>
              <a:gd name="connsiteX17" fmla="*/ 1053304 w 1277866"/>
              <a:gd name="connsiteY17" fmla="*/ 1158448 h 1220531"/>
              <a:gd name="connsiteX18" fmla="*/ 976417 w 1277866"/>
              <a:gd name="connsiteY18" fmla="*/ 1214322 h 1220531"/>
              <a:gd name="connsiteX19" fmla="*/ 849927 w 1277866"/>
              <a:gd name="connsiteY19" fmla="*/ 1147860 h 1220531"/>
              <a:gd name="connsiteX20" fmla="*/ 427940 w 1277866"/>
              <a:gd name="connsiteY20" fmla="*/ 1147860 h 1220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77866" h="1220531">
                <a:moveTo>
                  <a:pt x="427940" y="1147860"/>
                </a:moveTo>
                <a:lnTo>
                  <a:pt x="301450" y="1214322"/>
                </a:lnTo>
                <a:cubicBezTo>
                  <a:pt x="262517" y="1234766"/>
                  <a:pt x="217068" y="1201779"/>
                  <a:pt x="224562" y="1158448"/>
                </a:cubicBezTo>
                <a:lnTo>
                  <a:pt x="248752" y="1017623"/>
                </a:lnTo>
                <a:cubicBezTo>
                  <a:pt x="274001" y="870526"/>
                  <a:pt x="225213" y="720497"/>
                  <a:pt x="118352" y="616324"/>
                </a:cubicBezTo>
                <a:lnTo>
                  <a:pt x="16053" y="516631"/>
                </a:lnTo>
                <a:cubicBezTo>
                  <a:pt x="-15387" y="485924"/>
                  <a:pt x="1962" y="432494"/>
                  <a:pt x="45456" y="426222"/>
                </a:cubicBezTo>
                <a:lnTo>
                  <a:pt x="186851" y="405697"/>
                </a:lnTo>
                <a:cubicBezTo>
                  <a:pt x="334518" y="384276"/>
                  <a:pt x="462148" y="291506"/>
                  <a:pt x="528203" y="157685"/>
                </a:cubicBezTo>
                <a:lnTo>
                  <a:pt x="591408" y="29566"/>
                </a:lnTo>
                <a:cubicBezTo>
                  <a:pt x="610874" y="-9855"/>
                  <a:pt x="667074" y="-9855"/>
                  <a:pt x="686459" y="29566"/>
                </a:cubicBezTo>
                <a:lnTo>
                  <a:pt x="749663" y="157685"/>
                </a:lnTo>
                <a:cubicBezTo>
                  <a:pt x="815718" y="291506"/>
                  <a:pt x="943348" y="384195"/>
                  <a:pt x="1091015" y="405697"/>
                </a:cubicBezTo>
                <a:lnTo>
                  <a:pt x="1232411" y="426222"/>
                </a:lnTo>
                <a:cubicBezTo>
                  <a:pt x="1275905" y="432575"/>
                  <a:pt x="1293253" y="486006"/>
                  <a:pt x="1261814" y="516631"/>
                </a:cubicBezTo>
                <a:lnTo>
                  <a:pt x="1159514" y="616324"/>
                </a:lnTo>
                <a:cubicBezTo>
                  <a:pt x="1052653" y="720497"/>
                  <a:pt x="1003946" y="870526"/>
                  <a:pt x="1029114" y="1017623"/>
                </a:cubicBezTo>
                <a:lnTo>
                  <a:pt x="1053304" y="1158448"/>
                </a:lnTo>
                <a:cubicBezTo>
                  <a:pt x="1060717" y="1201779"/>
                  <a:pt x="1015268" y="1234766"/>
                  <a:pt x="976417" y="1214322"/>
                </a:cubicBezTo>
                <a:lnTo>
                  <a:pt x="849927" y="1147860"/>
                </a:lnTo>
                <a:cubicBezTo>
                  <a:pt x="717817" y="1078465"/>
                  <a:pt x="560050" y="1078465"/>
                  <a:pt x="427940" y="1147860"/>
                </a:cubicBezTo>
                <a:close/>
              </a:path>
            </a:pathLst>
          </a:custGeom>
          <a:noFill/>
          <a:ln w="25400" cap="rnd">
            <a:gradFill>
              <a:gsLst>
                <a:gs pos="0">
                  <a:srgbClr val="58BC46"/>
                </a:gs>
                <a:gs pos="100000">
                  <a:srgbClr val="BCE8D7">
                    <a:alpha val="0"/>
                  </a:srgbClr>
                </a:gs>
              </a:gsLst>
              <a:lin ang="5400000" scaled="1"/>
            </a:gra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37" name="任意多边形: 形状 536">
            <a:extLst>
              <a:ext uri="{FF2B5EF4-FFF2-40B4-BE49-F238E27FC236}">
                <a16:creationId xmlns:a16="http://schemas.microsoft.com/office/drawing/2014/main" id="{BDF9F81C-FD07-975A-CF88-2372F109E650}"/>
              </a:ext>
            </a:extLst>
          </p:cNvPr>
          <p:cNvSpPr/>
          <p:nvPr/>
        </p:nvSpPr>
        <p:spPr>
          <a:xfrm rot="1731467" flipV="1">
            <a:off x="8436525" y="1622907"/>
            <a:ext cx="366444" cy="350003"/>
          </a:xfrm>
          <a:custGeom>
            <a:avLst/>
            <a:gdLst>
              <a:gd name="connsiteX0" fmla="*/ 427940 w 1277866"/>
              <a:gd name="connsiteY0" fmla="*/ 1147860 h 1220531"/>
              <a:gd name="connsiteX1" fmla="*/ 301450 w 1277866"/>
              <a:gd name="connsiteY1" fmla="*/ 1214322 h 1220531"/>
              <a:gd name="connsiteX2" fmla="*/ 224562 w 1277866"/>
              <a:gd name="connsiteY2" fmla="*/ 1158448 h 1220531"/>
              <a:gd name="connsiteX3" fmla="*/ 248752 w 1277866"/>
              <a:gd name="connsiteY3" fmla="*/ 1017623 h 1220531"/>
              <a:gd name="connsiteX4" fmla="*/ 118352 w 1277866"/>
              <a:gd name="connsiteY4" fmla="*/ 616324 h 1220531"/>
              <a:gd name="connsiteX5" fmla="*/ 16053 w 1277866"/>
              <a:gd name="connsiteY5" fmla="*/ 516631 h 1220531"/>
              <a:gd name="connsiteX6" fmla="*/ 45456 w 1277866"/>
              <a:gd name="connsiteY6" fmla="*/ 426222 h 1220531"/>
              <a:gd name="connsiteX7" fmla="*/ 186851 w 1277866"/>
              <a:gd name="connsiteY7" fmla="*/ 405697 h 1220531"/>
              <a:gd name="connsiteX8" fmla="*/ 528203 w 1277866"/>
              <a:gd name="connsiteY8" fmla="*/ 157685 h 1220531"/>
              <a:gd name="connsiteX9" fmla="*/ 591408 w 1277866"/>
              <a:gd name="connsiteY9" fmla="*/ 29566 h 1220531"/>
              <a:gd name="connsiteX10" fmla="*/ 686459 w 1277866"/>
              <a:gd name="connsiteY10" fmla="*/ 29566 h 1220531"/>
              <a:gd name="connsiteX11" fmla="*/ 749663 w 1277866"/>
              <a:gd name="connsiteY11" fmla="*/ 157685 h 1220531"/>
              <a:gd name="connsiteX12" fmla="*/ 1091015 w 1277866"/>
              <a:gd name="connsiteY12" fmla="*/ 405697 h 1220531"/>
              <a:gd name="connsiteX13" fmla="*/ 1232411 w 1277866"/>
              <a:gd name="connsiteY13" fmla="*/ 426222 h 1220531"/>
              <a:gd name="connsiteX14" fmla="*/ 1261814 w 1277866"/>
              <a:gd name="connsiteY14" fmla="*/ 516631 h 1220531"/>
              <a:gd name="connsiteX15" fmla="*/ 1159514 w 1277866"/>
              <a:gd name="connsiteY15" fmla="*/ 616324 h 1220531"/>
              <a:gd name="connsiteX16" fmla="*/ 1029114 w 1277866"/>
              <a:gd name="connsiteY16" fmla="*/ 1017623 h 1220531"/>
              <a:gd name="connsiteX17" fmla="*/ 1053304 w 1277866"/>
              <a:gd name="connsiteY17" fmla="*/ 1158448 h 1220531"/>
              <a:gd name="connsiteX18" fmla="*/ 976417 w 1277866"/>
              <a:gd name="connsiteY18" fmla="*/ 1214322 h 1220531"/>
              <a:gd name="connsiteX19" fmla="*/ 849927 w 1277866"/>
              <a:gd name="connsiteY19" fmla="*/ 1147860 h 1220531"/>
              <a:gd name="connsiteX20" fmla="*/ 427940 w 1277866"/>
              <a:gd name="connsiteY20" fmla="*/ 1147860 h 1220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77866" h="1220531">
                <a:moveTo>
                  <a:pt x="427940" y="1147860"/>
                </a:moveTo>
                <a:lnTo>
                  <a:pt x="301450" y="1214322"/>
                </a:lnTo>
                <a:cubicBezTo>
                  <a:pt x="262517" y="1234766"/>
                  <a:pt x="217068" y="1201779"/>
                  <a:pt x="224562" y="1158448"/>
                </a:cubicBezTo>
                <a:lnTo>
                  <a:pt x="248752" y="1017623"/>
                </a:lnTo>
                <a:cubicBezTo>
                  <a:pt x="274001" y="870526"/>
                  <a:pt x="225213" y="720497"/>
                  <a:pt x="118352" y="616324"/>
                </a:cubicBezTo>
                <a:lnTo>
                  <a:pt x="16053" y="516631"/>
                </a:lnTo>
                <a:cubicBezTo>
                  <a:pt x="-15387" y="485924"/>
                  <a:pt x="1962" y="432494"/>
                  <a:pt x="45456" y="426222"/>
                </a:cubicBezTo>
                <a:lnTo>
                  <a:pt x="186851" y="405697"/>
                </a:lnTo>
                <a:cubicBezTo>
                  <a:pt x="334518" y="384276"/>
                  <a:pt x="462148" y="291506"/>
                  <a:pt x="528203" y="157685"/>
                </a:cubicBezTo>
                <a:lnTo>
                  <a:pt x="591408" y="29566"/>
                </a:lnTo>
                <a:cubicBezTo>
                  <a:pt x="610874" y="-9855"/>
                  <a:pt x="667074" y="-9855"/>
                  <a:pt x="686459" y="29566"/>
                </a:cubicBezTo>
                <a:lnTo>
                  <a:pt x="749663" y="157685"/>
                </a:lnTo>
                <a:cubicBezTo>
                  <a:pt x="815718" y="291506"/>
                  <a:pt x="943348" y="384195"/>
                  <a:pt x="1091015" y="405697"/>
                </a:cubicBezTo>
                <a:lnTo>
                  <a:pt x="1232411" y="426222"/>
                </a:lnTo>
                <a:cubicBezTo>
                  <a:pt x="1275905" y="432575"/>
                  <a:pt x="1293253" y="486006"/>
                  <a:pt x="1261814" y="516631"/>
                </a:cubicBezTo>
                <a:lnTo>
                  <a:pt x="1159514" y="616324"/>
                </a:lnTo>
                <a:cubicBezTo>
                  <a:pt x="1052653" y="720497"/>
                  <a:pt x="1003946" y="870526"/>
                  <a:pt x="1029114" y="1017623"/>
                </a:cubicBezTo>
                <a:lnTo>
                  <a:pt x="1053304" y="1158448"/>
                </a:lnTo>
                <a:cubicBezTo>
                  <a:pt x="1060717" y="1201779"/>
                  <a:pt x="1015268" y="1234766"/>
                  <a:pt x="976417" y="1214322"/>
                </a:cubicBezTo>
                <a:lnTo>
                  <a:pt x="849927" y="1147860"/>
                </a:lnTo>
                <a:cubicBezTo>
                  <a:pt x="717817" y="1078465"/>
                  <a:pt x="560050" y="1078465"/>
                  <a:pt x="427940" y="1147860"/>
                </a:cubicBezTo>
                <a:close/>
              </a:path>
            </a:pathLst>
          </a:custGeom>
          <a:noFill/>
          <a:ln w="25400" cap="rnd">
            <a:gradFill>
              <a:gsLst>
                <a:gs pos="0">
                  <a:srgbClr val="58BC46"/>
                </a:gs>
                <a:gs pos="100000">
                  <a:srgbClr val="BCE8D7">
                    <a:alpha val="0"/>
                  </a:srgbClr>
                </a:gs>
              </a:gsLst>
              <a:lin ang="5400000" scaled="1"/>
            </a:gradFill>
            <a:prstDash val="solid"/>
            <a:round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540" name="组合 539">
            <a:extLst>
              <a:ext uri="{FF2B5EF4-FFF2-40B4-BE49-F238E27FC236}">
                <a16:creationId xmlns:a16="http://schemas.microsoft.com/office/drawing/2014/main" id="{18CE0B1C-40E6-46F8-5192-4773148B230B}"/>
              </a:ext>
            </a:extLst>
          </p:cNvPr>
          <p:cNvGrpSpPr/>
          <p:nvPr/>
        </p:nvGrpSpPr>
        <p:grpSpPr>
          <a:xfrm>
            <a:off x="1480102" y="2298930"/>
            <a:ext cx="1440490" cy="403777"/>
            <a:chOff x="1390310" y="2314254"/>
            <a:chExt cx="1294131" cy="294577"/>
          </a:xfrm>
        </p:grpSpPr>
        <p:sp>
          <p:nvSpPr>
            <p:cNvPr id="538" name="矩形: 圆角 537">
              <a:extLst>
                <a:ext uri="{FF2B5EF4-FFF2-40B4-BE49-F238E27FC236}">
                  <a16:creationId xmlns:a16="http://schemas.microsoft.com/office/drawing/2014/main" id="{7DA6E68C-DCD1-B393-5546-1BF8BAFE06D7}"/>
                </a:ext>
              </a:extLst>
            </p:cNvPr>
            <p:cNvSpPr/>
            <p:nvPr/>
          </p:nvSpPr>
          <p:spPr>
            <a:xfrm>
              <a:off x="1390310" y="2314254"/>
              <a:ext cx="1294131" cy="294577"/>
            </a:xfrm>
            <a:prstGeom prst="roundRect">
              <a:avLst>
                <a:gd name="adj" fmla="val 50000"/>
              </a:avLst>
            </a:prstGeom>
            <a:solidFill>
              <a:srgbClr val="05755F"/>
            </a:solidFill>
            <a:ln>
              <a:solidFill>
                <a:srgbClr val="05755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39" name="文本框 538">
              <a:extLst>
                <a:ext uri="{FF2B5EF4-FFF2-40B4-BE49-F238E27FC236}">
                  <a16:creationId xmlns:a16="http://schemas.microsoft.com/office/drawing/2014/main" id="{1F909557-4112-8DD0-BCFF-8778D8B10154}"/>
                </a:ext>
              </a:extLst>
            </p:cNvPr>
            <p:cNvSpPr txBox="1"/>
            <p:nvPr/>
          </p:nvSpPr>
          <p:spPr>
            <a:xfrm>
              <a:off x="1511484" y="2343274"/>
              <a:ext cx="1097360" cy="2469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</a:rPr>
                <a:t>小学课件</a:t>
              </a:r>
            </a:p>
          </p:txBody>
        </p:sp>
      </p:grpSp>
      <p:grpSp>
        <p:nvGrpSpPr>
          <p:cNvPr id="541" name="组合 540">
            <a:extLst>
              <a:ext uri="{FF2B5EF4-FFF2-40B4-BE49-F238E27FC236}">
                <a16:creationId xmlns:a16="http://schemas.microsoft.com/office/drawing/2014/main" id="{44F59CC0-EA39-1A99-FD11-2538375AF82B}"/>
              </a:ext>
            </a:extLst>
          </p:cNvPr>
          <p:cNvGrpSpPr/>
          <p:nvPr/>
        </p:nvGrpSpPr>
        <p:grpSpPr>
          <a:xfrm>
            <a:off x="3023282" y="2298930"/>
            <a:ext cx="1440490" cy="403777"/>
            <a:chOff x="1390310" y="2314254"/>
            <a:chExt cx="1294131" cy="294577"/>
          </a:xfrm>
        </p:grpSpPr>
        <p:sp>
          <p:nvSpPr>
            <p:cNvPr id="542" name="矩形: 圆角 541">
              <a:extLst>
                <a:ext uri="{FF2B5EF4-FFF2-40B4-BE49-F238E27FC236}">
                  <a16:creationId xmlns:a16="http://schemas.microsoft.com/office/drawing/2014/main" id="{331F47B1-0FB4-2F4F-D202-5012C28EB3C6}"/>
                </a:ext>
              </a:extLst>
            </p:cNvPr>
            <p:cNvSpPr/>
            <p:nvPr/>
          </p:nvSpPr>
          <p:spPr>
            <a:xfrm>
              <a:off x="1390310" y="2314254"/>
              <a:ext cx="1294131" cy="294577"/>
            </a:xfrm>
            <a:prstGeom prst="roundRect">
              <a:avLst>
                <a:gd name="adj" fmla="val 50000"/>
              </a:avLst>
            </a:prstGeom>
            <a:solidFill>
              <a:srgbClr val="BCE8D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43" name="文本框 542">
              <a:extLst>
                <a:ext uri="{FF2B5EF4-FFF2-40B4-BE49-F238E27FC236}">
                  <a16:creationId xmlns:a16="http://schemas.microsoft.com/office/drawing/2014/main" id="{1BD606A6-1AB7-C2D7-407A-598DBD9523CA}"/>
                </a:ext>
              </a:extLst>
            </p:cNvPr>
            <p:cNvSpPr txBox="1"/>
            <p:nvPr/>
          </p:nvSpPr>
          <p:spPr>
            <a:xfrm>
              <a:off x="1511484" y="2343274"/>
              <a:ext cx="1097360" cy="2469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工作汇报</a:t>
              </a:r>
            </a:p>
          </p:txBody>
        </p:sp>
      </p:grpSp>
      <p:grpSp>
        <p:nvGrpSpPr>
          <p:cNvPr id="544" name="组合 543">
            <a:extLst>
              <a:ext uri="{FF2B5EF4-FFF2-40B4-BE49-F238E27FC236}">
                <a16:creationId xmlns:a16="http://schemas.microsoft.com/office/drawing/2014/main" id="{3C730544-33DC-8F41-30D6-482B179310CA}"/>
              </a:ext>
            </a:extLst>
          </p:cNvPr>
          <p:cNvGrpSpPr/>
          <p:nvPr/>
        </p:nvGrpSpPr>
        <p:grpSpPr>
          <a:xfrm>
            <a:off x="4566462" y="2298930"/>
            <a:ext cx="1440490" cy="403777"/>
            <a:chOff x="1390310" y="2314254"/>
            <a:chExt cx="1294131" cy="294577"/>
          </a:xfrm>
        </p:grpSpPr>
        <p:sp>
          <p:nvSpPr>
            <p:cNvPr id="545" name="矩形: 圆角 544">
              <a:extLst>
                <a:ext uri="{FF2B5EF4-FFF2-40B4-BE49-F238E27FC236}">
                  <a16:creationId xmlns:a16="http://schemas.microsoft.com/office/drawing/2014/main" id="{268B1BA2-4C6B-2126-4866-2370DCB5CE71}"/>
                </a:ext>
              </a:extLst>
            </p:cNvPr>
            <p:cNvSpPr/>
            <p:nvPr/>
          </p:nvSpPr>
          <p:spPr>
            <a:xfrm>
              <a:off x="1390310" y="2314254"/>
              <a:ext cx="1294131" cy="294577"/>
            </a:xfrm>
            <a:prstGeom prst="roundRect">
              <a:avLst>
                <a:gd name="adj" fmla="val 50000"/>
              </a:avLst>
            </a:prstGeom>
            <a:solidFill>
              <a:srgbClr val="05755F"/>
            </a:solidFill>
            <a:ln>
              <a:solidFill>
                <a:srgbClr val="05755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46" name="文本框 545">
              <a:extLst>
                <a:ext uri="{FF2B5EF4-FFF2-40B4-BE49-F238E27FC236}">
                  <a16:creationId xmlns:a16="http://schemas.microsoft.com/office/drawing/2014/main" id="{ED208C18-C3DF-29AA-CDC5-4734719CE34D}"/>
                </a:ext>
              </a:extLst>
            </p:cNvPr>
            <p:cNvSpPr txBox="1"/>
            <p:nvPr/>
          </p:nvSpPr>
          <p:spPr>
            <a:xfrm>
              <a:off x="1511484" y="2343274"/>
              <a:ext cx="1097360" cy="2469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</a:rPr>
                <a:t>赛教演讲</a:t>
              </a:r>
            </a:p>
          </p:txBody>
        </p:sp>
      </p:grpSp>
      <p:grpSp>
        <p:nvGrpSpPr>
          <p:cNvPr id="547" name="组合 546">
            <a:extLst>
              <a:ext uri="{FF2B5EF4-FFF2-40B4-BE49-F238E27FC236}">
                <a16:creationId xmlns:a16="http://schemas.microsoft.com/office/drawing/2014/main" id="{00E6BAC8-4603-79AE-8D34-3A56DA5C1967}"/>
              </a:ext>
            </a:extLst>
          </p:cNvPr>
          <p:cNvGrpSpPr/>
          <p:nvPr/>
        </p:nvGrpSpPr>
        <p:grpSpPr>
          <a:xfrm>
            <a:off x="6109642" y="2298930"/>
            <a:ext cx="1440490" cy="403777"/>
            <a:chOff x="1390310" y="2314254"/>
            <a:chExt cx="1294131" cy="294577"/>
          </a:xfrm>
        </p:grpSpPr>
        <p:sp>
          <p:nvSpPr>
            <p:cNvPr id="548" name="矩形: 圆角 547">
              <a:extLst>
                <a:ext uri="{FF2B5EF4-FFF2-40B4-BE49-F238E27FC236}">
                  <a16:creationId xmlns:a16="http://schemas.microsoft.com/office/drawing/2014/main" id="{738F5D7C-F807-EC7C-C060-48A96ADB52CD}"/>
                </a:ext>
              </a:extLst>
            </p:cNvPr>
            <p:cNvSpPr/>
            <p:nvPr/>
          </p:nvSpPr>
          <p:spPr>
            <a:xfrm>
              <a:off x="1390310" y="2314254"/>
              <a:ext cx="1294131" cy="294577"/>
            </a:xfrm>
            <a:prstGeom prst="roundRect">
              <a:avLst>
                <a:gd name="adj" fmla="val 50000"/>
              </a:avLst>
            </a:prstGeom>
            <a:solidFill>
              <a:srgbClr val="BCE8D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49" name="文本框 548">
              <a:extLst>
                <a:ext uri="{FF2B5EF4-FFF2-40B4-BE49-F238E27FC236}">
                  <a16:creationId xmlns:a16="http://schemas.microsoft.com/office/drawing/2014/main" id="{8A53B2FA-FD2C-6E8C-7FF2-BAA9BD8E0EA7}"/>
                </a:ext>
              </a:extLst>
            </p:cNvPr>
            <p:cNvSpPr txBox="1"/>
            <p:nvPr/>
          </p:nvSpPr>
          <p:spPr>
            <a:xfrm>
              <a:off x="1511484" y="2343274"/>
              <a:ext cx="1097360" cy="2469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教师说课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6574981E-CD41-C539-5484-A1A52A0A9221}"/>
              </a:ext>
            </a:extLst>
          </p:cNvPr>
          <p:cNvGrpSpPr/>
          <p:nvPr/>
        </p:nvGrpSpPr>
        <p:grpSpPr>
          <a:xfrm>
            <a:off x="1399436" y="3671772"/>
            <a:ext cx="4584134" cy="307778"/>
            <a:chOff x="4289813" y="5868700"/>
            <a:chExt cx="2474661" cy="307778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5A2C8F59-131D-0EF2-7B2F-45525DE98811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204" name="文本框 203">
              <a:extLst>
                <a:ext uri="{FF2B5EF4-FFF2-40B4-BE49-F238E27FC236}">
                  <a16:creationId xmlns:a16="http://schemas.microsoft.com/office/drawing/2014/main" id="{C1AB1F3F-47A7-03A1-D361-A698A06E0E2B}"/>
                </a:ext>
              </a:extLst>
            </p:cNvPr>
            <p:cNvSpPr txBox="1"/>
            <p:nvPr/>
          </p:nvSpPr>
          <p:spPr>
            <a:xfrm>
              <a:off x="5428760" y="5868700"/>
              <a:ext cx="13357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2023.09.01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28672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 51PPT</a:t>
            </a:r>
            <a:r>
              <a:rPr lang="zh-CN" altLang="en-US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DBF8C021-355A-87D5-C0A1-4CC323C7715C}"/>
              </a:ext>
            </a:extLst>
          </p:cNvPr>
          <p:cNvGrpSpPr/>
          <p:nvPr/>
        </p:nvGrpSpPr>
        <p:grpSpPr>
          <a:xfrm>
            <a:off x="1170281" y="3790177"/>
            <a:ext cx="2784061" cy="1350906"/>
            <a:chOff x="1723534" y="4190963"/>
            <a:chExt cx="2784061" cy="1350906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D2C4FB25-97D8-3717-0352-6EAF85DD75B7}"/>
                </a:ext>
              </a:extLst>
            </p:cNvPr>
            <p:cNvSpPr/>
            <p:nvPr/>
          </p:nvSpPr>
          <p:spPr>
            <a:xfrm>
              <a:off x="2503331" y="4852805"/>
              <a:ext cx="577697" cy="685176"/>
            </a:xfrm>
            <a:custGeom>
              <a:avLst/>
              <a:gdLst>
                <a:gd name="connsiteX0" fmla="*/ 0 w 1120597"/>
                <a:gd name="connsiteY0" fmla="*/ 0 h 1329080"/>
                <a:gd name="connsiteX1" fmla="*/ 1120597 w 1120597"/>
                <a:gd name="connsiteY1" fmla="*/ 0 h 1329080"/>
                <a:gd name="connsiteX2" fmla="*/ 1120597 w 1120597"/>
                <a:gd name="connsiteY2" fmla="*/ 1329080 h 1329080"/>
                <a:gd name="connsiteX3" fmla="*/ 0 w 1120597"/>
                <a:gd name="connsiteY3" fmla="*/ 1329080 h 1329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0597" h="1329080">
                  <a:moveTo>
                    <a:pt x="0" y="0"/>
                  </a:moveTo>
                  <a:lnTo>
                    <a:pt x="1120597" y="0"/>
                  </a:lnTo>
                  <a:lnTo>
                    <a:pt x="1120597" y="1329080"/>
                  </a:lnTo>
                  <a:lnTo>
                    <a:pt x="0" y="1329080"/>
                  </a:lnTo>
                  <a:close/>
                </a:path>
              </a:pathLst>
            </a:custGeom>
            <a:solidFill>
              <a:srgbClr val="05755F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B9BE9040-EE77-E125-B0F9-2488EE8003B6}"/>
                </a:ext>
              </a:extLst>
            </p:cNvPr>
            <p:cNvSpPr/>
            <p:nvPr/>
          </p:nvSpPr>
          <p:spPr>
            <a:xfrm>
              <a:off x="2503331" y="4852805"/>
              <a:ext cx="577697" cy="685176"/>
            </a:xfrm>
            <a:custGeom>
              <a:avLst/>
              <a:gdLst>
                <a:gd name="connsiteX0" fmla="*/ 0 w 1120597"/>
                <a:gd name="connsiteY0" fmla="*/ 0 h 1329080"/>
                <a:gd name="connsiteX1" fmla="*/ 1120597 w 1120597"/>
                <a:gd name="connsiteY1" fmla="*/ 0 h 1329080"/>
                <a:gd name="connsiteX2" fmla="*/ 1120597 w 1120597"/>
                <a:gd name="connsiteY2" fmla="*/ 1329080 h 1329080"/>
                <a:gd name="connsiteX3" fmla="*/ 0 w 1120597"/>
                <a:gd name="connsiteY3" fmla="*/ 1329080 h 1329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0597" h="1329080">
                  <a:moveTo>
                    <a:pt x="0" y="0"/>
                  </a:moveTo>
                  <a:lnTo>
                    <a:pt x="1120597" y="0"/>
                  </a:lnTo>
                  <a:lnTo>
                    <a:pt x="1120597" y="1329080"/>
                  </a:lnTo>
                  <a:lnTo>
                    <a:pt x="0" y="1329080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427FCE00-4A12-ED57-8B5F-7F3DB46D018D}"/>
                </a:ext>
              </a:extLst>
            </p:cNvPr>
            <p:cNvSpPr/>
            <p:nvPr/>
          </p:nvSpPr>
          <p:spPr>
            <a:xfrm>
              <a:off x="2374286" y="4413698"/>
              <a:ext cx="1041552" cy="565676"/>
            </a:xfrm>
            <a:custGeom>
              <a:avLst/>
              <a:gdLst>
                <a:gd name="connsiteX0" fmla="*/ 1606144 w 2020366"/>
                <a:gd name="connsiteY0" fmla="*/ 1097280 h 1097279"/>
                <a:gd name="connsiteX1" fmla="*/ 0 w 2020366"/>
                <a:gd name="connsiteY1" fmla="*/ 1097280 h 1097279"/>
                <a:gd name="connsiteX2" fmla="*/ 413537 w 2020366"/>
                <a:gd name="connsiteY2" fmla="*/ 0 h 1097279"/>
                <a:gd name="connsiteX3" fmla="*/ 2020367 w 2020366"/>
                <a:gd name="connsiteY3" fmla="*/ 0 h 1097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0366" h="1097279">
                  <a:moveTo>
                    <a:pt x="1606144" y="1097280"/>
                  </a:moveTo>
                  <a:lnTo>
                    <a:pt x="0" y="1097280"/>
                  </a:lnTo>
                  <a:lnTo>
                    <a:pt x="413537" y="0"/>
                  </a:lnTo>
                  <a:lnTo>
                    <a:pt x="2020367" y="0"/>
                  </a:lnTo>
                  <a:close/>
                </a:path>
              </a:pathLst>
            </a:custGeom>
            <a:solidFill>
              <a:srgbClr val="BCE8D7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7B5F1682-FF53-7FCA-D688-A7CD412A9B14}"/>
                </a:ext>
              </a:extLst>
            </p:cNvPr>
            <p:cNvSpPr/>
            <p:nvPr/>
          </p:nvSpPr>
          <p:spPr>
            <a:xfrm>
              <a:off x="2374286" y="4413698"/>
              <a:ext cx="1041552" cy="565676"/>
            </a:xfrm>
            <a:custGeom>
              <a:avLst/>
              <a:gdLst>
                <a:gd name="connsiteX0" fmla="*/ 1606144 w 2020366"/>
                <a:gd name="connsiteY0" fmla="*/ 1097280 h 1097279"/>
                <a:gd name="connsiteX1" fmla="*/ 0 w 2020366"/>
                <a:gd name="connsiteY1" fmla="*/ 1097280 h 1097279"/>
                <a:gd name="connsiteX2" fmla="*/ 413537 w 2020366"/>
                <a:gd name="connsiteY2" fmla="*/ 0 h 1097279"/>
                <a:gd name="connsiteX3" fmla="*/ 2020367 w 2020366"/>
                <a:gd name="connsiteY3" fmla="*/ 0 h 1097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0366" h="1097279">
                  <a:moveTo>
                    <a:pt x="1606144" y="1097280"/>
                  </a:moveTo>
                  <a:lnTo>
                    <a:pt x="0" y="1097280"/>
                  </a:lnTo>
                  <a:lnTo>
                    <a:pt x="413537" y="0"/>
                  </a:lnTo>
                  <a:lnTo>
                    <a:pt x="2020367" y="0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D326973A-3230-94AB-9F3C-0EB2AB88CCDF}"/>
                </a:ext>
              </a:extLst>
            </p:cNvPr>
            <p:cNvSpPr/>
            <p:nvPr/>
          </p:nvSpPr>
          <p:spPr>
            <a:xfrm>
              <a:off x="2870314" y="4285360"/>
              <a:ext cx="135762" cy="128338"/>
            </a:xfrm>
            <a:custGeom>
              <a:avLst/>
              <a:gdLst>
                <a:gd name="connsiteX0" fmla="*/ 0 w 263347"/>
                <a:gd name="connsiteY0" fmla="*/ 0 h 248945"/>
                <a:gd name="connsiteX1" fmla="*/ 263347 w 263347"/>
                <a:gd name="connsiteY1" fmla="*/ 0 h 248945"/>
                <a:gd name="connsiteX2" fmla="*/ 263347 w 263347"/>
                <a:gd name="connsiteY2" fmla="*/ 248945 h 248945"/>
                <a:gd name="connsiteX3" fmla="*/ 0 w 263347"/>
                <a:gd name="connsiteY3" fmla="*/ 248945 h 248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3347" h="248945">
                  <a:moveTo>
                    <a:pt x="0" y="0"/>
                  </a:moveTo>
                  <a:lnTo>
                    <a:pt x="263347" y="0"/>
                  </a:lnTo>
                  <a:lnTo>
                    <a:pt x="263347" y="248945"/>
                  </a:lnTo>
                  <a:lnTo>
                    <a:pt x="0" y="248945"/>
                  </a:lnTo>
                  <a:close/>
                </a:path>
              </a:pathLst>
            </a:custGeom>
            <a:solidFill>
              <a:srgbClr val="1C1931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DE08E838-DC37-FF07-4006-BA4630BBDA01}"/>
                </a:ext>
              </a:extLst>
            </p:cNvPr>
            <p:cNvSpPr/>
            <p:nvPr/>
          </p:nvSpPr>
          <p:spPr>
            <a:xfrm>
              <a:off x="2870314" y="4285360"/>
              <a:ext cx="135762" cy="128338"/>
            </a:xfrm>
            <a:custGeom>
              <a:avLst/>
              <a:gdLst>
                <a:gd name="connsiteX0" fmla="*/ 0 w 263347"/>
                <a:gd name="connsiteY0" fmla="*/ 0 h 248945"/>
                <a:gd name="connsiteX1" fmla="*/ 263347 w 263347"/>
                <a:gd name="connsiteY1" fmla="*/ 0 h 248945"/>
                <a:gd name="connsiteX2" fmla="*/ 263347 w 263347"/>
                <a:gd name="connsiteY2" fmla="*/ 248945 h 248945"/>
                <a:gd name="connsiteX3" fmla="*/ 0 w 263347"/>
                <a:gd name="connsiteY3" fmla="*/ 248945 h 248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3347" h="248945">
                  <a:moveTo>
                    <a:pt x="0" y="0"/>
                  </a:moveTo>
                  <a:lnTo>
                    <a:pt x="263347" y="0"/>
                  </a:lnTo>
                  <a:lnTo>
                    <a:pt x="263347" y="248945"/>
                  </a:lnTo>
                  <a:lnTo>
                    <a:pt x="0" y="248945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278776B4-7EA5-0D8D-F038-BC3E43141CF3}"/>
                </a:ext>
              </a:extLst>
            </p:cNvPr>
            <p:cNvSpPr/>
            <p:nvPr/>
          </p:nvSpPr>
          <p:spPr>
            <a:xfrm>
              <a:off x="2836374" y="4234096"/>
              <a:ext cx="203997" cy="51264"/>
            </a:xfrm>
            <a:custGeom>
              <a:avLst/>
              <a:gdLst>
                <a:gd name="connsiteX0" fmla="*/ 0 w 395706"/>
                <a:gd name="connsiteY0" fmla="*/ 0 h 99441"/>
                <a:gd name="connsiteX1" fmla="*/ 395707 w 395706"/>
                <a:gd name="connsiteY1" fmla="*/ 0 h 99441"/>
                <a:gd name="connsiteX2" fmla="*/ 395707 w 395706"/>
                <a:gd name="connsiteY2" fmla="*/ 99441 h 99441"/>
                <a:gd name="connsiteX3" fmla="*/ 0 w 395706"/>
                <a:gd name="connsiteY3" fmla="*/ 99441 h 99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5706" h="99441">
                  <a:moveTo>
                    <a:pt x="0" y="0"/>
                  </a:moveTo>
                  <a:lnTo>
                    <a:pt x="395707" y="0"/>
                  </a:lnTo>
                  <a:lnTo>
                    <a:pt x="395707" y="99441"/>
                  </a:lnTo>
                  <a:lnTo>
                    <a:pt x="0" y="99441"/>
                  </a:lnTo>
                  <a:close/>
                </a:path>
              </a:pathLst>
            </a:custGeom>
            <a:solidFill>
              <a:srgbClr val="28264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310AC0ED-2BBE-0B70-9E22-D7ED4C04C34E}"/>
                </a:ext>
              </a:extLst>
            </p:cNvPr>
            <p:cNvSpPr/>
            <p:nvPr/>
          </p:nvSpPr>
          <p:spPr>
            <a:xfrm>
              <a:off x="2836374" y="4234096"/>
              <a:ext cx="203997" cy="51264"/>
            </a:xfrm>
            <a:custGeom>
              <a:avLst/>
              <a:gdLst>
                <a:gd name="connsiteX0" fmla="*/ 0 w 395706"/>
                <a:gd name="connsiteY0" fmla="*/ 0 h 99441"/>
                <a:gd name="connsiteX1" fmla="*/ 395707 w 395706"/>
                <a:gd name="connsiteY1" fmla="*/ 0 h 99441"/>
                <a:gd name="connsiteX2" fmla="*/ 395707 w 395706"/>
                <a:gd name="connsiteY2" fmla="*/ 99441 h 99441"/>
                <a:gd name="connsiteX3" fmla="*/ 0 w 395706"/>
                <a:gd name="connsiteY3" fmla="*/ 99441 h 99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5706" h="99441">
                  <a:moveTo>
                    <a:pt x="0" y="0"/>
                  </a:moveTo>
                  <a:lnTo>
                    <a:pt x="395707" y="0"/>
                  </a:lnTo>
                  <a:lnTo>
                    <a:pt x="395707" y="99441"/>
                  </a:lnTo>
                  <a:lnTo>
                    <a:pt x="0" y="99441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E70CB318-FE68-05A0-4F8B-87C00870274A}"/>
                </a:ext>
              </a:extLst>
            </p:cNvPr>
            <p:cNvSpPr/>
            <p:nvPr/>
          </p:nvSpPr>
          <p:spPr>
            <a:xfrm>
              <a:off x="2636619" y="5057509"/>
              <a:ext cx="311122" cy="254555"/>
            </a:xfrm>
            <a:custGeom>
              <a:avLst/>
              <a:gdLst>
                <a:gd name="connsiteX0" fmla="*/ 0 w 603504"/>
                <a:gd name="connsiteY0" fmla="*/ 0 h 493776"/>
                <a:gd name="connsiteX1" fmla="*/ 603504 w 603504"/>
                <a:gd name="connsiteY1" fmla="*/ 0 h 493776"/>
                <a:gd name="connsiteX2" fmla="*/ 603504 w 603504"/>
                <a:gd name="connsiteY2" fmla="*/ 493776 h 493776"/>
                <a:gd name="connsiteX3" fmla="*/ 0 w 603504"/>
                <a:gd name="connsiteY3" fmla="*/ 493776 h 49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3504" h="493776">
                  <a:moveTo>
                    <a:pt x="0" y="0"/>
                  </a:moveTo>
                  <a:lnTo>
                    <a:pt x="603504" y="0"/>
                  </a:lnTo>
                  <a:lnTo>
                    <a:pt x="603504" y="493776"/>
                  </a:lnTo>
                  <a:lnTo>
                    <a:pt x="0" y="493776"/>
                  </a:lnTo>
                  <a:close/>
                </a:path>
              </a:pathLst>
            </a:custGeom>
            <a:solidFill>
              <a:srgbClr val="71B8BC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ED3E2CA6-EFD4-792D-911D-C66830D4C363}"/>
                </a:ext>
              </a:extLst>
            </p:cNvPr>
            <p:cNvSpPr/>
            <p:nvPr/>
          </p:nvSpPr>
          <p:spPr>
            <a:xfrm>
              <a:off x="2636619" y="5057509"/>
              <a:ext cx="180663" cy="237938"/>
            </a:xfrm>
            <a:custGeom>
              <a:avLst/>
              <a:gdLst>
                <a:gd name="connsiteX0" fmla="*/ 0 w 350443"/>
                <a:gd name="connsiteY0" fmla="*/ 280492 h 461543"/>
                <a:gd name="connsiteX1" fmla="*/ 0 w 350443"/>
                <a:gd name="connsiteY1" fmla="*/ 461543 h 461543"/>
                <a:gd name="connsiteX2" fmla="*/ 350444 w 350443"/>
                <a:gd name="connsiteY2" fmla="*/ 0 h 461543"/>
                <a:gd name="connsiteX3" fmla="*/ 212598 w 350443"/>
                <a:gd name="connsiteY3" fmla="*/ 0 h 461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0443" h="461543">
                  <a:moveTo>
                    <a:pt x="0" y="280492"/>
                  </a:moveTo>
                  <a:lnTo>
                    <a:pt x="0" y="461543"/>
                  </a:lnTo>
                  <a:lnTo>
                    <a:pt x="350444" y="0"/>
                  </a:lnTo>
                  <a:lnTo>
                    <a:pt x="212598" y="0"/>
                  </a:lnTo>
                  <a:close/>
                </a:path>
              </a:pathLst>
            </a:custGeom>
            <a:solidFill>
              <a:srgbClr val="D0F6FB">
                <a:alpha val="62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E9486B93-D16A-3A23-3FFB-506195CAAAA3}"/>
                </a:ext>
              </a:extLst>
            </p:cNvPr>
            <p:cNvSpPr/>
            <p:nvPr/>
          </p:nvSpPr>
          <p:spPr>
            <a:xfrm>
              <a:off x="2648286" y="5057509"/>
              <a:ext cx="228745" cy="254555"/>
            </a:xfrm>
            <a:custGeom>
              <a:avLst/>
              <a:gdLst>
                <a:gd name="connsiteX0" fmla="*/ 0 w 443712"/>
                <a:gd name="connsiteY0" fmla="*/ 493776 h 493776"/>
                <a:gd name="connsiteX1" fmla="*/ 68580 w 443712"/>
                <a:gd name="connsiteY1" fmla="*/ 493776 h 493776"/>
                <a:gd name="connsiteX2" fmla="*/ 443712 w 443712"/>
                <a:gd name="connsiteY2" fmla="*/ 0 h 493776"/>
                <a:gd name="connsiteX3" fmla="*/ 375132 w 443712"/>
                <a:gd name="connsiteY3" fmla="*/ 0 h 49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3712" h="493776">
                  <a:moveTo>
                    <a:pt x="0" y="493776"/>
                  </a:moveTo>
                  <a:lnTo>
                    <a:pt x="68580" y="493776"/>
                  </a:lnTo>
                  <a:lnTo>
                    <a:pt x="443712" y="0"/>
                  </a:lnTo>
                  <a:lnTo>
                    <a:pt x="375132" y="0"/>
                  </a:lnTo>
                  <a:close/>
                </a:path>
              </a:pathLst>
            </a:custGeom>
            <a:solidFill>
              <a:srgbClr val="D0F6FB">
                <a:alpha val="62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16879300-205D-1F37-6868-914655A7339D}"/>
                </a:ext>
              </a:extLst>
            </p:cNvPr>
            <p:cNvSpPr/>
            <p:nvPr/>
          </p:nvSpPr>
          <p:spPr>
            <a:xfrm>
              <a:off x="2636619" y="5057509"/>
              <a:ext cx="311122" cy="254555"/>
            </a:xfrm>
            <a:custGeom>
              <a:avLst/>
              <a:gdLst>
                <a:gd name="connsiteX0" fmla="*/ 0 w 603504"/>
                <a:gd name="connsiteY0" fmla="*/ 0 h 493776"/>
                <a:gd name="connsiteX1" fmla="*/ 603504 w 603504"/>
                <a:gd name="connsiteY1" fmla="*/ 0 h 493776"/>
                <a:gd name="connsiteX2" fmla="*/ 603504 w 603504"/>
                <a:gd name="connsiteY2" fmla="*/ 493776 h 493776"/>
                <a:gd name="connsiteX3" fmla="*/ 0 w 603504"/>
                <a:gd name="connsiteY3" fmla="*/ 493776 h 49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3504" h="493776">
                  <a:moveTo>
                    <a:pt x="0" y="0"/>
                  </a:moveTo>
                  <a:lnTo>
                    <a:pt x="603504" y="0"/>
                  </a:lnTo>
                  <a:lnTo>
                    <a:pt x="603504" y="493776"/>
                  </a:lnTo>
                  <a:lnTo>
                    <a:pt x="0" y="493776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C4FB5D3A-2117-4445-8DFE-ADA2AD9FBDD1}"/>
                </a:ext>
              </a:extLst>
            </p:cNvPr>
            <p:cNvSpPr/>
            <p:nvPr/>
          </p:nvSpPr>
          <p:spPr>
            <a:xfrm>
              <a:off x="2618942" y="5312063"/>
              <a:ext cx="346477" cy="42426"/>
            </a:xfrm>
            <a:custGeom>
              <a:avLst/>
              <a:gdLst>
                <a:gd name="connsiteX0" fmla="*/ 0 w 672084"/>
                <a:gd name="connsiteY0" fmla="*/ 0 h 82296"/>
                <a:gd name="connsiteX1" fmla="*/ 672084 w 672084"/>
                <a:gd name="connsiteY1" fmla="*/ 0 h 82296"/>
                <a:gd name="connsiteX2" fmla="*/ 672084 w 672084"/>
                <a:gd name="connsiteY2" fmla="*/ 82296 h 82296"/>
                <a:gd name="connsiteX3" fmla="*/ 0 w 672084"/>
                <a:gd name="connsiteY3" fmla="*/ 82296 h 82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2084" h="82296">
                  <a:moveTo>
                    <a:pt x="0" y="0"/>
                  </a:moveTo>
                  <a:lnTo>
                    <a:pt x="672084" y="0"/>
                  </a:lnTo>
                  <a:lnTo>
                    <a:pt x="672084" y="82296"/>
                  </a:lnTo>
                  <a:lnTo>
                    <a:pt x="0" y="82296"/>
                  </a:lnTo>
                  <a:close/>
                </a:path>
              </a:pathLst>
            </a:custGeom>
            <a:solidFill>
              <a:srgbClr val="656B8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F163327D-49E5-876B-2543-8D3111C45D74}"/>
                </a:ext>
              </a:extLst>
            </p:cNvPr>
            <p:cNvSpPr/>
            <p:nvPr/>
          </p:nvSpPr>
          <p:spPr>
            <a:xfrm>
              <a:off x="2618942" y="5312063"/>
              <a:ext cx="346477" cy="42426"/>
            </a:xfrm>
            <a:custGeom>
              <a:avLst/>
              <a:gdLst>
                <a:gd name="connsiteX0" fmla="*/ 0 w 672084"/>
                <a:gd name="connsiteY0" fmla="*/ 0 h 82296"/>
                <a:gd name="connsiteX1" fmla="*/ 672084 w 672084"/>
                <a:gd name="connsiteY1" fmla="*/ 0 h 82296"/>
                <a:gd name="connsiteX2" fmla="*/ 672084 w 672084"/>
                <a:gd name="connsiteY2" fmla="*/ 82296 h 82296"/>
                <a:gd name="connsiteX3" fmla="*/ 0 w 672084"/>
                <a:gd name="connsiteY3" fmla="*/ 82296 h 82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2084" h="82296">
                  <a:moveTo>
                    <a:pt x="0" y="0"/>
                  </a:moveTo>
                  <a:lnTo>
                    <a:pt x="672084" y="0"/>
                  </a:lnTo>
                  <a:lnTo>
                    <a:pt x="672084" y="82296"/>
                  </a:lnTo>
                  <a:lnTo>
                    <a:pt x="0" y="82296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F9652EC6-AB72-4176-2761-F1AC6B1EDDA9}"/>
                </a:ext>
              </a:extLst>
            </p:cNvPr>
            <p:cNvSpPr/>
            <p:nvPr/>
          </p:nvSpPr>
          <p:spPr>
            <a:xfrm>
              <a:off x="4218642" y="4870128"/>
              <a:ext cx="246540" cy="442995"/>
            </a:xfrm>
            <a:custGeom>
              <a:avLst/>
              <a:gdLst>
                <a:gd name="connsiteX0" fmla="*/ 387679 w 478230"/>
                <a:gd name="connsiteY0" fmla="*/ 106299 h 859307"/>
                <a:gd name="connsiteX1" fmla="*/ 238860 w 478230"/>
                <a:gd name="connsiteY1" fmla="*/ 859307 h 859307"/>
                <a:gd name="connsiteX2" fmla="*/ 90042 w 478230"/>
                <a:gd name="connsiteY2" fmla="*/ 106299 h 859307"/>
                <a:gd name="connsiteX3" fmla="*/ 238860 w 478230"/>
                <a:gd name="connsiteY3" fmla="*/ 0 h 859307"/>
                <a:gd name="connsiteX4" fmla="*/ 387679 w 478230"/>
                <a:gd name="connsiteY4" fmla="*/ 106299 h 859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230" h="859307">
                  <a:moveTo>
                    <a:pt x="387679" y="106299"/>
                  </a:moveTo>
                  <a:cubicBezTo>
                    <a:pt x="493292" y="282550"/>
                    <a:pt x="570102" y="859307"/>
                    <a:pt x="238860" y="859307"/>
                  </a:cubicBezTo>
                  <a:cubicBezTo>
                    <a:pt x="-91695" y="859307"/>
                    <a:pt x="-14886" y="282550"/>
                    <a:pt x="90042" y="106299"/>
                  </a:cubicBezTo>
                  <a:cubicBezTo>
                    <a:pt x="133933" y="33604"/>
                    <a:pt x="191540" y="0"/>
                    <a:pt x="238860" y="0"/>
                  </a:cubicBezTo>
                  <a:cubicBezTo>
                    <a:pt x="286180" y="0"/>
                    <a:pt x="343788" y="33604"/>
                    <a:pt x="387679" y="106299"/>
                  </a:cubicBezTo>
                  <a:close/>
                </a:path>
              </a:pathLst>
            </a:custGeom>
            <a:solidFill>
              <a:srgbClr val="1FBE6A"/>
            </a:solidFill>
            <a:ln w="25400" cap="flat">
              <a:solidFill>
                <a:srgbClr val="1C1A3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9609E5A6-B9AD-860F-3BA1-5F2524D1A380}"/>
                </a:ext>
              </a:extLst>
            </p:cNvPr>
            <p:cNvSpPr/>
            <p:nvPr/>
          </p:nvSpPr>
          <p:spPr>
            <a:xfrm>
              <a:off x="4218642" y="4870128"/>
              <a:ext cx="246540" cy="442995"/>
            </a:xfrm>
            <a:custGeom>
              <a:avLst/>
              <a:gdLst>
                <a:gd name="connsiteX0" fmla="*/ 387679 w 478230"/>
                <a:gd name="connsiteY0" fmla="*/ 106299 h 859307"/>
                <a:gd name="connsiteX1" fmla="*/ 238860 w 478230"/>
                <a:gd name="connsiteY1" fmla="*/ 859307 h 859307"/>
                <a:gd name="connsiteX2" fmla="*/ 90042 w 478230"/>
                <a:gd name="connsiteY2" fmla="*/ 106299 h 859307"/>
                <a:gd name="connsiteX3" fmla="*/ 238860 w 478230"/>
                <a:gd name="connsiteY3" fmla="*/ 0 h 859307"/>
                <a:gd name="connsiteX4" fmla="*/ 387679 w 478230"/>
                <a:gd name="connsiteY4" fmla="*/ 106299 h 859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230" h="859307">
                  <a:moveTo>
                    <a:pt x="387679" y="106299"/>
                  </a:moveTo>
                  <a:cubicBezTo>
                    <a:pt x="493292" y="282550"/>
                    <a:pt x="570102" y="859307"/>
                    <a:pt x="238860" y="859307"/>
                  </a:cubicBezTo>
                  <a:cubicBezTo>
                    <a:pt x="-91695" y="859307"/>
                    <a:pt x="-14886" y="282550"/>
                    <a:pt x="90042" y="106299"/>
                  </a:cubicBezTo>
                  <a:cubicBezTo>
                    <a:pt x="133933" y="33604"/>
                    <a:pt x="191540" y="0"/>
                    <a:pt x="238860" y="0"/>
                  </a:cubicBezTo>
                  <a:cubicBezTo>
                    <a:pt x="286180" y="0"/>
                    <a:pt x="343788" y="33604"/>
                    <a:pt x="387679" y="106299"/>
                  </a:cubicBez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4A251955-43DC-A668-4E11-BC3243E64FEB}"/>
                </a:ext>
              </a:extLst>
            </p:cNvPr>
            <p:cNvSpPr/>
            <p:nvPr/>
          </p:nvSpPr>
          <p:spPr>
            <a:xfrm>
              <a:off x="4055536" y="4758407"/>
              <a:ext cx="246661" cy="517240"/>
            </a:xfrm>
            <a:custGeom>
              <a:avLst/>
              <a:gdLst>
                <a:gd name="connsiteX0" fmla="*/ 387912 w 478464"/>
                <a:gd name="connsiteY0" fmla="*/ 124130 h 1003325"/>
                <a:gd name="connsiteX1" fmla="*/ 239094 w 478464"/>
                <a:gd name="connsiteY1" fmla="*/ 1003326 h 1003325"/>
                <a:gd name="connsiteX2" fmla="*/ 90275 w 478464"/>
                <a:gd name="connsiteY2" fmla="*/ 124130 h 1003325"/>
                <a:gd name="connsiteX3" fmla="*/ 239094 w 478464"/>
                <a:gd name="connsiteY3" fmla="*/ 0 h 1003325"/>
                <a:gd name="connsiteX4" fmla="*/ 387912 w 478464"/>
                <a:gd name="connsiteY4" fmla="*/ 124130 h 1003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464" h="1003325">
                  <a:moveTo>
                    <a:pt x="387912" y="124130"/>
                  </a:moveTo>
                  <a:cubicBezTo>
                    <a:pt x="493525" y="329870"/>
                    <a:pt x="570335" y="1003326"/>
                    <a:pt x="239094" y="1003326"/>
                  </a:cubicBezTo>
                  <a:cubicBezTo>
                    <a:pt x="-92148" y="1003326"/>
                    <a:pt x="-14652" y="329870"/>
                    <a:pt x="90275" y="124130"/>
                  </a:cubicBezTo>
                  <a:cubicBezTo>
                    <a:pt x="134166" y="39090"/>
                    <a:pt x="191773" y="0"/>
                    <a:pt x="239094" y="0"/>
                  </a:cubicBezTo>
                  <a:cubicBezTo>
                    <a:pt x="286414" y="0"/>
                    <a:pt x="344021" y="39090"/>
                    <a:pt x="387912" y="124130"/>
                  </a:cubicBezTo>
                  <a:close/>
                </a:path>
              </a:pathLst>
            </a:custGeom>
            <a:solidFill>
              <a:srgbClr val="2CDF78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31241D08-944E-C068-3750-2B7C19606BF2}"/>
                </a:ext>
              </a:extLst>
            </p:cNvPr>
            <p:cNvSpPr/>
            <p:nvPr/>
          </p:nvSpPr>
          <p:spPr>
            <a:xfrm>
              <a:off x="4055536" y="4758407"/>
              <a:ext cx="246661" cy="517240"/>
            </a:xfrm>
            <a:custGeom>
              <a:avLst/>
              <a:gdLst>
                <a:gd name="connsiteX0" fmla="*/ 387912 w 478464"/>
                <a:gd name="connsiteY0" fmla="*/ 124130 h 1003325"/>
                <a:gd name="connsiteX1" fmla="*/ 239094 w 478464"/>
                <a:gd name="connsiteY1" fmla="*/ 1003326 h 1003325"/>
                <a:gd name="connsiteX2" fmla="*/ 90275 w 478464"/>
                <a:gd name="connsiteY2" fmla="*/ 124130 h 1003325"/>
                <a:gd name="connsiteX3" fmla="*/ 239094 w 478464"/>
                <a:gd name="connsiteY3" fmla="*/ 0 h 1003325"/>
                <a:gd name="connsiteX4" fmla="*/ 387912 w 478464"/>
                <a:gd name="connsiteY4" fmla="*/ 124130 h 1003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464" h="1003325">
                  <a:moveTo>
                    <a:pt x="387912" y="124130"/>
                  </a:moveTo>
                  <a:cubicBezTo>
                    <a:pt x="493525" y="329870"/>
                    <a:pt x="570335" y="1003326"/>
                    <a:pt x="239094" y="1003326"/>
                  </a:cubicBezTo>
                  <a:cubicBezTo>
                    <a:pt x="-92148" y="1003326"/>
                    <a:pt x="-14652" y="329870"/>
                    <a:pt x="90275" y="124130"/>
                  </a:cubicBezTo>
                  <a:cubicBezTo>
                    <a:pt x="134166" y="39090"/>
                    <a:pt x="191773" y="0"/>
                    <a:pt x="239094" y="0"/>
                  </a:cubicBezTo>
                  <a:cubicBezTo>
                    <a:pt x="286414" y="0"/>
                    <a:pt x="344021" y="39090"/>
                    <a:pt x="387912" y="124130"/>
                  </a:cubicBez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E7100A9C-29C4-9657-C9EF-289FEBA538FD}"/>
                </a:ext>
              </a:extLst>
            </p:cNvPr>
            <p:cNvSpPr/>
            <p:nvPr/>
          </p:nvSpPr>
          <p:spPr>
            <a:xfrm>
              <a:off x="2112599" y="4445822"/>
              <a:ext cx="261549" cy="819220"/>
            </a:xfrm>
            <a:custGeom>
              <a:avLst/>
              <a:gdLst>
                <a:gd name="connsiteX0" fmla="*/ 251807 w 507344"/>
                <a:gd name="connsiteY0" fmla="*/ 1589094 h 1589094"/>
                <a:gd name="connsiteX1" fmla="*/ 251807 w 507344"/>
                <a:gd name="connsiteY1" fmla="*/ 1589094 h 1589094"/>
                <a:gd name="connsiteX2" fmla="*/ 119 w 507344"/>
                <a:gd name="connsiteY2" fmla="*/ 1282542 h 1589094"/>
                <a:gd name="connsiteX3" fmla="*/ 268267 w 507344"/>
                <a:gd name="connsiteY3" fmla="*/ 14497 h 1589094"/>
                <a:gd name="connsiteX4" fmla="*/ 307357 w 507344"/>
                <a:gd name="connsiteY4" fmla="*/ 15869 h 1589094"/>
                <a:gd name="connsiteX5" fmla="*/ 504182 w 507344"/>
                <a:gd name="connsiteY5" fmla="*/ 1292143 h 1589094"/>
                <a:gd name="connsiteX6" fmla="*/ 251807 w 507344"/>
                <a:gd name="connsiteY6" fmla="*/ 1589094 h 1589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7344" h="1589094">
                  <a:moveTo>
                    <a:pt x="251807" y="1589094"/>
                  </a:moveTo>
                  <a:lnTo>
                    <a:pt x="251807" y="1589094"/>
                  </a:lnTo>
                  <a:cubicBezTo>
                    <a:pt x="109161" y="1589094"/>
                    <a:pt x="805" y="1442333"/>
                    <a:pt x="119" y="1282542"/>
                  </a:cubicBezTo>
                  <a:cubicBezTo>
                    <a:pt x="-3996" y="879977"/>
                    <a:pt x="98874" y="452038"/>
                    <a:pt x="268267" y="14497"/>
                  </a:cubicBezTo>
                  <a:cubicBezTo>
                    <a:pt x="275810" y="-5391"/>
                    <a:pt x="300499" y="-4705"/>
                    <a:pt x="307357" y="15869"/>
                  </a:cubicBezTo>
                  <a:cubicBezTo>
                    <a:pt x="454804" y="461639"/>
                    <a:pt x="523384" y="886149"/>
                    <a:pt x="504182" y="1292143"/>
                  </a:cubicBezTo>
                  <a:cubicBezTo>
                    <a:pt x="498010" y="1449191"/>
                    <a:pt x="391025" y="1589094"/>
                    <a:pt x="251807" y="1589094"/>
                  </a:cubicBezTo>
                  <a:close/>
                </a:path>
              </a:pathLst>
            </a:custGeom>
            <a:solidFill>
              <a:srgbClr val="2BCCA0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0A8E18CE-C9A9-9461-6A7A-F7A67FE08C63}"/>
                </a:ext>
              </a:extLst>
            </p:cNvPr>
            <p:cNvSpPr/>
            <p:nvPr/>
          </p:nvSpPr>
          <p:spPr>
            <a:xfrm>
              <a:off x="2112599" y="4445822"/>
              <a:ext cx="261549" cy="819220"/>
            </a:xfrm>
            <a:custGeom>
              <a:avLst/>
              <a:gdLst>
                <a:gd name="connsiteX0" fmla="*/ 251807 w 507344"/>
                <a:gd name="connsiteY0" fmla="*/ 1589094 h 1589094"/>
                <a:gd name="connsiteX1" fmla="*/ 251807 w 507344"/>
                <a:gd name="connsiteY1" fmla="*/ 1589094 h 1589094"/>
                <a:gd name="connsiteX2" fmla="*/ 119 w 507344"/>
                <a:gd name="connsiteY2" fmla="*/ 1282542 h 1589094"/>
                <a:gd name="connsiteX3" fmla="*/ 268267 w 507344"/>
                <a:gd name="connsiteY3" fmla="*/ 14497 h 1589094"/>
                <a:gd name="connsiteX4" fmla="*/ 307357 w 507344"/>
                <a:gd name="connsiteY4" fmla="*/ 15869 h 1589094"/>
                <a:gd name="connsiteX5" fmla="*/ 504182 w 507344"/>
                <a:gd name="connsiteY5" fmla="*/ 1292143 h 1589094"/>
                <a:gd name="connsiteX6" fmla="*/ 251807 w 507344"/>
                <a:gd name="connsiteY6" fmla="*/ 1589094 h 1589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7344" h="1589094">
                  <a:moveTo>
                    <a:pt x="251807" y="1589094"/>
                  </a:moveTo>
                  <a:lnTo>
                    <a:pt x="251807" y="1589094"/>
                  </a:lnTo>
                  <a:cubicBezTo>
                    <a:pt x="109161" y="1589094"/>
                    <a:pt x="805" y="1442333"/>
                    <a:pt x="119" y="1282542"/>
                  </a:cubicBezTo>
                  <a:cubicBezTo>
                    <a:pt x="-3996" y="879977"/>
                    <a:pt x="98874" y="452038"/>
                    <a:pt x="268267" y="14497"/>
                  </a:cubicBezTo>
                  <a:cubicBezTo>
                    <a:pt x="275810" y="-5391"/>
                    <a:pt x="300499" y="-4705"/>
                    <a:pt x="307357" y="15869"/>
                  </a:cubicBezTo>
                  <a:cubicBezTo>
                    <a:pt x="454804" y="461639"/>
                    <a:pt x="523384" y="886149"/>
                    <a:pt x="504182" y="1292143"/>
                  </a:cubicBezTo>
                  <a:cubicBezTo>
                    <a:pt x="498010" y="1449191"/>
                    <a:pt x="391025" y="1589094"/>
                    <a:pt x="251807" y="1589094"/>
                  </a:cubicBez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F79C9471-51BE-327E-A00C-A5E6FCEAE4DC}"/>
                </a:ext>
              </a:extLst>
            </p:cNvPr>
            <p:cNvSpPr/>
            <p:nvPr/>
          </p:nvSpPr>
          <p:spPr>
            <a:xfrm>
              <a:off x="1886519" y="4588351"/>
              <a:ext cx="246661" cy="596435"/>
            </a:xfrm>
            <a:custGeom>
              <a:avLst/>
              <a:gdLst>
                <a:gd name="connsiteX0" fmla="*/ 387912 w 478464"/>
                <a:gd name="connsiteY0" fmla="*/ 143332 h 1156944"/>
                <a:gd name="connsiteX1" fmla="*/ 239094 w 478464"/>
                <a:gd name="connsiteY1" fmla="*/ 1156945 h 1156944"/>
                <a:gd name="connsiteX2" fmla="*/ 90275 w 478464"/>
                <a:gd name="connsiteY2" fmla="*/ 143332 h 1156944"/>
                <a:gd name="connsiteX3" fmla="*/ 239094 w 478464"/>
                <a:gd name="connsiteY3" fmla="*/ 0 h 1156944"/>
                <a:gd name="connsiteX4" fmla="*/ 387912 w 478464"/>
                <a:gd name="connsiteY4" fmla="*/ 143332 h 1156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464" h="1156944">
                  <a:moveTo>
                    <a:pt x="387912" y="143332"/>
                  </a:moveTo>
                  <a:cubicBezTo>
                    <a:pt x="493525" y="380619"/>
                    <a:pt x="570335" y="1156945"/>
                    <a:pt x="239094" y="1156945"/>
                  </a:cubicBezTo>
                  <a:cubicBezTo>
                    <a:pt x="-92148" y="1156945"/>
                    <a:pt x="-14652" y="380619"/>
                    <a:pt x="90275" y="143332"/>
                  </a:cubicBezTo>
                  <a:cubicBezTo>
                    <a:pt x="134166" y="45263"/>
                    <a:pt x="191773" y="0"/>
                    <a:pt x="239094" y="0"/>
                  </a:cubicBezTo>
                  <a:cubicBezTo>
                    <a:pt x="286414" y="0"/>
                    <a:pt x="344707" y="45263"/>
                    <a:pt x="387912" y="143332"/>
                  </a:cubicBezTo>
                  <a:close/>
                </a:path>
              </a:pathLst>
            </a:custGeom>
            <a:solidFill>
              <a:srgbClr val="21AA7F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46BF097A-ACE5-BC61-11A3-759242BD3B89}"/>
                </a:ext>
              </a:extLst>
            </p:cNvPr>
            <p:cNvSpPr/>
            <p:nvPr/>
          </p:nvSpPr>
          <p:spPr>
            <a:xfrm>
              <a:off x="1886519" y="4588351"/>
              <a:ext cx="246661" cy="596435"/>
            </a:xfrm>
            <a:custGeom>
              <a:avLst/>
              <a:gdLst>
                <a:gd name="connsiteX0" fmla="*/ 387912 w 478464"/>
                <a:gd name="connsiteY0" fmla="*/ 143332 h 1156944"/>
                <a:gd name="connsiteX1" fmla="*/ 239094 w 478464"/>
                <a:gd name="connsiteY1" fmla="*/ 1156945 h 1156944"/>
                <a:gd name="connsiteX2" fmla="*/ 90275 w 478464"/>
                <a:gd name="connsiteY2" fmla="*/ 143332 h 1156944"/>
                <a:gd name="connsiteX3" fmla="*/ 239094 w 478464"/>
                <a:gd name="connsiteY3" fmla="*/ 0 h 1156944"/>
                <a:gd name="connsiteX4" fmla="*/ 387912 w 478464"/>
                <a:gd name="connsiteY4" fmla="*/ 143332 h 1156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464" h="1156944">
                  <a:moveTo>
                    <a:pt x="387912" y="143332"/>
                  </a:moveTo>
                  <a:cubicBezTo>
                    <a:pt x="493525" y="380619"/>
                    <a:pt x="570335" y="1156945"/>
                    <a:pt x="239094" y="1156945"/>
                  </a:cubicBezTo>
                  <a:cubicBezTo>
                    <a:pt x="-92148" y="1156945"/>
                    <a:pt x="-14652" y="380619"/>
                    <a:pt x="90275" y="143332"/>
                  </a:cubicBezTo>
                  <a:cubicBezTo>
                    <a:pt x="134166" y="45263"/>
                    <a:pt x="191773" y="0"/>
                    <a:pt x="239094" y="0"/>
                  </a:cubicBezTo>
                  <a:cubicBezTo>
                    <a:pt x="286414" y="0"/>
                    <a:pt x="344707" y="45263"/>
                    <a:pt x="387912" y="143332"/>
                  </a:cubicBez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AEE99374-0523-54C2-54C4-2BBA4F8A390C}"/>
                </a:ext>
              </a:extLst>
            </p:cNvPr>
            <p:cNvSpPr/>
            <p:nvPr/>
          </p:nvSpPr>
          <p:spPr>
            <a:xfrm>
              <a:off x="1723534" y="4758407"/>
              <a:ext cx="246661" cy="517240"/>
            </a:xfrm>
            <a:custGeom>
              <a:avLst/>
              <a:gdLst>
                <a:gd name="connsiteX0" fmla="*/ 387912 w 478464"/>
                <a:gd name="connsiteY0" fmla="*/ 124130 h 1003325"/>
                <a:gd name="connsiteX1" fmla="*/ 239094 w 478464"/>
                <a:gd name="connsiteY1" fmla="*/ 1003326 h 1003325"/>
                <a:gd name="connsiteX2" fmla="*/ 90275 w 478464"/>
                <a:gd name="connsiteY2" fmla="*/ 124130 h 1003325"/>
                <a:gd name="connsiteX3" fmla="*/ 239094 w 478464"/>
                <a:gd name="connsiteY3" fmla="*/ 0 h 1003325"/>
                <a:gd name="connsiteX4" fmla="*/ 387912 w 478464"/>
                <a:gd name="connsiteY4" fmla="*/ 124130 h 1003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464" h="1003325">
                  <a:moveTo>
                    <a:pt x="387912" y="124130"/>
                  </a:moveTo>
                  <a:cubicBezTo>
                    <a:pt x="493525" y="329870"/>
                    <a:pt x="570335" y="1003326"/>
                    <a:pt x="239094" y="1003326"/>
                  </a:cubicBezTo>
                  <a:cubicBezTo>
                    <a:pt x="-92148" y="1003326"/>
                    <a:pt x="-14652" y="329870"/>
                    <a:pt x="90275" y="124130"/>
                  </a:cubicBezTo>
                  <a:cubicBezTo>
                    <a:pt x="134166" y="39090"/>
                    <a:pt x="191773" y="0"/>
                    <a:pt x="239094" y="0"/>
                  </a:cubicBezTo>
                  <a:cubicBezTo>
                    <a:pt x="286414" y="0"/>
                    <a:pt x="344707" y="39090"/>
                    <a:pt x="387912" y="124130"/>
                  </a:cubicBezTo>
                  <a:close/>
                </a:path>
              </a:pathLst>
            </a:custGeom>
            <a:solidFill>
              <a:srgbClr val="2BCCA0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3E180D22-17EA-6707-151D-493EEB408503}"/>
                </a:ext>
              </a:extLst>
            </p:cNvPr>
            <p:cNvSpPr/>
            <p:nvPr/>
          </p:nvSpPr>
          <p:spPr>
            <a:xfrm>
              <a:off x="1723534" y="4758407"/>
              <a:ext cx="246661" cy="517240"/>
            </a:xfrm>
            <a:custGeom>
              <a:avLst/>
              <a:gdLst>
                <a:gd name="connsiteX0" fmla="*/ 387912 w 478464"/>
                <a:gd name="connsiteY0" fmla="*/ 124130 h 1003325"/>
                <a:gd name="connsiteX1" fmla="*/ 239094 w 478464"/>
                <a:gd name="connsiteY1" fmla="*/ 1003326 h 1003325"/>
                <a:gd name="connsiteX2" fmla="*/ 90275 w 478464"/>
                <a:gd name="connsiteY2" fmla="*/ 124130 h 1003325"/>
                <a:gd name="connsiteX3" fmla="*/ 239094 w 478464"/>
                <a:gd name="connsiteY3" fmla="*/ 0 h 1003325"/>
                <a:gd name="connsiteX4" fmla="*/ 387912 w 478464"/>
                <a:gd name="connsiteY4" fmla="*/ 124130 h 1003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464" h="1003325">
                  <a:moveTo>
                    <a:pt x="387912" y="124130"/>
                  </a:moveTo>
                  <a:cubicBezTo>
                    <a:pt x="493525" y="329870"/>
                    <a:pt x="570335" y="1003326"/>
                    <a:pt x="239094" y="1003326"/>
                  </a:cubicBezTo>
                  <a:cubicBezTo>
                    <a:pt x="-92148" y="1003326"/>
                    <a:pt x="-14652" y="329870"/>
                    <a:pt x="90275" y="124130"/>
                  </a:cubicBezTo>
                  <a:cubicBezTo>
                    <a:pt x="134166" y="39090"/>
                    <a:pt x="191773" y="0"/>
                    <a:pt x="239094" y="0"/>
                  </a:cubicBezTo>
                  <a:cubicBezTo>
                    <a:pt x="286414" y="0"/>
                    <a:pt x="344707" y="39090"/>
                    <a:pt x="387912" y="124130"/>
                  </a:cubicBez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B5804137-391F-B21C-1DFB-D029CB64858A}"/>
                </a:ext>
              </a:extLst>
            </p:cNvPr>
            <p:cNvSpPr/>
            <p:nvPr/>
          </p:nvSpPr>
          <p:spPr>
            <a:xfrm>
              <a:off x="3081029" y="4264855"/>
              <a:ext cx="849222" cy="1273479"/>
            </a:xfrm>
            <a:custGeom>
              <a:avLst/>
              <a:gdLst>
                <a:gd name="connsiteX0" fmla="*/ 1647292 w 1647291"/>
                <a:gd name="connsiteY0" fmla="*/ 2470252 h 2470251"/>
                <a:gd name="connsiteX1" fmla="*/ 0 w 1647291"/>
                <a:gd name="connsiteY1" fmla="*/ 2470252 h 2470251"/>
                <a:gd name="connsiteX2" fmla="*/ 0 w 1647291"/>
                <a:gd name="connsiteY2" fmla="*/ 708431 h 2470251"/>
                <a:gd name="connsiteX3" fmla="*/ 823646 w 1647291"/>
                <a:gd name="connsiteY3" fmla="*/ 0 h 2470251"/>
                <a:gd name="connsiteX4" fmla="*/ 1647292 w 1647291"/>
                <a:gd name="connsiteY4" fmla="*/ 708431 h 2470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7291" h="2470251">
                  <a:moveTo>
                    <a:pt x="1647292" y="2470252"/>
                  </a:moveTo>
                  <a:lnTo>
                    <a:pt x="0" y="2470252"/>
                  </a:lnTo>
                  <a:lnTo>
                    <a:pt x="0" y="708431"/>
                  </a:lnTo>
                  <a:lnTo>
                    <a:pt x="823646" y="0"/>
                  </a:lnTo>
                  <a:lnTo>
                    <a:pt x="1647292" y="708431"/>
                  </a:lnTo>
                  <a:close/>
                </a:path>
              </a:pathLst>
            </a:custGeom>
            <a:solidFill>
              <a:srgbClr val="05755F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F48BBD10-193A-7678-4A60-DB723927ABDC}"/>
                </a:ext>
              </a:extLst>
            </p:cNvPr>
            <p:cNvSpPr/>
            <p:nvPr/>
          </p:nvSpPr>
          <p:spPr>
            <a:xfrm>
              <a:off x="3081029" y="4264855"/>
              <a:ext cx="849222" cy="1273479"/>
            </a:xfrm>
            <a:custGeom>
              <a:avLst/>
              <a:gdLst>
                <a:gd name="connsiteX0" fmla="*/ 1647292 w 1647291"/>
                <a:gd name="connsiteY0" fmla="*/ 2470252 h 2470251"/>
                <a:gd name="connsiteX1" fmla="*/ 0 w 1647291"/>
                <a:gd name="connsiteY1" fmla="*/ 2470252 h 2470251"/>
                <a:gd name="connsiteX2" fmla="*/ 0 w 1647291"/>
                <a:gd name="connsiteY2" fmla="*/ 708431 h 2470251"/>
                <a:gd name="connsiteX3" fmla="*/ 823646 w 1647291"/>
                <a:gd name="connsiteY3" fmla="*/ 0 h 2470251"/>
                <a:gd name="connsiteX4" fmla="*/ 1647292 w 1647291"/>
                <a:gd name="connsiteY4" fmla="*/ 708431 h 2470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7291" h="2470251">
                  <a:moveTo>
                    <a:pt x="1647292" y="2470252"/>
                  </a:moveTo>
                  <a:lnTo>
                    <a:pt x="0" y="2470252"/>
                  </a:lnTo>
                  <a:lnTo>
                    <a:pt x="0" y="708431"/>
                  </a:lnTo>
                  <a:lnTo>
                    <a:pt x="823646" y="0"/>
                  </a:lnTo>
                  <a:lnTo>
                    <a:pt x="1647292" y="708431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9E10F8BA-33DA-3A8E-F48D-5D1E695A70E2}"/>
                </a:ext>
              </a:extLst>
            </p:cNvPr>
            <p:cNvSpPr/>
            <p:nvPr/>
          </p:nvSpPr>
          <p:spPr>
            <a:xfrm>
              <a:off x="3532863" y="5057509"/>
              <a:ext cx="254555" cy="480825"/>
            </a:xfrm>
            <a:custGeom>
              <a:avLst/>
              <a:gdLst>
                <a:gd name="connsiteX0" fmla="*/ 0 w 493776"/>
                <a:gd name="connsiteY0" fmla="*/ 0 h 932688"/>
                <a:gd name="connsiteX1" fmla="*/ 493776 w 493776"/>
                <a:gd name="connsiteY1" fmla="*/ 0 h 932688"/>
                <a:gd name="connsiteX2" fmla="*/ 493776 w 493776"/>
                <a:gd name="connsiteY2" fmla="*/ 932688 h 932688"/>
                <a:gd name="connsiteX3" fmla="*/ 0 w 493776"/>
                <a:gd name="connsiteY3" fmla="*/ 932688 h 93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3776" h="932688">
                  <a:moveTo>
                    <a:pt x="0" y="0"/>
                  </a:moveTo>
                  <a:lnTo>
                    <a:pt x="493776" y="0"/>
                  </a:lnTo>
                  <a:lnTo>
                    <a:pt x="493776" y="932688"/>
                  </a:lnTo>
                  <a:lnTo>
                    <a:pt x="0" y="93268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64E120B9-1953-D153-96AA-7F2EFD31DAC5}"/>
                </a:ext>
              </a:extLst>
            </p:cNvPr>
            <p:cNvSpPr/>
            <p:nvPr/>
          </p:nvSpPr>
          <p:spPr>
            <a:xfrm>
              <a:off x="3532863" y="5057509"/>
              <a:ext cx="254555" cy="480825"/>
            </a:xfrm>
            <a:custGeom>
              <a:avLst/>
              <a:gdLst>
                <a:gd name="connsiteX0" fmla="*/ 0 w 493776"/>
                <a:gd name="connsiteY0" fmla="*/ 0 h 932688"/>
                <a:gd name="connsiteX1" fmla="*/ 493776 w 493776"/>
                <a:gd name="connsiteY1" fmla="*/ 0 h 932688"/>
                <a:gd name="connsiteX2" fmla="*/ 493776 w 493776"/>
                <a:gd name="connsiteY2" fmla="*/ 932688 h 932688"/>
                <a:gd name="connsiteX3" fmla="*/ 0 w 493776"/>
                <a:gd name="connsiteY3" fmla="*/ 932688 h 93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3776" h="932688">
                  <a:moveTo>
                    <a:pt x="0" y="0"/>
                  </a:moveTo>
                  <a:lnTo>
                    <a:pt x="493776" y="0"/>
                  </a:lnTo>
                  <a:lnTo>
                    <a:pt x="493776" y="932688"/>
                  </a:lnTo>
                  <a:lnTo>
                    <a:pt x="0" y="932688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A2F6B36A-DEB5-F5D8-E658-C92E5B30F4A2}"/>
                </a:ext>
              </a:extLst>
            </p:cNvPr>
            <p:cNvSpPr/>
            <p:nvPr/>
          </p:nvSpPr>
          <p:spPr>
            <a:xfrm>
              <a:off x="3215024" y="5057509"/>
              <a:ext cx="219200" cy="254555"/>
            </a:xfrm>
            <a:custGeom>
              <a:avLst/>
              <a:gdLst>
                <a:gd name="connsiteX0" fmla="*/ 0 w 425196"/>
                <a:gd name="connsiteY0" fmla="*/ 0 h 493776"/>
                <a:gd name="connsiteX1" fmla="*/ 425196 w 425196"/>
                <a:gd name="connsiteY1" fmla="*/ 0 h 493776"/>
                <a:gd name="connsiteX2" fmla="*/ 425196 w 425196"/>
                <a:gd name="connsiteY2" fmla="*/ 493776 h 493776"/>
                <a:gd name="connsiteX3" fmla="*/ 0 w 425196"/>
                <a:gd name="connsiteY3" fmla="*/ 493776 h 49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5196" h="493776">
                  <a:moveTo>
                    <a:pt x="0" y="0"/>
                  </a:moveTo>
                  <a:lnTo>
                    <a:pt x="425196" y="0"/>
                  </a:lnTo>
                  <a:lnTo>
                    <a:pt x="425196" y="493776"/>
                  </a:lnTo>
                  <a:lnTo>
                    <a:pt x="0" y="493776"/>
                  </a:lnTo>
                  <a:close/>
                </a:path>
              </a:pathLst>
            </a:custGeom>
            <a:solidFill>
              <a:srgbClr val="89C6CC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D0A32DAF-6816-A273-66C6-618BE3E4119C}"/>
                </a:ext>
              </a:extLst>
            </p:cNvPr>
            <p:cNvSpPr/>
            <p:nvPr/>
          </p:nvSpPr>
          <p:spPr>
            <a:xfrm>
              <a:off x="3215024" y="5057509"/>
              <a:ext cx="160864" cy="211775"/>
            </a:xfrm>
            <a:custGeom>
              <a:avLst/>
              <a:gdLst>
                <a:gd name="connsiteX0" fmla="*/ 0 w 312039"/>
                <a:gd name="connsiteY0" fmla="*/ 410794 h 410793"/>
                <a:gd name="connsiteX1" fmla="*/ 312039 w 312039"/>
                <a:gd name="connsiteY1" fmla="*/ 0 h 410793"/>
                <a:gd name="connsiteX2" fmla="*/ 174193 w 312039"/>
                <a:gd name="connsiteY2" fmla="*/ 0 h 410793"/>
                <a:gd name="connsiteX3" fmla="*/ 0 w 312039"/>
                <a:gd name="connsiteY3" fmla="*/ 229743 h 410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2039" h="410793">
                  <a:moveTo>
                    <a:pt x="0" y="410794"/>
                  </a:moveTo>
                  <a:lnTo>
                    <a:pt x="312039" y="0"/>
                  </a:lnTo>
                  <a:lnTo>
                    <a:pt x="174193" y="0"/>
                  </a:lnTo>
                  <a:lnTo>
                    <a:pt x="0" y="229743"/>
                  </a:lnTo>
                  <a:close/>
                </a:path>
              </a:pathLst>
            </a:custGeom>
            <a:solidFill>
              <a:srgbClr val="D0F6FB">
                <a:alpha val="92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392E1B1E-4BD6-1562-70CD-F7306DC3D758}"/>
                </a:ext>
              </a:extLst>
            </p:cNvPr>
            <p:cNvSpPr/>
            <p:nvPr/>
          </p:nvSpPr>
          <p:spPr>
            <a:xfrm>
              <a:off x="3215024" y="5057509"/>
              <a:ext cx="219200" cy="254555"/>
            </a:xfrm>
            <a:custGeom>
              <a:avLst/>
              <a:gdLst>
                <a:gd name="connsiteX0" fmla="*/ 425196 w 425196"/>
                <a:gd name="connsiteY0" fmla="*/ 4115 h 493776"/>
                <a:gd name="connsiteX1" fmla="*/ 425196 w 425196"/>
                <a:gd name="connsiteY1" fmla="*/ 0 h 493776"/>
                <a:gd name="connsiteX2" fmla="*/ 359359 w 425196"/>
                <a:gd name="connsiteY2" fmla="*/ 0 h 493776"/>
                <a:gd name="connsiteX3" fmla="*/ 0 w 425196"/>
                <a:gd name="connsiteY3" fmla="*/ 473202 h 493776"/>
                <a:gd name="connsiteX4" fmla="*/ 0 w 425196"/>
                <a:gd name="connsiteY4" fmla="*/ 493776 h 493776"/>
                <a:gd name="connsiteX5" fmla="*/ 52806 w 425196"/>
                <a:gd name="connsiteY5" fmla="*/ 493776 h 49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5196" h="493776">
                  <a:moveTo>
                    <a:pt x="425196" y="4115"/>
                  </a:moveTo>
                  <a:lnTo>
                    <a:pt x="425196" y="0"/>
                  </a:lnTo>
                  <a:lnTo>
                    <a:pt x="359359" y="0"/>
                  </a:lnTo>
                  <a:lnTo>
                    <a:pt x="0" y="473202"/>
                  </a:lnTo>
                  <a:lnTo>
                    <a:pt x="0" y="493776"/>
                  </a:lnTo>
                  <a:lnTo>
                    <a:pt x="52806" y="493776"/>
                  </a:lnTo>
                  <a:close/>
                </a:path>
              </a:pathLst>
            </a:custGeom>
            <a:solidFill>
              <a:srgbClr val="D0F6FB">
                <a:alpha val="92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FD0F4C56-C17C-690A-4F65-BC5095AE75A8}"/>
                </a:ext>
              </a:extLst>
            </p:cNvPr>
            <p:cNvSpPr/>
            <p:nvPr/>
          </p:nvSpPr>
          <p:spPr>
            <a:xfrm>
              <a:off x="3215024" y="5057509"/>
              <a:ext cx="219200" cy="254555"/>
            </a:xfrm>
            <a:custGeom>
              <a:avLst/>
              <a:gdLst>
                <a:gd name="connsiteX0" fmla="*/ 0 w 425196"/>
                <a:gd name="connsiteY0" fmla="*/ 0 h 493776"/>
                <a:gd name="connsiteX1" fmla="*/ 425196 w 425196"/>
                <a:gd name="connsiteY1" fmla="*/ 0 h 493776"/>
                <a:gd name="connsiteX2" fmla="*/ 425196 w 425196"/>
                <a:gd name="connsiteY2" fmla="*/ 493776 h 493776"/>
                <a:gd name="connsiteX3" fmla="*/ 0 w 425196"/>
                <a:gd name="connsiteY3" fmla="*/ 493776 h 49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5196" h="493776">
                  <a:moveTo>
                    <a:pt x="0" y="0"/>
                  </a:moveTo>
                  <a:lnTo>
                    <a:pt x="425196" y="0"/>
                  </a:lnTo>
                  <a:lnTo>
                    <a:pt x="425196" y="493776"/>
                  </a:lnTo>
                  <a:lnTo>
                    <a:pt x="0" y="493776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60B2CE04-75A5-62B0-6E27-F02912648512}"/>
                </a:ext>
              </a:extLst>
            </p:cNvPr>
            <p:cNvSpPr/>
            <p:nvPr/>
          </p:nvSpPr>
          <p:spPr>
            <a:xfrm>
              <a:off x="3190275" y="5312063"/>
              <a:ext cx="268696" cy="42426"/>
            </a:xfrm>
            <a:custGeom>
              <a:avLst/>
              <a:gdLst>
                <a:gd name="connsiteX0" fmla="*/ 0 w 521208"/>
                <a:gd name="connsiteY0" fmla="*/ 0 h 82296"/>
                <a:gd name="connsiteX1" fmla="*/ 521208 w 521208"/>
                <a:gd name="connsiteY1" fmla="*/ 0 h 82296"/>
                <a:gd name="connsiteX2" fmla="*/ 521208 w 521208"/>
                <a:gd name="connsiteY2" fmla="*/ 82296 h 82296"/>
                <a:gd name="connsiteX3" fmla="*/ 0 w 521208"/>
                <a:gd name="connsiteY3" fmla="*/ 82296 h 82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1208" h="82296">
                  <a:moveTo>
                    <a:pt x="0" y="0"/>
                  </a:moveTo>
                  <a:lnTo>
                    <a:pt x="521208" y="0"/>
                  </a:lnTo>
                  <a:lnTo>
                    <a:pt x="521208" y="82296"/>
                  </a:lnTo>
                  <a:lnTo>
                    <a:pt x="0" y="82296"/>
                  </a:lnTo>
                  <a:close/>
                </a:path>
              </a:pathLst>
            </a:custGeom>
            <a:solidFill>
              <a:srgbClr val="656B8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BABA6A6C-DA6E-FC47-E745-B9D2E459FA07}"/>
                </a:ext>
              </a:extLst>
            </p:cNvPr>
            <p:cNvSpPr/>
            <p:nvPr/>
          </p:nvSpPr>
          <p:spPr>
            <a:xfrm>
              <a:off x="3190275" y="5312063"/>
              <a:ext cx="268696" cy="42426"/>
            </a:xfrm>
            <a:custGeom>
              <a:avLst/>
              <a:gdLst>
                <a:gd name="connsiteX0" fmla="*/ 0 w 521208"/>
                <a:gd name="connsiteY0" fmla="*/ 0 h 82296"/>
                <a:gd name="connsiteX1" fmla="*/ 521208 w 521208"/>
                <a:gd name="connsiteY1" fmla="*/ 0 h 82296"/>
                <a:gd name="connsiteX2" fmla="*/ 521208 w 521208"/>
                <a:gd name="connsiteY2" fmla="*/ 82296 h 82296"/>
                <a:gd name="connsiteX3" fmla="*/ 0 w 521208"/>
                <a:gd name="connsiteY3" fmla="*/ 82296 h 82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1208" h="82296">
                  <a:moveTo>
                    <a:pt x="0" y="0"/>
                  </a:moveTo>
                  <a:lnTo>
                    <a:pt x="521208" y="0"/>
                  </a:lnTo>
                  <a:lnTo>
                    <a:pt x="521208" y="82296"/>
                  </a:lnTo>
                  <a:lnTo>
                    <a:pt x="0" y="82296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2D579566-DEBF-3692-83EA-2B862057FDD8}"/>
                </a:ext>
              </a:extLst>
            </p:cNvPr>
            <p:cNvSpPr/>
            <p:nvPr/>
          </p:nvSpPr>
          <p:spPr>
            <a:xfrm>
              <a:off x="3403111" y="4562542"/>
              <a:ext cx="205058" cy="205058"/>
            </a:xfrm>
            <a:custGeom>
              <a:avLst/>
              <a:gdLst>
                <a:gd name="connsiteX0" fmla="*/ 397764 w 397764"/>
                <a:gd name="connsiteY0" fmla="*/ 198882 h 397764"/>
                <a:gd name="connsiteX1" fmla="*/ 198882 w 397764"/>
                <a:gd name="connsiteY1" fmla="*/ 397764 h 397764"/>
                <a:gd name="connsiteX2" fmla="*/ 0 w 397764"/>
                <a:gd name="connsiteY2" fmla="*/ 198882 h 397764"/>
                <a:gd name="connsiteX3" fmla="*/ 198882 w 397764"/>
                <a:gd name="connsiteY3" fmla="*/ 0 h 397764"/>
                <a:gd name="connsiteX4" fmla="*/ 397764 w 397764"/>
                <a:gd name="connsiteY4" fmla="*/ 198882 h 397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764" h="397764">
                  <a:moveTo>
                    <a:pt x="397764" y="198882"/>
                  </a:moveTo>
                  <a:cubicBezTo>
                    <a:pt x="397764" y="308722"/>
                    <a:pt x="308721" y="397764"/>
                    <a:pt x="198882" y="397764"/>
                  </a:cubicBezTo>
                  <a:cubicBezTo>
                    <a:pt x="89042" y="397764"/>
                    <a:pt x="0" y="308722"/>
                    <a:pt x="0" y="198882"/>
                  </a:cubicBezTo>
                  <a:cubicBezTo>
                    <a:pt x="0" y="89043"/>
                    <a:pt x="89042" y="0"/>
                    <a:pt x="198882" y="0"/>
                  </a:cubicBezTo>
                  <a:cubicBezTo>
                    <a:pt x="308721" y="0"/>
                    <a:pt x="397764" y="89043"/>
                    <a:pt x="397764" y="198882"/>
                  </a:cubicBezTo>
                  <a:close/>
                </a:path>
              </a:pathLst>
            </a:custGeom>
            <a:solidFill>
              <a:srgbClr val="98AAB5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C89C21D0-E88A-76E7-573A-1FE5D7F9D4FB}"/>
                </a:ext>
              </a:extLst>
            </p:cNvPr>
            <p:cNvSpPr/>
            <p:nvPr/>
          </p:nvSpPr>
          <p:spPr>
            <a:xfrm>
              <a:off x="3477356" y="4562542"/>
              <a:ext cx="130813" cy="205058"/>
            </a:xfrm>
            <a:custGeom>
              <a:avLst/>
              <a:gdLst>
                <a:gd name="connsiteX0" fmla="*/ 54864 w 253746"/>
                <a:gd name="connsiteY0" fmla="*/ 0 h 397764"/>
                <a:gd name="connsiteX1" fmla="*/ 0 w 253746"/>
                <a:gd name="connsiteY1" fmla="*/ 7544 h 397764"/>
                <a:gd name="connsiteX2" fmla="*/ 144018 w 253746"/>
                <a:gd name="connsiteY2" fmla="*/ 198882 h 397764"/>
                <a:gd name="connsiteX3" fmla="*/ 0 w 253746"/>
                <a:gd name="connsiteY3" fmla="*/ 390220 h 397764"/>
                <a:gd name="connsiteX4" fmla="*/ 54864 w 253746"/>
                <a:gd name="connsiteY4" fmla="*/ 397764 h 397764"/>
                <a:gd name="connsiteX5" fmla="*/ 253746 w 253746"/>
                <a:gd name="connsiteY5" fmla="*/ 198882 h 397764"/>
                <a:gd name="connsiteX6" fmla="*/ 54864 w 253746"/>
                <a:gd name="connsiteY6" fmla="*/ 0 h 397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3746" h="397764">
                  <a:moveTo>
                    <a:pt x="54864" y="0"/>
                  </a:moveTo>
                  <a:cubicBezTo>
                    <a:pt x="35662" y="0"/>
                    <a:pt x="17145" y="2743"/>
                    <a:pt x="0" y="7544"/>
                  </a:cubicBezTo>
                  <a:cubicBezTo>
                    <a:pt x="82982" y="31547"/>
                    <a:pt x="144018" y="107670"/>
                    <a:pt x="144018" y="198882"/>
                  </a:cubicBezTo>
                  <a:cubicBezTo>
                    <a:pt x="144018" y="289407"/>
                    <a:pt x="82982" y="366217"/>
                    <a:pt x="0" y="390220"/>
                  </a:cubicBezTo>
                  <a:cubicBezTo>
                    <a:pt x="17145" y="395021"/>
                    <a:pt x="35662" y="397764"/>
                    <a:pt x="54864" y="397764"/>
                  </a:cubicBezTo>
                  <a:cubicBezTo>
                    <a:pt x="164592" y="397764"/>
                    <a:pt x="253746" y="308610"/>
                    <a:pt x="253746" y="198882"/>
                  </a:cubicBezTo>
                  <a:cubicBezTo>
                    <a:pt x="253746" y="88468"/>
                    <a:pt x="164592" y="0"/>
                    <a:pt x="54864" y="0"/>
                  </a:cubicBezTo>
                  <a:close/>
                </a:path>
              </a:pathLst>
            </a:custGeom>
            <a:solidFill>
              <a:srgbClr val="7B929E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88C82463-B3C7-5B46-6685-0D8723570835}"/>
                </a:ext>
              </a:extLst>
            </p:cNvPr>
            <p:cNvSpPr/>
            <p:nvPr/>
          </p:nvSpPr>
          <p:spPr>
            <a:xfrm>
              <a:off x="3403111" y="4562542"/>
              <a:ext cx="205058" cy="205058"/>
            </a:xfrm>
            <a:custGeom>
              <a:avLst/>
              <a:gdLst>
                <a:gd name="connsiteX0" fmla="*/ 397764 w 397764"/>
                <a:gd name="connsiteY0" fmla="*/ 198882 h 397764"/>
                <a:gd name="connsiteX1" fmla="*/ 198882 w 397764"/>
                <a:gd name="connsiteY1" fmla="*/ 397764 h 397764"/>
                <a:gd name="connsiteX2" fmla="*/ 0 w 397764"/>
                <a:gd name="connsiteY2" fmla="*/ 198882 h 397764"/>
                <a:gd name="connsiteX3" fmla="*/ 198882 w 397764"/>
                <a:gd name="connsiteY3" fmla="*/ 0 h 397764"/>
                <a:gd name="connsiteX4" fmla="*/ 397764 w 397764"/>
                <a:gd name="connsiteY4" fmla="*/ 198882 h 397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764" h="397764">
                  <a:moveTo>
                    <a:pt x="397764" y="198882"/>
                  </a:moveTo>
                  <a:cubicBezTo>
                    <a:pt x="397764" y="308722"/>
                    <a:pt x="308721" y="397764"/>
                    <a:pt x="198882" y="397764"/>
                  </a:cubicBezTo>
                  <a:cubicBezTo>
                    <a:pt x="89042" y="397764"/>
                    <a:pt x="0" y="308722"/>
                    <a:pt x="0" y="198882"/>
                  </a:cubicBezTo>
                  <a:cubicBezTo>
                    <a:pt x="0" y="89043"/>
                    <a:pt x="89042" y="0"/>
                    <a:pt x="198882" y="0"/>
                  </a:cubicBezTo>
                  <a:cubicBezTo>
                    <a:pt x="308721" y="0"/>
                    <a:pt x="397764" y="89043"/>
                    <a:pt x="397764" y="198882"/>
                  </a:cubicBez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E79AA888-838A-B6E2-CA3B-2DDD8899BF55}"/>
                </a:ext>
              </a:extLst>
            </p:cNvPr>
            <p:cNvSpPr/>
            <p:nvPr/>
          </p:nvSpPr>
          <p:spPr>
            <a:xfrm>
              <a:off x="3490437" y="5460553"/>
              <a:ext cx="339406" cy="77781"/>
            </a:xfrm>
            <a:custGeom>
              <a:avLst/>
              <a:gdLst>
                <a:gd name="connsiteX0" fmla="*/ 658368 w 658368"/>
                <a:gd name="connsiteY0" fmla="*/ 150876 h 150876"/>
                <a:gd name="connsiteX1" fmla="*/ 0 w 658368"/>
                <a:gd name="connsiteY1" fmla="*/ 150876 h 150876"/>
                <a:gd name="connsiteX2" fmla="*/ 0 w 658368"/>
                <a:gd name="connsiteY2" fmla="*/ 96012 h 150876"/>
                <a:gd name="connsiteX3" fmla="*/ 96012 w 658368"/>
                <a:gd name="connsiteY3" fmla="*/ 0 h 150876"/>
                <a:gd name="connsiteX4" fmla="*/ 562356 w 658368"/>
                <a:gd name="connsiteY4" fmla="*/ 0 h 150876"/>
                <a:gd name="connsiteX5" fmla="*/ 658368 w 658368"/>
                <a:gd name="connsiteY5" fmla="*/ 96012 h 150876"/>
                <a:gd name="connsiteX6" fmla="*/ 658368 w 658368"/>
                <a:gd name="connsiteY6" fmla="*/ 150876 h 150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8368" h="150876">
                  <a:moveTo>
                    <a:pt x="658368" y="150876"/>
                  </a:moveTo>
                  <a:lnTo>
                    <a:pt x="0" y="150876"/>
                  </a:lnTo>
                  <a:lnTo>
                    <a:pt x="0" y="96012"/>
                  </a:lnTo>
                  <a:cubicBezTo>
                    <a:pt x="0" y="43205"/>
                    <a:pt x="43205" y="0"/>
                    <a:pt x="96012" y="0"/>
                  </a:cubicBezTo>
                  <a:lnTo>
                    <a:pt x="562356" y="0"/>
                  </a:lnTo>
                  <a:cubicBezTo>
                    <a:pt x="615163" y="0"/>
                    <a:pt x="658368" y="43205"/>
                    <a:pt x="658368" y="96012"/>
                  </a:cubicBezTo>
                  <a:lnTo>
                    <a:pt x="658368" y="150876"/>
                  </a:lnTo>
                  <a:close/>
                </a:path>
              </a:pathLst>
            </a:custGeom>
            <a:solidFill>
              <a:srgbClr val="6E818E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724B1FFA-6D65-335E-9B6A-0DE7F81555BD}"/>
                </a:ext>
              </a:extLst>
            </p:cNvPr>
            <p:cNvSpPr/>
            <p:nvPr/>
          </p:nvSpPr>
          <p:spPr>
            <a:xfrm>
              <a:off x="3490437" y="5505101"/>
              <a:ext cx="339406" cy="32880"/>
            </a:xfrm>
            <a:custGeom>
              <a:avLst/>
              <a:gdLst>
                <a:gd name="connsiteX0" fmla="*/ 0 w 658368"/>
                <a:gd name="connsiteY0" fmla="*/ 0 h 63779"/>
                <a:gd name="connsiteX1" fmla="*/ 658368 w 658368"/>
                <a:gd name="connsiteY1" fmla="*/ 0 h 63779"/>
                <a:gd name="connsiteX2" fmla="*/ 658368 w 658368"/>
                <a:gd name="connsiteY2" fmla="*/ 63779 h 63779"/>
                <a:gd name="connsiteX3" fmla="*/ 0 w 658368"/>
                <a:gd name="connsiteY3" fmla="*/ 63779 h 63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8368" h="63779">
                  <a:moveTo>
                    <a:pt x="0" y="0"/>
                  </a:moveTo>
                  <a:lnTo>
                    <a:pt x="658368" y="0"/>
                  </a:lnTo>
                  <a:lnTo>
                    <a:pt x="658368" y="63779"/>
                  </a:lnTo>
                  <a:lnTo>
                    <a:pt x="0" y="63779"/>
                  </a:lnTo>
                  <a:close/>
                </a:path>
              </a:pathLst>
            </a:custGeom>
            <a:solidFill>
              <a:srgbClr val="5C6F7A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9CF66CF2-4F95-8196-541F-C18BEC8E48B1}"/>
                </a:ext>
              </a:extLst>
            </p:cNvPr>
            <p:cNvSpPr/>
            <p:nvPr/>
          </p:nvSpPr>
          <p:spPr>
            <a:xfrm>
              <a:off x="3490437" y="5460553"/>
              <a:ext cx="339406" cy="77781"/>
            </a:xfrm>
            <a:custGeom>
              <a:avLst/>
              <a:gdLst>
                <a:gd name="connsiteX0" fmla="*/ 658368 w 658368"/>
                <a:gd name="connsiteY0" fmla="*/ 150876 h 150876"/>
                <a:gd name="connsiteX1" fmla="*/ 0 w 658368"/>
                <a:gd name="connsiteY1" fmla="*/ 150876 h 150876"/>
                <a:gd name="connsiteX2" fmla="*/ 0 w 658368"/>
                <a:gd name="connsiteY2" fmla="*/ 96012 h 150876"/>
                <a:gd name="connsiteX3" fmla="*/ 96012 w 658368"/>
                <a:gd name="connsiteY3" fmla="*/ 0 h 150876"/>
                <a:gd name="connsiteX4" fmla="*/ 562356 w 658368"/>
                <a:gd name="connsiteY4" fmla="*/ 0 h 150876"/>
                <a:gd name="connsiteX5" fmla="*/ 658368 w 658368"/>
                <a:gd name="connsiteY5" fmla="*/ 96012 h 150876"/>
                <a:gd name="connsiteX6" fmla="*/ 658368 w 658368"/>
                <a:gd name="connsiteY6" fmla="*/ 150876 h 150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8368" h="150876">
                  <a:moveTo>
                    <a:pt x="658368" y="150876"/>
                  </a:moveTo>
                  <a:lnTo>
                    <a:pt x="0" y="150876"/>
                  </a:lnTo>
                  <a:lnTo>
                    <a:pt x="0" y="96012"/>
                  </a:lnTo>
                  <a:cubicBezTo>
                    <a:pt x="0" y="43205"/>
                    <a:pt x="43205" y="0"/>
                    <a:pt x="96012" y="0"/>
                  </a:cubicBezTo>
                  <a:lnTo>
                    <a:pt x="562356" y="0"/>
                  </a:lnTo>
                  <a:cubicBezTo>
                    <a:pt x="615163" y="0"/>
                    <a:pt x="658368" y="43205"/>
                    <a:pt x="658368" y="96012"/>
                  </a:cubicBezTo>
                  <a:lnTo>
                    <a:pt x="658368" y="150876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F1DD665F-54CE-C15D-F338-07E781136922}"/>
                </a:ext>
              </a:extLst>
            </p:cNvPr>
            <p:cNvSpPr/>
            <p:nvPr/>
          </p:nvSpPr>
          <p:spPr>
            <a:xfrm>
              <a:off x="1723758" y="5538334"/>
              <a:ext cx="2783837" cy="3535"/>
            </a:xfrm>
            <a:custGeom>
              <a:avLst/>
              <a:gdLst>
                <a:gd name="connsiteX0" fmla="*/ 0 w 5399989"/>
                <a:gd name="connsiteY0" fmla="*/ 0 h 6858"/>
                <a:gd name="connsiteX1" fmla="*/ 5399989 w 5399989"/>
                <a:gd name="connsiteY1" fmla="*/ 0 h 6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99989" h="6858">
                  <a:moveTo>
                    <a:pt x="0" y="0"/>
                  </a:moveTo>
                  <a:lnTo>
                    <a:pt x="5399989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95693260-9DDE-B336-B7E1-80FFFA180F04}"/>
                </a:ext>
              </a:extLst>
            </p:cNvPr>
            <p:cNvSpPr/>
            <p:nvPr/>
          </p:nvSpPr>
          <p:spPr>
            <a:xfrm>
              <a:off x="2951812" y="4190963"/>
              <a:ext cx="1105565" cy="517558"/>
            </a:xfrm>
            <a:custGeom>
              <a:avLst/>
              <a:gdLst>
                <a:gd name="connsiteX0" fmla="*/ 2129057 w 2144537"/>
                <a:gd name="connsiteY0" fmla="*/ 980008 h 1003941"/>
                <a:gd name="connsiteX1" fmla="*/ 2129057 w 2144537"/>
                <a:gd name="connsiteY1" fmla="*/ 980008 h 1003941"/>
                <a:gd name="connsiteX2" fmla="*/ 2035102 w 2144537"/>
                <a:gd name="connsiteY2" fmla="*/ 988238 h 1003941"/>
                <a:gd name="connsiteX3" fmla="*/ 1072239 w 2144537"/>
                <a:gd name="connsiteY3" fmla="*/ 172821 h 1003941"/>
                <a:gd name="connsiteX4" fmla="*/ 109375 w 2144537"/>
                <a:gd name="connsiteY4" fmla="*/ 988238 h 1003941"/>
                <a:gd name="connsiteX5" fmla="*/ 15421 w 2144537"/>
                <a:gd name="connsiteY5" fmla="*/ 980008 h 1003941"/>
                <a:gd name="connsiteX6" fmla="*/ 15421 w 2144537"/>
                <a:gd name="connsiteY6" fmla="*/ 980008 h 1003941"/>
                <a:gd name="connsiteX7" fmla="*/ 23650 w 2144537"/>
                <a:gd name="connsiteY7" fmla="*/ 887425 h 1003941"/>
                <a:gd name="connsiteX8" fmla="*/ 970055 w 2144537"/>
                <a:gd name="connsiteY8" fmla="*/ 87096 h 1003941"/>
                <a:gd name="connsiteX9" fmla="*/ 1072925 w 2144537"/>
                <a:gd name="connsiteY9" fmla="*/ 0 h 1003941"/>
                <a:gd name="connsiteX10" fmla="*/ 1175109 w 2144537"/>
                <a:gd name="connsiteY10" fmla="*/ 87096 h 1003941"/>
                <a:gd name="connsiteX11" fmla="*/ 2121513 w 2144537"/>
                <a:gd name="connsiteY11" fmla="*/ 887425 h 1003941"/>
                <a:gd name="connsiteX12" fmla="*/ 2129057 w 2144537"/>
                <a:gd name="connsiteY12" fmla="*/ 980008 h 1003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44537" h="1003941">
                  <a:moveTo>
                    <a:pt x="2129057" y="980008"/>
                  </a:moveTo>
                  <a:lnTo>
                    <a:pt x="2129057" y="980008"/>
                  </a:lnTo>
                  <a:cubicBezTo>
                    <a:pt x="2105739" y="1008126"/>
                    <a:pt x="2063220" y="1012241"/>
                    <a:pt x="2035102" y="988238"/>
                  </a:cubicBezTo>
                  <a:lnTo>
                    <a:pt x="1072239" y="172821"/>
                  </a:lnTo>
                  <a:lnTo>
                    <a:pt x="109375" y="988238"/>
                  </a:lnTo>
                  <a:cubicBezTo>
                    <a:pt x="81257" y="1012241"/>
                    <a:pt x="39424" y="1008126"/>
                    <a:pt x="15421" y="980008"/>
                  </a:cubicBezTo>
                  <a:lnTo>
                    <a:pt x="15421" y="980008"/>
                  </a:lnTo>
                  <a:cubicBezTo>
                    <a:pt x="-7897" y="951890"/>
                    <a:pt x="-4468" y="910742"/>
                    <a:pt x="23650" y="887425"/>
                  </a:cubicBezTo>
                  <a:lnTo>
                    <a:pt x="970055" y="87096"/>
                  </a:lnTo>
                  <a:lnTo>
                    <a:pt x="1072925" y="0"/>
                  </a:lnTo>
                  <a:lnTo>
                    <a:pt x="1175109" y="87096"/>
                  </a:lnTo>
                  <a:lnTo>
                    <a:pt x="2121513" y="887425"/>
                  </a:lnTo>
                  <a:cubicBezTo>
                    <a:pt x="2148945" y="910057"/>
                    <a:pt x="2152374" y="951890"/>
                    <a:pt x="2129057" y="980008"/>
                  </a:cubicBezTo>
                  <a:close/>
                </a:path>
              </a:pathLst>
            </a:custGeom>
            <a:solidFill>
              <a:srgbClr val="BCE8D7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EE2FA6D0-9B2C-7335-FA34-20C49AB03B47}"/>
                </a:ext>
              </a:extLst>
            </p:cNvPr>
            <p:cNvSpPr/>
            <p:nvPr/>
          </p:nvSpPr>
          <p:spPr>
            <a:xfrm>
              <a:off x="2951812" y="4190963"/>
              <a:ext cx="1105565" cy="517558"/>
            </a:xfrm>
            <a:custGeom>
              <a:avLst/>
              <a:gdLst>
                <a:gd name="connsiteX0" fmla="*/ 2129057 w 2144537"/>
                <a:gd name="connsiteY0" fmla="*/ 980008 h 1003941"/>
                <a:gd name="connsiteX1" fmla="*/ 2129057 w 2144537"/>
                <a:gd name="connsiteY1" fmla="*/ 980008 h 1003941"/>
                <a:gd name="connsiteX2" fmla="*/ 2035102 w 2144537"/>
                <a:gd name="connsiteY2" fmla="*/ 988238 h 1003941"/>
                <a:gd name="connsiteX3" fmla="*/ 1072239 w 2144537"/>
                <a:gd name="connsiteY3" fmla="*/ 172821 h 1003941"/>
                <a:gd name="connsiteX4" fmla="*/ 109375 w 2144537"/>
                <a:gd name="connsiteY4" fmla="*/ 988238 h 1003941"/>
                <a:gd name="connsiteX5" fmla="*/ 15421 w 2144537"/>
                <a:gd name="connsiteY5" fmla="*/ 980008 h 1003941"/>
                <a:gd name="connsiteX6" fmla="*/ 15421 w 2144537"/>
                <a:gd name="connsiteY6" fmla="*/ 980008 h 1003941"/>
                <a:gd name="connsiteX7" fmla="*/ 23650 w 2144537"/>
                <a:gd name="connsiteY7" fmla="*/ 887425 h 1003941"/>
                <a:gd name="connsiteX8" fmla="*/ 970055 w 2144537"/>
                <a:gd name="connsiteY8" fmla="*/ 87096 h 1003941"/>
                <a:gd name="connsiteX9" fmla="*/ 1072925 w 2144537"/>
                <a:gd name="connsiteY9" fmla="*/ 0 h 1003941"/>
                <a:gd name="connsiteX10" fmla="*/ 1175109 w 2144537"/>
                <a:gd name="connsiteY10" fmla="*/ 87096 h 1003941"/>
                <a:gd name="connsiteX11" fmla="*/ 2121513 w 2144537"/>
                <a:gd name="connsiteY11" fmla="*/ 887425 h 1003941"/>
                <a:gd name="connsiteX12" fmla="*/ 2129057 w 2144537"/>
                <a:gd name="connsiteY12" fmla="*/ 980008 h 1003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44537" h="1003941">
                  <a:moveTo>
                    <a:pt x="2129057" y="980008"/>
                  </a:moveTo>
                  <a:lnTo>
                    <a:pt x="2129057" y="980008"/>
                  </a:lnTo>
                  <a:cubicBezTo>
                    <a:pt x="2105739" y="1008126"/>
                    <a:pt x="2063220" y="1012241"/>
                    <a:pt x="2035102" y="988238"/>
                  </a:cubicBezTo>
                  <a:lnTo>
                    <a:pt x="1072239" y="172821"/>
                  </a:lnTo>
                  <a:lnTo>
                    <a:pt x="109375" y="988238"/>
                  </a:lnTo>
                  <a:cubicBezTo>
                    <a:pt x="81257" y="1012241"/>
                    <a:pt x="39424" y="1008126"/>
                    <a:pt x="15421" y="980008"/>
                  </a:cubicBezTo>
                  <a:lnTo>
                    <a:pt x="15421" y="980008"/>
                  </a:lnTo>
                  <a:cubicBezTo>
                    <a:pt x="-7897" y="951890"/>
                    <a:pt x="-4468" y="910742"/>
                    <a:pt x="23650" y="887425"/>
                  </a:cubicBezTo>
                  <a:lnTo>
                    <a:pt x="970055" y="87096"/>
                  </a:lnTo>
                  <a:lnTo>
                    <a:pt x="1072925" y="0"/>
                  </a:lnTo>
                  <a:lnTo>
                    <a:pt x="1175109" y="87096"/>
                  </a:lnTo>
                  <a:lnTo>
                    <a:pt x="2121513" y="887425"/>
                  </a:lnTo>
                  <a:cubicBezTo>
                    <a:pt x="2148945" y="910057"/>
                    <a:pt x="2152374" y="951890"/>
                    <a:pt x="2129057" y="980008"/>
                  </a:cubicBez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639FD056-7780-4115-6CA6-EAC40F3B1571}"/>
                </a:ext>
              </a:extLst>
            </p:cNvPr>
            <p:cNvSpPr/>
            <p:nvPr/>
          </p:nvSpPr>
          <p:spPr>
            <a:xfrm>
              <a:off x="4180563" y="4998820"/>
              <a:ext cx="3535" cy="539514"/>
            </a:xfrm>
            <a:custGeom>
              <a:avLst/>
              <a:gdLst>
                <a:gd name="connsiteX0" fmla="*/ 0 w 6858"/>
                <a:gd name="connsiteY0" fmla="*/ 1046531 h 1046530"/>
                <a:gd name="connsiteX1" fmla="*/ 0 w 6858"/>
                <a:gd name="connsiteY1" fmla="*/ 0 h 1046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1046530">
                  <a:moveTo>
                    <a:pt x="0" y="1046531"/>
                  </a:moveTo>
                  <a:lnTo>
                    <a:pt x="0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A6EAF378-5588-07C5-4288-3CF2282C59FD}"/>
                </a:ext>
              </a:extLst>
            </p:cNvPr>
            <p:cNvSpPr/>
            <p:nvPr/>
          </p:nvSpPr>
          <p:spPr>
            <a:xfrm>
              <a:off x="4343902" y="4998820"/>
              <a:ext cx="3535" cy="539514"/>
            </a:xfrm>
            <a:custGeom>
              <a:avLst/>
              <a:gdLst>
                <a:gd name="connsiteX0" fmla="*/ 0 w 6858"/>
                <a:gd name="connsiteY0" fmla="*/ 1046531 h 1046530"/>
                <a:gd name="connsiteX1" fmla="*/ 0 w 6858"/>
                <a:gd name="connsiteY1" fmla="*/ 0 h 1046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1046530">
                  <a:moveTo>
                    <a:pt x="0" y="1046531"/>
                  </a:moveTo>
                  <a:lnTo>
                    <a:pt x="0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4A82A16F-442B-D4DB-1910-FB2A7340D194}"/>
                </a:ext>
              </a:extLst>
            </p:cNvPr>
            <p:cNvSpPr/>
            <p:nvPr/>
          </p:nvSpPr>
          <p:spPr>
            <a:xfrm>
              <a:off x="3505640" y="4562542"/>
              <a:ext cx="3535" cy="205058"/>
            </a:xfrm>
            <a:custGeom>
              <a:avLst/>
              <a:gdLst>
                <a:gd name="connsiteX0" fmla="*/ 0 w 6858"/>
                <a:gd name="connsiteY0" fmla="*/ 397764 h 397764"/>
                <a:gd name="connsiteX1" fmla="*/ 0 w 6858"/>
                <a:gd name="connsiteY1" fmla="*/ 0 h 397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397764">
                  <a:moveTo>
                    <a:pt x="0" y="397764"/>
                  </a:moveTo>
                  <a:lnTo>
                    <a:pt x="0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2FCEF926-FA62-C3B1-AA8A-74026DDC6112}"/>
                </a:ext>
              </a:extLst>
            </p:cNvPr>
            <p:cNvSpPr/>
            <p:nvPr/>
          </p:nvSpPr>
          <p:spPr>
            <a:xfrm>
              <a:off x="3403111" y="4665071"/>
              <a:ext cx="205058" cy="3535"/>
            </a:xfrm>
            <a:custGeom>
              <a:avLst/>
              <a:gdLst>
                <a:gd name="connsiteX0" fmla="*/ 0 w 397764"/>
                <a:gd name="connsiteY0" fmla="*/ 0 h 6858"/>
                <a:gd name="connsiteX1" fmla="*/ 397764 w 397764"/>
                <a:gd name="connsiteY1" fmla="*/ 0 h 6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7764" h="6858">
                  <a:moveTo>
                    <a:pt x="0" y="0"/>
                  </a:moveTo>
                  <a:lnTo>
                    <a:pt x="397764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6240F82B-A4CE-CE3E-4705-C85BAE19FD38}"/>
                </a:ext>
              </a:extLst>
            </p:cNvPr>
            <p:cNvSpPr/>
            <p:nvPr/>
          </p:nvSpPr>
          <p:spPr>
            <a:xfrm>
              <a:off x="1910078" y="5297921"/>
              <a:ext cx="664670" cy="14142"/>
            </a:xfrm>
            <a:custGeom>
              <a:avLst/>
              <a:gdLst>
                <a:gd name="connsiteX0" fmla="*/ 0 w 1289304"/>
                <a:gd name="connsiteY0" fmla="*/ 0 h 27432"/>
                <a:gd name="connsiteX1" fmla="*/ 1289304 w 1289304"/>
                <a:gd name="connsiteY1" fmla="*/ 0 h 27432"/>
                <a:gd name="connsiteX2" fmla="*/ 1289304 w 1289304"/>
                <a:gd name="connsiteY2" fmla="*/ 27432 h 27432"/>
                <a:gd name="connsiteX3" fmla="*/ 0 w 1289304"/>
                <a:gd name="connsiteY3" fmla="*/ 27432 h 27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304" h="27432">
                  <a:moveTo>
                    <a:pt x="0" y="0"/>
                  </a:moveTo>
                  <a:lnTo>
                    <a:pt x="1289304" y="0"/>
                  </a:lnTo>
                  <a:lnTo>
                    <a:pt x="1289304" y="27432"/>
                  </a:lnTo>
                  <a:lnTo>
                    <a:pt x="0" y="27432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3DD4EA7F-4851-B54B-B864-5A62EF1A522F}"/>
                </a:ext>
              </a:extLst>
            </p:cNvPr>
            <p:cNvSpPr/>
            <p:nvPr/>
          </p:nvSpPr>
          <p:spPr>
            <a:xfrm>
              <a:off x="1910078" y="5397976"/>
              <a:ext cx="664670" cy="14142"/>
            </a:xfrm>
            <a:custGeom>
              <a:avLst/>
              <a:gdLst>
                <a:gd name="connsiteX0" fmla="*/ 0 w 1289304"/>
                <a:gd name="connsiteY0" fmla="*/ 0 h 27432"/>
                <a:gd name="connsiteX1" fmla="*/ 1289304 w 1289304"/>
                <a:gd name="connsiteY1" fmla="*/ 0 h 27432"/>
                <a:gd name="connsiteX2" fmla="*/ 1289304 w 1289304"/>
                <a:gd name="connsiteY2" fmla="*/ 27432 h 27432"/>
                <a:gd name="connsiteX3" fmla="*/ 0 w 1289304"/>
                <a:gd name="connsiteY3" fmla="*/ 27432 h 27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304" h="27432">
                  <a:moveTo>
                    <a:pt x="0" y="0"/>
                  </a:moveTo>
                  <a:lnTo>
                    <a:pt x="1289304" y="0"/>
                  </a:lnTo>
                  <a:lnTo>
                    <a:pt x="1289304" y="27432"/>
                  </a:lnTo>
                  <a:lnTo>
                    <a:pt x="0" y="27432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FA71313E-7D43-D983-3057-AEE1928684D4}"/>
                </a:ext>
              </a:extLst>
            </p:cNvPr>
            <p:cNvSpPr/>
            <p:nvPr/>
          </p:nvSpPr>
          <p:spPr>
            <a:xfrm>
              <a:off x="2011900" y="4812147"/>
              <a:ext cx="3535" cy="726187"/>
            </a:xfrm>
            <a:custGeom>
              <a:avLst/>
              <a:gdLst>
                <a:gd name="connsiteX0" fmla="*/ 0 w 6858"/>
                <a:gd name="connsiteY0" fmla="*/ 1408633 h 1408633"/>
                <a:gd name="connsiteX1" fmla="*/ 0 w 6858"/>
                <a:gd name="connsiteY1" fmla="*/ 0 h 1408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1408633">
                  <a:moveTo>
                    <a:pt x="0" y="1408633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E6EAA611-E519-838F-FDC5-80F1FDA7D0DB}"/>
                </a:ext>
              </a:extLst>
            </p:cNvPr>
            <p:cNvSpPr/>
            <p:nvPr/>
          </p:nvSpPr>
          <p:spPr>
            <a:xfrm>
              <a:off x="1848914" y="4998820"/>
              <a:ext cx="3535" cy="539514"/>
            </a:xfrm>
            <a:custGeom>
              <a:avLst/>
              <a:gdLst>
                <a:gd name="connsiteX0" fmla="*/ 0 w 6858"/>
                <a:gd name="connsiteY0" fmla="*/ 1046531 h 1046530"/>
                <a:gd name="connsiteX1" fmla="*/ 0 w 6858"/>
                <a:gd name="connsiteY1" fmla="*/ 0 h 1046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1046530">
                  <a:moveTo>
                    <a:pt x="0" y="1046531"/>
                  </a:moveTo>
                  <a:lnTo>
                    <a:pt x="0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399A66C2-FD62-7318-B58B-319BF0A8B0B2}"/>
                </a:ext>
              </a:extLst>
            </p:cNvPr>
            <p:cNvSpPr/>
            <p:nvPr/>
          </p:nvSpPr>
          <p:spPr>
            <a:xfrm>
              <a:off x="2250898" y="4865886"/>
              <a:ext cx="3535" cy="672448"/>
            </a:xfrm>
            <a:custGeom>
              <a:avLst/>
              <a:gdLst>
                <a:gd name="connsiteX0" fmla="*/ 0 w 6858"/>
                <a:gd name="connsiteY0" fmla="*/ 1304392 h 1304391"/>
                <a:gd name="connsiteX1" fmla="*/ 0 w 6858"/>
                <a:gd name="connsiteY1" fmla="*/ 0 h 1304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1304391">
                  <a:moveTo>
                    <a:pt x="0" y="1304392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D9C20A35-A82B-7A2E-3C45-C3704FDA9046}"/>
                </a:ext>
              </a:extLst>
            </p:cNvPr>
            <p:cNvSpPr/>
            <p:nvPr/>
          </p:nvSpPr>
          <p:spPr>
            <a:xfrm>
              <a:off x="2481411" y="5186907"/>
              <a:ext cx="49497" cy="351427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solidFill>
              <a:srgbClr val="66333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022D5878-62E1-45A2-8AB1-944E1DECE3E4}"/>
                </a:ext>
              </a:extLst>
            </p:cNvPr>
            <p:cNvSpPr/>
            <p:nvPr/>
          </p:nvSpPr>
          <p:spPr>
            <a:xfrm>
              <a:off x="2481411" y="5186907"/>
              <a:ext cx="49497" cy="351427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D0C76B13-0CF9-5A3E-5F51-1DCB83AACAF8}"/>
                </a:ext>
              </a:extLst>
            </p:cNvPr>
            <p:cNvSpPr/>
            <p:nvPr/>
          </p:nvSpPr>
          <p:spPr>
            <a:xfrm>
              <a:off x="2349891" y="5186907"/>
              <a:ext cx="49497" cy="351427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solidFill>
              <a:srgbClr val="66333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1D9E6070-D5F8-E410-B8FC-B74C7C440BDB}"/>
                </a:ext>
              </a:extLst>
            </p:cNvPr>
            <p:cNvSpPr/>
            <p:nvPr/>
          </p:nvSpPr>
          <p:spPr>
            <a:xfrm>
              <a:off x="2349891" y="5186907"/>
              <a:ext cx="49497" cy="351427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78E33BF3-37ED-7E6A-D64C-E0236C2C48E8}"/>
                </a:ext>
              </a:extLst>
            </p:cNvPr>
            <p:cNvSpPr/>
            <p:nvPr/>
          </p:nvSpPr>
          <p:spPr>
            <a:xfrm>
              <a:off x="2218725" y="5186907"/>
              <a:ext cx="49497" cy="351427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solidFill>
              <a:srgbClr val="66333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9733E8D2-9A75-D8F6-48E7-EE8B4DCB8AF7}"/>
                </a:ext>
              </a:extLst>
            </p:cNvPr>
            <p:cNvSpPr/>
            <p:nvPr/>
          </p:nvSpPr>
          <p:spPr>
            <a:xfrm>
              <a:off x="2218725" y="5186907"/>
              <a:ext cx="49497" cy="351427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8" name="任意多边形: 形状 507">
              <a:extLst>
                <a:ext uri="{FF2B5EF4-FFF2-40B4-BE49-F238E27FC236}">
                  <a16:creationId xmlns:a16="http://schemas.microsoft.com/office/drawing/2014/main" id="{27CCBA16-DD54-0F19-8E34-E89FC9F07E63}"/>
                </a:ext>
              </a:extLst>
            </p:cNvPr>
            <p:cNvSpPr/>
            <p:nvPr/>
          </p:nvSpPr>
          <p:spPr>
            <a:xfrm>
              <a:off x="2087559" y="5186907"/>
              <a:ext cx="49497" cy="351427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solidFill>
              <a:srgbClr val="66333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9" name="任意多边形: 形状 508">
              <a:extLst>
                <a:ext uri="{FF2B5EF4-FFF2-40B4-BE49-F238E27FC236}">
                  <a16:creationId xmlns:a16="http://schemas.microsoft.com/office/drawing/2014/main" id="{489B5204-2F70-9CC6-D8D7-643A9213E048}"/>
                </a:ext>
              </a:extLst>
            </p:cNvPr>
            <p:cNvSpPr/>
            <p:nvPr/>
          </p:nvSpPr>
          <p:spPr>
            <a:xfrm>
              <a:off x="2087559" y="5186907"/>
              <a:ext cx="49497" cy="351427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0" name="任意多边形: 形状 509">
              <a:extLst>
                <a:ext uri="{FF2B5EF4-FFF2-40B4-BE49-F238E27FC236}">
                  <a16:creationId xmlns:a16="http://schemas.microsoft.com/office/drawing/2014/main" id="{78371967-7F8B-AE9F-F7C5-37DC1391C8BB}"/>
                </a:ext>
              </a:extLst>
            </p:cNvPr>
            <p:cNvSpPr/>
            <p:nvPr/>
          </p:nvSpPr>
          <p:spPr>
            <a:xfrm>
              <a:off x="1956393" y="5186907"/>
              <a:ext cx="49497" cy="351427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solidFill>
              <a:srgbClr val="66333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2" name="任意多边形: 形状 511">
              <a:extLst>
                <a:ext uri="{FF2B5EF4-FFF2-40B4-BE49-F238E27FC236}">
                  <a16:creationId xmlns:a16="http://schemas.microsoft.com/office/drawing/2014/main" id="{B365C487-1D6A-5F2D-DA18-55E7F4E2B671}"/>
                </a:ext>
              </a:extLst>
            </p:cNvPr>
            <p:cNvSpPr/>
            <p:nvPr/>
          </p:nvSpPr>
          <p:spPr>
            <a:xfrm>
              <a:off x="1956393" y="5186907"/>
              <a:ext cx="49497" cy="351427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4" name="任意多边形: 形状 513">
              <a:extLst>
                <a:ext uri="{FF2B5EF4-FFF2-40B4-BE49-F238E27FC236}">
                  <a16:creationId xmlns:a16="http://schemas.microsoft.com/office/drawing/2014/main" id="{551C0CB3-2C4D-6EBC-29A3-56F80E769B41}"/>
                </a:ext>
              </a:extLst>
            </p:cNvPr>
            <p:cNvSpPr/>
            <p:nvPr/>
          </p:nvSpPr>
          <p:spPr>
            <a:xfrm>
              <a:off x="3574228" y="5300750"/>
              <a:ext cx="3535" cy="79548"/>
            </a:xfrm>
            <a:custGeom>
              <a:avLst/>
              <a:gdLst>
                <a:gd name="connsiteX0" fmla="*/ 0 w 6858"/>
                <a:gd name="connsiteY0" fmla="*/ 0 h 154305"/>
                <a:gd name="connsiteX1" fmla="*/ 0 w 6858"/>
                <a:gd name="connsiteY1" fmla="*/ 154305 h 154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154305">
                  <a:moveTo>
                    <a:pt x="0" y="0"/>
                  </a:moveTo>
                  <a:lnTo>
                    <a:pt x="0" y="154305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5" name="任意多边形: 形状 514">
              <a:extLst>
                <a:ext uri="{FF2B5EF4-FFF2-40B4-BE49-F238E27FC236}">
                  <a16:creationId xmlns:a16="http://schemas.microsoft.com/office/drawing/2014/main" id="{2649C7C0-7881-D5D0-D74C-531DB8216199}"/>
                </a:ext>
              </a:extLst>
            </p:cNvPr>
            <p:cNvSpPr/>
            <p:nvPr/>
          </p:nvSpPr>
          <p:spPr>
            <a:xfrm>
              <a:off x="4347084" y="5065641"/>
              <a:ext cx="28637" cy="31112"/>
            </a:xfrm>
            <a:custGeom>
              <a:avLst/>
              <a:gdLst>
                <a:gd name="connsiteX0" fmla="*/ 0 w 55549"/>
                <a:gd name="connsiteY0" fmla="*/ 60350 h 60350"/>
                <a:gd name="connsiteX1" fmla="*/ 55550 w 55549"/>
                <a:gd name="connsiteY1" fmla="*/ 0 h 60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5549" h="60350">
                  <a:moveTo>
                    <a:pt x="0" y="60350"/>
                  </a:moveTo>
                  <a:lnTo>
                    <a:pt x="55550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6" name="任意多边形: 形状 515">
              <a:extLst>
                <a:ext uri="{FF2B5EF4-FFF2-40B4-BE49-F238E27FC236}">
                  <a16:creationId xmlns:a16="http://schemas.microsoft.com/office/drawing/2014/main" id="{D38F0E3C-C488-E3D4-E6F3-7DDB7B57DC27}"/>
                </a:ext>
              </a:extLst>
            </p:cNvPr>
            <p:cNvSpPr/>
            <p:nvPr/>
          </p:nvSpPr>
          <p:spPr>
            <a:xfrm>
              <a:off x="4343902" y="5172766"/>
              <a:ext cx="44547" cy="29698"/>
            </a:xfrm>
            <a:custGeom>
              <a:avLst/>
              <a:gdLst>
                <a:gd name="connsiteX0" fmla="*/ 0 w 86410"/>
                <a:gd name="connsiteY0" fmla="*/ 57607 h 57607"/>
                <a:gd name="connsiteX1" fmla="*/ 86411 w 86410"/>
                <a:gd name="connsiteY1" fmla="*/ 0 h 57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6410" h="57607">
                  <a:moveTo>
                    <a:pt x="0" y="57607"/>
                  </a:moveTo>
                  <a:lnTo>
                    <a:pt x="86411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7" name="任意多边形: 形状 516">
              <a:extLst>
                <a:ext uri="{FF2B5EF4-FFF2-40B4-BE49-F238E27FC236}">
                  <a16:creationId xmlns:a16="http://schemas.microsoft.com/office/drawing/2014/main" id="{E64527A4-3EE8-080E-F7E4-AC937197A3B1}"/>
                </a:ext>
              </a:extLst>
            </p:cNvPr>
            <p:cNvSpPr/>
            <p:nvPr/>
          </p:nvSpPr>
          <p:spPr>
            <a:xfrm>
              <a:off x="4312083" y="5126804"/>
              <a:ext cx="29698" cy="22627"/>
            </a:xfrm>
            <a:custGeom>
              <a:avLst/>
              <a:gdLst>
                <a:gd name="connsiteX0" fmla="*/ 57607 w 57607"/>
                <a:gd name="connsiteY0" fmla="*/ 43891 h 43891"/>
                <a:gd name="connsiteX1" fmla="*/ 0 w 57607"/>
                <a:gd name="connsiteY1" fmla="*/ 0 h 43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7607" h="43891">
                  <a:moveTo>
                    <a:pt x="57607" y="43891"/>
                  </a:moveTo>
                  <a:lnTo>
                    <a:pt x="0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8" name="任意多边形: 形状 517">
              <a:extLst>
                <a:ext uri="{FF2B5EF4-FFF2-40B4-BE49-F238E27FC236}">
                  <a16:creationId xmlns:a16="http://schemas.microsoft.com/office/drawing/2014/main" id="{5090762E-6A88-64E9-8865-46512235A347}"/>
                </a:ext>
              </a:extLst>
            </p:cNvPr>
            <p:cNvSpPr/>
            <p:nvPr/>
          </p:nvSpPr>
          <p:spPr>
            <a:xfrm>
              <a:off x="4180563" y="5037357"/>
              <a:ext cx="38183" cy="28284"/>
            </a:xfrm>
            <a:custGeom>
              <a:avLst/>
              <a:gdLst>
                <a:gd name="connsiteX0" fmla="*/ 0 w 74066"/>
                <a:gd name="connsiteY0" fmla="*/ 54864 h 54864"/>
                <a:gd name="connsiteX1" fmla="*/ 74066 w 74066"/>
                <a:gd name="connsiteY1" fmla="*/ 0 h 54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066" h="54864">
                  <a:moveTo>
                    <a:pt x="0" y="54864"/>
                  </a:moveTo>
                  <a:lnTo>
                    <a:pt x="74066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9" name="任意多边形: 形状 518">
              <a:extLst>
                <a:ext uri="{FF2B5EF4-FFF2-40B4-BE49-F238E27FC236}">
                  <a16:creationId xmlns:a16="http://schemas.microsoft.com/office/drawing/2014/main" id="{5379B1FC-29D1-39F2-1257-A7ABA65E96B7}"/>
                </a:ext>
              </a:extLst>
            </p:cNvPr>
            <p:cNvSpPr/>
            <p:nvPr/>
          </p:nvSpPr>
          <p:spPr>
            <a:xfrm>
              <a:off x="4180563" y="5126804"/>
              <a:ext cx="59396" cy="41365"/>
            </a:xfrm>
            <a:custGeom>
              <a:avLst/>
              <a:gdLst>
                <a:gd name="connsiteX0" fmla="*/ 0 w 115214"/>
                <a:gd name="connsiteY0" fmla="*/ 80239 h 80238"/>
                <a:gd name="connsiteX1" fmla="*/ 115214 w 115214"/>
                <a:gd name="connsiteY1" fmla="*/ 0 h 80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5214" h="80238">
                  <a:moveTo>
                    <a:pt x="0" y="80239"/>
                  </a:moveTo>
                  <a:lnTo>
                    <a:pt x="115214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0" name="任意多边形: 形状 519">
              <a:extLst>
                <a:ext uri="{FF2B5EF4-FFF2-40B4-BE49-F238E27FC236}">
                  <a16:creationId xmlns:a16="http://schemas.microsoft.com/office/drawing/2014/main" id="{1A571D80-4929-5226-CC8F-4FB731BEBA91}"/>
                </a:ext>
              </a:extLst>
            </p:cNvPr>
            <p:cNvSpPr/>
            <p:nvPr/>
          </p:nvSpPr>
          <p:spPr>
            <a:xfrm>
              <a:off x="4138844" y="5072712"/>
              <a:ext cx="39951" cy="37829"/>
            </a:xfrm>
            <a:custGeom>
              <a:avLst/>
              <a:gdLst>
                <a:gd name="connsiteX0" fmla="*/ 77495 w 77495"/>
                <a:gd name="connsiteY0" fmla="*/ 73381 h 73380"/>
                <a:gd name="connsiteX1" fmla="*/ 0 w 77495"/>
                <a:gd name="connsiteY1" fmla="*/ 0 h 73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7495" h="73380">
                  <a:moveTo>
                    <a:pt x="77495" y="73381"/>
                  </a:moveTo>
                  <a:lnTo>
                    <a:pt x="0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1" name="任意多边形: 形状 520">
              <a:extLst>
                <a:ext uri="{FF2B5EF4-FFF2-40B4-BE49-F238E27FC236}">
                  <a16:creationId xmlns:a16="http://schemas.microsoft.com/office/drawing/2014/main" id="{E1BDAC14-2AA6-3B8F-A4FF-0B833AA59C41}"/>
                </a:ext>
              </a:extLst>
            </p:cNvPr>
            <p:cNvSpPr/>
            <p:nvPr/>
          </p:nvSpPr>
          <p:spPr>
            <a:xfrm>
              <a:off x="2250898" y="5042660"/>
              <a:ext cx="52325" cy="60103"/>
            </a:xfrm>
            <a:custGeom>
              <a:avLst/>
              <a:gdLst>
                <a:gd name="connsiteX0" fmla="*/ 101498 w 101498"/>
                <a:gd name="connsiteY0" fmla="*/ 0 h 116586"/>
                <a:gd name="connsiteX1" fmla="*/ 0 w 101498"/>
                <a:gd name="connsiteY1" fmla="*/ 116586 h 116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1498" h="116586">
                  <a:moveTo>
                    <a:pt x="101498" y="0"/>
                  </a:moveTo>
                  <a:lnTo>
                    <a:pt x="0" y="116586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2" name="任意多边形: 形状 521">
              <a:extLst>
                <a:ext uri="{FF2B5EF4-FFF2-40B4-BE49-F238E27FC236}">
                  <a16:creationId xmlns:a16="http://schemas.microsoft.com/office/drawing/2014/main" id="{99FB0566-4747-AC21-9ACD-497B1BFFD5C3}"/>
                </a:ext>
              </a:extLst>
            </p:cNvPr>
            <p:cNvSpPr/>
            <p:nvPr/>
          </p:nvSpPr>
          <p:spPr>
            <a:xfrm>
              <a:off x="2250898" y="4901594"/>
              <a:ext cx="34647" cy="50911"/>
            </a:xfrm>
            <a:custGeom>
              <a:avLst/>
              <a:gdLst>
                <a:gd name="connsiteX0" fmla="*/ 67208 w 67208"/>
                <a:gd name="connsiteY0" fmla="*/ 0 h 98755"/>
                <a:gd name="connsiteX1" fmla="*/ 0 w 67208"/>
                <a:gd name="connsiteY1" fmla="*/ 98755 h 9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7208" h="98755">
                  <a:moveTo>
                    <a:pt x="67208" y="0"/>
                  </a:moveTo>
                  <a:lnTo>
                    <a:pt x="0" y="98755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3" name="任意多边形: 形状 522">
              <a:extLst>
                <a:ext uri="{FF2B5EF4-FFF2-40B4-BE49-F238E27FC236}">
                  <a16:creationId xmlns:a16="http://schemas.microsoft.com/office/drawing/2014/main" id="{3BED0E31-90B6-AA16-996D-7F7C4DF74A8A}"/>
                </a:ext>
              </a:extLst>
            </p:cNvPr>
            <p:cNvSpPr/>
            <p:nvPr/>
          </p:nvSpPr>
          <p:spPr>
            <a:xfrm>
              <a:off x="2204230" y="4998820"/>
              <a:ext cx="46668" cy="33233"/>
            </a:xfrm>
            <a:custGeom>
              <a:avLst/>
              <a:gdLst>
                <a:gd name="connsiteX0" fmla="*/ 90526 w 90525"/>
                <a:gd name="connsiteY0" fmla="*/ 64465 h 64465"/>
                <a:gd name="connsiteX1" fmla="*/ 0 w 90525"/>
                <a:gd name="connsiteY1" fmla="*/ 0 h 64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0525" h="64465">
                  <a:moveTo>
                    <a:pt x="90526" y="64465"/>
                  </a:moveTo>
                  <a:lnTo>
                    <a:pt x="0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4" name="任意多边形: 形状 523">
              <a:extLst>
                <a:ext uri="{FF2B5EF4-FFF2-40B4-BE49-F238E27FC236}">
                  <a16:creationId xmlns:a16="http://schemas.microsoft.com/office/drawing/2014/main" id="{E22ED5BA-1F6C-3013-28BE-9CDD51A795F6}"/>
                </a:ext>
              </a:extLst>
            </p:cNvPr>
            <p:cNvSpPr/>
            <p:nvPr/>
          </p:nvSpPr>
          <p:spPr>
            <a:xfrm>
              <a:off x="3593320" y="5138118"/>
              <a:ext cx="133995" cy="130459"/>
            </a:xfrm>
            <a:custGeom>
              <a:avLst/>
              <a:gdLst>
                <a:gd name="connsiteX0" fmla="*/ 0 w 259918"/>
                <a:gd name="connsiteY0" fmla="*/ 0 h 253060"/>
                <a:gd name="connsiteX1" fmla="*/ 259919 w 259918"/>
                <a:gd name="connsiteY1" fmla="*/ 0 h 253060"/>
                <a:gd name="connsiteX2" fmla="*/ 259919 w 259918"/>
                <a:gd name="connsiteY2" fmla="*/ 253060 h 253060"/>
                <a:gd name="connsiteX3" fmla="*/ 0 w 259918"/>
                <a:gd name="connsiteY3" fmla="*/ 253060 h 253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9918" h="253060">
                  <a:moveTo>
                    <a:pt x="0" y="0"/>
                  </a:moveTo>
                  <a:lnTo>
                    <a:pt x="259919" y="0"/>
                  </a:lnTo>
                  <a:lnTo>
                    <a:pt x="259919" y="253060"/>
                  </a:lnTo>
                  <a:lnTo>
                    <a:pt x="0" y="253060"/>
                  </a:lnTo>
                  <a:close/>
                </a:path>
              </a:pathLst>
            </a:custGeom>
            <a:solidFill>
              <a:srgbClr val="89C6CC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5" name="任意多边形: 形状 524">
              <a:extLst>
                <a:ext uri="{FF2B5EF4-FFF2-40B4-BE49-F238E27FC236}">
                  <a16:creationId xmlns:a16="http://schemas.microsoft.com/office/drawing/2014/main" id="{5F281D79-8152-D8F5-BB2A-21D0A24AAEB5}"/>
                </a:ext>
              </a:extLst>
            </p:cNvPr>
            <p:cNvSpPr/>
            <p:nvPr/>
          </p:nvSpPr>
          <p:spPr>
            <a:xfrm>
              <a:off x="3593320" y="5138118"/>
              <a:ext cx="75659" cy="99700"/>
            </a:xfrm>
            <a:custGeom>
              <a:avLst/>
              <a:gdLst>
                <a:gd name="connsiteX0" fmla="*/ 0 w 146760"/>
                <a:gd name="connsiteY0" fmla="*/ 193396 h 193395"/>
                <a:gd name="connsiteX1" fmla="*/ 146761 w 146760"/>
                <a:gd name="connsiteY1" fmla="*/ 0 h 193395"/>
                <a:gd name="connsiteX2" fmla="*/ 9601 w 146760"/>
                <a:gd name="connsiteY2" fmla="*/ 0 h 193395"/>
                <a:gd name="connsiteX3" fmla="*/ 0 w 146760"/>
                <a:gd name="connsiteY3" fmla="*/ 12344 h 193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760" h="193395">
                  <a:moveTo>
                    <a:pt x="0" y="193396"/>
                  </a:moveTo>
                  <a:lnTo>
                    <a:pt x="146761" y="0"/>
                  </a:lnTo>
                  <a:lnTo>
                    <a:pt x="9601" y="0"/>
                  </a:lnTo>
                  <a:lnTo>
                    <a:pt x="0" y="12344"/>
                  </a:lnTo>
                  <a:close/>
                </a:path>
              </a:pathLst>
            </a:custGeom>
            <a:solidFill>
              <a:srgbClr val="D0F6FB">
                <a:alpha val="92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6" name="任意多边形: 形状 525">
              <a:extLst>
                <a:ext uri="{FF2B5EF4-FFF2-40B4-BE49-F238E27FC236}">
                  <a16:creationId xmlns:a16="http://schemas.microsoft.com/office/drawing/2014/main" id="{4F7A7054-385C-0FBD-BBDE-587F7B218299}"/>
                </a:ext>
              </a:extLst>
            </p:cNvPr>
            <p:cNvSpPr/>
            <p:nvPr/>
          </p:nvSpPr>
          <p:spPr>
            <a:xfrm>
              <a:off x="3593320" y="5138118"/>
              <a:ext cx="113488" cy="130459"/>
            </a:xfrm>
            <a:custGeom>
              <a:avLst/>
              <a:gdLst>
                <a:gd name="connsiteX0" fmla="*/ 185852 w 220141"/>
                <a:gd name="connsiteY0" fmla="*/ 0 h 253060"/>
                <a:gd name="connsiteX1" fmla="*/ 0 w 220141"/>
                <a:gd name="connsiteY1" fmla="*/ 244831 h 253060"/>
                <a:gd name="connsiteX2" fmla="*/ 0 w 220141"/>
                <a:gd name="connsiteY2" fmla="*/ 253060 h 253060"/>
                <a:gd name="connsiteX3" fmla="*/ 28118 w 220141"/>
                <a:gd name="connsiteY3" fmla="*/ 253060 h 253060"/>
                <a:gd name="connsiteX4" fmla="*/ 220142 w 220141"/>
                <a:gd name="connsiteY4" fmla="*/ 0 h 253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0141" h="253060">
                  <a:moveTo>
                    <a:pt x="185852" y="0"/>
                  </a:moveTo>
                  <a:lnTo>
                    <a:pt x="0" y="244831"/>
                  </a:lnTo>
                  <a:lnTo>
                    <a:pt x="0" y="253060"/>
                  </a:lnTo>
                  <a:lnTo>
                    <a:pt x="28118" y="253060"/>
                  </a:lnTo>
                  <a:lnTo>
                    <a:pt x="220142" y="0"/>
                  </a:lnTo>
                  <a:close/>
                </a:path>
              </a:pathLst>
            </a:custGeom>
            <a:solidFill>
              <a:srgbClr val="D0F6FB">
                <a:alpha val="92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7" name="任意多边形: 形状 526">
              <a:extLst>
                <a:ext uri="{FF2B5EF4-FFF2-40B4-BE49-F238E27FC236}">
                  <a16:creationId xmlns:a16="http://schemas.microsoft.com/office/drawing/2014/main" id="{04CD0B84-4418-8071-F6AC-8729D2601357}"/>
                </a:ext>
              </a:extLst>
            </p:cNvPr>
            <p:cNvSpPr/>
            <p:nvPr/>
          </p:nvSpPr>
          <p:spPr>
            <a:xfrm>
              <a:off x="3593320" y="5138118"/>
              <a:ext cx="133995" cy="130459"/>
            </a:xfrm>
            <a:custGeom>
              <a:avLst/>
              <a:gdLst>
                <a:gd name="connsiteX0" fmla="*/ 0 w 259918"/>
                <a:gd name="connsiteY0" fmla="*/ 0 h 253060"/>
                <a:gd name="connsiteX1" fmla="*/ 259919 w 259918"/>
                <a:gd name="connsiteY1" fmla="*/ 0 h 253060"/>
                <a:gd name="connsiteX2" fmla="*/ 259919 w 259918"/>
                <a:gd name="connsiteY2" fmla="*/ 253060 h 253060"/>
                <a:gd name="connsiteX3" fmla="*/ 0 w 259918"/>
                <a:gd name="connsiteY3" fmla="*/ 253060 h 253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9918" h="253060">
                  <a:moveTo>
                    <a:pt x="0" y="0"/>
                  </a:moveTo>
                  <a:lnTo>
                    <a:pt x="259919" y="0"/>
                  </a:lnTo>
                  <a:lnTo>
                    <a:pt x="259919" y="253060"/>
                  </a:lnTo>
                  <a:lnTo>
                    <a:pt x="0" y="253060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8" name="任意多边形: 形状 527">
              <a:extLst>
                <a:ext uri="{FF2B5EF4-FFF2-40B4-BE49-F238E27FC236}">
                  <a16:creationId xmlns:a16="http://schemas.microsoft.com/office/drawing/2014/main" id="{C0C67282-6B3A-1DE3-8CDF-56F3F17684EB}"/>
                </a:ext>
              </a:extLst>
            </p:cNvPr>
            <p:cNvSpPr/>
            <p:nvPr/>
          </p:nvSpPr>
          <p:spPr>
            <a:xfrm>
              <a:off x="2011900" y="4874725"/>
              <a:ext cx="43840" cy="44193"/>
            </a:xfrm>
            <a:custGeom>
              <a:avLst/>
              <a:gdLst>
                <a:gd name="connsiteX0" fmla="*/ 85039 w 85039"/>
                <a:gd name="connsiteY0" fmla="*/ 0 h 85725"/>
                <a:gd name="connsiteX1" fmla="*/ 0 w 85039"/>
                <a:gd name="connsiteY1" fmla="*/ 85725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5039" h="85725">
                  <a:moveTo>
                    <a:pt x="85039" y="0"/>
                  </a:moveTo>
                  <a:lnTo>
                    <a:pt x="0" y="85725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9" name="任意多边形: 形状 528">
              <a:extLst>
                <a:ext uri="{FF2B5EF4-FFF2-40B4-BE49-F238E27FC236}">
                  <a16:creationId xmlns:a16="http://schemas.microsoft.com/office/drawing/2014/main" id="{5E0D819E-CE2C-51F7-E79C-D8C462A5314A}"/>
                </a:ext>
              </a:extLst>
            </p:cNvPr>
            <p:cNvSpPr/>
            <p:nvPr/>
          </p:nvSpPr>
          <p:spPr>
            <a:xfrm>
              <a:off x="2011900" y="4979375"/>
              <a:ext cx="56214" cy="52679"/>
            </a:xfrm>
            <a:custGeom>
              <a:avLst/>
              <a:gdLst>
                <a:gd name="connsiteX0" fmla="*/ 0 w 109042"/>
                <a:gd name="connsiteY0" fmla="*/ 102184 h 102184"/>
                <a:gd name="connsiteX1" fmla="*/ 109042 w 109042"/>
                <a:gd name="connsiteY1" fmla="*/ 0 h 102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9042" h="102184">
                  <a:moveTo>
                    <a:pt x="0" y="102184"/>
                  </a:moveTo>
                  <a:lnTo>
                    <a:pt x="109042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0" name="任意多边形: 形状 529">
              <a:extLst>
                <a:ext uri="{FF2B5EF4-FFF2-40B4-BE49-F238E27FC236}">
                  <a16:creationId xmlns:a16="http://schemas.microsoft.com/office/drawing/2014/main" id="{B9F81DE5-B9A4-A653-F153-AC74E79C13EB}"/>
                </a:ext>
              </a:extLst>
            </p:cNvPr>
            <p:cNvSpPr/>
            <p:nvPr/>
          </p:nvSpPr>
          <p:spPr>
            <a:xfrm>
              <a:off x="1970181" y="4927050"/>
              <a:ext cx="41718" cy="37829"/>
            </a:xfrm>
            <a:custGeom>
              <a:avLst/>
              <a:gdLst>
                <a:gd name="connsiteX0" fmla="*/ 80924 w 80924"/>
                <a:gd name="connsiteY0" fmla="*/ 73381 h 73380"/>
                <a:gd name="connsiteX1" fmla="*/ 0 w 80924"/>
                <a:gd name="connsiteY1" fmla="*/ 0 h 73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0924" h="73380">
                  <a:moveTo>
                    <a:pt x="80924" y="73381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1" name="任意多边形: 形状 530">
              <a:extLst>
                <a:ext uri="{FF2B5EF4-FFF2-40B4-BE49-F238E27FC236}">
                  <a16:creationId xmlns:a16="http://schemas.microsoft.com/office/drawing/2014/main" id="{D325325E-6EA4-C396-8E50-791AF974C7EA}"/>
                </a:ext>
              </a:extLst>
            </p:cNvPr>
            <p:cNvSpPr/>
            <p:nvPr/>
          </p:nvSpPr>
          <p:spPr>
            <a:xfrm>
              <a:off x="1848914" y="5095692"/>
              <a:ext cx="37829" cy="44193"/>
            </a:xfrm>
            <a:custGeom>
              <a:avLst/>
              <a:gdLst>
                <a:gd name="connsiteX0" fmla="*/ 0 w 73380"/>
                <a:gd name="connsiteY0" fmla="*/ 85725 h 85725"/>
                <a:gd name="connsiteX1" fmla="*/ 73381 w 73380"/>
                <a:gd name="connsiteY1" fmla="*/ 0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380" h="85725">
                  <a:moveTo>
                    <a:pt x="0" y="85725"/>
                  </a:moveTo>
                  <a:lnTo>
                    <a:pt x="73381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2" name="任意多边形: 形状 531">
              <a:extLst>
                <a:ext uri="{FF2B5EF4-FFF2-40B4-BE49-F238E27FC236}">
                  <a16:creationId xmlns:a16="http://schemas.microsoft.com/office/drawing/2014/main" id="{951B30E1-042E-EAFF-4596-02E8758DC192}"/>
                </a:ext>
              </a:extLst>
            </p:cNvPr>
            <p:cNvSpPr/>
            <p:nvPr/>
          </p:nvSpPr>
          <p:spPr>
            <a:xfrm>
              <a:off x="1811792" y="5042660"/>
              <a:ext cx="35355" cy="30052"/>
            </a:xfrm>
            <a:custGeom>
              <a:avLst/>
              <a:gdLst>
                <a:gd name="connsiteX0" fmla="*/ 68580 w 68580"/>
                <a:gd name="connsiteY0" fmla="*/ 58293 h 58293"/>
                <a:gd name="connsiteX1" fmla="*/ 0 w 68580"/>
                <a:gd name="connsiteY1" fmla="*/ 0 h 58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0" h="58293">
                  <a:moveTo>
                    <a:pt x="68580" y="58293"/>
                  </a:moveTo>
                  <a:lnTo>
                    <a:pt x="0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11" name="任意多边形: 形状 510">
            <a:extLst>
              <a:ext uri="{FF2B5EF4-FFF2-40B4-BE49-F238E27FC236}">
                <a16:creationId xmlns:a16="http://schemas.microsoft.com/office/drawing/2014/main" id="{1C41F81A-6715-E161-44FF-06D01DA59152}"/>
              </a:ext>
            </a:extLst>
          </p:cNvPr>
          <p:cNvSpPr/>
          <p:nvPr/>
        </p:nvSpPr>
        <p:spPr>
          <a:xfrm>
            <a:off x="0" y="4569230"/>
            <a:ext cx="12192000" cy="2288771"/>
          </a:xfrm>
          <a:custGeom>
            <a:avLst/>
            <a:gdLst>
              <a:gd name="connsiteX0" fmla="*/ 6995886 w 12192000"/>
              <a:gd name="connsiteY0" fmla="*/ 70 h 2288771"/>
              <a:gd name="connsiteX1" fmla="*/ 12095134 w 12192000"/>
              <a:gd name="connsiteY1" fmla="*/ 438617 h 2288771"/>
              <a:gd name="connsiteX2" fmla="*/ 12192000 w 12192000"/>
              <a:gd name="connsiteY2" fmla="*/ 469223 h 2288771"/>
              <a:gd name="connsiteX3" fmla="*/ 12192000 w 12192000"/>
              <a:gd name="connsiteY3" fmla="*/ 2288771 h 2288771"/>
              <a:gd name="connsiteX4" fmla="*/ 0 w 12192000"/>
              <a:gd name="connsiteY4" fmla="*/ 2288771 h 2288771"/>
              <a:gd name="connsiteX5" fmla="*/ 0 w 12192000"/>
              <a:gd name="connsiteY5" fmla="*/ 203872 h 2288771"/>
              <a:gd name="connsiteX6" fmla="*/ 240230 w 12192000"/>
              <a:gd name="connsiteY6" fmla="*/ 279966 h 2288771"/>
              <a:gd name="connsiteX7" fmla="*/ 2162629 w 12192000"/>
              <a:gd name="connsiteY7" fmla="*/ 551613 h 2288771"/>
              <a:gd name="connsiteX8" fmla="*/ 6995886 w 12192000"/>
              <a:gd name="connsiteY8" fmla="*/ 70 h 2288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2288771">
                <a:moveTo>
                  <a:pt x="6995886" y="70"/>
                </a:moveTo>
                <a:cubicBezTo>
                  <a:pt x="8507186" y="6420"/>
                  <a:pt x="10903782" y="107227"/>
                  <a:pt x="12095134" y="438617"/>
                </a:cubicBezTo>
                <a:lnTo>
                  <a:pt x="12192000" y="469223"/>
                </a:lnTo>
                <a:lnTo>
                  <a:pt x="12192000" y="2288771"/>
                </a:lnTo>
                <a:lnTo>
                  <a:pt x="0" y="2288771"/>
                </a:lnTo>
                <a:lnTo>
                  <a:pt x="0" y="203872"/>
                </a:lnTo>
                <a:lnTo>
                  <a:pt x="240230" y="279966"/>
                </a:lnTo>
                <a:cubicBezTo>
                  <a:pt x="766102" y="435008"/>
                  <a:pt x="1365856" y="548590"/>
                  <a:pt x="2162629" y="551613"/>
                </a:cubicBezTo>
                <a:cubicBezTo>
                  <a:pt x="3437467" y="556451"/>
                  <a:pt x="5268687" y="-7187"/>
                  <a:pt x="6995886" y="70"/>
                </a:cubicBezTo>
                <a:close/>
              </a:path>
            </a:pathLst>
          </a:custGeom>
          <a:solidFill>
            <a:srgbClr val="05755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13" name="任意多边形: 形状 512">
            <a:extLst>
              <a:ext uri="{FF2B5EF4-FFF2-40B4-BE49-F238E27FC236}">
                <a16:creationId xmlns:a16="http://schemas.microsoft.com/office/drawing/2014/main" id="{564BCABB-8112-4ADA-9BBC-8A8A926138E9}"/>
              </a:ext>
            </a:extLst>
          </p:cNvPr>
          <p:cNvSpPr/>
          <p:nvPr/>
        </p:nvSpPr>
        <p:spPr>
          <a:xfrm>
            <a:off x="0" y="5153784"/>
            <a:ext cx="12192000" cy="1704216"/>
          </a:xfrm>
          <a:custGeom>
            <a:avLst/>
            <a:gdLst>
              <a:gd name="connsiteX0" fmla="*/ 5617029 w 12192000"/>
              <a:gd name="connsiteY0" fmla="*/ 14 h 1704216"/>
              <a:gd name="connsiteX1" fmla="*/ 10406743 w 12192000"/>
              <a:gd name="connsiteY1" fmla="*/ 653157 h 1704216"/>
              <a:gd name="connsiteX2" fmla="*/ 11837406 w 12192000"/>
              <a:gd name="connsiteY2" fmla="*/ 410780 h 1704216"/>
              <a:gd name="connsiteX3" fmla="*/ 12192000 w 12192000"/>
              <a:gd name="connsiteY3" fmla="*/ 297394 h 1704216"/>
              <a:gd name="connsiteX4" fmla="*/ 12192000 w 12192000"/>
              <a:gd name="connsiteY4" fmla="*/ 1704216 h 1704216"/>
              <a:gd name="connsiteX5" fmla="*/ 0 w 12192000"/>
              <a:gd name="connsiteY5" fmla="*/ 1704216 h 1704216"/>
              <a:gd name="connsiteX6" fmla="*/ 0 w 12192000"/>
              <a:gd name="connsiteY6" fmla="*/ 506701 h 1704216"/>
              <a:gd name="connsiteX7" fmla="*/ 780370 w 12192000"/>
              <a:gd name="connsiteY7" fmla="*/ 403296 h 1704216"/>
              <a:gd name="connsiteX8" fmla="*/ 5617029 w 12192000"/>
              <a:gd name="connsiteY8" fmla="*/ 14 h 1704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1704216">
                <a:moveTo>
                  <a:pt x="5617029" y="14"/>
                </a:moveTo>
                <a:cubicBezTo>
                  <a:pt x="7513562" y="2433"/>
                  <a:pt x="9027886" y="725728"/>
                  <a:pt x="10406743" y="653157"/>
                </a:cubicBezTo>
                <a:cubicBezTo>
                  <a:pt x="10923814" y="625943"/>
                  <a:pt x="11394962" y="537497"/>
                  <a:pt x="11837406" y="410780"/>
                </a:cubicBezTo>
                <a:lnTo>
                  <a:pt x="12192000" y="297394"/>
                </a:lnTo>
                <a:lnTo>
                  <a:pt x="12192000" y="1704216"/>
                </a:lnTo>
                <a:lnTo>
                  <a:pt x="0" y="1704216"/>
                </a:lnTo>
                <a:lnTo>
                  <a:pt x="0" y="506701"/>
                </a:lnTo>
                <a:lnTo>
                  <a:pt x="780370" y="403296"/>
                </a:lnTo>
                <a:cubicBezTo>
                  <a:pt x="2519136" y="178041"/>
                  <a:pt x="4194630" y="-1800"/>
                  <a:pt x="5617029" y="14"/>
                </a:cubicBezTo>
                <a:close/>
              </a:path>
            </a:pathLst>
          </a:custGeom>
          <a:solidFill>
            <a:srgbClr val="58BC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06" name="组合 405">
            <a:extLst>
              <a:ext uri="{FF2B5EF4-FFF2-40B4-BE49-F238E27FC236}">
                <a16:creationId xmlns:a16="http://schemas.microsoft.com/office/drawing/2014/main" id="{3A23C89C-6EF3-7B4F-E42B-ABEC3A72D82A}"/>
              </a:ext>
            </a:extLst>
          </p:cNvPr>
          <p:cNvGrpSpPr/>
          <p:nvPr/>
        </p:nvGrpSpPr>
        <p:grpSpPr>
          <a:xfrm>
            <a:off x="9598963" y="2946399"/>
            <a:ext cx="1840453" cy="2959665"/>
            <a:chOff x="647700" y="438108"/>
            <a:chExt cx="3803618" cy="6116665"/>
          </a:xfrm>
        </p:grpSpPr>
        <p:grpSp>
          <p:nvGrpSpPr>
            <p:cNvPr id="407" name="图形 2">
              <a:extLst>
                <a:ext uri="{FF2B5EF4-FFF2-40B4-BE49-F238E27FC236}">
                  <a16:creationId xmlns:a16="http://schemas.microsoft.com/office/drawing/2014/main" id="{7B29FDB9-A762-4278-15D5-0154F11EA608}"/>
                </a:ext>
              </a:extLst>
            </p:cNvPr>
            <p:cNvGrpSpPr/>
            <p:nvPr/>
          </p:nvGrpSpPr>
          <p:grpSpPr>
            <a:xfrm>
              <a:off x="647700" y="2830278"/>
              <a:ext cx="1441652" cy="3724495"/>
              <a:chOff x="0" y="2392128"/>
              <a:chExt cx="1441652" cy="3724495"/>
            </a:xfrm>
          </p:grpSpPr>
          <p:sp>
            <p:nvSpPr>
              <p:cNvPr id="451" name="任意多边形: 形状 450">
                <a:extLst>
                  <a:ext uri="{FF2B5EF4-FFF2-40B4-BE49-F238E27FC236}">
                    <a16:creationId xmlns:a16="http://schemas.microsoft.com/office/drawing/2014/main" id="{D1D68381-22EB-F976-968A-865AA3AB6CCB}"/>
                  </a:ext>
                </a:extLst>
              </p:cNvPr>
              <p:cNvSpPr/>
              <p:nvPr/>
            </p:nvSpPr>
            <p:spPr>
              <a:xfrm>
                <a:off x="590835" y="3520249"/>
                <a:ext cx="200691" cy="102012"/>
              </a:xfrm>
              <a:custGeom>
                <a:avLst/>
                <a:gdLst>
                  <a:gd name="connsiteX0" fmla="*/ 14002 w 200691"/>
                  <a:gd name="connsiteY0" fmla="*/ 9525 h 102012"/>
                  <a:gd name="connsiteX1" fmla="*/ 0 w 200691"/>
                  <a:gd name="connsiteY1" fmla="*/ 102013 h 102012"/>
                  <a:gd name="connsiteX2" fmla="*/ 200692 w 200691"/>
                  <a:gd name="connsiteY2" fmla="*/ 101156 h 102012"/>
                  <a:gd name="connsiteX3" fmla="*/ 190214 w 200691"/>
                  <a:gd name="connsiteY3" fmla="*/ 0 h 102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0691" h="102012">
                    <a:moveTo>
                      <a:pt x="14002" y="9525"/>
                    </a:moveTo>
                    <a:lnTo>
                      <a:pt x="0" y="102013"/>
                    </a:lnTo>
                    <a:lnTo>
                      <a:pt x="200692" y="101156"/>
                    </a:lnTo>
                    <a:lnTo>
                      <a:pt x="190214" y="0"/>
                    </a:lnTo>
                    <a:close/>
                  </a:path>
                </a:pathLst>
              </a:custGeom>
              <a:solidFill>
                <a:srgbClr val="FAEFD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2" name="任意多边形: 形状 451">
                <a:extLst>
                  <a:ext uri="{FF2B5EF4-FFF2-40B4-BE49-F238E27FC236}">
                    <a16:creationId xmlns:a16="http://schemas.microsoft.com/office/drawing/2014/main" id="{FAF83B63-D563-6C1F-E674-CB1C9ECDB799}"/>
                  </a:ext>
                </a:extLst>
              </p:cNvPr>
              <p:cNvSpPr/>
              <p:nvPr/>
            </p:nvSpPr>
            <p:spPr>
              <a:xfrm>
                <a:off x="503903" y="5964078"/>
                <a:ext cx="304501" cy="152545"/>
              </a:xfrm>
              <a:custGeom>
                <a:avLst/>
                <a:gdLst>
                  <a:gd name="connsiteX0" fmla="*/ 1302 w 304501"/>
                  <a:gd name="connsiteY0" fmla="*/ 0 h 152545"/>
                  <a:gd name="connsiteX1" fmla="*/ 105696 w 304501"/>
                  <a:gd name="connsiteY1" fmla="*/ 123063 h 152545"/>
                  <a:gd name="connsiteX2" fmla="*/ 302483 w 304501"/>
                  <a:gd name="connsiteY2" fmla="*/ 130969 h 152545"/>
                  <a:gd name="connsiteX3" fmla="*/ 233141 w 304501"/>
                  <a:gd name="connsiteY3" fmla="*/ 952 h 152545"/>
                  <a:gd name="connsiteX4" fmla="*/ 1302 w 304501"/>
                  <a:gd name="connsiteY4" fmla="*/ 0 h 152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501" h="152545">
                    <a:moveTo>
                      <a:pt x="1302" y="0"/>
                    </a:moveTo>
                    <a:cubicBezTo>
                      <a:pt x="1302" y="0"/>
                      <a:pt x="-19558" y="96298"/>
                      <a:pt x="105696" y="123063"/>
                    </a:cubicBezTo>
                    <a:cubicBezTo>
                      <a:pt x="278003" y="159925"/>
                      <a:pt x="286386" y="161830"/>
                      <a:pt x="302483" y="130969"/>
                    </a:cubicBezTo>
                    <a:cubicBezTo>
                      <a:pt x="318580" y="100107"/>
                      <a:pt x="233141" y="952"/>
                      <a:pt x="233141" y="952"/>
                    </a:cubicBezTo>
                    <a:lnTo>
                      <a:pt x="1302" y="0"/>
                    </a:lnTo>
                    <a:close/>
                  </a:path>
                </a:pathLst>
              </a:custGeom>
              <a:solidFill>
                <a:srgbClr val="987E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3" name="任意多边形: 形状 452">
                <a:extLst>
                  <a:ext uri="{FF2B5EF4-FFF2-40B4-BE49-F238E27FC236}">
                    <a16:creationId xmlns:a16="http://schemas.microsoft.com/office/drawing/2014/main" id="{C263D310-99BC-CD13-C010-2470B950D778}"/>
                  </a:ext>
                </a:extLst>
              </p:cNvPr>
              <p:cNvSpPr/>
              <p:nvPr/>
            </p:nvSpPr>
            <p:spPr>
              <a:xfrm>
                <a:off x="832974" y="5972461"/>
                <a:ext cx="337173" cy="141902"/>
              </a:xfrm>
              <a:custGeom>
                <a:avLst/>
                <a:gdLst>
                  <a:gd name="connsiteX0" fmla="*/ 22466 w 337173"/>
                  <a:gd name="connsiteY0" fmla="*/ 0 h 141902"/>
                  <a:gd name="connsiteX1" fmla="*/ 161341 w 337173"/>
                  <a:gd name="connsiteY1" fmla="*/ 141160 h 141902"/>
                  <a:gd name="connsiteX2" fmla="*/ 324313 w 337173"/>
                  <a:gd name="connsiteY2" fmla="*/ 76676 h 141902"/>
                  <a:gd name="connsiteX3" fmla="*/ 192583 w 337173"/>
                  <a:gd name="connsiteY3" fmla="*/ 7239 h 141902"/>
                  <a:gd name="connsiteX4" fmla="*/ 22466 w 337173"/>
                  <a:gd name="connsiteY4" fmla="*/ 0 h 141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7173" h="141902">
                    <a:moveTo>
                      <a:pt x="22466" y="0"/>
                    </a:moveTo>
                    <a:cubicBezTo>
                      <a:pt x="22466" y="0"/>
                      <a:pt x="-82499" y="132302"/>
                      <a:pt x="161341" y="141160"/>
                    </a:cubicBezTo>
                    <a:cubicBezTo>
                      <a:pt x="405181" y="150019"/>
                      <a:pt x="324313" y="76676"/>
                      <a:pt x="324313" y="76676"/>
                    </a:cubicBezTo>
                    <a:lnTo>
                      <a:pt x="192583" y="7239"/>
                    </a:lnTo>
                    <a:lnTo>
                      <a:pt x="22466" y="0"/>
                    </a:lnTo>
                    <a:close/>
                  </a:path>
                </a:pathLst>
              </a:custGeom>
              <a:solidFill>
                <a:srgbClr val="987E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4" name="任意多边形: 形状 453">
                <a:extLst>
                  <a:ext uri="{FF2B5EF4-FFF2-40B4-BE49-F238E27FC236}">
                    <a16:creationId xmlns:a16="http://schemas.microsoft.com/office/drawing/2014/main" id="{16732C03-E844-0181-D01F-3542B9F6CB43}"/>
                  </a:ext>
                </a:extLst>
              </p:cNvPr>
              <p:cNvSpPr/>
              <p:nvPr/>
            </p:nvSpPr>
            <p:spPr>
              <a:xfrm>
                <a:off x="369093" y="4715636"/>
                <a:ext cx="749808" cy="1270063"/>
              </a:xfrm>
              <a:custGeom>
                <a:avLst/>
                <a:gdLst>
                  <a:gd name="connsiteX0" fmla="*/ 0 w 749808"/>
                  <a:gd name="connsiteY0" fmla="*/ 7049 h 1270063"/>
                  <a:gd name="connsiteX1" fmla="*/ 102775 w 749808"/>
                  <a:gd name="connsiteY1" fmla="*/ 1250157 h 1270063"/>
                  <a:gd name="connsiteX2" fmla="*/ 388525 w 749808"/>
                  <a:gd name="connsiteY2" fmla="*/ 1259777 h 1270063"/>
                  <a:gd name="connsiteX3" fmla="*/ 374428 w 749808"/>
                  <a:gd name="connsiteY3" fmla="*/ 189643 h 1270063"/>
                  <a:gd name="connsiteX4" fmla="*/ 455105 w 749808"/>
                  <a:gd name="connsiteY4" fmla="*/ 1264253 h 1270063"/>
                  <a:gd name="connsiteX5" fmla="*/ 683800 w 749808"/>
                  <a:gd name="connsiteY5" fmla="*/ 1270064 h 1270063"/>
                  <a:gd name="connsiteX6" fmla="*/ 749808 w 749808"/>
                  <a:gd name="connsiteY6" fmla="*/ 0 h 1270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49808" h="1270063">
                    <a:moveTo>
                      <a:pt x="0" y="7049"/>
                    </a:moveTo>
                    <a:lnTo>
                      <a:pt x="102775" y="1250157"/>
                    </a:lnTo>
                    <a:lnTo>
                      <a:pt x="388525" y="1259777"/>
                    </a:lnTo>
                    <a:lnTo>
                      <a:pt x="374428" y="189643"/>
                    </a:lnTo>
                    <a:lnTo>
                      <a:pt x="455105" y="1264253"/>
                    </a:lnTo>
                    <a:lnTo>
                      <a:pt x="683800" y="1270064"/>
                    </a:lnTo>
                    <a:lnTo>
                      <a:pt x="749808" y="0"/>
                    </a:lnTo>
                    <a:close/>
                  </a:path>
                </a:pathLst>
              </a:custGeom>
              <a:solidFill>
                <a:srgbClr val="615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5" name="任意多边形: 形状 454">
                <a:extLst>
                  <a:ext uri="{FF2B5EF4-FFF2-40B4-BE49-F238E27FC236}">
                    <a16:creationId xmlns:a16="http://schemas.microsoft.com/office/drawing/2014/main" id="{3AB8ADE1-23D5-0DDE-61AF-3E2B301F8FE9}"/>
                  </a:ext>
                </a:extLst>
              </p:cNvPr>
              <p:cNvSpPr/>
              <p:nvPr/>
            </p:nvSpPr>
            <p:spPr>
              <a:xfrm>
                <a:off x="812527" y="3543109"/>
                <a:ext cx="629125" cy="825436"/>
              </a:xfrm>
              <a:custGeom>
                <a:avLst/>
                <a:gdLst>
                  <a:gd name="connsiteX0" fmla="*/ 22244 w 629125"/>
                  <a:gd name="connsiteY0" fmla="*/ 0 h 825436"/>
                  <a:gd name="connsiteX1" fmla="*/ 604888 w 629125"/>
                  <a:gd name="connsiteY1" fmla="*/ 707326 h 825436"/>
                  <a:gd name="connsiteX2" fmla="*/ 420389 w 629125"/>
                  <a:gd name="connsiteY2" fmla="*/ 825437 h 825436"/>
                  <a:gd name="connsiteX3" fmla="*/ 319995 w 629125"/>
                  <a:gd name="connsiteY3" fmla="*/ 661225 h 825436"/>
                  <a:gd name="connsiteX4" fmla="*/ 389909 w 629125"/>
                  <a:gd name="connsiteY4" fmla="*/ 591122 h 825436"/>
                  <a:gd name="connsiteX5" fmla="*/ 302088 w 629125"/>
                  <a:gd name="connsiteY5" fmla="*/ 572548 h 825436"/>
                  <a:gd name="connsiteX6" fmla="*/ 22244 w 629125"/>
                  <a:gd name="connsiteY6" fmla="*/ 0 h 825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29125" h="825436">
                    <a:moveTo>
                      <a:pt x="22244" y="0"/>
                    </a:moveTo>
                    <a:cubicBezTo>
                      <a:pt x="22244" y="0"/>
                      <a:pt x="771766" y="591217"/>
                      <a:pt x="604888" y="707326"/>
                    </a:cubicBezTo>
                    <a:cubicBezTo>
                      <a:pt x="438010" y="823436"/>
                      <a:pt x="420389" y="825437"/>
                      <a:pt x="420389" y="825437"/>
                    </a:cubicBezTo>
                    <a:lnTo>
                      <a:pt x="319995" y="661225"/>
                    </a:lnTo>
                    <a:lnTo>
                      <a:pt x="389909" y="591122"/>
                    </a:lnTo>
                    <a:lnTo>
                      <a:pt x="302088" y="572548"/>
                    </a:lnTo>
                    <a:cubicBezTo>
                      <a:pt x="302088" y="572452"/>
                      <a:pt x="-97009" y="354711"/>
                      <a:pt x="22244" y="0"/>
                    </a:cubicBezTo>
                    <a:close/>
                  </a:path>
                </a:pathLst>
              </a:custGeom>
              <a:solidFill>
                <a:srgbClr val="987E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6" name="任意多边形: 形状 455">
                <a:extLst>
                  <a:ext uri="{FF2B5EF4-FFF2-40B4-BE49-F238E27FC236}">
                    <a16:creationId xmlns:a16="http://schemas.microsoft.com/office/drawing/2014/main" id="{5634A879-B162-8B34-B7F6-FEE550E8287B}"/>
                  </a:ext>
                </a:extLst>
              </p:cNvPr>
              <p:cNvSpPr/>
              <p:nvPr/>
            </p:nvSpPr>
            <p:spPr>
              <a:xfrm>
                <a:off x="198692" y="2720036"/>
                <a:ext cx="919505" cy="834200"/>
              </a:xfrm>
              <a:custGeom>
                <a:avLst/>
                <a:gdLst>
                  <a:gd name="connsiteX0" fmla="*/ 19240 w 919505"/>
                  <a:gd name="connsiteY0" fmla="*/ 153560 h 834200"/>
                  <a:gd name="connsiteX1" fmla="*/ 417290 w 919505"/>
                  <a:gd name="connsiteY1" fmla="*/ 829454 h 834200"/>
                  <a:gd name="connsiteX2" fmla="*/ 908303 w 919505"/>
                  <a:gd name="connsiteY2" fmla="*/ 167086 h 834200"/>
                  <a:gd name="connsiteX3" fmla="*/ 19240 w 919505"/>
                  <a:gd name="connsiteY3" fmla="*/ 153560 h 834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19505" h="834200">
                    <a:moveTo>
                      <a:pt x="19240" y="153560"/>
                    </a:moveTo>
                    <a:cubicBezTo>
                      <a:pt x="19240" y="153560"/>
                      <a:pt x="-132684" y="763637"/>
                      <a:pt x="417290" y="829454"/>
                    </a:cubicBezTo>
                    <a:cubicBezTo>
                      <a:pt x="967263" y="895272"/>
                      <a:pt x="932592" y="256335"/>
                      <a:pt x="908303" y="167086"/>
                    </a:cubicBezTo>
                    <a:cubicBezTo>
                      <a:pt x="884015" y="77742"/>
                      <a:pt x="306133" y="-152002"/>
                      <a:pt x="19240" y="153560"/>
                    </a:cubicBezTo>
                    <a:close/>
                  </a:path>
                </a:pathLst>
              </a:custGeom>
              <a:solidFill>
                <a:srgbClr val="FAEFD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7" name="任意多边形: 形状 456">
                <a:extLst>
                  <a:ext uri="{FF2B5EF4-FFF2-40B4-BE49-F238E27FC236}">
                    <a16:creationId xmlns:a16="http://schemas.microsoft.com/office/drawing/2014/main" id="{D45B2B8A-C8CF-1FC8-9E06-43501024D357}"/>
                  </a:ext>
                </a:extLst>
              </p:cNvPr>
              <p:cNvSpPr/>
              <p:nvPr/>
            </p:nvSpPr>
            <p:spPr>
              <a:xfrm>
                <a:off x="129386" y="2392128"/>
                <a:ext cx="1016093" cy="889233"/>
              </a:xfrm>
              <a:custGeom>
                <a:avLst/>
                <a:gdLst>
                  <a:gd name="connsiteX0" fmla="*/ 222181 w 1016093"/>
                  <a:gd name="connsiteY0" fmla="*/ 426509 h 889233"/>
                  <a:gd name="connsiteX1" fmla="*/ 539269 w 1016093"/>
                  <a:gd name="connsiteY1" fmla="*/ 468134 h 889233"/>
                  <a:gd name="connsiteX2" fmla="*/ 478690 w 1016093"/>
                  <a:gd name="connsiteY2" fmla="*/ 397553 h 889233"/>
                  <a:gd name="connsiteX3" fmla="*/ 700146 w 1016093"/>
                  <a:gd name="connsiteY3" fmla="*/ 516139 h 889233"/>
                  <a:gd name="connsiteX4" fmla="*/ 653759 w 1016093"/>
                  <a:gd name="connsiteY4" fmla="*/ 446226 h 889233"/>
                  <a:gd name="connsiteX5" fmla="*/ 853689 w 1016093"/>
                  <a:gd name="connsiteY5" fmla="*/ 570622 h 889233"/>
                  <a:gd name="connsiteX6" fmla="*/ 842640 w 1016093"/>
                  <a:gd name="connsiteY6" fmla="*/ 502328 h 889233"/>
                  <a:gd name="connsiteX7" fmla="*/ 977609 w 1016093"/>
                  <a:gd name="connsiteY7" fmla="*/ 650918 h 889233"/>
                  <a:gd name="connsiteX8" fmla="*/ 969608 w 1016093"/>
                  <a:gd name="connsiteY8" fmla="*/ 826845 h 889233"/>
                  <a:gd name="connsiteX9" fmla="*/ 854165 w 1016093"/>
                  <a:gd name="connsiteY9" fmla="*/ 95992 h 889233"/>
                  <a:gd name="connsiteX10" fmla="*/ 79402 w 1016093"/>
                  <a:gd name="connsiteY10" fmla="*/ 267156 h 889233"/>
                  <a:gd name="connsiteX11" fmla="*/ 108929 w 1016093"/>
                  <a:gd name="connsiteY11" fmla="*/ 889234 h 889233"/>
                  <a:gd name="connsiteX12" fmla="*/ 222181 w 1016093"/>
                  <a:gd name="connsiteY12" fmla="*/ 426509 h 889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16093" h="889233">
                    <a:moveTo>
                      <a:pt x="222181" y="426509"/>
                    </a:moveTo>
                    <a:cubicBezTo>
                      <a:pt x="222181" y="426509"/>
                      <a:pt x="353531" y="500328"/>
                      <a:pt x="539269" y="468134"/>
                    </a:cubicBezTo>
                    <a:lnTo>
                      <a:pt x="478690" y="397553"/>
                    </a:lnTo>
                    <a:cubicBezTo>
                      <a:pt x="478690" y="397553"/>
                      <a:pt x="578893" y="530999"/>
                      <a:pt x="700146" y="516139"/>
                    </a:cubicBezTo>
                    <a:lnTo>
                      <a:pt x="653759" y="446226"/>
                    </a:lnTo>
                    <a:lnTo>
                      <a:pt x="853689" y="570622"/>
                    </a:lnTo>
                    <a:lnTo>
                      <a:pt x="842640" y="502328"/>
                    </a:lnTo>
                    <a:lnTo>
                      <a:pt x="977609" y="650918"/>
                    </a:lnTo>
                    <a:lnTo>
                      <a:pt x="969608" y="826845"/>
                    </a:lnTo>
                    <a:cubicBezTo>
                      <a:pt x="969608" y="826845"/>
                      <a:pt x="1130295" y="257821"/>
                      <a:pt x="854165" y="95992"/>
                    </a:cubicBezTo>
                    <a:cubicBezTo>
                      <a:pt x="578035" y="-65838"/>
                      <a:pt x="302668" y="-32215"/>
                      <a:pt x="79402" y="267156"/>
                    </a:cubicBezTo>
                    <a:cubicBezTo>
                      <a:pt x="-115099" y="528141"/>
                      <a:pt x="108929" y="889234"/>
                      <a:pt x="108929" y="889234"/>
                    </a:cubicBezTo>
                    <a:lnTo>
                      <a:pt x="222181" y="426509"/>
                    </a:lnTo>
                    <a:close/>
                  </a:path>
                </a:pathLst>
              </a:custGeom>
              <a:solidFill>
                <a:srgbClr val="5C320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8" name="任意多边形: 形状 457">
                <a:extLst>
                  <a:ext uri="{FF2B5EF4-FFF2-40B4-BE49-F238E27FC236}">
                    <a16:creationId xmlns:a16="http://schemas.microsoft.com/office/drawing/2014/main" id="{AB9ED625-FA1E-D74C-DB9F-C06C82637318}"/>
                  </a:ext>
                </a:extLst>
              </p:cNvPr>
              <p:cNvSpPr/>
              <p:nvPr/>
            </p:nvSpPr>
            <p:spPr>
              <a:xfrm>
                <a:off x="391953" y="3014765"/>
                <a:ext cx="183737" cy="54284"/>
              </a:xfrm>
              <a:custGeom>
                <a:avLst/>
                <a:gdLst>
                  <a:gd name="connsiteX0" fmla="*/ 0 w 183737"/>
                  <a:gd name="connsiteY0" fmla="*/ 47141 h 54284"/>
                  <a:gd name="connsiteX1" fmla="*/ 183737 w 183737"/>
                  <a:gd name="connsiteY1" fmla="*/ 54285 h 54284"/>
                  <a:gd name="connsiteX2" fmla="*/ 0 w 183737"/>
                  <a:gd name="connsiteY2" fmla="*/ 47141 h 54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3737" h="54284">
                    <a:moveTo>
                      <a:pt x="0" y="47141"/>
                    </a:moveTo>
                    <a:cubicBezTo>
                      <a:pt x="0" y="47141"/>
                      <a:pt x="61341" y="-63539"/>
                      <a:pt x="183737" y="54285"/>
                    </a:cubicBezTo>
                    <a:cubicBezTo>
                      <a:pt x="183737" y="54285"/>
                      <a:pt x="114395" y="-3437"/>
                      <a:pt x="0" y="47141"/>
                    </a:cubicBezTo>
                    <a:close/>
                  </a:path>
                </a:pathLst>
              </a:custGeom>
              <a:solidFill>
                <a:srgbClr val="5C320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9" name="任意多边形: 形状 458">
                <a:extLst>
                  <a:ext uri="{FF2B5EF4-FFF2-40B4-BE49-F238E27FC236}">
                    <a16:creationId xmlns:a16="http://schemas.microsoft.com/office/drawing/2014/main" id="{7FC28881-3F4C-9F54-F390-D7DEEA7F5EEB}"/>
                  </a:ext>
                </a:extLst>
              </p:cNvPr>
              <p:cNvSpPr/>
              <p:nvPr/>
            </p:nvSpPr>
            <p:spPr>
              <a:xfrm>
                <a:off x="780764" y="2982380"/>
                <a:ext cx="183737" cy="54284"/>
              </a:xfrm>
              <a:custGeom>
                <a:avLst/>
                <a:gdLst>
                  <a:gd name="connsiteX0" fmla="*/ 0 w 183737"/>
                  <a:gd name="connsiteY0" fmla="*/ 47141 h 54284"/>
                  <a:gd name="connsiteX1" fmla="*/ 183737 w 183737"/>
                  <a:gd name="connsiteY1" fmla="*/ 54285 h 54284"/>
                  <a:gd name="connsiteX2" fmla="*/ 0 w 183737"/>
                  <a:gd name="connsiteY2" fmla="*/ 47141 h 54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3737" h="54284">
                    <a:moveTo>
                      <a:pt x="0" y="47141"/>
                    </a:moveTo>
                    <a:cubicBezTo>
                      <a:pt x="0" y="47141"/>
                      <a:pt x="61341" y="-63539"/>
                      <a:pt x="183737" y="54285"/>
                    </a:cubicBezTo>
                    <a:cubicBezTo>
                      <a:pt x="183737" y="54189"/>
                      <a:pt x="114490" y="-3532"/>
                      <a:pt x="0" y="47141"/>
                    </a:cubicBezTo>
                    <a:close/>
                  </a:path>
                </a:pathLst>
              </a:custGeom>
              <a:solidFill>
                <a:srgbClr val="5C320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0" name="任意多边形: 形状 459">
                <a:extLst>
                  <a:ext uri="{FF2B5EF4-FFF2-40B4-BE49-F238E27FC236}">
                    <a16:creationId xmlns:a16="http://schemas.microsoft.com/office/drawing/2014/main" id="{BC502F5B-B112-6BE1-296A-F7C342E167FF}"/>
                  </a:ext>
                </a:extLst>
              </p:cNvPr>
              <p:cNvSpPr/>
              <p:nvPr/>
            </p:nvSpPr>
            <p:spPr>
              <a:xfrm>
                <a:off x="457995" y="3082133"/>
                <a:ext cx="116518" cy="116518"/>
              </a:xfrm>
              <a:custGeom>
                <a:avLst/>
                <a:gdLst>
                  <a:gd name="connsiteX0" fmla="*/ 115314 w 116518"/>
                  <a:gd name="connsiteY0" fmla="*/ 46544 h 116518"/>
                  <a:gd name="connsiteX1" fmla="*/ 69975 w 116518"/>
                  <a:gd name="connsiteY1" fmla="*/ 115314 h 116518"/>
                  <a:gd name="connsiteX2" fmla="*/ 1205 w 116518"/>
                  <a:gd name="connsiteY2" fmla="*/ 69975 h 116518"/>
                  <a:gd name="connsiteX3" fmla="*/ 46544 w 116518"/>
                  <a:gd name="connsiteY3" fmla="*/ 1205 h 116518"/>
                  <a:gd name="connsiteX4" fmla="*/ 115314 w 116518"/>
                  <a:gd name="connsiteY4" fmla="*/ 46544 h 116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6518" h="116518">
                    <a:moveTo>
                      <a:pt x="115314" y="46544"/>
                    </a:moveTo>
                    <a:cubicBezTo>
                      <a:pt x="121791" y="78071"/>
                      <a:pt x="101503" y="108837"/>
                      <a:pt x="69975" y="115314"/>
                    </a:cubicBezTo>
                    <a:cubicBezTo>
                      <a:pt x="38447" y="121791"/>
                      <a:pt x="7682" y="101503"/>
                      <a:pt x="1205" y="69975"/>
                    </a:cubicBezTo>
                    <a:cubicBezTo>
                      <a:pt x="-5272" y="38447"/>
                      <a:pt x="15016" y="7682"/>
                      <a:pt x="46544" y="1205"/>
                    </a:cubicBezTo>
                    <a:cubicBezTo>
                      <a:pt x="78071" y="-5272"/>
                      <a:pt x="108837" y="15016"/>
                      <a:pt x="115314" y="4654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1" name="任意多边形: 形状 460">
                <a:extLst>
                  <a:ext uri="{FF2B5EF4-FFF2-40B4-BE49-F238E27FC236}">
                    <a16:creationId xmlns:a16="http://schemas.microsoft.com/office/drawing/2014/main" id="{CC8AF8EE-0969-4B24-8BD2-864A71D6B03E}"/>
                  </a:ext>
                </a:extLst>
              </p:cNvPr>
              <p:cNvSpPr/>
              <p:nvPr/>
            </p:nvSpPr>
            <p:spPr>
              <a:xfrm>
                <a:off x="525036" y="3111427"/>
                <a:ext cx="45016" cy="45044"/>
              </a:xfrm>
              <a:custGeom>
                <a:avLst/>
                <a:gdLst>
                  <a:gd name="connsiteX0" fmla="*/ 44559 w 45016"/>
                  <a:gd name="connsiteY0" fmla="*/ 18011 h 45044"/>
                  <a:gd name="connsiteX1" fmla="*/ 27033 w 45016"/>
                  <a:gd name="connsiteY1" fmla="*/ 44586 h 45044"/>
                  <a:gd name="connsiteX2" fmla="*/ 458 w 45016"/>
                  <a:gd name="connsiteY2" fmla="*/ 27060 h 45044"/>
                  <a:gd name="connsiteX3" fmla="*/ 17984 w 45016"/>
                  <a:gd name="connsiteY3" fmla="*/ 486 h 45044"/>
                  <a:gd name="connsiteX4" fmla="*/ 44559 w 45016"/>
                  <a:gd name="connsiteY4" fmla="*/ 18011 h 45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016" h="45044">
                    <a:moveTo>
                      <a:pt x="44559" y="18011"/>
                    </a:moveTo>
                    <a:cubicBezTo>
                      <a:pt x="47035" y="30203"/>
                      <a:pt x="39225" y="42110"/>
                      <a:pt x="27033" y="44586"/>
                    </a:cubicBezTo>
                    <a:cubicBezTo>
                      <a:pt x="14841" y="47063"/>
                      <a:pt x="2935" y="39252"/>
                      <a:pt x="458" y="27060"/>
                    </a:cubicBezTo>
                    <a:cubicBezTo>
                      <a:pt x="-2018" y="14868"/>
                      <a:pt x="5792" y="2962"/>
                      <a:pt x="17984" y="486"/>
                    </a:cubicBezTo>
                    <a:cubicBezTo>
                      <a:pt x="30176" y="-2086"/>
                      <a:pt x="42082" y="5819"/>
                      <a:pt x="44559" y="1801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2" name="任意多边形: 形状 461">
                <a:extLst>
                  <a:ext uri="{FF2B5EF4-FFF2-40B4-BE49-F238E27FC236}">
                    <a16:creationId xmlns:a16="http://schemas.microsoft.com/office/drawing/2014/main" id="{1781E0B9-B439-6951-BD49-5EBB79D4341E}"/>
                  </a:ext>
                </a:extLst>
              </p:cNvPr>
              <p:cNvSpPr/>
              <p:nvPr/>
            </p:nvSpPr>
            <p:spPr>
              <a:xfrm>
                <a:off x="812611" y="3064828"/>
                <a:ext cx="116518" cy="116487"/>
              </a:xfrm>
              <a:custGeom>
                <a:avLst/>
                <a:gdLst>
                  <a:gd name="connsiteX0" fmla="*/ 115314 w 116518"/>
                  <a:gd name="connsiteY0" fmla="*/ 46512 h 116487"/>
                  <a:gd name="connsiteX1" fmla="*/ 69975 w 116518"/>
                  <a:gd name="connsiteY1" fmla="*/ 115283 h 116487"/>
                  <a:gd name="connsiteX2" fmla="*/ 1205 w 116518"/>
                  <a:gd name="connsiteY2" fmla="*/ 69944 h 116487"/>
                  <a:gd name="connsiteX3" fmla="*/ 46544 w 116518"/>
                  <a:gd name="connsiteY3" fmla="*/ 1173 h 116487"/>
                  <a:gd name="connsiteX4" fmla="*/ 115314 w 116518"/>
                  <a:gd name="connsiteY4" fmla="*/ 46512 h 116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6518" h="116487">
                    <a:moveTo>
                      <a:pt x="115314" y="46512"/>
                    </a:moveTo>
                    <a:cubicBezTo>
                      <a:pt x="121791" y="78040"/>
                      <a:pt x="101503" y="108806"/>
                      <a:pt x="69975" y="115283"/>
                    </a:cubicBezTo>
                    <a:cubicBezTo>
                      <a:pt x="38447" y="121760"/>
                      <a:pt x="7682" y="101472"/>
                      <a:pt x="1205" y="69944"/>
                    </a:cubicBezTo>
                    <a:cubicBezTo>
                      <a:pt x="-5272" y="38416"/>
                      <a:pt x="15016" y="7650"/>
                      <a:pt x="46544" y="1173"/>
                    </a:cubicBezTo>
                    <a:cubicBezTo>
                      <a:pt x="78071" y="-5208"/>
                      <a:pt x="108837" y="15080"/>
                      <a:pt x="115314" y="46512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3" name="任意多边形: 形状 462">
                <a:extLst>
                  <a:ext uri="{FF2B5EF4-FFF2-40B4-BE49-F238E27FC236}">
                    <a16:creationId xmlns:a16="http://schemas.microsoft.com/office/drawing/2014/main" id="{2D0F9479-F401-84E7-3E89-8FA560A07B88}"/>
                  </a:ext>
                </a:extLst>
              </p:cNvPr>
              <p:cNvSpPr/>
              <p:nvPr/>
            </p:nvSpPr>
            <p:spPr>
              <a:xfrm>
                <a:off x="879747" y="3094119"/>
                <a:ext cx="45016" cy="45016"/>
              </a:xfrm>
              <a:custGeom>
                <a:avLst/>
                <a:gdLst>
                  <a:gd name="connsiteX0" fmla="*/ 44559 w 45016"/>
                  <a:gd name="connsiteY0" fmla="*/ 17984 h 45016"/>
                  <a:gd name="connsiteX1" fmla="*/ 27033 w 45016"/>
                  <a:gd name="connsiteY1" fmla="*/ 44559 h 45016"/>
                  <a:gd name="connsiteX2" fmla="*/ 458 w 45016"/>
                  <a:gd name="connsiteY2" fmla="*/ 27033 h 45016"/>
                  <a:gd name="connsiteX3" fmla="*/ 17984 w 45016"/>
                  <a:gd name="connsiteY3" fmla="*/ 458 h 45016"/>
                  <a:gd name="connsiteX4" fmla="*/ 44559 w 45016"/>
                  <a:gd name="connsiteY4" fmla="*/ 17984 h 45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016" h="45016">
                    <a:moveTo>
                      <a:pt x="44559" y="17984"/>
                    </a:moveTo>
                    <a:cubicBezTo>
                      <a:pt x="47035" y="30176"/>
                      <a:pt x="39225" y="42082"/>
                      <a:pt x="27033" y="44559"/>
                    </a:cubicBezTo>
                    <a:cubicBezTo>
                      <a:pt x="14841" y="47035"/>
                      <a:pt x="2934" y="39225"/>
                      <a:pt x="458" y="27033"/>
                    </a:cubicBezTo>
                    <a:cubicBezTo>
                      <a:pt x="-2018" y="14841"/>
                      <a:pt x="5792" y="2934"/>
                      <a:pt x="17984" y="458"/>
                    </a:cubicBezTo>
                    <a:cubicBezTo>
                      <a:pt x="30081" y="-2019"/>
                      <a:pt x="41987" y="5792"/>
                      <a:pt x="44559" y="1798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4" name="任意多边形: 形状 463">
                <a:extLst>
                  <a:ext uri="{FF2B5EF4-FFF2-40B4-BE49-F238E27FC236}">
                    <a16:creationId xmlns:a16="http://schemas.microsoft.com/office/drawing/2014/main" id="{FBAF8B3E-D269-188A-8E29-32E49DC9DF95}"/>
                  </a:ext>
                </a:extLst>
              </p:cNvPr>
              <p:cNvSpPr/>
              <p:nvPr/>
            </p:nvSpPr>
            <p:spPr>
              <a:xfrm>
                <a:off x="747919" y="3134772"/>
                <a:ext cx="56181" cy="81457"/>
              </a:xfrm>
              <a:custGeom>
                <a:avLst/>
                <a:gdLst>
                  <a:gd name="connsiteX0" fmla="*/ 174 w 56181"/>
                  <a:gd name="connsiteY0" fmla="*/ 0 h 81457"/>
                  <a:gd name="connsiteX1" fmla="*/ 56181 w 56181"/>
                  <a:gd name="connsiteY1" fmla="*/ 81439 h 81457"/>
                  <a:gd name="connsiteX2" fmla="*/ 174 w 56181"/>
                  <a:gd name="connsiteY2" fmla="*/ 0 h 81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6181" h="81457">
                    <a:moveTo>
                      <a:pt x="174" y="0"/>
                    </a:moveTo>
                    <a:cubicBezTo>
                      <a:pt x="174" y="0"/>
                      <a:pt x="27702" y="77819"/>
                      <a:pt x="56181" y="81439"/>
                    </a:cubicBezTo>
                    <a:cubicBezTo>
                      <a:pt x="56277" y="81534"/>
                      <a:pt x="-3636" y="83534"/>
                      <a:pt x="174" y="0"/>
                    </a:cubicBezTo>
                    <a:close/>
                  </a:path>
                </a:pathLst>
              </a:custGeom>
              <a:solidFill>
                <a:srgbClr val="F8D3A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5" name="任意多边形: 形状 464">
                <a:extLst>
                  <a:ext uri="{FF2B5EF4-FFF2-40B4-BE49-F238E27FC236}">
                    <a16:creationId xmlns:a16="http://schemas.microsoft.com/office/drawing/2014/main" id="{F123EDAB-0FCF-80B6-D435-90F40087C3E3}"/>
                  </a:ext>
                </a:extLst>
              </p:cNvPr>
              <p:cNvSpPr/>
              <p:nvPr/>
            </p:nvSpPr>
            <p:spPr>
              <a:xfrm>
                <a:off x="727614" y="3247548"/>
                <a:ext cx="82295" cy="53901"/>
              </a:xfrm>
              <a:custGeom>
                <a:avLst/>
                <a:gdLst>
                  <a:gd name="connsiteX0" fmla="*/ 0 w 82295"/>
                  <a:gd name="connsiteY0" fmla="*/ 22574 h 53901"/>
                  <a:gd name="connsiteX1" fmla="*/ 82296 w 82295"/>
                  <a:gd name="connsiteY1" fmla="*/ 0 h 53901"/>
                  <a:gd name="connsiteX2" fmla="*/ 0 w 82295"/>
                  <a:gd name="connsiteY2" fmla="*/ 22574 h 539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2295" h="53901">
                    <a:moveTo>
                      <a:pt x="0" y="22574"/>
                    </a:moveTo>
                    <a:cubicBezTo>
                      <a:pt x="0" y="22574"/>
                      <a:pt x="64008" y="35052"/>
                      <a:pt x="82296" y="0"/>
                    </a:cubicBezTo>
                    <a:cubicBezTo>
                      <a:pt x="82296" y="95"/>
                      <a:pt x="63151" y="104394"/>
                      <a:pt x="0" y="22574"/>
                    </a:cubicBezTo>
                    <a:close/>
                  </a:path>
                </a:pathLst>
              </a:custGeom>
              <a:solidFill>
                <a:srgbClr val="F8D3A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6" name="任意多边形: 形状 465">
                <a:extLst>
                  <a:ext uri="{FF2B5EF4-FFF2-40B4-BE49-F238E27FC236}">
                    <a16:creationId xmlns:a16="http://schemas.microsoft.com/office/drawing/2014/main" id="{395CDE5B-F033-B684-F37E-0170AAE4830E}"/>
                  </a:ext>
                </a:extLst>
              </p:cNvPr>
              <p:cNvSpPr/>
              <p:nvPr/>
            </p:nvSpPr>
            <p:spPr>
              <a:xfrm>
                <a:off x="576453" y="3301460"/>
                <a:ext cx="312229" cy="154577"/>
              </a:xfrm>
              <a:custGeom>
                <a:avLst/>
                <a:gdLst>
                  <a:gd name="connsiteX0" fmla="*/ 0 w 312229"/>
                  <a:gd name="connsiteY0" fmla="*/ 31147 h 154577"/>
                  <a:gd name="connsiteX1" fmla="*/ 312230 w 312229"/>
                  <a:gd name="connsiteY1" fmla="*/ 0 h 154577"/>
                  <a:gd name="connsiteX2" fmla="*/ 178499 w 312229"/>
                  <a:gd name="connsiteY2" fmla="*/ 154115 h 154577"/>
                  <a:gd name="connsiteX3" fmla="*/ 0 w 312229"/>
                  <a:gd name="connsiteY3" fmla="*/ 31147 h 154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2229" h="154577">
                    <a:moveTo>
                      <a:pt x="0" y="31147"/>
                    </a:moveTo>
                    <a:cubicBezTo>
                      <a:pt x="0" y="31147"/>
                      <a:pt x="172022" y="192024"/>
                      <a:pt x="312230" y="0"/>
                    </a:cubicBezTo>
                    <a:cubicBezTo>
                      <a:pt x="312230" y="0"/>
                      <a:pt x="259651" y="148590"/>
                      <a:pt x="178499" y="154115"/>
                    </a:cubicBezTo>
                    <a:cubicBezTo>
                      <a:pt x="94583" y="159830"/>
                      <a:pt x="46482" y="112205"/>
                      <a:pt x="0" y="31147"/>
                    </a:cubicBezTo>
                    <a:close/>
                  </a:path>
                </a:pathLst>
              </a:custGeom>
              <a:solidFill>
                <a:srgbClr val="E1918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7" name="任意多边形: 形状 466">
                <a:extLst>
                  <a:ext uri="{FF2B5EF4-FFF2-40B4-BE49-F238E27FC236}">
                    <a16:creationId xmlns:a16="http://schemas.microsoft.com/office/drawing/2014/main" id="{225029AE-53B6-0CB5-5667-7A2B432241AB}"/>
                  </a:ext>
                </a:extLst>
              </p:cNvPr>
              <p:cNvSpPr/>
              <p:nvPr/>
            </p:nvSpPr>
            <p:spPr>
              <a:xfrm>
                <a:off x="552926" y="3321228"/>
                <a:ext cx="40386" cy="31483"/>
              </a:xfrm>
              <a:custGeom>
                <a:avLst/>
                <a:gdLst>
                  <a:gd name="connsiteX0" fmla="*/ 40386 w 40386"/>
                  <a:gd name="connsiteY0" fmla="*/ 9759 h 31483"/>
                  <a:gd name="connsiteX1" fmla="*/ 15526 w 40386"/>
                  <a:gd name="connsiteY1" fmla="*/ 30143 h 31483"/>
                  <a:gd name="connsiteX2" fmla="*/ 0 w 40386"/>
                  <a:gd name="connsiteY2" fmla="*/ 3092 h 31483"/>
                  <a:gd name="connsiteX3" fmla="*/ 40386 w 40386"/>
                  <a:gd name="connsiteY3" fmla="*/ 9759 h 31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386" h="31483">
                    <a:moveTo>
                      <a:pt x="40386" y="9759"/>
                    </a:moveTo>
                    <a:cubicBezTo>
                      <a:pt x="40386" y="9759"/>
                      <a:pt x="27146" y="37858"/>
                      <a:pt x="15526" y="30143"/>
                    </a:cubicBezTo>
                    <a:cubicBezTo>
                      <a:pt x="3905" y="22428"/>
                      <a:pt x="0" y="3092"/>
                      <a:pt x="0" y="3092"/>
                    </a:cubicBezTo>
                    <a:cubicBezTo>
                      <a:pt x="0" y="3092"/>
                      <a:pt x="36385" y="-7195"/>
                      <a:pt x="40386" y="9759"/>
                    </a:cubicBezTo>
                    <a:close/>
                  </a:path>
                </a:pathLst>
              </a:custGeom>
              <a:solidFill>
                <a:srgbClr val="F8D3A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8" name="任意多边形: 形状 467">
                <a:extLst>
                  <a:ext uri="{FF2B5EF4-FFF2-40B4-BE49-F238E27FC236}">
                    <a16:creationId xmlns:a16="http://schemas.microsoft.com/office/drawing/2014/main" id="{B574151F-2803-DCEA-A0A4-1E3EB7BCC672}"/>
                  </a:ext>
                </a:extLst>
              </p:cNvPr>
              <p:cNvSpPr/>
              <p:nvPr/>
            </p:nvSpPr>
            <p:spPr>
              <a:xfrm>
                <a:off x="873335" y="3293134"/>
                <a:ext cx="20739" cy="25184"/>
              </a:xfrm>
              <a:custGeom>
                <a:avLst/>
                <a:gdLst>
                  <a:gd name="connsiteX0" fmla="*/ 19443 w 20739"/>
                  <a:gd name="connsiteY0" fmla="*/ 25185 h 25184"/>
                  <a:gd name="connsiteX1" fmla="*/ 10965 w 20739"/>
                  <a:gd name="connsiteY1" fmla="*/ 896 h 25184"/>
                  <a:gd name="connsiteX2" fmla="*/ 583 w 20739"/>
                  <a:gd name="connsiteY2" fmla="*/ 19565 h 25184"/>
                  <a:gd name="connsiteX3" fmla="*/ 19443 w 20739"/>
                  <a:gd name="connsiteY3" fmla="*/ 25185 h 25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39" h="25184">
                    <a:moveTo>
                      <a:pt x="19443" y="25185"/>
                    </a:moveTo>
                    <a:cubicBezTo>
                      <a:pt x="19443" y="25185"/>
                      <a:pt x="25634" y="-5581"/>
                      <a:pt x="10965" y="896"/>
                    </a:cubicBezTo>
                    <a:cubicBezTo>
                      <a:pt x="-3703" y="7373"/>
                      <a:pt x="583" y="19565"/>
                      <a:pt x="583" y="19565"/>
                    </a:cubicBezTo>
                    <a:lnTo>
                      <a:pt x="19443" y="25185"/>
                    </a:lnTo>
                    <a:close/>
                  </a:path>
                </a:pathLst>
              </a:custGeom>
              <a:solidFill>
                <a:srgbClr val="F8D3A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9" name="任意多边形: 形状 468">
                <a:extLst>
                  <a:ext uri="{FF2B5EF4-FFF2-40B4-BE49-F238E27FC236}">
                    <a16:creationId xmlns:a16="http://schemas.microsoft.com/office/drawing/2014/main" id="{8C110792-1351-20E8-476C-EA9C197F4578}"/>
                  </a:ext>
                </a:extLst>
              </p:cNvPr>
              <p:cNvSpPr/>
              <p:nvPr/>
            </p:nvSpPr>
            <p:spPr>
              <a:xfrm>
                <a:off x="322144" y="3553586"/>
                <a:ext cx="815807" cy="1170813"/>
              </a:xfrm>
              <a:custGeom>
                <a:avLst/>
                <a:gdLst>
                  <a:gd name="connsiteX0" fmla="*/ 521961 w 815807"/>
                  <a:gd name="connsiteY0" fmla="*/ 0 h 1170813"/>
                  <a:gd name="connsiteX1" fmla="*/ 795900 w 815807"/>
                  <a:gd name="connsiteY1" fmla="*/ 961549 h 1170813"/>
                  <a:gd name="connsiteX2" fmla="*/ 815807 w 815807"/>
                  <a:gd name="connsiteY2" fmla="*/ 1163384 h 1170813"/>
                  <a:gd name="connsiteX3" fmla="*/ 657 w 815807"/>
                  <a:gd name="connsiteY3" fmla="*/ 1170813 h 1170813"/>
                  <a:gd name="connsiteX4" fmla="*/ 214399 w 815807"/>
                  <a:gd name="connsiteY4" fmla="*/ 15907 h 1170813"/>
                  <a:gd name="connsiteX5" fmla="*/ 521961 w 815807"/>
                  <a:gd name="connsiteY5" fmla="*/ 0 h 1170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15807" h="1170813">
                    <a:moveTo>
                      <a:pt x="521961" y="0"/>
                    </a:moveTo>
                    <a:cubicBezTo>
                      <a:pt x="521961" y="0"/>
                      <a:pt x="799519" y="266605"/>
                      <a:pt x="795900" y="961549"/>
                    </a:cubicBezTo>
                    <a:lnTo>
                      <a:pt x="815807" y="1163384"/>
                    </a:lnTo>
                    <a:lnTo>
                      <a:pt x="657" y="1170813"/>
                    </a:lnTo>
                    <a:cubicBezTo>
                      <a:pt x="657" y="1170813"/>
                      <a:pt x="-23060" y="140018"/>
                      <a:pt x="214399" y="15907"/>
                    </a:cubicBezTo>
                    <a:cubicBezTo>
                      <a:pt x="214399" y="15907"/>
                      <a:pt x="371942" y="244507"/>
                      <a:pt x="521961" y="0"/>
                    </a:cubicBezTo>
                    <a:close/>
                  </a:path>
                </a:pathLst>
              </a:custGeom>
              <a:solidFill>
                <a:srgbClr val="F7CA9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0" name="任意多边形: 形状 469">
                <a:extLst>
                  <a:ext uri="{FF2B5EF4-FFF2-40B4-BE49-F238E27FC236}">
                    <a16:creationId xmlns:a16="http://schemas.microsoft.com/office/drawing/2014/main" id="{202CE2DA-396D-A073-41AA-C7AEC89C29AC}"/>
                  </a:ext>
                </a:extLst>
              </p:cNvPr>
              <p:cNvSpPr/>
              <p:nvPr/>
            </p:nvSpPr>
            <p:spPr>
              <a:xfrm>
                <a:off x="448627" y="3836765"/>
                <a:ext cx="742950" cy="695896"/>
              </a:xfrm>
              <a:custGeom>
                <a:avLst/>
                <a:gdLst>
                  <a:gd name="connsiteX0" fmla="*/ 742950 w 742950"/>
                  <a:gd name="connsiteY0" fmla="*/ 649891 h 695896"/>
                  <a:gd name="connsiteX1" fmla="*/ 636937 w 742950"/>
                  <a:gd name="connsiteY1" fmla="*/ 0 h 695896"/>
                  <a:gd name="connsiteX2" fmla="*/ 0 w 742950"/>
                  <a:gd name="connsiteY2" fmla="*/ 55912 h 695896"/>
                  <a:gd name="connsiteX3" fmla="*/ 40577 w 742950"/>
                  <a:gd name="connsiteY3" fmla="*/ 695897 h 695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2950" h="695896">
                    <a:moveTo>
                      <a:pt x="742950" y="649891"/>
                    </a:moveTo>
                    <a:lnTo>
                      <a:pt x="636937" y="0"/>
                    </a:lnTo>
                    <a:lnTo>
                      <a:pt x="0" y="55912"/>
                    </a:lnTo>
                    <a:lnTo>
                      <a:pt x="40577" y="695897"/>
                    </a:lnTo>
                    <a:close/>
                  </a:path>
                </a:pathLst>
              </a:custGeom>
              <a:solidFill>
                <a:srgbClr val="CBDC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1" name="任意多边形: 形状 470">
                <a:extLst>
                  <a:ext uri="{FF2B5EF4-FFF2-40B4-BE49-F238E27FC236}">
                    <a16:creationId xmlns:a16="http://schemas.microsoft.com/office/drawing/2014/main" id="{84A1A80A-6E6B-6E2D-E5DA-106526D27CBC}"/>
                  </a:ext>
                </a:extLst>
              </p:cNvPr>
              <p:cNvSpPr/>
              <p:nvPr/>
            </p:nvSpPr>
            <p:spPr>
              <a:xfrm>
                <a:off x="454247" y="3822858"/>
                <a:ext cx="716851" cy="669893"/>
              </a:xfrm>
              <a:custGeom>
                <a:avLst/>
                <a:gdLst>
                  <a:gd name="connsiteX0" fmla="*/ 716852 w 716851"/>
                  <a:gd name="connsiteY0" fmla="*/ 636937 h 669893"/>
                  <a:gd name="connsiteX1" fmla="*/ 637032 w 716851"/>
                  <a:gd name="connsiteY1" fmla="*/ 0 h 669893"/>
                  <a:gd name="connsiteX2" fmla="*/ 0 w 716851"/>
                  <a:gd name="connsiteY2" fmla="*/ 55912 h 669893"/>
                  <a:gd name="connsiteX3" fmla="*/ 92583 w 716851"/>
                  <a:gd name="connsiteY3" fmla="*/ 669893 h 669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6851" h="669893">
                    <a:moveTo>
                      <a:pt x="716852" y="636937"/>
                    </a:moveTo>
                    <a:lnTo>
                      <a:pt x="637032" y="0"/>
                    </a:lnTo>
                    <a:lnTo>
                      <a:pt x="0" y="55912"/>
                    </a:lnTo>
                    <a:lnTo>
                      <a:pt x="92583" y="669893"/>
                    </a:lnTo>
                    <a:close/>
                  </a:path>
                </a:pathLst>
              </a:custGeom>
              <a:solidFill>
                <a:srgbClr val="CACCE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2" name="任意多边形: 形状 471">
                <a:extLst>
                  <a:ext uri="{FF2B5EF4-FFF2-40B4-BE49-F238E27FC236}">
                    <a16:creationId xmlns:a16="http://schemas.microsoft.com/office/drawing/2014/main" id="{AFA9F8B1-2202-1964-9BF5-36E8D6BD93BA}"/>
                  </a:ext>
                </a:extLst>
              </p:cNvPr>
              <p:cNvSpPr/>
              <p:nvPr/>
            </p:nvSpPr>
            <p:spPr>
              <a:xfrm>
                <a:off x="220386" y="3573780"/>
                <a:ext cx="693441" cy="887879"/>
              </a:xfrm>
              <a:custGeom>
                <a:avLst/>
                <a:gdLst>
                  <a:gd name="connsiteX0" fmla="*/ 313013 w 693441"/>
                  <a:gd name="connsiteY0" fmla="*/ 0 h 887879"/>
                  <a:gd name="connsiteX1" fmla="*/ 30121 w 693441"/>
                  <a:gd name="connsiteY1" fmla="*/ 283369 h 887879"/>
                  <a:gd name="connsiteX2" fmla="*/ 29549 w 693441"/>
                  <a:gd name="connsiteY2" fmla="*/ 838581 h 887879"/>
                  <a:gd name="connsiteX3" fmla="*/ 693442 w 693441"/>
                  <a:gd name="connsiteY3" fmla="*/ 832199 h 887879"/>
                  <a:gd name="connsiteX4" fmla="*/ 662486 w 693441"/>
                  <a:gd name="connsiteY4" fmla="*/ 677418 h 887879"/>
                  <a:gd name="connsiteX5" fmla="*/ 240909 w 693441"/>
                  <a:gd name="connsiteY5" fmla="*/ 613505 h 887879"/>
                  <a:gd name="connsiteX6" fmla="*/ 193760 w 693441"/>
                  <a:gd name="connsiteY6" fmla="*/ 588645 h 887879"/>
                  <a:gd name="connsiteX7" fmla="*/ 313013 w 693441"/>
                  <a:gd name="connsiteY7" fmla="*/ 0 h 887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3441" h="887879">
                    <a:moveTo>
                      <a:pt x="313013" y="0"/>
                    </a:moveTo>
                    <a:cubicBezTo>
                      <a:pt x="313013" y="0"/>
                      <a:pt x="97558" y="84201"/>
                      <a:pt x="30121" y="283369"/>
                    </a:cubicBezTo>
                    <a:cubicBezTo>
                      <a:pt x="-37316" y="482536"/>
                      <a:pt x="29549" y="838581"/>
                      <a:pt x="29549" y="838581"/>
                    </a:cubicBezTo>
                    <a:cubicBezTo>
                      <a:pt x="29549" y="838581"/>
                      <a:pt x="322538" y="953643"/>
                      <a:pt x="693442" y="832199"/>
                    </a:cubicBezTo>
                    <a:lnTo>
                      <a:pt x="662486" y="677418"/>
                    </a:lnTo>
                    <a:lnTo>
                      <a:pt x="240909" y="613505"/>
                    </a:lnTo>
                    <a:lnTo>
                      <a:pt x="193760" y="588645"/>
                    </a:lnTo>
                    <a:cubicBezTo>
                      <a:pt x="193760" y="588645"/>
                      <a:pt x="102606" y="342138"/>
                      <a:pt x="313013" y="0"/>
                    </a:cubicBezTo>
                    <a:close/>
                  </a:path>
                </a:pathLst>
              </a:custGeom>
              <a:solidFill>
                <a:srgbClr val="987E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3" name="任意多边形: 形状 472">
                <a:extLst>
                  <a:ext uri="{FF2B5EF4-FFF2-40B4-BE49-F238E27FC236}">
                    <a16:creationId xmlns:a16="http://schemas.microsoft.com/office/drawing/2014/main" id="{ED06C1E5-C663-B989-5E79-E01707233027}"/>
                  </a:ext>
                </a:extLst>
              </p:cNvPr>
              <p:cNvSpPr/>
              <p:nvPr/>
            </p:nvSpPr>
            <p:spPr>
              <a:xfrm>
                <a:off x="1001679" y="4233195"/>
                <a:ext cx="232094" cy="214221"/>
              </a:xfrm>
              <a:custGeom>
                <a:avLst/>
                <a:gdLst>
                  <a:gd name="connsiteX0" fmla="*/ 161895 w 232094"/>
                  <a:gd name="connsiteY0" fmla="*/ 0 h 214221"/>
                  <a:gd name="connsiteX1" fmla="*/ 61978 w 232094"/>
                  <a:gd name="connsiteY1" fmla="*/ 45244 h 214221"/>
                  <a:gd name="connsiteX2" fmla="*/ 91505 w 232094"/>
                  <a:gd name="connsiteY2" fmla="*/ 57912 h 214221"/>
                  <a:gd name="connsiteX3" fmla="*/ 8161 w 232094"/>
                  <a:gd name="connsiteY3" fmla="*/ 134112 h 214221"/>
                  <a:gd name="connsiteX4" fmla="*/ 124176 w 232094"/>
                  <a:gd name="connsiteY4" fmla="*/ 104204 h 214221"/>
                  <a:gd name="connsiteX5" fmla="*/ 31879 w 232094"/>
                  <a:gd name="connsiteY5" fmla="*/ 182880 h 214221"/>
                  <a:gd name="connsiteX6" fmla="*/ 125319 w 232094"/>
                  <a:gd name="connsiteY6" fmla="*/ 149066 h 214221"/>
                  <a:gd name="connsiteX7" fmla="*/ 59596 w 232094"/>
                  <a:gd name="connsiteY7" fmla="*/ 213646 h 214221"/>
                  <a:gd name="connsiteX8" fmla="*/ 140273 w 232094"/>
                  <a:gd name="connsiteY8" fmla="*/ 163259 h 214221"/>
                  <a:gd name="connsiteX9" fmla="*/ 121318 w 232094"/>
                  <a:gd name="connsiteY9" fmla="*/ 213170 h 214221"/>
                  <a:gd name="connsiteX10" fmla="*/ 232094 w 232094"/>
                  <a:gd name="connsiteY10" fmla="*/ 110395 h 214221"/>
                  <a:gd name="connsiteX11" fmla="*/ 161895 w 232094"/>
                  <a:gd name="connsiteY11" fmla="*/ 0 h 214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32094" h="214221">
                    <a:moveTo>
                      <a:pt x="161895" y="0"/>
                    </a:moveTo>
                    <a:cubicBezTo>
                      <a:pt x="161895" y="0"/>
                      <a:pt x="21782" y="31337"/>
                      <a:pt x="61978" y="45244"/>
                    </a:cubicBezTo>
                    <a:cubicBezTo>
                      <a:pt x="116365" y="64103"/>
                      <a:pt x="91505" y="57912"/>
                      <a:pt x="91505" y="57912"/>
                    </a:cubicBezTo>
                    <a:cubicBezTo>
                      <a:pt x="91505" y="57912"/>
                      <a:pt x="-32415" y="130683"/>
                      <a:pt x="8161" y="134112"/>
                    </a:cubicBezTo>
                    <a:cubicBezTo>
                      <a:pt x="48643" y="137541"/>
                      <a:pt x="124176" y="104204"/>
                      <a:pt x="124176" y="104204"/>
                    </a:cubicBezTo>
                    <a:cubicBezTo>
                      <a:pt x="124176" y="104204"/>
                      <a:pt x="-12698" y="188690"/>
                      <a:pt x="31879" y="182880"/>
                    </a:cubicBezTo>
                    <a:cubicBezTo>
                      <a:pt x="64359" y="178689"/>
                      <a:pt x="125319" y="149066"/>
                      <a:pt x="125319" y="149066"/>
                    </a:cubicBezTo>
                    <a:cubicBezTo>
                      <a:pt x="125319" y="149066"/>
                      <a:pt x="24735" y="213360"/>
                      <a:pt x="59596" y="213646"/>
                    </a:cubicBezTo>
                    <a:cubicBezTo>
                      <a:pt x="93791" y="213836"/>
                      <a:pt x="140273" y="163259"/>
                      <a:pt x="140273" y="163259"/>
                    </a:cubicBezTo>
                    <a:cubicBezTo>
                      <a:pt x="140273" y="163259"/>
                      <a:pt x="94648" y="222790"/>
                      <a:pt x="121318" y="213170"/>
                    </a:cubicBezTo>
                    <a:cubicBezTo>
                      <a:pt x="147988" y="203454"/>
                      <a:pt x="232094" y="110395"/>
                      <a:pt x="232094" y="110395"/>
                    </a:cubicBezTo>
                    <a:lnTo>
                      <a:pt x="161895" y="0"/>
                    </a:lnTo>
                    <a:close/>
                  </a:path>
                </a:pathLst>
              </a:custGeom>
              <a:solidFill>
                <a:srgbClr val="FAEFD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4" name="任意多边形: 形状 473">
                <a:extLst>
                  <a:ext uri="{FF2B5EF4-FFF2-40B4-BE49-F238E27FC236}">
                    <a16:creationId xmlns:a16="http://schemas.microsoft.com/office/drawing/2014/main" id="{52356EAD-9BF8-3233-91F3-96E5A9644C24}"/>
                  </a:ext>
                </a:extLst>
              </p:cNvPr>
              <p:cNvSpPr/>
              <p:nvPr/>
            </p:nvSpPr>
            <p:spPr>
              <a:xfrm>
                <a:off x="887920" y="4223779"/>
                <a:ext cx="225074" cy="179399"/>
              </a:xfrm>
              <a:custGeom>
                <a:avLst/>
                <a:gdLst>
                  <a:gd name="connsiteX0" fmla="*/ 0 w 225074"/>
                  <a:gd name="connsiteY0" fmla="*/ 45231 h 179399"/>
                  <a:gd name="connsiteX1" fmla="*/ 104108 w 225074"/>
                  <a:gd name="connsiteY1" fmla="*/ 10845 h 179399"/>
                  <a:gd name="connsiteX2" fmla="*/ 90964 w 225074"/>
                  <a:gd name="connsiteY2" fmla="*/ 40182 h 179399"/>
                  <a:gd name="connsiteX3" fmla="*/ 203930 w 225074"/>
                  <a:gd name="connsiteY3" fmla="*/ 39801 h 179399"/>
                  <a:gd name="connsiteX4" fmla="*/ 98298 w 225074"/>
                  <a:gd name="connsiteY4" fmla="*/ 96380 h 179399"/>
                  <a:gd name="connsiteX5" fmla="*/ 219551 w 225074"/>
                  <a:gd name="connsiteY5" fmla="*/ 91808 h 179399"/>
                  <a:gd name="connsiteX6" fmla="*/ 127921 w 225074"/>
                  <a:gd name="connsiteY6" fmla="*/ 130193 h 179399"/>
                  <a:gd name="connsiteX7" fmla="*/ 220027 w 225074"/>
                  <a:gd name="connsiteY7" fmla="*/ 133146 h 179399"/>
                  <a:gd name="connsiteX8" fmla="*/ 126587 w 225074"/>
                  <a:gd name="connsiteY8" fmla="*/ 150767 h 179399"/>
                  <a:gd name="connsiteX9" fmla="*/ 174307 w 225074"/>
                  <a:gd name="connsiteY9" fmla="*/ 174675 h 179399"/>
                  <a:gd name="connsiteX10" fmla="*/ 23146 w 225074"/>
                  <a:gd name="connsiteY10" fmla="*/ 174104 h 179399"/>
                  <a:gd name="connsiteX11" fmla="*/ 0 w 225074"/>
                  <a:gd name="connsiteY11" fmla="*/ 45231 h 179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25074" h="179399">
                    <a:moveTo>
                      <a:pt x="0" y="45231"/>
                    </a:moveTo>
                    <a:cubicBezTo>
                      <a:pt x="0" y="45231"/>
                      <a:pt x="124301" y="-26683"/>
                      <a:pt x="104108" y="10845"/>
                    </a:cubicBezTo>
                    <a:cubicBezTo>
                      <a:pt x="76867" y="61518"/>
                      <a:pt x="90964" y="40182"/>
                      <a:pt x="90964" y="40182"/>
                    </a:cubicBezTo>
                    <a:cubicBezTo>
                      <a:pt x="90964" y="40182"/>
                      <a:pt x="231362" y="9798"/>
                      <a:pt x="203930" y="39801"/>
                    </a:cubicBezTo>
                    <a:cubicBezTo>
                      <a:pt x="176498" y="69805"/>
                      <a:pt x="98298" y="96380"/>
                      <a:pt x="98298" y="96380"/>
                    </a:cubicBezTo>
                    <a:cubicBezTo>
                      <a:pt x="98298" y="96380"/>
                      <a:pt x="256223" y="65805"/>
                      <a:pt x="219551" y="91808"/>
                    </a:cubicBezTo>
                    <a:cubicBezTo>
                      <a:pt x="192881" y="110667"/>
                      <a:pt x="127921" y="130193"/>
                      <a:pt x="127921" y="130193"/>
                    </a:cubicBezTo>
                    <a:cubicBezTo>
                      <a:pt x="127921" y="130193"/>
                      <a:pt x="245459" y="109429"/>
                      <a:pt x="220027" y="133146"/>
                    </a:cubicBezTo>
                    <a:cubicBezTo>
                      <a:pt x="194977" y="156483"/>
                      <a:pt x="126587" y="150767"/>
                      <a:pt x="126587" y="150767"/>
                    </a:cubicBezTo>
                    <a:cubicBezTo>
                      <a:pt x="126587" y="150767"/>
                      <a:pt x="200501" y="163626"/>
                      <a:pt x="174307" y="174675"/>
                    </a:cubicBezTo>
                    <a:cubicBezTo>
                      <a:pt x="148114" y="185629"/>
                      <a:pt x="23146" y="174104"/>
                      <a:pt x="23146" y="174104"/>
                    </a:cubicBezTo>
                    <a:lnTo>
                      <a:pt x="0" y="45231"/>
                    </a:lnTo>
                    <a:close/>
                  </a:path>
                </a:pathLst>
              </a:custGeom>
              <a:solidFill>
                <a:srgbClr val="FBF2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pic>
            <p:nvPicPr>
              <p:cNvPr id="475" name="图片 474">
                <a:extLst>
                  <a:ext uri="{FF2B5EF4-FFF2-40B4-BE49-F238E27FC236}">
                    <a16:creationId xmlns:a16="http://schemas.microsoft.com/office/drawing/2014/main" id="{8E4EA993-2531-102E-1DE8-8C2BC8A0F00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0" y="2875729"/>
                <a:ext cx="904875" cy="781050"/>
              </a:xfrm>
              <a:custGeom>
                <a:avLst/>
                <a:gdLst>
                  <a:gd name="connsiteX0" fmla="*/ 0 w 904875"/>
                  <a:gd name="connsiteY0" fmla="*/ 302 h 781050"/>
                  <a:gd name="connsiteX1" fmla="*/ 904875 w 904875"/>
                  <a:gd name="connsiteY1" fmla="*/ 302 h 781050"/>
                  <a:gd name="connsiteX2" fmla="*/ 904875 w 904875"/>
                  <a:gd name="connsiteY2" fmla="*/ 781352 h 781050"/>
                  <a:gd name="connsiteX3" fmla="*/ 0 w 904875"/>
                  <a:gd name="connsiteY3" fmla="*/ 781352 h 781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04875" h="781050">
                    <a:moveTo>
                      <a:pt x="0" y="302"/>
                    </a:moveTo>
                    <a:lnTo>
                      <a:pt x="904875" y="302"/>
                    </a:lnTo>
                    <a:lnTo>
                      <a:pt x="904875" y="781352"/>
                    </a:lnTo>
                    <a:lnTo>
                      <a:pt x="0" y="781352"/>
                    </a:lnTo>
                    <a:close/>
                  </a:path>
                </a:pathLst>
              </a:custGeom>
            </p:spPr>
          </p:pic>
          <p:pic>
            <p:nvPicPr>
              <p:cNvPr id="476" name="图片 475">
                <a:extLst>
                  <a:ext uri="{FF2B5EF4-FFF2-40B4-BE49-F238E27FC236}">
                    <a16:creationId xmlns:a16="http://schemas.microsoft.com/office/drawing/2014/main" id="{209FA41A-34F1-7016-024D-8B4AEA3AC0D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04825" y="2799529"/>
                <a:ext cx="885825" cy="800100"/>
              </a:xfrm>
              <a:custGeom>
                <a:avLst/>
                <a:gdLst>
                  <a:gd name="connsiteX0" fmla="*/ 53 w 885825"/>
                  <a:gd name="connsiteY0" fmla="*/ 294 h 800100"/>
                  <a:gd name="connsiteX1" fmla="*/ 885878 w 885825"/>
                  <a:gd name="connsiteY1" fmla="*/ 294 h 800100"/>
                  <a:gd name="connsiteX2" fmla="*/ 885878 w 885825"/>
                  <a:gd name="connsiteY2" fmla="*/ 800394 h 800100"/>
                  <a:gd name="connsiteX3" fmla="*/ 53 w 885825"/>
                  <a:gd name="connsiteY3" fmla="*/ 800394 h 800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5825" h="800100">
                    <a:moveTo>
                      <a:pt x="53" y="294"/>
                    </a:moveTo>
                    <a:lnTo>
                      <a:pt x="885878" y="294"/>
                    </a:lnTo>
                    <a:lnTo>
                      <a:pt x="885878" y="800394"/>
                    </a:lnTo>
                    <a:lnTo>
                      <a:pt x="53" y="800394"/>
                    </a:lnTo>
                    <a:close/>
                  </a:path>
                </a:pathLst>
              </a:custGeom>
            </p:spPr>
          </p:pic>
          <p:grpSp>
            <p:nvGrpSpPr>
              <p:cNvPr id="477" name="图形 2">
                <a:extLst>
                  <a:ext uri="{FF2B5EF4-FFF2-40B4-BE49-F238E27FC236}">
                    <a16:creationId xmlns:a16="http://schemas.microsoft.com/office/drawing/2014/main" id="{604E5EB7-9708-B365-E751-DF7A70AA8CDB}"/>
                  </a:ext>
                </a:extLst>
              </p:cNvPr>
              <p:cNvGrpSpPr/>
              <p:nvPr/>
            </p:nvGrpSpPr>
            <p:grpSpPr>
              <a:xfrm>
                <a:off x="161447" y="3075194"/>
                <a:ext cx="102871" cy="211284"/>
                <a:chOff x="161447" y="3075194"/>
                <a:chExt cx="102871" cy="211284"/>
              </a:xfrm>
            </p:grpSpPr>
            <p:sp>
              <p:nvSpPr>
                <p:cNvPr id="506" name="任意多边形: 形状 505">
                  <a:extLst>
                    <a:ext uri="{FF2B5EF4-FFF2-40B4-BE49-F238E27FC236}">
                      <a16:creationId xmlns:a16="http://schemas.microsoft.com/office/drawing/2014/main" id="{842C634B-CBED-DF32-B8FC-E5F026D3C3E0}"/>
                    </a:ext>
                  </a:extLst>
                </p:cNvPr>
                <p:cNvSpPr/>
                <p:nvPr/>
              </p:nvSpPr>
              <p:spPr>
                <a:xfrm>
                  <a:off x="161447" y="3075194"/>
                  <a:ext cx="102871" cy="211284"/>
                </a:xfrm>
                <a:custGeom>
                  <a:avLst/>
                  <a:gdLst>
                    <a:gd name="connsiteX0" fmla="*/ 88489 w 102871"/>
                    <a:gd name="connsiteY0" fmla="*/ 12430 h 211284"/>
                    <a:gd name="connsiteX1" fmla="*/ 383 w 102871"/>
                    <a:gd name="connsiteY1" fmla="*/ 86724 h 211284"/>
                    <a:gd name="connsiteX2" fmla="*/ 102872 w 102871"/>
                    <a:gd name="connsiteY2" fmla="*/ 211216 h 211284"/>
                    <a:gd name="connsiteX3" fmla="*/ 88489 w 102871"/>
                    <a:gd name="connsiteY3" fmla="*/ 12430 h 2112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2871" h="211284">
                      <a:moveTo>
                        <a:pt x="88489" y="12430"/>
                      </a:moveTo>
                      <a:cubicBezTo>
                        <a:pt x="88489" y="12430"/>
                        <a:pt x="-6761" y="-44911"/>
                        <a:pt x="383" y="86724"/>
                      </a:cubicBezTo>
                      <a:cubicBezTo>
                        <a:pt x="7526" y="218360"/>
                        <a:pt x="102872" y="211216"/>
                        <a:pt x="102872" y="211216"/>
                      </a:cubicBezTo>
                      <a:lnTo>
                        <a:pt x="88489" y="12430"/>
                      </a:lnTo>
                      <a:close/>
                    </a:path>
                  </a:pathLst>
                </a:custGeom>
                <a:solidFill>
                  <a:srgbClr val="FAEFD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7" name="任意多边形: 形状 506">
                  <a:extLst>
                    <a:ext uri="{FF2B5EF4-FFF2-40B4-BE49-F238E27FC236}">
                      <a16:creationId xmlns:a16="http://schemas.microsoft.com/office/drawing/2014/main" id="{6FCC7BC2-797E-F0AB-F25D-75EFDE5A3EB0}"/>
                    </a:ext>
                  </a:extLst>
                </p:cNvPr>
                <p:cNvSpPr/>
                <p:nvPr/>
              </p:nvSpPr>
              <p:spPr>
                <a:xfrm>
                  <a:off x="197224" y="3110957"/>
                  <a:ext cx="54235" cy="124018"/>
                </a:xfrm>
                <a:custGeom>
                  <a:avLst/>
                  <a:gdLst>
                    <a:gd name="connsiteX0" fmla="*/ 54236 w 54235"/>
                    <a:gd name="connsiteY0" fmla="*/ 26387 h 124018"/>
                    <a:gd name="connsiteX1" fmla="*/ 39 w 54235"/>
                    <a:gd name="connsiteY1" fmla="*/ 14481 h 124018"/>
                    <a:gd name="connsiteX2" fmla="*/ 49473 w 54235"/>
                    <a:gd name="connsiteY2" fmla="*/ 124019 h 124018"/>
                    <a:gd name="connsiteX3" fmla="*/ 54236 w 54235"/>
                    <a:gd name="connsiteY3" fmla="*/ 26387 h 1240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4235" h="124018">
                      <a:moveTo>
                        <a:pt x="54236" y="26387"/>
                      </a:moveTo>
                      <a:cubicBezTo>
                        <a:pt x="54236" y="26387"/>
                        <a:pt x="-1676" y="-24000"/>
                        <a:pt x="39" y="14481"/>
                      </a:cubicBezTo>
                      <a:cubicBezTo>
                        <a:pt x="1658" y="53057"/>
                        <a:pt x="49473" y="124019"/>
                        <a:pt x="49473" y="124019"/>
                      </a:cubicBezTo>
                      <a:lnTo>
                        <a:pt x="54236" y="26387"/>
                      </a:lnTo>
                      <a:close/>
                    </a:path>
                  </a:pathLst>
                </a:custGeom>
                <a:solidFill>
                  <a:srgbClr val="F8D3AC">
                    <a:alpha val="4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8" name="图形 2">
                <a:extLst>
                  <a:ext uri="{FF2B5EF4-FFF2-40B4-BE49-F238E27FC236}">
                    <a16:creationId xmlns:a16="http://schemas.microsoft.com/office/drawing/2014/main" id="{266E222C-C079-54A9-B286-62D28B2535F0}"/>
                  </a:ext>
                </a:extLst>
              </p:cNvPr>
              <p:cNvGrpSpPr/>
              <p:nvPr/>
            </p:nvGrpSpPr>
            <p:grpSpPr>
              <a:xfrm>
                <a:off x="1094612" y="3042181"/>
                <a:ext cx="81071" cy="170804"/>
                <a:chOff x="1094612" y="3042181"/>
                <a:chExt cx="81071" cy="170804"/>
              </a:xfrm>
            </p:grpSpPr>
            <p:sp>
              <p:nvSpPr>
                <p:cNvPr id="504" name="任意多边形: 形状 503">
                  <a:extLst>
                    <a:ext uri="{FF2B5EF4-FFF2-40B4-BE49-F238E27FC236}">
                      <a16:creationId xmlns:a16="http://schemas.microsoft.com/office/drawing/2014/main" id="{D21E756B-CD86-C62C-722F-5B2B08E79301}"/>
                    </a:ext>
                  </a:extLst>
                </p:cNvPr>
                <p:cNvSpPr/>
                <p:nvPr/>
              </p:nvSpPr>
              <p:spPr>
                <a:xfrm>
                  <a:off x="1094612" y="3042181"/>
                  <a:ext cx="81071" cy="170804"/>
                </a:xfrm>
                <a:custGeom>
                  <a:avLst/>
                  <a:gdLst>
                    <a:gd name="connsiteX0" fmla="*/ 1238 w 81071"/>
                    <a:gd name="connsiteY0" fmla="*/ 10962 h 170804"/>
                    <a:gd name="connsiteX1" fmla="*/ 81058 w 81071"/>
                    <a:gd name="connsiteY1" fmla="*/ 68493 h 170804"/>
                    <a:gd name="connsiteX2" fmla="*/ 0 w 81071"/>
                    <a:gd name="connsiteY2" fmla="*/ 170791 h 170804"/>
                    <a:gd name="connsiteX3" fmla="*/ 1238 w 81071"/>
                    <a:gd name="connsiteY3" fmla="*/ 10962 h 1708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1071" h="170804">
                      <a:moveTo>
                        <a:pt x="1238" y="10962"/>
                      </a:moveTo>
                      <a:cubicBezTo>
                        <a:pt x="1238" y="10962"/>
                        <a:pt x="79820" y="-37235"/>
                        <a:pt x="81058" y="68493"/>
                      </a:cubicBezTo>
                      <a:cubicBezTo>
                        <a:pt x="82296" y="174220"/>
                        <a:pt x="0" y="170791"/>
                        <a:pt x="0" y="170791"/>
                      </a:cubicBezTo>
                      <a:lnTo>
                        <a:pt x="1238" y="10962"/>
                      </a:lnTo>
                      <a:close/>
                    </a:path>
                  </a:pathLst>
                </a:custGeom>
                <a:solidFill>
                  <a:srgbClr val="FAEFD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5" name="任意多边形: 形状 504">
                  <a:extLst>
                    <a:ext uri="{FF2B5EF4-FFF2-40B4-BE49-F238E27FC236}">
                      <a16:creationId xmlns:a16="http://schemas.microsoft.com/office/drawing/2014/main" id="{03990907-CCA0-5ADB-E5C7-6423295CB845}"/>
                    </a:ext>
                  </a:extLst>
                </p:cNvPr>
                <p:cNvSpPr/>
                <p:nvPr/>
              </p:nvSpPr>
              <p:spPr>
                <a:xfrm>
                  <a:off x="1097279" y="3070762"/>
                  <a:ext cx="45922" cy="100395"/>
                </a:xfrm>
                <a:custGeom>
                  <a:avLst/>
                  <a:gdLst>
                    <a:gd name="connsiteX0" fmla="*/ 0 w 45922"/>
                    <a:gd name="connsiteY0" fmla="*/ 22195 h 100395"/>
                    <a:gd name="connsiteX1" fmla="*/ 45910 w 45922"/>
                    <a:gd name="connsiteY1" fmla="*/ 11432 h 100395"/>
                    <a:gd name="connsiteX2" fmla="*/ 9525 w 45922"/>
                    <a:gd name="connsiteY2" fmla="*/ 100396 h 100395"/>
                    <a:gd name="connsiteX3" fmla="*/ 0 w 45922"/>
                    <a:gd name="connsiteY3" fmla="*/ 22195 h 1003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5922" h="100395">
                      <a:moveTo>
                        <a:pt x="0" y="22195"/>
                      </a:moveTo>
                      <a:cubicBezTo>
                        <a:pt x="0" y="22195"/>
                        <a:pt x="45149" y="-19524"/>
                        <a:pt x="45910" y="11432"/>
                      </a:cubicBezTo>
                      <a:cubicBezTo>
                        <a:pt x="46673" y="42388"/>
                        <a:pt x="9525" y="100396"/>
                        <a:pt x="9525" y="100396"/>
                      </a:cubicBezTo>
                      <a:lnTo>
                        <a:pt x="0" y="22195"/>
                      </a:lnTo>
                      <a:close/>
                    </a:path>
                  </a:pathLst>
                </a:custGeom>
                <a:solidFill>
                  <a:srgbClr val="F8D3AC">
                    <a:alpha val="4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79" name="任意多边形: 形状 478">
                <a:extLst>
                  <a:ext uri="{FF2B5EF4-FFF2-40B4-BE49-F238E27FC236}">
                    <a16:creationId xmlns:a16="http://schemas.microsoft.com/office/drawing/2014/main" id="{7FCBC528-3030-AAC4-FB3E-E8C6E5AC9631}"/>
                  </a:ext>
                </a:extLst>
              </p:cNvPr>
              <p:cNvSpPr/>
              <p:nvPr/>
            </p:nvSpPr>
            <p:spPr>
              <a:xfrm>
                <a:off x="932783" y="3665505"/>
                <a:ext cx="17621" cy="16859"/>
              </a:xfrm>
              <a:custGeom>
                <a:avLst/>
                <a:gdLst>
                  <a:gd name="connsiteX0" fmla="*/ 14383 w 17621"/>
                  <a:gd name="connsiteY0" fmla="*/ 16669 h 16859"/>
                  <a:gd name="connsiteX1" fmla="*/ 8858 w 17621"/>
                  <a:gd name="connsiteY1" fmla="*/ 13907 h 16859"/>
                  <a:gd name="connsiteX2" fmla="*/ 3524 w 17621"/>
                  <a:gd name="connsiteY2" fmla="*/ 16859 h 16859"/>
                  <a:gd name="connsiteX3" fmla="*/ 4477 w 17621"/>
                  <a:gd name="connsiteY3" fmla="*/ 10763 h 16859"/>
                  <a:gd name="connsiteX4" fmla="*/ 0 w 17621"/>
                  <a:gd name="connsiteY4" fmla="*/ 6572 h 16859"/>
                  <a:gd name="connsiteX5" fmla="*/ 6001 w 17621"/>
                  <a:gd name="connsiteY5" fmla="*/ 5620 h 16859"/>
                  <a:gd name="connsiteX6" fmla="*/ 8668 w 17621"/>
                  <a:gd name="connsiteY6" fmla="*/ 0 h 16859"/>
                  <a:gd name="connsiteX7" fmla="*/ 11525 w 17621"/>
                  <a:gd name="connsiteY7" fmla="*/ 5525 h 16859"/>
                  <a:gd name="connsiteX8" fmla="*/ 17621 w 17621"/>
                  <a:gd name="connsiteY8" fmla="*/ 6287 h 16859"/>
                  <a:gd name="connsiteX9" fmla="*/ 13240 w 17621"/>
                  <a:gd name="connsiteY9" fmla="*/ 10668 h 16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621" h="16859">
                    <a:moveTo>
                      <a:pt x="14383" y="16669"/>
                    </a:moveTo>
                    <a:lnTo>
                      <a:pt x="8858" y="13907"/>
                    </a:lnTo>
                    <a:lnTo>
                      <a:pt x="3524" y="16859"/>
                    </a:lnTo>
                    <a:lnTo>
                      <a:pt x="4477" y="10763"/>
                    </a:lnTo>
                    <a:lnTo>
                      <a:pt x="0" y="6572"/>
                    </a:lnTo>
                    <a:lnTo>
                      <a:pt x="6001" y="5620"/>
                    </a:lnTo>
                    <a:lnTo>
                      <a:pt x="8668" y="0"/>
                    </a:lnTo>
                    <a:lnTo>
                      <a:pt x="11525" y="5525"/>
                    </a:lnTo>
                    <a:lnTo>
                      <a:pt x="17621" y="6287"/>
                    </a:lnTo>
                    <a:lnTo>
                      <a:pt x="13240" y="10668"/>
                    </a:lnTo>
                    <a:close/>
                  </a:path>
                </a:pathLst>
              </a:custGeom>
              <a:solidFill>
                <a:srgbClr val="CE9C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80" name="图形 2">
                <a:extLst>
                  <a:ext uri="{FF2B5EF4-FFF2-40B4-BE49-F238E27FC236}">
                    <a16:creationId xmlns:a16="http://schemas.microsoft.com/office/drawing/2014/main" id="{178244C6-5D3B-A79A-6EE1-CC0F64E38B52}"/>
                  </a:ext>
                </a:extLst>
              </p:cNvPr>
              <p:cNvGrpSpPr/>
              <p:nvPr/>
            </p:nvGrpSpPr>
            <p:grpSpPr>
              <a:xfrm>
                <a:off x="531018" y="3539204"/>
                <a:ext cx="436911" cy="269271"/>
                <a:chOff x="531018" y="3539204"/>
                <a:chExt cx="436911" cy="269271"/>
              </a:xfrm>
            </p:grpSpPr>
            <p:sp>
              <p:nvSpPr>
                <p:cNvPr id="483" name="任意多边形: 形状 482">
                  <a:extLst>
                    <a:ext uri="{FF2B5EF4-FFF2-40B4-BE49-F238E27FC236}">
                      <a16:creationId xmlns:a16="http://schemas.microsoft.com/office/drawing/2014/main" id="{B99243ED-4E88-B146-9D07-2BFB466172B4}"/>
                    </a:ext>
                  </a:extLst>
                </p:cNvPr>
                <p:cNvSpPr/>
                <p:nvPr/>
              </p:nvSpPr>
              <p:spPr>
                <a:xfrm>
                  <a:off x="531018" y="3550443"/>
                  <a:ext cx="319743" cy="131274"/>
                </a:xfrm>
                <a:custGeom>
                  <a:avLst/>
                  <a:gdLst>
                    <a:gd name="connsiteX0" fmla="*/ 0 w 319743"/>
                    <a:gd name="connsiteY0" fmla="*/ 19812 h 131274"/>
                    <a:gd name="connsiteX1" fmla="*/ 180975 w 319743"/>
                    <a:gd name="connsiteY1" fmla="*/ 129349 h 131274"/>
                    <a:gd name="connsiteX2" fmla="*/ 316706 w 319743"/>
                    <a:gd name="connsiteY2" fmla="*/ 0 h 131274"/>
                    <a:gd name="connsiteX3" fmla="*/ 0 w 319743"/>
                    <a:gd name="connsiteY3" fmla="*/ 19812 h 1312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9743" h="131274">
                      <a:moveTo>
                        <a:pt x="0" y="19812"/>
                      </a:moveTo>
                      <a:cubicBezTo>
                        <a:pt x="0" y="19812"/>
                        <a:pt x="14288" y="148399"/>
                        <a:pt x="180975" y="129349"/>
                      </a:cubicBezTo>
                      <a:cubicBezTo>
                        <a:pt x="352139" y="109728"/>
                        <a:pt x="316706" y="0"/>
                        <a:pt x="316706" y="0"/>
                      </a:cubicBezTo>
                      <a:cubicBezTo>
                        <a:pt x="316706" y="0"/>
                        <a:pt x="169831" y="67628"/>
                        <a:pt x="0" y="19812"/>
                      </a:cubicBezTo>
                      <a:close/>
                    </a:path>
                  </a:pathLst>
                </a:custGeom>
                <a:solidFill>
                  <a:srgbClr val="E4AC8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4" name="任意多边形: 形状 483">
                  <a:extLst>
                    <a:ext uri="{FF2B5EF4-FFF2-40B4-BE49-F238E27FC236}">
                      <a16:creationId xmlns:a16="http://schemas.microsoft.com/office/drawing/2014/main" id="{4D309092-9E4F-9BB2-052D-D71F0DDB7F5B}"/>
                    </a:ext>
                  </a:extLst>
                </p:cNvPr>
                <p:cNvSpPr/>
                <p:nvPr/>
              </p:nvSpPr>
              <p:spPr>
                <a:xfrm>
                  <a:off x="845343" y="3539204"/>
                  <a:ext cx="52387" cy="54863"/>
                </a:xfrm>
                <a:custGeom>
                  <a:avLst/>
                  <a:gdLst>
                    <a:gd name="connsiteX0" fmla="*/ 52388 w 52387"/>
                    <a:gd name="connsiteY0" fmla="*/ 27432 h 54863"/>
                    <a:gd name="connsiteX1" fmla="*/ 26194 w 52387"/>
                    <a:gd name="connsiteY1" fmla="*/ 54864 h 54863"/>
                    <a:gd name="connsiteX2" fmla="*/ 0 w 52387"/>
                    <a:gd name="connsiteY2" fmla="*/ 27432 h 54863"/>
                    <a:gd name="connsiteX3" fmla="*/ 26194 w 52387"/>
                    <a:gd name="connsiteY3" fmla="*/ 0 h 54863"/>
                    <a:gd name="connsiteX4" fmla="*/ 52388 w 52387"/>
                    <a:gd name="connsiteY4" fmla="*/ 27432 h 548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2387" h="54863">
                      <a:moveTo>
                        <a:pt x="52388" y="27432"/>
                      </a:moveTo>
                      <a:cubicBezTo>
                        <a:pt x="52388" y="42582"/>
                        <a:pt x="40660" y="54864"/>
                        <a:pt x="26194" y="54864"/>
                      </a:cubicBezTo>
                      <a:cubicBezTo>
                        <a:pt x="11727" y="54864"/>
                        <a:pt x="0" y="42582"/>
                        <a:pt x="0" y="27432"/>
                      </a:cubicBezTo>
                      <a:cubicBezTo>
                        <a:pt x="0" y="12282"/>
                        <a:pt x="11727" y="0"/>
                        <a:pt x="26194" y="0"/>
                      </a:cubicBezTo>
                      <a:cubicBezTo>
                        <a:pt x="40660" y="0"/>
                        <a:pt x="52388" y="12282"/>
                        <a:pt x="52388" y="27432"/>
                      </a:cubicBezTo>
                      <a:close/>
                    </a:path>
                  </a:pathLst>
                </a:custGeom>
                <a:solidFill>
                  <a:srgbClr val="E4AC8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5" name="任意多边形: 形状 484">
                  <a:extLst>
                    <a:ext uri="{FF2B5EF4-FFF2-40B4-BE49-F238E27FC236}">
                      <a16:creationId xmlns:a16="http://schemas.microsoft.com/office/drawing/2014/main" id="{A90A62AC-A105-37CB-AE69-5DC5346846D4}"/>
                    </a:ext>
                  </a:extLst>
                </p:cNvPr>
                <p:cNvSpPr/>
                <p:nvPr/>
              </p:nvSpPr>
              <p:spPr>
                <a:xfrm>
                  <a:off x="886968" y="3583305"/>
                  <a:ext cx="80962" cy="156019"/>
                </a:xfrm>
                <a:custGeom>
                  <a:avLst/>
                  <a:gdLst>
                    <a:gd name="connsiteX0" fmla="*/ 0 w 80962"/>
                    <a:gd name="connsiteY0" fmla="*/ 0 h 156019"/>
                    <a:gd name="connsiteX1" fmla="*/ 61913 w 80962"/>
                    <a:gd name="connsiteY1" fmla="*/ 76200 h 156019"/>
                    <a:gd name="connsiteX2" fmla="*/ 80963 w 80962"/>
                    <a:gd name="connsiteY2" fmla="*/ 156019 h 156019"/>
                    <a:gd name="connsiteX3" fmla="*/ 0 w 80962"/>
                    <a:gd name="connsiteY3" fmla="*/ 0 h 1560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962" h="156019">
                      <a:moveTo>
                        <a:pt x="0" y="0"/>
                      </a:moveTo>
                      <a:cubicBezTo>
                        <a:pt x="0" y="0"/>
                        <a:pt x="48863" y="16669"/>
                        <a:pt x="61913" y="76200"/>
                      </a:cubicBezTo>
                      <a:cubicBezTo>
                        <a:pt x="74962" y="135731"/>
                        <a:pt x="80963" y="156019"/>
                        <a:pt x="80963" y="156019"/>
                      </a:cubicBezTo>
                      <a:cubicBezTo>
                        <a:pt x="80963" y="156019"/>
                        <a:pt x="1238" y="50006"/>
                        <a:pt x="0" y="0"/>
                      </a:cubicBezTo>
                      <a:close/>
                    </a:path>
                  </a:pathLst>
                </a:custGeom>
                <a:solidFill>
                  <a:srgbClr val="CE9C8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6" name="任意多边形: 形状 485">
                  <a:extLst>
                    <a:ext uri="{FF2B5EF4-FFF2-40B4-BE49-F238E27FC236}">
                      <a16:creationId xmlns:a16="http://schemas.microsoft.com/office/drawing/2014/main" id="{CE74D450-30AB-5BD0-B1B7-0F20924C213D}"/>
                    </a:ext>
                  </a:extLst>
                </p:cNvPr>
                <p:cNvSpPr/>
                <p:nvPr/>
              </p:nvSpPr>
              <p:spPr>
                <a:xfrm>
                  <a:off x="865123" y="3584543"/>
                  <a:ext cx="63171" cy="223932"/>
                </a:xfrm>
                <a:custGeom>
                  <a:avLst/>
                  <a:gdLst>
                    <a:gd name="connsiteX0" fmla="*/ 1651 w 63171"/>
                    <a:gd name="connsiteY0" fmla="*/ 0 h 223932"/>
                    <a:gd name="connsiteX1" fmla="*/ 24321 w 63171"/>
                    <a:gd name="connsiteY1" fmla="*/ 132207 h 223932"/>
                    <a:gd name="connsiteX2" fmla="*/ 20701 w 63171"/>
                    <a:gd name="connsiteY2" fmla="*/ 223933 h 223932"/>
                    <a:gd name="connsiteX3" fmla="*/ 21939 w 63171"/>
                    <a:gd name="connsiteY3" fmla="*/ 2477 h 223932"/>
                    <a:gd name="connsiteX4" fmla="*/ 1651 w 63171"/>
                    <a:gd name="connsiteY4" fmla="*/ 0 h 2239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171" h="223932">
                      <a:moveTo>
                        <a:pt x="1651" y="0"/>
                      </a:moveTo>
                      <a:cubicBezTo>
                        <a:pt x="1651" y="0"/>
                        <a:pt x="-9112" y="78581"/>
                        <a:pt x="24321" y="132207"/>
                      </a:cubicBezTo>
                      <a:cubicBezTo>
                        <a:pt x="57753" y="185833"/>
                        <a:pt x="24321" y="223933"/>
                        <a:pt x="20701" y="223933"/>
                      </a:cubicBezTo>
                      <a:cubicBezTo>
                        <a:pt x="17082" y="223933"/>
                        <a:pt x="117189" y="142970"/>
                        <a:pt x="21939" y="2477"/>
                      </a:cubicBezTo>
                      <a:lnTo>
                        <a:pt x="1651" y="0"/>
                      </a:lnTo>
                      <a:close/>
                    </a:path>
                  </a:pathLst>
                </a:custGeom>
                <a:solidFill>
                  <a:srgbClr val="E4AC8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487" name="图形 2">
                  <a:extLst>
                    <a:ext uri="{FF2B5EF4-FFF2-40B4-BE49-F238E27FC236}">
                      <a16:creationId xmlns:a16="http://schemas.microsoft.com/office/drawing/2014/main" id="{7E52A4FA-84DA-6DE0-AA84-157312338AD3}"/>
                    </a:ext>
                  </a:extLst>
                </p:cNvPr>
                <p:cNvGrpSpPr/>
                <p:nvPr/>
              </p:nvGrpSpPr>
              <p:grpSpPr>
                <a:xfrm>
                  <a:off x="556545" y="3548824"/>
                  <a:ext cx="395001" cy="183546"/>
                  <a:chOff x="556545" y="3548824"/>
                  <a:chExt cx="395001" cy="183546"/>
                </a:xfrm>
              </p:grpSpPr>
              <p:sp>
                <p:nvSpPr>
                  <p:cNvPr id="488" name="任意多边形: 形状 487">
                    <a:extLst>
                      <a:ext uri="{FF2B5EF4-FFF2-40B4-BE49-F238E27FC236}">
                        <a16:creationId xmlns:a16="http://schemas.microsoft.com/office/drawing/2014/main" id="{37E14F2C-16B3-42A5-08E1-9518A7B97F98}"/>
                      </a:ext>
                    </a:extLst>
                  </p:cNvPr>
                  <p:cNvSpPr/>
                  <p:nvPr/>
                </p:nvSpPr>
                <p:spPr>
                  <a:xfrm>
                    <a:off x="556545" y="3594068"/>
                    <a:ext cx="22669" cy="21621"/>
                  </a:xfrm>
                  <a:custGeom>
                    <a:avLst/>
                    <a:gdLst>
                      <a:gd name="connsiteX0" fmla="*/ 18478 w 22669"/>
                      <a:gd name="connsiteY0" fmla="*/ 21431 h 21621"/>
                      <a:gd name="connsiteX1" fmla="*/ 11430 w 22669"/>
                      <a:gd name="connsiteY1" fmla="*/ 17812 h 21621"/>
                      <a:gd name="connsiteX2" fmla="*/ 4477 w 22669"/>
                      <a:gd name="connsiteY2" fmla="*/ 21622 h 21621"/>
                      <a:gd name="connsiteX3" fmla="*/ 5715 w 22669"/>
                      <a:gd name="connsiteY3" fmla="*/ 13811 h 21621"/>
                      <a:gd name="connsiteX4" fmla="*/ 0 w 22669"/>
                      <a:gd name="connsiteY4" fmla="*/ 8382 h 21621"/>
                      <a:gd name="connsiteX5" fmla="*/ 7810 w 22669"/>
                      <a:gd name="connsiteY5" fmla="*/ 7144 h 21621"/>
                      <a:gd name="connsiteX6" fmla="*/ 11144 w 22669"/>
                      <a:gd name="connsiteY6" fmla="*/ 0 h 21621"/>
                      <a:gd name="connsiteX7" fmla="*/ 14764 w 22669"/>
                      <a:gd name="connsiteY7" fmla="*/ 7049 h 21621"/>
                      <a:gd name="connsiteX8" fmla="*/ 22670 w 22669"/>
                      <a:gd name="connsiteY8" fmla="*/ 8001 h 21621"/>
                      <a:gd name="connsiteX9" fmla="*/ 17050 w 22669"/>
                      <a:gd name="connsiteY9" fmla="*/ 13621 h 216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2669" h="21621">
                        <a:moveTo>
                          <a:pt x="18478" y="21431"/>
                        </a:moveTo>
                        <a:lnTo>
                          <a:pt x="11430" y="17812"/>
                        </a:lnTo>
                        <a:lnTo>
                          <a:pt x="4477" y="21622"/>
                        </a:lnTo>
                        <a:lnTo>
                          <a:pt x="5715" y="13811"/>
                        </a:lnTo>
                        <a:lnTo>
                          <a:pt x="0" y="8382"/>
                        </a:lnTo>
                        <a:lnTo>
                          <a:pt x="7810" y="7144"/>
                        </a:lnTo>
                        <a:lnTo>
                          <a:pt x="11144" y="0"/>
                        </a:lnTo>
                        <a:lnTo>
                          <a:pt x="14764" y="7049"/>
                        </a:lnTo>
                        <a:lnTo>
                          <a:pt x="22670" y="8001"/>
                        </a:lnTo>
                        <a:lnTo>
                          <a:pt x="17050" y="13621"/>
                        </a:lnTo>
                        <a:close/>
                      </a:path>
                    </a:pathLst>
                  </a:custGeom>
                  <a:solidFill>
                    <a:srgbClr val="CE9C8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9" name="任意多边形: 形状 488">
                    <a:extLst>
                      <a:ext uri="{FF2B5EF4-FFF2-40B4-BE49-F238E27FC236}">
                        <a16:creationId xmlns:a16="http://schemas.microsoft.com/office/drawing/2014/main" id="{7D3B46B8-E2FB-55E5-A6F5-E97319E65019}"/>
                      </a:ext>
                    </a:extLst>
                  </p:cNvPr>
                  <p:cNvSpPr/>
                  <p:nvPr/>
                </p:nvSpPr>
                <p:spPr>
                  <a:xfrm>
                    <a:off x="780383" y="3621405"/>
                    <a:ext cx="22669" cy="21716"/>
                  </a:xfrm>
                  <a:custGeom>
                    <a:avLst/>
                    <a:gdLst>
                      <a:gd name="connsiteX0" fmla="*/ 18479 w 22669"/>
                      <a:gd name="connsiteY0" fmla="*/ 21431 h 21716"/>
                      <a:gd name="connsiteX1" fmla="*/ 11430 w 22669"/>
                      <a:gd name="connsiteY1" fmla="*/ 17907 h 21716"/>
                      <a:gd name="connsiteX2" fmla="*/ 4477 w 22669"/>
                      <a:gd name="connsiteY2" fmla="*/ 21717 h 21716"/>
                      <a:gd name="connsiteX3" fmla="*/ 5715 w 22669"/>
                      <a:gd name="connsiteY3" fmla="*/ 13906 h 21716"/>
                      <a:gd name="connsiteX4" fmla="*/ 0 w 22669"/>
                      <a:gd name="connsiteY4" fmla="*/ 8382 h 21716"/>
                      <a:gd name="connsiteX5" fmla="*/ 7810 w 22669"/>
                      <a:gd name="connsiteY5" fmla="*/ 7144 h 21716"/>
                      <a:gd name="connsiteX6" fmla="*/ 11144 w 22669"/>
                      <a:gd name="connsiteY6" fmla="*/ 0 h 21716"/>
                      <a:gd name="connsiteX7" fmla="*/ 14764 w 22669"/>
                      <a:gd name="connsiteY7" fmla="*/ 7048 h 21716"/>
                      <a:gd name="connsiteX8" fmla="*/ 22669 w 22669"/>
                      <a:gd name="connsiteY8" fmla="*/ 8096 h 21716"/>
                      <a:gd name="connsiteX9" fmla="*/ 17050 w 22669"/>
                      <a:gd name="connsiteY9" fmla="*/ 13716 h 217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2669" h="21716">
                        <a:moveTo>
                          <a:pt x="18479" y="21431"/>
                        </a:moveTo>
                        <a:lnTo>
                          <a:pt x="11430" y="17907"/>
                        </a:lnTo>
                        <a:lnTo>
                          <a:pt x="4477" y="21717"/>
                        </a:lnTo>
                        <a:lnTo>
                          <a:pt x="5715" y="13906"/>
                        </a:lnTo>
                        <a:lnTo>
                          <a:pt x="0" y="8382"/>
                        </a:lnTo>
                        <a:lnTo>
                          <a:pt x="7810" y="7144"/>
                        </a:lnTo>
                        <a:lnTo>
                          <a:pt x="11144" y="0"/>
                        </a:lnTo>
                        <a:lnTo>
                          <a:pt x="14764" y="7048"/>
                        </a:lnTo>
                        <a:lnTo>
                          <a:pt x="22669" y="8096"/>
                        </a:lnTo>
                        <a:lnTo>
                          <a:pt x="17050" y="13716"/>
                        </a:lnTo>
                        <a:close/>
                      </a:path>
                    </a:pathLst>
                  </a:custGeom>
                  <a:solidFill>
                    <a:srgbClr val="CE9C8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0" name="任意多边形: 形状 489">
                    <a:extLst>
                      <a:ext uri="{FF2B5EF4-FFF2-40B4-BE49-F238E27FC236}">
                        <a16:creationId xmlns:a16="http://schemas.microsoft.com/office/drawing/2014/main" id="{8D50C3EC-3BC6-CE2D-4C30-5408017D84CF}"/>
                      </a:ext>
                    </a:extLst>
                  </p:cNvPr>
                  <p:cNvSpPr/>
                  <p:nvPr/>
                </p:nvSpPr>
                <p:spPr>
                  <a:xfrm>
                    <a:off x="729138" y="3645217"/>
                    <a:ext cx="22669" cy="21716"/>
                  </a:xfrm>
                  <a:custGeom>
                    <a:avLst/>
                    <a:gdLst>
                      <a:gd name="connsiteX0" fmla="*/ 18574 w 22669"/>
                      <a:gd name="connsiteY0" fmla="*/ 21431 h 21716"/>
                      <a:gd name="connsiteX1" fmla="*/ 11525 w 22669"/>
                      <a:gd name="connsiteY1" fmla="*/ 17907 h 21716"/>
                      <a:gd name="connsiteX2" fmla="*/ 4572 w 22669"/>
                      <a:gd name="connsiteY2" fmla="*/ 21717 h 21716"/>
                      <a:gd name="connsiteX3" fmla="*/ 5810 w 22669"/>
                      <a:gd name="connsiteY3" fmla="*/ 13906 h 21716"/>
                      <a:gd name="connsiteX4" fmla="*/ 0 w 22669"/>
                      <a:gd name="connsiteY4" fmla="*/ 8382 h 21716"/>
                      <a:gd name="connsiteX5" fmla="*/ 7810 w 22669"/>
                      <a:gd name="connsiteY5" fmla="*/ 7144 h 21716"/>
                      <a:gd name="connsiteX6" fmla="*/ 11240 w 22669"/>
                      <a:gd name="connsiteY6" fmla="*/ 0 h 21716"/>
                      <a:gd name="connsiteX7" fmla="*/ 14859 w 22669"/>
                      <a:gd name="connsiteY7" fmla="*/ 7048 h 21716"/>
                      <a:gd name="connsiteX8" fmla="*/ 22669 w 22669"/>
                      <a:gd name="connsiteY8" fmla="*/ 8096 h 21716"/>
                      <a:gd name="connsiteX9" fmla="*/ 17145 w 22669"/>
                      <a:gd name="connsiteY9" fmla="*/ 13716 h 217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2669" h="21716">
                        <a:moveTo>
                          <a:pt x="18574" y="21431"/>
                        </a:moveTo>
                        <a:lnTo>
                          <a:pt x="11525" y="17907"/>
                        </a:lnTo>
                        <a:lnTo>
                          <a:pt x="4572" y="21717"/>
                        </a:lnTo>
                        <a:lnTo>
                          <a:pt x="5810" y="13906"/>
                        </a:lnTo>
                        <a:lnTo>
                          <a:pt x="0" y="8382"/>
                        </a:lnTo>
                        <a:lnTo>
                          <a:pt x="7810" y="7144"/>
                        </a:lnTo>
                        <a:lnTo>
                          <a:pt x="11240" y="0"/>
                        </a:lnTo>
                        <a:lnTo>
                          <a:pt x="14859" y="7048"/>
                        </a:lnTo>
                        <a:lnTo>
                          <a:pt x="22669" y="8096"/>
                        </a:lnTo>
                        <a:lnTo>
                          <a:pt x="17145" y="13716"/>
                        </a:lnTo>
                        <a:close/>
                      </a:path>
                    </a:pathLst>
                  </a:custGeom>
                  <a:solidFill>
                    <a:srgbClr val="CE9C8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1" name="任意多边形: 形状 490">
                    <a:extLst>
                      <a:ext uri="{FF2B5EF4-FFF2-40B4-BE49-F238E27FC236}">
                        <a16:creationId xmlns:a16="http://schemas.microsoft.com/office/drawing/2014/main" id="{C1E4B17A-D028-3D35-4BEB-6D3B6A558373}"/>
                      </a:ext>
                    </a:extLst>
                  </p:cNvPr>
                  <p:cNvSpPr/>
                  <p:nvPr/>
                </p:nvSpPr>
                <p:spPr>
                  <a:xfrm>
                    <a:off x="687514" y="3592830"/>
                    <a:ext cx="22669" cy="21716"/>
                  </a:xfrm>
                  <a:custGeom>
                    <a:avLst/>
                    <a:gdLst>
                      <a:gd name="connsiteX0" fmla="*/ 18479 w 22669"/>
                      <a:gd name="connsiteY0" fmla="*/ 21431 h 21716"/>
                      <a:gd name="connsiteX1" fmla="*/ 11430 w 22669"/>
                      <a:gd name="connsiteY1" fmla="*/ 17907 h 21716"/>
                      <a:gd name="connsiteX2" fmla="*/ 4477 w 22669"/>
                      <a:gd name="connsiteY2" fmla="*/ 21717 h 21716"/>
                      <a:gd name="connsiteX3" fmla="*/ 5715 w 22669"/>
                      <a:gd name="connsiteY3" fmla="*/ 13906 h 21716"/>
                      <a:gd name="connsiteX4" fmla="*/ 0 w 22669"/>
                      <a:gd name="connsiteY4" fmla="*/ 8382 h 21716"/>
                      <a:gd name="connsiteX5" fmla="*/ 7810 w 22669"/>
                      <a:gd name="connsiteY5" fmla="*/ 7144 h 21716"/>
                      <a:gd name="connsiteX6" fmla="*/ 11144 w 22669"/>
                      <a:gd name="connsiteY6" fmla="*/ 0 h 21716"/>
                      <a:gd name="connsiteX7" fmla="*/ 14764 w 22669"/>
                      <a:gd name="connsiteY7" fmla="*/ 7048 h 21716"/>
                      <a:gd name="connsiteX8" fmla="*/ 22669 w 22669"/>
                      <a:gd name="connsiteY8" fmla="*/ 8096 h 21716"/>
                      <a:gd name="connsiteX9" fmla="*/ 17050 w 22669"/>
                      <a:gd name="connsiteY9" fmla="*/ 13716 h 217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2669" h="21716">
                        <a:moveTo>
                          <a:pt x="18479" y="21431"/>
                        </a:moveTo>
                        <a:lnTo>
                          <a:pt x="11430" y="17907"/>
                        </a:lnTo>
                        <a:lnTo>
                          <a:pt x="4477" y="21717"/>
                        </a:lnTo>
                        <a:lnTo>
                          <a:pt x="5715" y="13906"/>
                        </a:lnTo>
                        <a:lnTo>
                          <a:pt x="0" y="8382"/>
                        </a:lnTo>
                        <a:lnTo>
                          <a:pt x="7810" y="7144"/>
                        </a:lnTo>
                        <a:lnTo>
                          <a:pt x="11144" y="0"/>
                        </a:lnTo>
                        <a:lnTo>
                          <a:pt x="14764" y="7048"/>
                        </a:lnTo>
                        <a:lnTo>
                          <a:pt x="22669" y="8096"/>
                        </a:lnTo>
                        <a:lnTo>
                          <a:pt x="17050" y="13716"/>
                        </a:lnTo>
                        <a:close/>
                      </a:path>
                    </a:pathLst>
                  </a:custGeom>
                  <a:solidFill>
                    <a:srgbClr val="CE9C8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2" name="任意多边形: 形状 491">
                    <a:extLst>
                      <a:ext uri="{FF2B5EF4-FFF2-40B4-BE49-F238E27FC236}">
                        <a16:creationId xmlns:a16="http://schemas.microsoft.com/office/drawing/2014/main" id="{94090D43-BC9F-4F24-772D-5E56FBC6D98E}"/>
                      </a:ext>
                    </a:extLst>
                  </p:cNvPr>
                  <p:cNvSpPr/>
                  <p:nvPr/>
                </p:nvSpPr>
                <p:spPr>
                  <a:xfrm>
                    <a:off x="864870" y="3548824"/>
                    <a:ext cx="22669" cy="21621"/>
                  </a:xfrm>
                  <a:custGeom>
                    <a:avLst/>
                    <a:gdLst>
                      <a:gd name="connsiteX0" fmla="*/ 18574 w 22669"/>
                      <a:gd name="connsiteY0" fmla="*/ 21431 h 21621"/>
                      <a:gd name="connsiteX1" fmla="*/ 11525 w 22669"/>
                      <a:gd name="connsiteY1" fmla="*/ 17812 h 21621"/>
                      <a:gd name="connsiteX2" fmla="*/ 4572 w 22669"/>
                      <a:gd name="connsiteY2" fmla="*/ 21622 h 21621"/>
                      <a:gd name="connsiteX3" fmla="*/ 5810 w 22669"/>
                      <a:gd name="connsiteY3" fmla="*/ 13811 h 21621"/>
                      <a:gd name="connsiteX4" fmla="*/ 0 w 22669"/>
                      <a:gd name="connsiteY4" fmla="*/ 8382 h 21621"/>
                      <a:gd name="connsiteX5" fmla="*/ 7810 w 22669"/>
                      <a:gd name="connsiteY5" fmla="*/ 7144 h 21621"/>
                      <a:gd name="connsiteX6" fmla="*/ 11240 w 22669"/>
                      <a:gd name="connsiteY6" fmla="*/ 0 h 21621"/>
                      <a:gd name="connsiteX7" fmla="*/ 14859 w 22669"/>
                      <a:gd name="connsiteY7" fmla="*/ 7049 h 21621"/>
                      <a:gd name="connsiteX8" fmla="*/ 22669 w 22669"/>
                      <a:gd name="connsiteY8" fmla="*/ 8001 h 21621"/>
                      <a:gd name="connsiteX9" fmla="*/ 17145 w 22669"/>
                      <a:gd name="connsiteY9" fmla="*/ 13621 h 216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2669" h="21621">
                        <a:moveTo>
                          <a:pt x="18574" y="21431"/>
                        </a:moveTo>
                        <a:lnTo>
                          <a:pt x="11525" y="17812"/>
                        </a:lnTo>
                        <a:lnTo>
                          <a:pt x="4572" y="21622"/>
                        </a:lnTo>
                        <a:lnTo>
                          <a:pt x="5810" y="13811"/>
                        </a:lnTo>
                        <a:lnTo>
                          <a:pt x="0" y="8382"/>
                        </a:lnTo>
                        <a:lnTo>
                          <a:pt x="7810" y="7144"/>
                        </a:lnTo>
                        <a:lnTo>
                          <a:pt x="11240" y="0"/>
                        </a:lnTo>
                        <a:lnTo>
                          <a:pt x="14859" y="7049"/>
                        </a:lnTo>
                        <a:lnTo>
                          <a:pt x="22669" y="8001"/>
                        </a:lnTo>
                        <a:lnTo>
                          <a:pt x="17145" y="13621"/>
                        </a:lnTo>
                        <a:close/>
                      </a:path>
                    </a:pathLst>
                  </a:custGeom>
                  <a:solidFill>
                    <a:srgbClr val="CE9C8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3" name="任意多边形: 形状 492">
                    <a:extLst>
                      <a:ext uri="{FF2B5EF4-FFF2-40B4-BE49-F238E27FC236}">
                        <a16:creationId xmlns:a16="http://schemas.microsoft.com/office/drawing/2014/main" id="{514856B8-F8BD-5141-B4B6-631FCD5D0174}"/>
                      </a:ext>
                    </a:extLst>
                  </p:cNvPr>
                  <p:cNvSpPr/>
                  <p:nvPr/>
                </p:nvSpPr>
                <p:spPr>
                  <a:xfrm>
                    <a:off x="872013" y="3605974"/>
                    <a:ext cx="22669" cy="21621"/>
                  </a:xfrm>
                  <a:custGeom>
                    <a:avLst/>
                    <a:gdLst>
                      <a:gd name="connsiteX0" fmla="*/ 18574 w 22669"/>
                      <a:gd name="connsiteY0" fmla="*/ 21431 h 21621"/>
                      <a:gd name="connsiteX1" fmla="*/ 11525 w 22669"/>
                      <a:gd name="connsiteY1" fmla="*/ 17812 h 21621"/>
                      <a:gd name="connsiteX2" fmla="*/ 4572 w 22669"/>
                      <a:gd name="connsiteY2" fmla="*/ 21622 h 21621"/>
                      <a:gd name="connsiteX3" fmla="*/ 5810 w 22669"/>
                      <a:gd name="connsiteY3" fmla="*/ 13811 h 21621"/>
                      <a:gd name="connsiteX4" fmla="*/ 0 w 22669"/>
                      <a:gd name="connsiteY4" fmla="*/ 8382 h 21621"/>
                      <a:gd name="connsiteX5" fmla="*/ 7810 w 22669"/>
                      <a:gd name="connsiteY5" fmla="*/ 7144 h 21621"/>
                      <a:gd name="connsiteX6" fmla="*/ 11240 w 22669"/>
                      <a:gd name="connsiteY6" fmla="*/ 0 h 21621"/>
                      <a:gd name="connsiteX7" fmla="*/ 14859 w 22669"/>
                      <a:gd name="connsiteY7" fmla="*/ 7049 h 21621"/>
                      <a:gd name="connsiteX8" fmla="*/ 22669 w 22669"/>
                      <a:gd name="connsiteY8" fmla="*/ 8001 h 21621"/>
                      <a:gd name="connsiteX9" fmla="*/ 17145 w 22669"/>
                      <a:gd name="connsiteY9" fmla="*/ 13621 h 216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2669" h="21621">
                        <a:moveTo>
                          <a:pt x="18574" y="21431"/>
                        </a:moveTo>
                        <a:lnTo>
                          <a:pt x="11525" y="17812"/>
                        </a:lnTo>
                        <a:lnTo>
                          <a:pt x="4572" y="21622"/>
                        </a:lnTo>
                        <a:lnTo>
                          <a:pt x="5810" y="13811"/>
                        </a:lnTo>
                        <a:lnTo>
                          <a:pt x="0" y="8382"/>
                        </a:lnTo>
                        <a:lnTo>
                          <a:pt x="7810" y="7144"/>
                        </a:lnTo>
                        <a:lnTo>
                          <a:pt x="11240" y="0"/>
                        </a:lnTo>
                        <a:lnTo>
                          <a:pt x="14859" y="7049"/>
                        </a:lnTo>
                        <a:lnTo>
                          <a:pt x="22669" y="8001"/>
                        </a:lnTo>
                        <a:lnTo>
                          <a:pt x="17145" y="13621"/>
                        </a:lnTo>
                        <a:close/>
                      </a:path>
                    </a:pathLst>
                  </a:custGeom>
                  <a:solidFill>
                    <a:srgbClr val="CE9C8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4" name="任意多边形: 形状 493">
                    <a:extLst>
                      <a:ext uri="{FF2B5EF4-FFF2-40B4-BE49-F238E27FC236}">
                        <a16:creationId xmlns:a16="http://schemas.microsoft.com/office/drawing/2014/main" id="{A23B737D-06F5-C4E4-2AE2-0F57402641C5}"/>
                      </a:ext>
                    </a:extLst>
                  </p:cNvPr>
                  <p:cNvSpPr/>
                  <p:nvPr/>
                </p:nvSpPr>
                <p:spPr>
                  <a:xfrm>
                    <a:off x="891063" y="3678555"/>
                    <a:ext cx="22669" cy="21716"/>
                  </a:xfrm>
                  <a:custGeom>
                    <a:avLst/>
                    <a:gdLst>
                      <a:gd name="connsiteX0" fmla="*/ 18574 w 22669"/>
                      <a:gd name="connsiteY0" fmla="*/ 21431 h 21716"/>
                      <a:gd name="connsiteX1" fmla="*/ 11525 w 22669"/>
                      <a:gd name="connsiteY1" fmla="*/ 17907 h 21716"/>
                      <a:gd name="connsiteX2" fmla="*/ 4572 w 22669"/>
                      <a:gd name="connsiteY2" fmla="*/ 21717 h 21716"/>
                      <a:gd name="connsiteX3" fmla="*/ 5810 w 22669"/>
                      <a:gd name="connsiteY3" fmla="*/ 13906 h 21716"/>
                      <a:gd name="connsiteX4" fmla="*/ 0 w 22669"/>
                      <a:gd name="connsiteY4" fmla="*/ 8382 h 21716"/>
                      <a:gd name="connsiteX5" fmla="*/ 7810 w 22669"/>
                      <a:gd name="connsiteY5" fmla="*/ 7144 h 21716"/>
                      <a:gd name="connsiteX6" fmla="*/ 11240 w 22669"/>
                      <a:gd name="connsiteY6" fmla="*/ 0 h 21716"/>
                      <a:gd name="connsiteX7" fmla="*/ 14859 w 22669"/>
                      <a:gd name="connsiteY7" fmla="*/ 7048 h 21716"/>
                      <a:gd name="connsiteX8" fmla="*/ 22669 w 22669"/>
                      <a:gd name="connsiteY8" fmla="*/ 8096 h 21716"/>
                      <a:gd name="connsiteX9" fmla="*/ 17145 w 22669"/>
                      <a:gd name="connsiteY9" fmla="*/ 13716 h 217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2669" h="21716">
                        <a:moveTo>
                          <a:pt x="18574" y="21431"/>
                        </a:moveTo>
                        <a:lnTo>
                          <a:pt x="11525" y="17907"/>
                        </a:lnTo>
                        <a:lnTo>
                          <a:pt x="4572" y="21717"/>
                        </a:lnTo>
                        <a:lnTo>
                          <a:pt x="5810" y="13906"/>
                        </a:lnTo>
                        <a:lnTo>
                          <a:pt x="0" y="8382"/>
                        </a:lnTo>
                        <a:lnTo>
                          <a:pt x="7810" y="7144"/>
                        </a:lnTo>
                        <a:lnTo>
                          <a:pt x="11240" y="0"/>
                        </a:lnTo>
                        <a:lnTo>
                          <a:pt x="14859" y="7048"/>
                        </a:lnTo>
                        <a:lnTo>
                          <a:pt x="22669" y="8096"/>
                        </a:lnTo>
                        <a:lnTo>
                          <a:pt x="17145" y="13716"/>
                        </a:lnTo>
                        <a:close/>
                      </a:path>
                    </a:pathLst>
                  </a:custGeom>
                  <a:solidFill>
                    <a:srgbClr val="CE9C8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5" name="任意多边形: 形状 494">
                    <a:extLst>
                      <a:ext uri="{FF2B5EF4-FFF2-40B4-BE49-F238E27FC236}">
                        <a16:creationId xmlns:a16="http://schemas.microsoft.com/office/drawing/2014/main" id="{59271233-EFA2-5090-3E50-2BE42A268204}"/>
                      </a:ext>
                    </a:extLst>
                  </p:cNvPr>
                  <p:cNvSpPr/>
                  <p:nvPr/>
                </p:nvSpPr>
                <p:spPr>
                  <a:xfrm>
                    <a:off x="891063" y="3636930"/>
                    <a:ext cx="22669" cy="21621"/>
                  </a:xfrm>
                  <a:custGeom>
                    <a:avLst/>
                    <a:gdLst>
                      <a:gd name="connsiteX0" fmla="*/ 18574 w 22669"/>
                      <a:gd name="connsiteY0" fmla="*/ 21431 h 21621"/>
                      <a:gd name="connsiteX1" fmla="*/ 11525 w 22669"/>
                      <a:gd name="connsiteY1" fmla="*/ 17812 h 21621"/>
                      <a:gd name="connsiteX2" fmla="*/ 4572 w 22669"/>
                      <a:gd name="connsiteY2" fmla="*/ 21622 h 21621"/>
                      <a:gd name="connsiteX3" fmla="*/ 5810 w 22669"/>
                      <a:gd name="connsiteY3" fmla="*/ 13811 h 21621"/>
                      <a:gd name="connsiteX4" fmla="*/ 0 w 22669"/>
                      <a:gd name="connsiteY4" fmla="*/ 8382 h 21621"/>
                      <a:gd name="connsiteX5" fmla="*/ 7810 w 22669"/>
                      <a:gd name="connsiteY5" fmla="*/ 7144 h 21621"/>
                      <a:gd name="connsiteX6" fmla="*/ 11240 w 22669"/>
                      <a:gd name="connsiteY6" fmla="*/ 0 h 21621"/>
                      <a:gd name="connsiteX7" fmla="*/ 14859 w 22669"/>
                      <a:gd name="connsiteY7" fmla="*/ 7049 h 21621"/>
                      <a:gd name="connsiteX8" fmla="*/ 22669 w 22669"/>
                      <a:gd name="connsiteY8" fmla="*/ 8001 h 21621"/>
                      <a:gd name="connsiteX9" fmla="*/ 17145 w 22669"/>
                      <a:gd name="connsiteY9" fmla="*/ 13621 h 216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2669" h="21621">
                        <a:moveTo>
                          <a:pt x="18574" y="21431"/>
                        </a:moveTo>
                        <a:lnTo>
                          <a:pt x="11525" y="17812"/>
                        </a:lnTo>
                        <a:lnTo>
                          <a:pt x="4572" y="21622"/>
                        </a:lnTo>
                        <a:lnTo>
                          <a:pt x="5810" y="13811"/>
                        </a:lnTo>
                        <a:lnTo>
                          <a:pt x="0" y="8382"/>
                        </a:lnTo>
                        <a:lnTo>
                          <a:pt x="7810" y="7144"/>
                        </a:lnTo>
                        <a:lnTo>
                          <a:pt x="11240" y="0"/>
                        </a:lnTo>
                        <a:lnTo>
                          <a:pt x="14859" y="7049"/>
                        </a:lnTo>
                        <a:lnTo>
                          <a:pt x="22669" y="8001"/>
                        </a:lnTo>
                        <a:lnTo>
                          <a:pt x="17145" y="13621"/>
                        </a:lnTo>
                        <a:close/>
                      </a:path>
                    </a:pathLst>
                  </a:custGeom>
                  <a:solidFill>
                    <a:srgbClr val="CE9C8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6" name="任意多边形: 形状 495">
                    <a:extLst>
                      <a:ext uri="{FF2B5EF4-FFF2-40B4-BE49-F238E27FC236}">
                        <a16:creationId xmlns:a16="http://schemas.microsoft.com/office/drawing/2014/main" id="{C3E709D1-6F87-E7C9-7BB4-063EEEBC87A6}"/>
                      </a:ext>
                    </a:extLst>
                  </p:cNvPr>
                  <p:cNvSpPr/>
                  <p:nvPr/>
                </p:nvSpPr>
                <p:spPr>
                  <a:xfrm>
                    <a:off x="922020" y="3626262"/>
                    <a:ext cx="17621" cy="16859"/>
                  </a:xfrm>
                  <a:custGeom>
                    <a:avLst/>
                    <a:gdLst>
                      <a:gd name="connsiteX0" fmla="*/ 14383 w 17621"/>
                      <a:gd name="connsiteY0" fmla="*/ 16669 h 16859"/>
                      <a:gd name="connsiteX1" fmla="*/ 8953 w 17621"/>
                      <a:gd name="connsiteY1" fmla="*/ 13907 h 16859"/>
                      <a:gd name="connsiteX2" fmla="*/ 3524 w 17621"/>
                      <a:gd name="connsiteY2" fmla="*/ 16859 h 16859"/>
                      <a:gd name="connsiteX3" fmla="*/ 4477 w 17621"/>
                      <a:gd name="connsiteY3" fmla="*/ 10763 h 16859"/>
                      <a:gd name="connsiteX4" fmla="*/ 0 w 17621"/>
                      <a:gd name="connsiteY4" fmla="*/ 6477 h 16859"/>
                      <a:gd name="connsiteX5" fmla="*/ 6096 w 17621"/>
                      <a:gd name="connsiteY5" fmla="*/ 5525 h 16859"/>
                      <a:gd name="connsiteX6" fmla="*/ 8763 w 17621"/>
                      <a:gd name="connsiteY6" fmla="*/ 0 h 16859"/>
                      <a:gd name="connsiteX7" fmla="*/ 11525 w 17621"/>
                      <a:gd name="connsiteY7" fmla="*/ 5429 h 16859"/>
                      <a:gd name="connsiteX8" fmla="*/ 17621 w 17621"/>
                      <a:gd name="connsiteY8" fmla="*/ 6287 h 16859"/>
                      <a:gd name="connsiteX9" fmla="*/ 13335 w 17621"/>
                      <a:gd name="connsiteY9" fmla="*/ 10573 h 168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7621" h="16859">
                        <a:moveTo>
                          <a:pt x="14383" y="16669"/>
                        </a:moveTo>
                        <a:lnTo>
                          <a:pt x="8953" y="13907"/>
                        </a:lnTo>
                        <a:lnTo>
                          <a:pt x="3524" y="16859"/>
                        </a:lnTo>
                        <a:lnTo>
                          <a:pt x="4477" y="10763"/>
                        </a:lnTo>
                        <a:lnTo>
                          <a:pt x="0" y="6477"/>
                        </a:lnTo>
                        <a:lnTo>
                          <a:pt x="6096" y="5525"/>
                        </a:lnTo>
                        <a:lnTo>
                          <a:pt x="8763" y="0"/>
                        </a:lnTo>
                        <a:lnTo>
                          <a:pt x="11525" y="5429"/>
                        </a:lnTo>
                        <a:lnTo>
                          <a:pt x="17621" y="6287"/>
                        </a:lnTo>
                        <a:lnTo>
                          <a:pt x="13335" y="10573"/>
                        </a:lnTo>
                        <a:close/>
                      </a:path>
                    </a:pathLst>
                  </a:custGeom>
                  <a:solidFill>
                    <a:srgbClr val="E4AC8D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7" name="任意多边形: 形状 496">
                    <a:extLst>
                      <a:ext uri="{FF2B5EF4-FFF2-40B4-BE49-F238E27FC236}">
                        <a16:creationId xmlns:a16="http://schemas.microsoft.com/office/drawing/2014/main" id="{73A1A0CE-B8BD-0689-F909-DDCD9FA0B4A3}"/>
                      </a:ext>
                    </a:extLst>
                  </p:cNvPr>
                  <p:cNvSpPr/>
                  <p:nvPr/>
                </p:nvSpPr>
                <p:spPr>
                  <a:xfrm>
                    <a:off x="903922" y="3600926"/>
                    <a:ext cx="13239" cy="12668"/>
                  </a:xfrm>
                  <a:custGeom>
                    <a:avLst/>
                    <a:gdLst>
                      <a:gd name="connsiteX0" fmla="*/ 10858 w 13239"/>
                      <a:gd name="connsiteY0" fmla="*/ 12573 h 12668"/>
                      <a:gd name="connsiteX1" fmla="*/ 6763 w 13239"/>
                      <a:gd name="connsiteY1" fmla="*/ 10478 h 12668"/>
                      <a:gd name="connsiteX2" fmla="*/ 2667 w 13239"/>
                      <a:gd name="connsiteY2" fmla="*/ 12668 h 12668"/>
                      <a:gd name="connsiteX3" fmla="*/ 3429 w 13239"/>
                      <a:gd name="connsiteY3" fmla="*/ 8096 h 12668"/>
                      <a:gd name="connsiteX4" fmla="*/ 0 w 13239"/>
                      <a:gd name="connsiteY4" fmla="*/ 4953 h 12668"/>
                      <a:gd name="connsiteX5" fmla="*/ 4572 w 13239"/>
                      <a:gd name="connsiteY5" fmla="*/ 4191 h 12668"/>
                      <a:gd name="connsiteX6" fmla="*/ 6572 w 13239"/>
                      <a:gd name="connsiteY6" fmla="*/ 0 h 12668"/>
                      <a:gd name="connsiteX7" fmla="*/ 8668 w 13239"/>
                      <a:gd name="connsiteY7" fmla="*/ 4096 h 12668"/>
                      <a:gd name="connsiteX8" fmla="*/ 13240 w 13239"/>
                      <a:gd name="connsiteY8" fmla="*/ 4763 h 12668"/>
                      <a:gd name="connsiteX9" fmla="*/ 10001 w 13239"/>
                      <a:gd name="connsiteY9" fmla="*/ 8001 h 126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3239" h="12668">
                        <a:moveTo>
                          <a:pt x="10858" y="12573"/>
                        </a:moveTo>
                        <a:lnTo>
                          <a:pt x="6763" y="10478"/>
                        </a:lnTo>
                        <a:lnTo>
                          <a:pt x="2667" y="12668"/>
                        </a:lnTo>
                        <a:lnTo>
                          <a:pt x="3429" y="8096"/>
                        </a:lnTo>
                        <a:lnTo>
                          <a:pt x="0" y="4953"/>
                        </a:lnTo>
                        <a:lnTo>
                          <a:pt x="4572" y="4191"/>
                        </a:lnTo>
                        <a:lnTo>
                          <a:pt x="6572" y="0"/>
                        </a:lnTo>
                        <a:lnTo>
                          <a:pt x="8668" y="4096"/>
                        </a:lnTo>
                        <a:lnTo>
                          <a:pt x="13240" y="4763"/>
                        </a:lnTo>
                        <a:lnTo>
                          <a:pt x="10001" y="8001"/>
                        </a:lnTo>
                        <a:close/>
                      </a:path>
                    </a:pathLst>
                  </a:custGeom>
                  <a:solidFill>
                    <a:srgbClr val="E4AC8D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8" name="任意多边形: 形状 497">
                    <a:extLst>
                      <a:ext uri="{FF2B5EF4-FFF2-40B4-BE49-F238E27FC236}">
                        <a16:creationId xmlns:a16="http://schemas.microsoft.com/office/drawing/2014/main" id="{DEF226F1-CF69-6BFC-4E69-6CFDEEAF0C96}"/>
                      </a:ext>
                    </a:extLst>
                  </p:cNvPr>
                  <p:cNvSpPr/>
                  <p:nvPr/>
                </p:nvSpPr>
                <p:spPr>
                  <a:xfrm>
                    <a:off x="933926" y="3669125"/>
                    <a:ext cx="17621" cy="16859"/>
                  </a:xfrm>
                  <a:custGeom>
                    <a:avLst/>
                    <a:gdLst>
                      <a:gd name="connsiteX0" fmla="*/ 14383 w 17621"/>
                      <a:gd name="connsiteY0" fmla="*/ 16669 h 16859"/>
                      <a:gd name="connsiteX1" fmla="*/ 8953 w 17621"/>
                      <a:gd name="connsiteY1" fmla="*/ 13907 h 16859"/>
                      <a:gd name="connsiteX2" fmla="*/ 3524 w 17621"/>
                      <a:gd name="connsiteY2" fmla="*/ 16859 h 16859"/>
                      <a:gd name="connsiteX3" fmla="*/ 4477 w 17621"/>
                      <a:gd name="connsiteY3" fmla="*/ 10763 h 16859"/>
                      <a:gd name="connsiteX4" fmla="*/ 0 w 17621"/>
                      <a:gd name="connsiteY4" fmla="*/ 6477 h 16859"/>
                      <a:gd name="connsiteX5" fmla="*/ 6096 w 17621"/>
                      <a:gd name="connsiteY5" fmla="*/ 5525 h 16859"/>
                      <a:gd name="connsiteX6" fmla="*/ 8763 w 17621"/>
                      <a:gd name="connsiteY6" fmla="*/ 0 h 16859"/>
                      <a:gd name="connsiteX7" fmla="*/ 11525 w 17621"/>
                      <a:gd name="connsiteY7" fmla="*/ 5429 h 16859"/>
                      <a:gd name="connsiteX8" fmla="*/ 17621 w 17621"/>
                      <a:gd name="connsiteY8" fmla="*/ 6287 h 16859"/>
                      <a:gd name="connsiteX9" fmla="*/ 13335 w 17621"/>
                      <a:gd name="connsiteY9" fmla="*/ 10573 h 168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7621" h="16859">
                        <a:moveTo>
                          <a:pt x="14383" y="16669"/>
                        </a:moveTo>
                        <a:lnTo>
                          <a:pt x="8953" y="13907"/>
                        </a:lnTo>
                        <a:lnTo>
                          <a:pt x="3524" y="16859"/>
                        </a:lnTo>
                        <a:lnTo>
                          <a:pt x="4477" y="10763"/>
                        </a:lnTo>
                        <a:lnTo>
                          <a:pt x="0" y="6477"/>
                        </a:lnTo>
                        <a:lnTo>
                          <a:pt x="6096" y="5525"/>
                        </a:lnTo>
                        <a:lnTo>
                          <a:pt x="8763" y="0"/>
                        </a:lnTo>
                        <a:lnTo>
                          <a:pt x="11525" y="5429"/>
                        </a:lnTo>
                        <a:lnTo>
                          <a:pt x="17621" y="6287"/>
                        </a:lnTo>
                        <a:lnTo>
                          <a:pt x="13335" y="10573"/>
                        </a:lnTo>
                        <a:close/>
                      </a:path>
                    </a:pathLst>
                  </a:custGeom>
                  <a:solidFill>
                    <a:srgbClr val="E4AC8D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9" name="任意多边形: 形状 498">
                    <a:extLst>
                      <a:ext uri="{FF2B5EF4-FFF2-40B4-BE49-F238E27FC236}">
                        <a16:creationId xmlns:a16="http://schemas.microsoft.com/office/drawing/2014/main" id="{21B1501A-334C-F346-D3E0-B9B855AF7515}"/>
                      </a:ext>
                    </a:extLst>
                  </p:cNvPr>
                  <p:cNvSpPr/>
                  <p:nvPr/>
                </p:nvSpPr>
                <p:spPr>
                  <a:xfrm>
                    <a:off x="900588" y="3715511"/>
                    <a:ext cx="17621" cy="16859"/>
                  </a:xfrm>
                  <a:custGeom>
                    <a:avLst/>
                    <a:gdLst>
                      <a:gd name="connsiteX0" fmla="*/ 14383 w 17621"/>
                      <a:gd name="connsiteY0" fmla="*/ 16669 h 16859"/>
                      <a:gd name="connsiteX1" fmla="*/ 8953 w 17621"/>
                      <a:gd name="connsiteY1" fmla="*/ 13907 h 16859"/>
                      <a:gd name="connsiteX2" fmla="*/ 3524 w 17621"/>
                      <a:gd name="connsiteY2" fmla="*/ 16859 h 16859"/>
                      <a:gd name="connsiteX3" fmla="*/ 4477 w 17621"/>
                      <a:gd name="connsiteY3" fmla="*/ 10763 h 16859"/>
                      <a:gd name="connsiteX4" fmla="*/ 0 w 17621"/>
                      <a:gd name="connsiteY4" fmla="*/ 6572 h 16859"/>
                      <a:gd name="connsiteX5" fmla="*/ 6096 w 17621"/>
                      <a:gd name="connsiteY5" fmla="*/ 5620 h 16859"/>
                      <a:gd name="connsiteX6" fmla="*/ 8763 w 17621"/>
                      <a:gd name="connsiteY6" fmla="*/ 0 h 16859"/>
                      <a:gd name="connsiteX7" fmla="*/ 11525 w 17621"/>
                      <a:gd name="connsiteY7" fmla="*/ 5525 h 16859"/>
                      <a:gd name="connsiteX8" fmla="*/ 17621 w 17621"/>
                      <a:gd name="connsiteY8" fmla="*/ 6287 h 16859"/>
                      <a:gd name="connsiteX9" fmla="*/ 13335 w 17621"/>
                      <a:gd name="connsiteY9" fmla="*/ 10668 h 168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7621" h="16859">
                        <a:moveTo>
                          <a:pt x="14383" y="16669"/>
                        </a:moveTo>
                        <a:lnTo>
                          <a:pt x="8953" y="13907"/>
                        </a:lnTo>
                        <a:lnTo>
                          <a:pt x="3524" y="16859"/>
                        </a:lnTo>
                        <a:lnTo>
                          <a:pt x="4477" y="10763"/>
                        </a:lnTo>
                        <a:lnTo>
                          <a:pt x="0" y="6572"/>
                        </a:lnTo>
                        <a:lnTo>
                          <a:pt x="6096" y="5620"/>
                        </a:lnTo>
                        <a:lnTo>
                          <a:pt x="8763" y="0"/>
                        </a:lnTo>
                        <a:lnTo>
                          <a:pt x="11525" y="5525"/>
                        </a:lnTo>
                        <a:lnTo>
                          <a:pt x="17621" y="6287"/>
                        </a:lnTo>
                        <a:lnTo>
                          <a:pt x="13335" y="10668"/>
                        </a:lnTo>
                        <a:close/>
                      </a:path>
                    </a:pathLst>
                  </a:custGeom>
                  <a:solidFill>
                    <a:srgbClr val="CE9C8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00" name="任意多边形: 形状 499">
                    <a:extLst>
                      <a:ext uri="{FF2B5EF4-FFF2-40B4-BE49-F238E27FC236}">
                        <a16:creationId xmlns:a16="http://schemas.microsoft.com/office/drawing/2014/main" id="{BECF3F78-6A23-3515-7E41-02FBD27F162E}"/>
                      </a:ext>
                    </a:extLst>
                  </p:cNvPr>
                  <p:cNvSpPr/>
                  <p:nvPr/>
                </p:nvSpPr>
                <p:spPr>
                  <a:xfrm>
                    <a:off x="730472" y="3593973"/>
                    <a:ext cx="36671" cy="35051"/>
                  </a:xfrm>
                  <a:custGeom>
                    <a:avLst/>
                    <a:gdLst>
                      <a:gd name="connsiteX0" fmla="*/ 30004 w 36671"/>
                      <a:gd name="connsiteY0" fmla="*/ 34671 h 35051"/>
                      <a:gd name="connsiteX1" fmla="*/ 18574 w 36671"/>
                      <a:gd name="connsiteY1" fmla="*/ 28956 h 35051"/>
                      <a:gd name="connsiteX2" fmla="*/ 7334 w 36671"/>
                      <a:gd name="connsiteY2" fmla="*/ 35052 h 35051"/>
                      <a:gd name="connsiteX3" fmla="*/ 9334 w 36671"/>
                      <a:gd name="connsiteY3" fmla="*/ 22384 h 35051"/>
                      <a:gd name="connsiteX4" fmla="*/ 0 w 36671"/>
                      <a:gd name="connsiteY4" fmla="*/ 13621 h 35051"/>
                      <a:gd name="connsiteX5" fmla="*/ 12668 w 36671"/>
                      <a:gd name="connsiteY5" fmla="*/ 11525 h 35051"/>
                      <a:gd name="connsiteX6" fmla="*/ 18097 w 36671"/>
                      <a:gd name="connsiteY6" fmla="*/ 0 h 35051"/>
                      <a:gd name="connsiteX7" fmla="*/ 24003 w 36671"/>
                      <a:gd name="connsiteY7" fmla="*/ 11430 h 35051"/>
                      <a:gd name="connsiteX8" fmla="*/ 36671 w 36671"/>
                      <a:gd name="connsiteY8" fmla="*/ 13049 h 35051"/>
                      <a:gd name="connsiteX9" fmla="*/ 27622 w 36671"/>
                      <a:gd name="connsiteY9" fmla="*/ 22098 h 350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6671" h="35051">
                        <a:moveTo>
                          <a:pt x="30004" y="34671"/>
                        </a:moveTo>
                        <a:lnTo>
                          <a:pt x="18574" y="28956"/>
                        </a:lnTo>
                        <a:lnTo>
                          <a:pt x="7334" y="35052"/>
                        </a:lnTo>
                        <a:lnTo>
                          <a:pt x="9334" y="22384"/>
                        </a:lnTo>
                        <a:lnTo>
                          <a:pt x="0" y="13621"/>
                        </a:lnTo>
                        <a:lnTo>
                          <a:pt x="12668" y="11525"/>
                        </a:lnTo>
                        <a:lnTo>
                          <a:pt x="18097" y="0"/>
                        </a:lnTo>
                        <a:lnTo>
                          <a:pt x="24003" y="11430"/>
                        </a:lnTo>
                        <a:lnTo>
                          <a:pt x="36671" y="13049"/>
                        </a:lnTo>
                        <a:lnTo>
                          <a:pt x="27622" y="22098"/>
                        </a:lnTo>
                        <a:close/>
                      </a:path>
                    </a:pathLst>
                  </a:custGeom>
                  <a:solidFill>
                    <a:srgbClr val="CE9C8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01" name="任意多边形: 形状 500">
                    <a:extLst>
                      <a:ext uri="{FF2B5EF4-FFF2-40B4-BE49-F238E27FC236}">
                        <a16:creationId xmlns:a16="http://schemas.microsoft.com/office/drawing/2014/main" id="{CE4F1B9B-CE79-89B7-D9E3-B40AD8054134}"/>
                      </a:ext>
                    </a:extLst>
                  </p:cNvPr>
                  <p:cNvSpPr/>
                  <p:nvPr/>
                </p:nvSpPr>
                <p:spPr>
                  <a:xfrm>
                    <a:off x="590835" y="3603878"/>
                    <a:ext cx="49625" cy="47434"/>
                  </a:xfrm>
                  <a:custGeom>
                    <a:avLst/>
                    <a:gdLst>
                      <a:gd name="connsiteX0" fmla="*/ 40577 w 49625"/>
                      <a:gd name="connsiteY0" fmla="*/ 46958 h 47434"/>
                      <a:gd name="connsiteX1" fmla="*/ 25146 w 49625"/>
                      <a:gd name="connsiteY1" fmla="*/ 39148 h 47434"/>
                      <a:gd name="connsiteX2" fmla="*/ 9906 w 49625"/>
                      <a:gd name="connsiteY2" fmla="*/ 47435 h 47434"/>
                      <a:gd name="connsiteX3" fmla="*/ 12573 w 49625"/>
                      <a:gd name="connsiteY3" fmla="*/ 30290 h 47434"/>
                      <a:gd name="connsiteX4" fmla="*/ 0 w 49625"/>
                      <a:gd name="connsiteY4" fmla="*/ 18383 h 47434"/>
                      <a:gd name="connsiteX5" fmla="*/ 17145 w 49625"/>
                      <a:gd name="connsiteY5" fmla="*/ 15621 h 47434"/>
                      <a:gd name="connsiteX6" fmla="*/ 24575 w 49625"/>
                      <a:gd name="connsiteY6" fmla="*/ 0 h 47434"/>
                      <a:gd name="connsiteX7" fmla="*/ 32480 w 49625"/>
                      <a:gd name="connsiteY7" fmla="*/ 15431 h 47434"/>
                      <a:gd name="connsiteX8" fmla="*/ 49625 w 49625"/>
                      <a:gd name="connsiteY8" fmla="*/ 17621 h 47434"/>
                      <a:gd name="connsiteX9" fmla="*/ 37433 w 49625"/>
                      <a:gd name="connsiteY9" fmla="*/ 29909 h 474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49625" h="47434">
                        <a:moveTo>
                          <a:pt x="40577" y="46958"/>
                        </a:moveTo>
                        <a:lnTo>
                          <a:pt x="25146" y="39148"/>
                        </a:lnTo>
                        <a:lnTo>
                          <a:pt x="9906" y="47435"/>
                        </a:lnTo>
                        <a:lnTo>
                          <a:pt x="12573" y="30290"/>
                        </a:lnTo>
                        <a:lnTo>
                          <a:pt x="0" y="18383"/>
                        </a:lnTo>
                        <a:lnTo>
                          <a:pt x="17145" y="15621"/>
                        </a:lnTo>
                        <a:lnTo>
                          <a:pt x="24575" y="0"/>
                        </a:lnTo>
                        <a:lnTo>
                          <a:pt x="32480" y="15431"/>
                        </a:lnTo>
                        <a:lnTo>
                          <a:pt x="49625" y="17621"/>
                        </a:lnTo>
                        <a:lnTo>
                          <a:pt x="37433" y="29909"/>
                        </a:lnTo>
                        <a:close/>
                      </a:path>
                    </a:pathLst>
                  </a:custGeom>
                  <a:solidFill>
                    <a:srgbClr val="CE9C8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02" name="任意多边形: 形状 501">
                    <a:extLst>
                      <a:ext uri="{FF2B5EF4-FFF2-40B4-BE49-F238E27FC236}">
                        <a16:creationId xmlns:a16="http://schemas.microsoft.com/office/drawing/2014/main" id="{842664DA-83C9-5687-5435-BAA612B37482}"/>
                      </a:ext>
                    </a:extLst>
                  </p:cNvPr>
                  <p:cNvSpPr/>
                  <p:nvPr/>
                </p:nvSpPr>
                <p:spPr>
                  <a:xfrm>
                    <a:off x="799147" y="3566922"/>
                    <a:ext cx="49720" cy="47529"/>
                  </a:xfrm>
                  <a:custGeom>
                    <a:avLst/>
                    <a:gdLst>
                      <a:gd name="connsiteX0" fmla="*/ 40672 w 49720"/>
                      <a:gd name="connsiteY0" fmla="*/ 47054 h 47529"/>
                      <a:gd name="connsiteX1" fmla="*/ 25146 w 49720"/>
                      <a:gd name="connsiteY1" fmla="*/ 39243 h 47529"/>
                      <a:gd name="connsiteX2" fmla="*/ 10001 w 49720"/>
                      <a:gd name="connsiteY2" fmla="*/ 47530 h 47529"/>
                      <a:gd name="connsiteX3" fmla="*/ 12668 w 49720"/>
                      <a:gd name="connsiteY3" fmla="*/ 30385 h 47529"/>
                      <a:gd name="connsiteX4" fmla="*/ 0 w 49720"/>
                      <a:gd name="connsiteY4" fmla="*/ 18479 h 47529"/>
                      <a:gd name="connsiteX5" fmla="*/ 17145 w 49720"/>
                      <a:gd name="connsiteY5" fmla="*/ 15716 h 47529"/>
                      <a:gd name="connsiteX6" fmla="*/ 24575 w 49720"/>
                      <a:gd name="connsiteY6" fmla="*/ 0 h 47529"/>
                      <a:gd name="connsiteX7" fmla="*/ 32480 w 49720"/>
                      <a:gd name="connsiteY7" fmla="*/ 15430 h 47529"/>
                      <a:gd name="connsiteX8" fmla="*/ 49721 w 49720"/>
                      <a:gd name="connsiteY8" fmla="*/ 17716 h 47529"/>
                      <a:gd name="connsiteX9" fmla="*/ 37433 w 49720"/>
                      <a:gd name="connsiteY9" fmla="*/ 30004 h 475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49720" h="47529">
                        <a:moveTo>
                          <a:pt x="40672" y="47054"/>
                        </a:moveTo>
                        <a:lnTo>
                          <a:pt x="25146" y="39243"/>
                        </a:lnTo>
                        <a:lnTo>
                          <a:pt x="10001" y="47530"/>
                        </a:lnTo>
                        <a:lnTo>
                          <a:pt x="12668" y="30385"/>
                        </a:lnTo>
                        <a:lnTo>
                          <a:pt x="0" y="18479"/>
                        </a:lnTo>
                        <a:lnTo>
                          <a:pt x="17145" y="15716"/>
                        </a:lnTo>
                        <a:lnTo>
                          <a:pt x="24575" y="0"/>
                        </a:lnTo>
                        <a:lnTo>
                          <a:pt x="32480" y="15430"/>
                        </a:lnTo>
                        <a:lnTo>
                          <a:pt x="49721" y="17716"/>
                        </a:lnTo>
                        <a:lnTo>
                          <a:pt x="37433" y="30004"/>
                        </a:lnTo>
                        <a:close/>
                      </a:path>
                    </a:pathLst>
                  </a:custGeom>
                  <a:solidFill>
                    <a:srgbClr val="CE9C8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03" name="任意多边形: 形状 502">
                    <a:extLst>
                      <a:ext uri="{FF2B5EF4-FFF2-40B4-BE49-F238E27FC236}">
                        <a16:creationId xmlns:a16="http://schemas.microsoft.com/office/drawing/2014/main" id="{CB5ED7E5-0693-D74F-2A4B-7EAA94CC834C}"/>
                      </a:ext>
                    </a:extLst>
                  </p:cNvPr>
                  <p:cNvSpPr/>
                  <p:nvPr/>
                </p:nvSpPr>
                <p:spPr>
                  <a:xfrm>
                    <a:off x="649128" y="3624072"/>
                    <a:ext cx="49720" cy="47529"/>
                  </a:xfrm>
                  <a:custGeom>
                    <a:avLst/>
                    <a:gdLst>
                      <a:gd name="connsiteX0" fmla="*/ 40672 w 49720"/>
                      <a:gd name="connsiteY0" fmla="*/ 47054 h 47529"/>
                      <a:gd name="connsiteX1" fmla="*/ 25146 w 49720"/>
                      <a:gd name="connsiteY1" fmla="*/ 39243 h 47529"/>
                      <a:gd name="connsiteX2" fmla="*/ 10001 w 49720"/>
                      <a:gd name="connsiteY2" fmla="*/ 47530 h 47529"/>
                      <a:gd name="connsiteX3" fmla="*/ 12668 w 49720"/>
                      <a:gd name="connsiteY3" fmla="*/ 30385 h 47529"/>
                      <a:gd name="connsiteX4" fmla="*/ 0 w 49720"/>
                      <a:gd name="connsiteY4" fmla="*/ 18479 h 47529"/>
                      <a:gd name="connsiteX5" fmla="*/ 17145 w 49720"/>
                      <a:gd name="connsiteY5" fmla="*/ 15716 h 47529"/>
                      <a:gd name="connsiteX6" fmla="*/ 24575 w 49720"/>
                      <a:gd name="connsiteY6" fmla="*/ 0 h 47529"/>
                      <a:gd name="connsiteX7" fmla="*/ 32480 w 49720"/>
                      <a:gd name="connsiteY7" fmla="*/ 15430 h 47529"/>
                      <a:gd name="connsiteX8" fmla="*/ 49721 w 49720"/>
                      <a:gd name="connsiteY8" fmla="*/ 17716 h 47529"/>
                      <a:gd name="connsiteX9" fmla="*/ 37433 w 49720"/>
                      <a:gd name="connsiteY9" fmla="*/ 30004 h 475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49720" h="47529">
                        <a:moveTo>
                          <a:pt x="40672" y="47054"/>
                        </a:moveTo>
                        <a:lnTo>
                          <a:pt x="25146" y="39243"/>
                        </a:lnTo>
                        <a:lnTo>
                          <a:pt x="10001" y="47530"/>
                        </a:lnTo>
                        <a:lnTo>
                          <a:pt x="12668" y="30385"/>
                        </a:lnTo>
                        <a:lnTo>
                          <a:pt x="0" y="18479"/>
                        </a:lnTo>
                        <a:lnTo>
                          <a:pt x="17145" y="15716"/>
                        </a:lnTo>
                        <a:lnTo>
                          <a:pt x="24575" y="0"/>
                        </a:lnTo>
                        <a:lnTo>
                          <a:pt x="32480" y="15430"/>
                        </a:lnTo>
                        <a:lnTo>
                          <a:pt x="49721" y="17716"/>
                        </a:lnTo>
                        <a:lnTo>
                          <a:pt x="37433" y="30004"/>
                        </a:lnTo>
                        <a:close/>
                      </a:path>
                    </a:pathLst>
                  </a:custGeom>
                  <a:solidFill>
                    <a:srgbClr val="CE9C8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481" name="任意多边形: 形状 480">
                <a:extLst>
                  <a:ext uri="{FF2B5EF4-FFF2-40B4-BE49-F238E27FC236}">
                    <a16:creationId xmlns:a16="http://schemas.microsoft.com/office/drawing/2014/main" id="{C7B79759-DB1A-CE91-6231-167A0DA095C4}"/>
                  </a:ext>
                </a:extLst>
              </p:cNvPr>
              <p:cNvSpPr/>
              <p:nvPr/>
            </p:nvSpPr>
            <p:spPr>
              <a:xfrm>
                <a:off x="419100" y="4763261"/>
                <a:ext cx="144825" cy="133433"/>
              </a:xfrm>
              <a:custGeom>
                <a:avLst/>
                <a:gdLst>
                  <a:gd name="connsiteX0" fmla="*/ 142875 w 144825"/>
                  <a:gd name="connsiteY0" fmla="*/ 0 h 133433"/>
                  <a:gd name="connsiteX1" fmla="*/ 0 w 144825"/>
                  <a:gd name="connsiteY1" fmla="*/ 95250 h 133433"/>
                  <a:gd name="connsiteX2" fmla="*/ 80963 w 144825"/>
                  <a:gd name="connsiteY2" fmla="*/ 119063 h 133433"/>
                  <a:gd name="connsiteX3" fmla="*/ 142875 w 144825"/>
                  <a:gd name="connsiteY3" fmla="*/ 0 h 133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4825" h="133433">
                    <a:moveTo>
                      <a:pt x="142875" y="0"/>
                    </a:moveTo>
                    <a:cubicBezTo>
                      <a:pt x="142875" y="0"/>
                      <a:pt x="80963" y="147638"/>
                      <a:pt x="0" y="95250"/>
                    </a:cubicBezTo>
                    <a:cubicBezTo>
                      <a:pt x="0" y="95250"/>
                      <a:pt x="0" y="161925"/>
                      <a:pt x="80963" y="119063"/>
                    </a:cubicBezTo>
                    <a:cubicBezTo>
                      <a:pt x="161925" y="76200"/>
                      <a:pt x="142875" y="0"/>
                      <a:pt x="142875" y="0"/>
                    </a:cubicBezTo>
                    <a:close/>
                  </a:path>
                </a:pathLst>
              </a:custGeom>
              <a:solidFill>
                <a:srgbClr val="987E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2" name="任意多边形: 形状 481">
                <a:extLst>
                  <a:ext uri="{FF2B5EF4-FFF2-40B4-BE49-F238E27FC236}">
                    <a16:creationId xmlns:a16="http://schemas.microsoft.com/office/drawing/2014/main" id="{66A919FA-A72E-3195-7A46-8195B5C1376E}"/>
                  </a:ext>
                </a:extLst>
              </p:cNvPr>
              <p:cNvSpPr/>
              <p:nvPr/>
            </p:nvSpPr>
            <p:spPr>
              <a:xfrm>
                <a:off x="1042987" y="4744211"/>
                <a:ext cx="66675" cy="101369"/>
              </a:xfrm>
              <a:custGeom>
                <a:avLst/>
                <a:gdLst>
                  <a:gd name="connsiteX0" fmla="*/ 0 w 66675"/>
                  <a:gd name="connsiteY0" fmla="*/ 0 h 101369"/>
                  <a:gd name="connsiteX1" fmla="*/ 66675 w 66675"/>
                  <a:gd name="connsiteY1" fmla="*/ 90488 h 101369"/>
                  <a:gd name="connsiteX2" fmla="*/ 0 w 66675"/>
                  <a:gd name="connsiteY2" fmla="*/ 0 h 1013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6675" h="101369">
                    <a:moveTo>
                      <a:pt x="0" y="0"/>
                    </a:moveTo>
                    <a:cubicBezTo>
                      <a:pt x="0" y="0"/>
                      <a:pt x="19050" y="80963"/>
                      <a:pt x="66675" y="90488"/>
                    </a:cubicBezTo>
                    <a:cubicBezTo>
                      <a:pt x="66675" y="90488"/>
                      <a:pt x="28575" y="147638"/>
                      <a:pt x="0" y="0"/>
                    </a:cubicBezTo>
                    <a:close/>
                  </a:path>
                </a:pathLst>
              </a:custGeom>
              <a:solidFill>
                <a:srgbClr val="987E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08" name="图形 2">
              <a:extLst>
                <a:ext uri="{FF2B5EF4-FFF2-40B4-BE49-F238E27FC236}">
                  <a16:creationId xmlns:a16="http://schemas.microsoft.com/office/drawing/2014/main" id="{6037DDAD-A5D8-02BA-B435-8BA0973AE15D}"/>
                </a:ext>
              </a:extLst>
            </p:cNvPr>
            <p:cNvGrpSpPr/>
            <p:nvPr/>
          </p:nvGrpSpPr>
          <p:grpSpPr>
            <a:xfrm>
              <a:off x="1098913" y="438108"/>
              <a:ext cx="3352405" cy="6104820"/>
              <a:chOff x="451213" y="-42"/>
              <a:chExt cx="3352405" cy="6104820"/>
            </a:xfrm>
          </p:grpSpPr>
          <p:sp>
            <p:nvSpPr>
              <p:cNvPr id="409" name="任意多边形: 形状 408">
                <a:extLst>
                  <a:ext uri="{FF2B5EF4-FFF2-40B4-BE49-F238E27FC236}">
                    <a16:creationId xmlns:a16="http://schemas.microsoft.com/office/drawing/2014/main" id="{F0138A69-F43D-9C1D-B7F4-078574F6E0B2}"/>
                  </a:ext>
                </a:extLst>
              </p:cNvPr>
              <p:cNvSpPr/>
              <p:nvPr/>
            </p:nvSpPr>
            <p:spPr>
              <a:xfrm>
                <a:off x="2190750" y="3894867"/>
                <a:ext cx="275181" cy="2114549"/>
              </a:xfrm>
              <a:custGeom>
                <a:avLst/>
                <a:gdLst>
                  <a:gd name="connsiteX0" fmla="*/ 0 w 275181"/>
                  <a:gd name="connsiteY0" fmla="*/ 0 h 2114549"/>
                  <a:gd name="connsiteX1" fmla="*/ 66675 w 275181"/>
                  <a:gd name="connsiteY1" fmla="*/ 1000125 h 2114549"/>
                  <a:gd name="connsiteX2" fmla="*/ 85725 w 275181"/>
                  <a:gd name="connsiteY2" fmla="*/ 1781175 h 2114549"/>
                  <a:gd name="connsiteX3" fmla="*/ 19050 w 275181"/>
                  <a:gd name="connsiteY3" fmla="*/ 2114550 h 2114549"/>
                  <a:gd name="connsiteX4" fmla="*/ 257175 w 275181"/>
                  <a:gd name="connsiteY4" fmla="*/ 1876425 h 2114549"/>
                  <a:gd name="connsiteX5" fmla="*/ 242888 w 275181"/>
                  <a:gd name="connsiteY5" fmla="*/ 33338 h 2114549"/>
                  <a:gd name="connsiteX6" fmla="*/ 0 w 275181"/>
                  <a:gd name="connsiteY6" fmla="*/ 0 h 2114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5181" h="2114549">
                    <a:moveTo>
                      <a:pt x="0" y="0"/>
                    </a:moveTo>
                    <a:cubicBezTo>
                      <a:pt x="0" y="0"/>
                      <a:pt x="57150" y="819150"/>
                      <a:pt x="66675" y="1000125"/>
                    </a:cubicBezTo>
                    <a:cubicBezTo>
                      <a:pt x="76200" y="1181100"/>
                      <a:pt x="114300" y="1695450"/>
                      <a:pt x="85725" y="1781175"/>
                    </a:cubicBezTo>
                    <a:cubicBezTo>
                      <a:pt x="57150" y="1866900"/>
                      <a:pt x="19050" y="2114550"/>
                      <a:pt x="19050" y="2114550"/>
                    </a:cubicBezTo>
                    <a:cubicBezTo>
                      <a:pt x="19050" y="2114550"/>
                      <a:pt x="209550" y="2076450"/>
                      <a:pt x="257175" y="1876425"/>
                    </a:cubicBezTo>
                    <a:cubicBezTo>
                      <a:pt x="304800" y="1676400"/>
                      <a:pt x="242888" y="33338"/>
                      <a:pt x="242888" y="33338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AEFD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" name="任意多边形: 形状 409">
                <a:extLst>
                  <a:ext uri="{FF2B5EF4-FFF2-40B4-BE49-F238E27FC236}">
                    <a16:creationId xmlns:a16="http://schemas.microsoft.com/office/drawing/2014/main" id="{235192B6-7651-828A-A1BD-CC78FEEBC053}"/>
                  </a:ext>
                </a:extLst>
              </p:cNvPr>
              <p:cNvSpPr/>
              <p:nvPr/>
            </p:nvSpPr>
            <p:spPr>
              <a:xfrm>
                <a:off x="2443162" y="4009167"/>
                <a:ext cx="401507" cy="2074187"/>
              </a:xfrm>
              <a:custGeom>
                <a:avLst/>
                <a:gdLst>
                  <a:gd name="connsiteX0" fmla="*/ 0 w 401507"/>
                  <a:gd name="connsiteY0" fmla="*/ 33338 h 2074187"/>
                  <a:gd name="connsiteX1" fmla="*/ 207931 w 401507"/>
                  <a:gd name="connsiteY1" fmla="*/ 1670018 h 2074187"/>
                  <a:gd name="connsiteX2" fmla="*/ 285750 w 401507"/>
                  <a:gd name="connsiteY2" fmla="*/ 2024062 h 2074187"/>
                  <a:gd name="connsiteX3" fmla="*/ 385763 w 401507"/>
                  <a:gd name="connsiteY3" fmla="*/ 2028825 h 2074187"/>
                  <a:gd name="connsiteX4" fmla="*/ 395288 w 401507"/>
                  <a:gd name="connsiteY4" fmla="*/ 1781175 h 2074187"/>
                  <a:gd name="connsiteX5" fmla="*/ 276225 w 401507"/>
                  <a:gd name="connsiteY5" fmla="*/ 681038 h 2074187"/>
                  <a:gd name="connsiteX6" fmla="*/ 257175 w 401507"/>
                  <a:gd name="connsiteY6" fmla="*/ 0 h 2074187"/>
                  <a:gd name="connsiteX7" fmla="*/ 0 w 401507"/>
                  <a:gd name="connsiteY7" fmla="*/ 33338 h 2074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1507" h="2074187">
                    <a:moveTo>
                      <a:pt x="0" y="33338"/>
                    </a:moveTo>
                    <a:lnTo>
                      <a:pt x="207931" y="1670018"/>
                    </a:lnTo>
                    <a:lnTo>
                      <a:pt x="285750" y="2024062"/>
                    </a:lnTo>
                    <a:cubicBezTo>
                      <a:pt x="285750" y="2024062"/>
                      <a:pt x="357188" y="2133600"/>
                      <a:pt x="385763" y="2028825"/>
                    </a:cubicBezTo>
                    <a:cubicBezTo>
                      <a:pt x="414338" y="1924050"/>
                      <a:pt x="395288" y="1781175"/>
                      <a:pt x="395288" y="1781175"/>
                    </a:cubicBezTo>
                    <a:cubicBezTo>
                      <a:pt x="395288" y="1781175"/>
                      <a:pt x="280130" y="892492"/>
                      <a:pt x="276225" y="681038"/>
                    </a:cubicBezTo>
                    <a:cubicBezTo>
                      <a:pt x="271463" y="423863"/>
                      <a:pt x="257175" y="0"/>
                      <a:pt x="257175" y="0"/>
                    </a:cubicBezTo>
                    <a:lnTo>
                      <a:pt x="0" y="33338"/>
                    </a:lnTo>
                    <a:close/>
                  </a:path>
                </a:pathLst>
              </a:custGeom>
              <a:solidFill>
                <a:srgbClr val="FAEFD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11" name="图形 2">
                <a:extLst>
                  <a:ext uri="{FF2B5EF4-FFF2-40B4-BE49-F238E27FC236}">
                    <a16:creationId xmlns:a16="http://schemas.microsoft.com/office/drawing/2014/main" id="{348490B5-ACFF-2B3C-24F3-34B6F62EC05C}"/>
                  </a:ext>
                </a:extLst>
              </p:cNvPr>
              <p:cNvGrpSpPr/>
              <p:nvPr/>
            </p:nvGrpSpPr>
            <p:grpSpPr>
              <a:xfrm>
                <a:off x="2755868" y="3078956"/>
                <a:ext cx="1047750" cy="1054036"/>
                <a:chOff x="2755868" y="3078956"/>
                <a:chExt cx="1047750" cy="1054036"/>
              </a:xfrm>
            </p:grpSpPr>
            <p:sp>
              <p:nvSpPr>
                <p:cNvPr id="449" name="任意多边形: 形状 448">
                  <a:extLst>
                    <a:ext uri="{FF2B5EF4-FFF2-40B4-BE49-F238E27FC236}">
                      <a16:creationId xmlns:a16="http://schemas.microsoft.com/office/drawing/2014/main" id="{77E48DA1-D6B8-764B-472E-E55CE83FCB25}"/>
                    </a:ext>
                  </a:extLst>
                </p:cNvPr>
                <p:cNvSpPr/>
                <p:nvPr/>
              </p:nvSpPr>
              <p:spPr>
                <a:xfrm>
                  <a:off x="2755868" y="3078956"/>
                  <a:ext cx="1022413" cy="1054036"/>
                </a:xfrm>
                <a:custGeom>
                  <a:avLst/>
                  <a:gdLst>
                    <a:gd name="connsiteX0" fmla="*/ 460439 w 1022413"/>
                    <a:gd name="connsiteY0" fmla="*/ 53912 h 1054036"/>
                    <a:gd name="connsiteX1" fmla="*/ 1022414 w 1022413"/>
                    <a:gd name="connsiteY1" fmla="*/ 120587 h 1054036"/>
                    <a:gd name="connsiteX2" fmla="*/ 825532 w 1022413"/>
                    <a:gd name="connsiteY2" fmla="*/ 1054037 h 1054036"/>
                    <a:gd name="connsiteX3" fmla="*/ 0 w 1022413"/>
                    <a:gd name="connsiteY3" fmla="*/ 819150 h 1054036"/>
                    <a:gd name="connsiteX4" fmla="*/ 196882 w 1022413"/>
                    <a:gd name="connsiteY4" fmla="*/ 0 h 10540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22413" h="1054036">
                      <a:moveTo>
                        <a:pt x="460439" y="53912"/>
                      </a:moveTo>
                      <a:lnTo>
                        <a:pt x="1022414" y="120587"/>
                      </a:lnTo>
                      <a:lnTo>
                        <a:pt x="825532" y="1054037"/>
                      </a:lnTo>
                      <a:lnTo>
                        <a:pt x="0" y="819150"/>
                      </a:lnTo>
                      <a:lnTo>
                        <a:pt x="196882" y="0"/>
                      </a:lnTo>
                      <a:close/>
                    </a:path>
                  </a:pathLst>
                </a:custGeom>
                <a:solidFill>
                  <a:srgbClr val="CACCE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0" name="任意多边形: 形状 449">
                  <a:extLst>
                    <a:ext uri="{FF2B5EF4-FFF2-40B4-BE49-F238E27FC236}">
                      <a16:creationId xmlns:a16="http://schemas.microsoft.com/office/drawing/2014/main" id="{31863F7E-3817-7513-FBE8-EE28E8D146C0}"/>
                    </a:ext>
                  </a:extLst>
                </p:cNvPr>
                <p:cNvSpPr/>
                <p:nvPr/>
              </p:nvSpPr>
              <p:spPr>
                <a:xfrm>
                  <a:off x="3581400" y="3199542"/>
                  <a:ext cx="222218" cy="933450"/>
                </a:xfrm>
                <a:custGeom>
                  <a:avLst/>
                  <a:gdLst>
                    <a:gd name="connsiteX0" fmla="*/ 196882 w 222218"/>
                    <a:gd name="connsiteY0" fmla="*/ 0 h 933450"/>
                    <a:gd name="connsiteX1" fmla="*/ 222218 w 222218"/>
                    <a:gd name="connsiteY1" fmla="*/ 63532 h 933450"/>
                    <a:gd name="connsiteX2" fmla="*/ 38100 w 222218"/>
                    <a:gd name="connsiteY2" fmla="*/ 933450 h 933450"/>
                    <a:gd name="connsiteX3" fmla="*/ 0 w 222218"/>
                    <a:gd name="connsiteY3" fmla="*/ 933450 h 933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22218" h="933450">
                      <a:moveTo>
                        <a:pt x="196882" y="0"/>
                      </a:moveTo>
                      <a:lnTo>
                        <a:pt x="222218" y="63532"/>
                      </a:lnTo>
                      <a:lnTo>
                        <a:pt x="38100" y="933450"/>
                      </a:lnTo>
                      <a:lnTo>
                        <a:pt x="0" y="933450"/>
                      </a:lnTo>
                      <a:close/>
                    </a:path>
                  </a:pathLst>
                </a:custGeom>
                <a:solidFill>
                  <a:srgbClr val="CBDCF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12" name="任意多边形: 形状 411">
                <a:extLst>
                  <a:ext uri="{FF2B5EF4-FFF2-40B4-BE49-F238E27FC236}">
                    <a16:creationId xmlns:a16="http://schemas.microsoft.com/office/drawing/2014/main" id="{3020C54A-8FDF-2D3E-4BA8-80053D4056FB}"/>
                  </a:ext>
                </a:extLst>
              </p:cNvPr>
              <p:cNvSpPr/>
              <p:nvPr/>
            </p:nvSpPr>
            <p:spPr>
              <a:xfrm>
                <a:off x="1858314" y="3085338"/>
                <a:ext cx="1215271" cy="1181100"/>
              </a:xfrm>
              <a:custGeom>
                <a:avLst/>
                <a:gdLst>
                  <a:gd name="connsiteX0" fmla="*/ 1183304 w 1215271"/>
                  <a:gd name="connsiteY0" fmla="*/ 50768 h 1181100"/>
                  <a:gd name="connsiteX1" fmla="*/ 78404 w 1215271"/>
                  <a:gd name="connsiteY1" fmla="*/ 0 h 1181100"/>
                  <a:gd name="connsiteX2" fmla="*/ 40304 w 1215271"/>
                  <a:gd name="connsiteY2" fmla="*/ 120682 h 1181100"/>
                  <a:gd name="connsiteX3" fmla="*/ 21254 w 1215271"/>
                  <a:gd name="connsiteY3" fmla="*/ 1181100 h 1181100"/>
                  <a:gd name="connsiteX4" fmla="*/ 1032809 w 1215271"/>
                  <a:gd name="connsiteY4" fmla="*/ 1170146 h 1181100"/>
                  <a:gd name="connsiteX5" fmla="*/ 1081672 w 1215271"/>
                  <a:gd name="connsiteY5" fmla="*/ 920686 h 1181100"/>
                  <a:gd name="connsiteX6" fmla="*/ 1148157 w 1215271"/>
                  <a:gd name="connsiteY6" fmla="*/ 1168813 h 1181100"/>
                  <a:gd name="connsiteX7" fmla="*/ 1195972 w 1215271"/>
                  <a:gd name="connsiteY7" fmla="*/ 1168336 h 1181100"/>
                  <a:gd name="connsiteX8" fmla="*/ 1183304 w 1215271"/>
                  <a:gd name="connsiteY8" fmla="*/ 50768 h 1181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271" h="1181100">
                    <a:moveTo>
                      <a:pt x="1183304" y="50768"/>
                    </a:moveTo>
                    <a:lnTo>
                      <a:pt x="78404" y="0"/>
                    </a:lnTo>
                    <a:cubicBezTo>
                      <a:pt x="78404" y="0"/>
                      <a:pt x="40304" y="95250"/>
                      <a:pt x="40304" y="120682"/>
                    </a:cubicBezTo>
                    <a:cubicBezTo>
                      <a:pt x="40304" y="120682"/>
                      <a:pt x="-35896" y="660463"/>
                      <a:pt x="21254" y="1181100"/>
                    </a:cubicBezTo>
                    <a:lnTo>
                      <a:pt x="1032809" y="1170146"/>
                    </a:lnTo>
                    <a:lnTo>
                      <a:pt x="1081672" y="920686"/>
                    </a:lnTo>
                    <a:lnTo>
                      <a:pt x="1148157" y="1168813"/>
                    </a:lnTo>
                    <a:lnTo>
                      <a:pt x="1195972" y="1168336"/>
                    </a:lnTo>
                    <a:cubicBezTo>
                      <a:pt x="1196068" y="1168336"/>
                      <a:pt x="1246836" y="495205"/>
                      <a:pt x="1183304" y="50768"/>
                    </a:cubicBezTo>
                    <a:close/>
                  </a:path>
                </a:pathLst>
              </a:custGeom>
              <a:solidFill>
                <a:srgbClr val="A9D8C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3" name="任意多边形: 形状 412">
                <a:extLst>
                  <a:ext uri="{FF2B5EF4-FFF2-40B4-BE49-F238E27FC236}">
                    <a16:creationId xmlns:a16="http://schemas.microsoft.com/office/drawing/2014/main" id="{9EC36FAD-F404-B807-3C41-33E8911D2BF6}"/>
                  </a:ext>
                </a:extLst>
              </p:cNvPr>
              <p:cNvSpPr/>
              <p:nvPr/>
            </p:nvSpPr>
            <p:spPr>
              <a:xfrm>
                <a:off x="1781175" y="-42"/>
                <a:ext cx="1585912" cy="1786718"/>
              </a:xfrm>
              <a:custGeom>
                <a:avLst/>
                <a:gdLst>
                  <a:gd name="connsiteX0" fmla="*/ 208883 w 1585912"/>
                  <a:gd name="connsiteY0" fmla="*/ 306652 h 1786718"/>
                  <a:gd name="connsiteX1" fmla="*/ 58960 w 1585912"/>
                  <a:gd name="connsiteY1" fmla="*/ 708988 h 1786718"/>
                  <a:gd name="connsiteX2" fmla="*/ 0 w 1585912"/>
                  <a:gd name="connsiteY2" fmla="*/ 1542235 h 1786718"/>
                  <a:gd name="connsiteX3" fmla="*/ 647700 w 1585912"/>
                  <a:gd name="connsiteY3" fmla="*/ 1685110 h 1786718"/>
                  <a:gd name="connsiteX4" fmla="*/ 1585913 w 1585912"/>
                  <a:gd name="connsiteY4" fmla="*/ 1647010 h 1786718"/>
                  <a:gd name="connsiteX5" fmla="*/ 1416558 w 1585912"/>
                  <a:gd name="connsiteY5" fmla="*/ 1001691 h 1786718"/>
                  <a:gd name="connsiteX6" fmla="*/ 1023938 w 1585912"/>
                  <a:gd name="connsiteY6" fmla="*/ 23378 h 1786718"/>
                  <a:gd name="connsiteX7" fmla="*/ 208883 w 1585912"/>
                  <a:gd name="connsiteY7" fmla="*/ 306652 h 1786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85912" h="1786718">
                    <a:moveTo>
                      <a:pt x="208883" y="306652"/>
                    </a:moveTo>
                    <a:cubicBezTo>
                      <a:pt x="208883" y="306652"/>
                      <a:pt x="62008" y="458671"/>
                      <a:pt x="58960" y="708988"/>
                    </a:cubicBezTo>
                    <a:cubicBezTo>
                      <a:pt x="55912" y="959305"/>
                      <a:pt x="98393" y="1720924"/>
                      <a:pt x="0" y="1542235"/>
                    </a:cubicBezTo>
                    <a:cubicBezTo>
                      <a:pt x="0" y="1542235"/>
                      <a:pt x="1810" y="1894279"/>
                      <a:pt x="647700" y="1685110"/>
                    </a:cubicBezTo>
                    <a:cubicBezTo>
                      <a:pt x="647700" y="1685110"/>
                      <a:pt x="1185386" y="1937332"/>
                      <a:pt x="1585913" y="1647010"/>
                    </a:cubicBezTo>
                    <a:cubicBezTo>
                      <a:pt x="1585913" y="1647010"/>
                      <a:pt x="1242536" y="1208193"/>
                      <a:pt x="1416558" y="1001691"/>
                    </a:cubicBezTo>
                    <a:cubicBezTo>
                      <a:pt x="1590485" y="795094"/>
                      <a:pt x="1559338" y="73670"/>
                      <a:pt x="1023938" y="23378"/>
                    </a:cubicBezTo>
                    <a:cubicBezTo>
                      <a:pt x="1023938" y="23378"/>
                      <a:pt x="345472" y="-120735"/>
                      <a:pt x="208883" y="306652"/>
                    </a:cubicBezTo>
                    <a:close/>
                  </a:path>
                </a:pathLst>
              </a:custGeom>
              <a:solidFill>
                <a:srgbClr val="5C320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4" name="任意多边形: 形状 413">
                <a:extLst>
                  <a:ext uri="{FF2B5EF4-FFF2-40B4-BE49-F238E27FC236}">
                    <a16:creationId xmlns:a16="http://schemas.microsoft.com/office/drawing/2014/main" id="{4499417F-585D-C07B-0BFC-BF0A949D2FF7}"/>
                  </a:ext>
                </a:extLst>
              </p:cNvPr>
              <p:cNvSpPr/>
              <p:nvPr/>
            </p:nvSpPr>
            <p:spPr>
              <a:xfrm>
                <a:off x="451213" y="1399317"/>
                <a:ext cx="2931924" cy="2011492"/>
              </a:xfrm>
              <a:custGeom>
                <a:avLst/>
                <a:gdLst>
                  <a:gd name="connsiteX0" fmla="*/ 1849074 w 2931924"/>
                  <a:gd name="connsiteY0" fmla="*/ 0 h 2011492"/>
                  <a:gd name="connsiteX1" fmla="*/ 1853837 w 2931924"/>
                  <a:gd name="connsiteY1" fmla="*/ 130207 h 2011492"/>
                  <a:gd name="connsiteX2" fmla="*/ 1439499 w 2931924"/>
                  <a:gd name="connsiteY2" fmla="*/ 247650 h 2011492"/>
                  <a:gd name="connsiteX3" fmla="*/ 1234712 w 2931924"/>
                  <a:gd name="connsiteY3" fmla="*/ 976313 h 2011492"/>
                  <a:gd name="connsiteX4" fmla="*/ 406037 w 2931924"/>
                  <a:gd name="connsiteY4" fmla="*/ 804863 h 2011492"/>
                  <a:gd name="connsiteX5" fmla="*/ 286974 w 2931924"/>
                  <a:gd name="connsiteY5" fmla="*/ 685800 h 2011492"/>
                  <a:gd name="connsiteX6" fmla="*/ 115524 w 2931924"/>
                  <a:gd name="connsiteY6" fmla="*/ 657225 h 2011492"/>
                  <a:gd name="connsiteX7" fmla="*/ 220299 w 2931924"/>
                  <a:gd name="connsiteY7" fmla="*/ 719138 h 2011492"/>
                  <a:gd name="connsiteX8" fmla="*/ 15512 w 2931924"/>
                  <a:gd name="connsiteY8" fmla="*/ 771525 h 2011492"/>
                  <a:gd name="connsiteX9" fmla="*/ 191724 w 2931924"/>
                  <a:gd name="connsiteY9" fmla="*/ 776288 h 2011492"/>
                  <a:gd name="connsiteX10" fmla="*/ 1224 w 2931924"/>
                  <a:gd name="connsiteY10" fmla="*/ 804863 h 2011492"/>
                  <a:gd name="connsiteX11" fmla="*/ 167912 w 2931924"/>
                  <a:gd name="connsiteY11" fmla="*/ 819150 h 2011492"/>
                  <a:gd name="connsiteX12" fmla="*/ 10749 w 2931924"/>
                  <a:gd name="connsiteY12" fmla="*/ 862013 h 2011492"/>
                  <a:gd name="connsiteX13" fmla="*/ 167912 w 2931924"/>
                  <a:gd name="connsiteY13" fmla="*/ 866775 h 2011492"/>
                  <a:gd name="connsiteX14" fmla="*/ 82187 w 2931924"/>
                  <a:gd name="connsiteY14" fmla="*/ 909638 h 2011492"/>
                  <a:gd name="connsiteX15" fmla="*/ 258399 w 2931924"/>
                  <a:gd name="connsiteY15" fmla="*/ 890588 h 2011492"/>
                  <a:gd name="connsiteX16" fmla="*/ 382224 w 2931924"/>
                  <a:gd name="connsiteY16" fmla="*/ 881063 h 2011492"/>
                  <a:gd name="connsiteX17" fmla="*/ 1282337 w 2931924"/>
                  <a:gd name="connsiteY17" fmla="*/ 1143000 h 2011492"/>
                  <a:gd name="connsiteX18" fmla="*/ 1549037 w 2931924"/>
                  <a:gd name="connsiteY18" fmla="*/ 519113 h 2011492"/>
                  <a:gd name="connsiteX19" fmla="*/ 1534749 w 2931924"/>
                  <a:gd name="connsiteY19" fmla="*/ 1338263 h 2011492"/>
                  <a:gd name="connsiteX20" fmla="*/ 1387112 w 2931924"/>
                  <a:gd name="connsiteY20" fmla="*/ 1695450 h 2011492"/>
                  <a:gd name="connsiteX21" fmla="*/ 2634887 w 2931924"/>
                  <a:gd name="connsiteY21" fmla="*/ 1752600 h 2011492"/>
                  <a:gd name="connsiteX22" fmla="*/ 2425337 w 2931924"/>
                  <a:gd name="connsiteY22" fmla="*/ 819150 h 2011492"/>
                  <a:gd name="connsiteX23" fmla="*/ 2444387 w 2931924"/>
                  <a:gd name="connsiteY23" fmla="*/ 533400 h 2011492"/>
                  <a:gd name="connsiteX24" fmla="*/ 2746044 w 2931924"/>
                  <a:gd name="connsiteY24" fmla="*/ 1000125 h 2011492"/>
                  <a:gd name="connsiteX25" fmla="*/ 2622219 w 2931924"/>
                  <a:gd name="connsiteY25" fmla="*/ 1752600 h 2011492"/>
                  <a:gd name="connsiteX26" fmla="*/ 2746044 w 2931924"/>
                  <a:gd name="connsiteY26" fmla="*/ 1990725 h 2011492"/>
                  <a:gd name="connsiteX27" fmla="*/ 2831769 w 2931924"/>
                  <a:gd name="connsiteY27" fmla="*/ 1971675 h 2011492"/>
                  <a:gd name="connsiteX28" fmla="*/ 2927019 w 2931924"/>
                  <a:gd name="connsiteY28" fmla="*/ 1876425 h 2011492"/>
                  <a:gd name="connsiteX29" fmla="*/ 2803194 w 2931924"/>
                  <a:gd name="connsiteY29" fmla="*/ 1905000 h 2011492"/>
                  <a:gd name="connsiteX30" fmla="*/ 2907969 w 2931924"/>
                  <a:gd name="connsiteY30" fmla="*/ 1828800 h 2011492"/>
                  <a:gd name="connsiteX31" fmla="*/ 2774619 w 2931924"/>
                  <a:gd name="connsiteY31" fmla="*/ 1857375 h 2011492"/>
                  <a:gd name="connsiteX32" fmla="*/ 2765094 w 2931924"/>
                  <a:gd name="connsiteY32" fmla="*/ 1733550 h 2011492"/>
                  <a:gd name="connsiteX33" fmla="*/ 2746044 w 2931924"/>
                  <a:gd name="connsiteY33" fmla="*/ 1628775 h 2011492"/>
                  <a:gd name="connsiteX34" fmla="*/ 2898444 w 2931924"/>
                  <a:gd name="connsiteY34" fmla="*/ 1076325 h 2011492"/>
                  <a:gd name="connsiteX35" fmla="*/ 2895300 w 2931924"/>
                  <a:gd name="connsiteY35" fmla="*/ 923925 h 2011492"/>
                  <a:gd name="connsiteX36" fmla="*/ 2454007 w 2931924"/>
                  <a:gd name="connsiteY36" fmla="*/ 200025 h 2011492"/>
                  <a:gd name="connsiteX37" fmla="*/ 2177782 w 2931924"/>
                  <a:gd name="connsiteY37" fmla="*/ 142875 h 2011492"/>
                  <a:gd name="connsiteX38" fmla="*/ 2107869 w 2931924"/>
                  <a:gd name="connsiteY38" fmla="*/ 123825 h 2011492"/>
                  <a:gd name="connsiteX39" fmla="*/ 2111107 w 2931924"/>
                  <a:gd name="connsiteY39" fmla="*/ 0 h 2011492"/>
                  <a:gd name="connsiteX40" fmla="*/ 1849074 w 2931924"/>
                  <a:gd name="connsiteY40" fmla="*/ 0 h 2011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2931924" h="2011492">
                    <a:moveTo>
                      <a:pt x="1849074" y="0"/>
                    </a:moveTo>
                    <a:cubicBezTo>
                      <a:pt x="1849074" y="0"/>
                      <a:pt x="1925274" y="87344"/>
                      <a:pt x="1853837" y="130207"/>
                    </a:cubicBezTo>
                    <a:cubicBezTo>
                      <a:pt x="1782399" y="173069"/>
                      <a:pt x="1510937" y="80963"/>
                      <a:pt x="1439499" y="247650"/>
                    </a:cubicBezTo>
                    <a:cubicBezTo>
                      <a:pt x="1368062" y="414338"/>
                      <a:pt x="1234712" y="976313"/>
                      <a:pt x="1234712" y="976313"/>
                    </a:cubicBezTo>
                    <a:lnTo>
                      <a:pt x="406037" y="804863"/>
                    </a:lnTo>
                    <a:cubicBezTo>
                      <a:pt x="406037" y="804863"/>
                      <a:pt x="372699" y="714375"/>
                      <a:pt x="286974" y="685800"/>
                    </a:cubicBezTo>
                    <a:cubicBezTo>
                      <a:pt x="201249" y="657225"/>
                      <a:pt x="110762" y="628650"/>
                      <a:pt x="115524" y="657225"/>
                    </a:cubicBezTo>
                    <a:cubicBezTo>
                      <a:pt x="120287" y="685800"/>
                      <a:pt x="239349" y="714375"/>
                      <a:pt x="220299" y="719138"/>
                    </a:cubicBezTo>
                    <a:cubicBezTo>
                      <a:pt x="201249" y="723900"/>
                      <a:pt x="-32113" y="742950"/>
                      <a:pt x="15512" y="771525"/>
                    </a:cubicBezTo>
                    <a:cubicBezTo>
                      <a:pt x="63137" y="800100"/>
                      <a:pt x="191724" y="776288"/>
                      <a:pt x="191724" y="776288"/>
                    </a:cubicBezTo>
                    <a:cubicBezTo>
                      <a:pt x="191724" y="776288"/>
                      <a:pt x="-17826" y="776288"/>
                      <a:pt x="1224" y="804863"/>
                    </a:cubicBezTo>
                    <a:cubicBezTo>
                      <a:pt x="20274" y="833438"/>
                      <a:pt x="167912" y="819150"/>
                      <a:pt x="167912" y="819150"/>
                    </a:cubicBezTo>
                    <a:cubicBezTo>
                      <a:pt x="167912" y="819150"/>
                      <a:pt x="-22588" y="852488"/>
                      <a:pt x="10749" y="862013"/>
                    </a:cubicBezTo>
                    <a:cubicBezTo>
                      <a:pt x="44087" y="871538"/>
                      <a:pt x="167912" y="866775"/>
                      <a:pt x="167912" y="866775"/>
                    </a:cubicBezTo>
                    <a:cubicBezTo>
                      <a:pt x="167912" y="866775"/>
                      <a:pt x="67899" y="900113"/>
                      <a:pt x="82187" y="909638"/>
                    </a:cubicBezTo>
                    <a:cubicBezTo>
                      <a:pt x="96474" y="919163"/>
                      <a:pt x="258399" y="890588"/>
                      <a:pt x="258399" y="890588"/>
                    </a:cubicBezTo>
                    <a:cubicBezTo>
                      <a:pt x="258399" y="890588"/>
                      <a:pt x="367937" y="904875"/>
                      <a:pt x="382224" y="881063"/>
                    </a:cubicBezTo>
                    <a:cubicBezTo>
                      <a:pt x="396512" y="857250"/>
                      <a:pt x="1196612" y="1152525"/>
                      <a:pt x="1282337" y="1143000"/>
                    </a:cubicBezTo>
                    <a:cubicBezTo>
                      <a:pt x="1368062" y="1133475"/>
                      <a:pt x="1549037" y="519113"/>
                      <a:pt x="1549037" y="519113"/>
                    </a:cubicBezTo>
                    <a:cubicBezTo>
                      <a:pt x="1549037" y="519113"/>
                      <a:pt x="1629999" y="1128713"/>
                      <a:pt x="1534749" y="1338263"/>
                    </a:cubicBezTo>
                    <a:cubicBezTo>
                      <a:pt x="1439499" y="1547813"/>
                      <a:pt x="1387112" y="1695450"/>
                      <a:pt x="1387112" y="1695450"/>
                    </a:cubicBezTo>
                    <a:lnTo>
                      <a:pt x="2634887" y="1752600"/>
                    </a:lnTo>
                    <a:cubicBezTo>
                      <a:pt x="2634887" y="1752600"/>
                      <a:pt x="2339612" y="1038225"/>
                      <a:pt x="2425337" y="819150"/>
                    </a:cubicBezTo>
                    <a:cubicBezTo>
                      <a:pt x="2511062" y="600075"/>
                      <a:pt x="2444387" y="533400"/>
                      <a:pt x="2444387" y="533400"/>
                    </a:cubicBezTo>
                    <a:lnTo>
                      <a:pt x="2746044" y="1000125"/>
                    </a:lnTo>
                    <a:lnTo>
                      <a:pt x="2622219" y="1752600"/>
                    </a:lnTo>
                    <a:cubicBezTo>
                      <a:pt x="2622219" y="1752600"/>
                      <a:pt x="2660319" y="1952625"/>
                      <a:pt x="2746044" y="1990725"/>
                    </a:cubicBezTo>
                    <a:cubicBezTo>
                      <a:pt x="2831769" y="2028825"/>
                      <a:pt x="2812719" y="2009775"/>
                      <a:pt x="2831769" y="1971675"/>
                    </a:cubicBezTo>
                    <a:cubicBezTo>
                      <a:pt x="2850819" y="1933575"/>
                      <a:pt x="2955594" y="1885950"/>
                      <a:pt x="2927019" y="1876425"/>
                    </a:cubicBezTo>
                    <a:cubicBezTo>
                      <a:pt x="2898444" y="1866900"/>
                      <a:pt x="2803194" y="1905000"/>
                      <a:pt x="2803194" y="1905000"/>
                    </a:cubicBezTo>
                    <a:lnTo>
                      <a:pt x="2907969" y="1828800"/>
                    </a:lnTo>
                    <a:lnTo>
                      <a:pt x="2774619" y="1857375"/>
                    </a:lnTo>
                    <a:lnTo>
                      <a:pt x="2765094" y="1733550"/>
                    </a:lnTo>
                    <a:lnTo>
                      <a:pt x="2746044" y="1628775"/>
                    </a:lnTo>
                    <a:lnTo>
                      <a:pt x="2898444" y="1076325"/>
                    </a:lnTo>
                    <a:cubicBezTo>
                      <a:pt x="2898444" y="1076325"/>
                      <a:pt x="2933400" y="990600"/>
                      <a:pt x="2895300" y="923925"/>
                    </a:cubicBezTo>
                    <a:cubicBezTo>
                      <a:pt x="2832340" y="813721"/>
                      <a:pt x="2915779" y="815816"/>
                      <a:pt x="2454007" y="200025"/>
                    </a:cubicBezTo>
                    <a:cubicBezTo>
                      <a:pt x="2454007" y="200025"/>
                      <a:pt x="2292082" y="142875"/>
                      <a:pt x="2177782" y="142875"/>
                    </a:cubicBezTo>
                    <a:lnTo>
                      <a:pt x="2107869" y="123825"/>
                    </a:lnTo>
                    <a:lnTo>
                      <a:pt x="2111107" y="0"/>
                    </a:lnTo>
                    <a:lnTo>
                      <a:pt x="1849074" y="0"/>
                    </a:lnTo>
                    <a:close/>
                  </a:path>
                </a:pathLst>
              </a:custGeom>
              <a:solidFill>
                <a:srgbClr val="FAEFD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5" name="任意多边形: 形状 414">
                <a:extLst>
                  <a:ext uri="{FF2B5EF4-FFF2-40B4-BE49-F238E27FC236}">
                    <a16:creationId xmlns:a16="http://schemas.microsoft.com/office/drawing/2014/main" id="{2045C86D-A823-A5BD-557D-C5E849584990}"/>
                  </a:ext>
                </a:extLst>
              </p:cNvPr>
              <p:cNvSpPr/>
              <p:nvPr/>
            </p:nvSpPr>
            <p:spPr>
              <a:xfrm>
                <a:off x="1879457" y="469382"/>
                <a:ext cx="1172447" cy="978894"/>
              </a:xfrm>
              <a:custGeom>
                <a:avLst/>
                <a:gdLst>
                  <a:gd name="connsiteX0" fmla="*/ 37353 w 1172447"/>
                  <a:gd name="connsiteY0" fmla="*/ 89069 h 978894"/>
                  <a:gd name="connsiteX1" fmla="*/ 558085 w 1172447"/>
                  <a:gd name="connsiteY1" fmla="*/ 978894 h 978894"/>
                  <a:gd name="connsiteX2" fmla="*/ 1172447 w 1172447"/>
                  <a:gd name="connsiteY2" fmla="*/ 207464 h 978894"/>
                  <a:gd name="connsiteX3" fmla="*/ 37353 w 1172447"/>
                  <a:gd name="connsiteY3" fmla="*/ 89069 h 9788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72447" h="978894">
                    <a:moveTo>
                      <a:pt x="37353" y="89069"/>
                    </a:moveTo>
                    <a:cubicBezTo>
                      <a:pt x="37353" y="89069"/>
                      <a:pt x="-207820" y="849068"/>
                      <a:pt x="558085" y="978894"/>
                    </a:cubicBezTo>
                    <a:cubicBezTo>
                      <a:pt x="558085" y="978894"/>
                      <a:pt x="1142444" y="889073"/>
                      <a:pt x="1172447" y="207464"/>
                    </a:cubicBezTo>
                    <a:cubicBezTo>
                      <a:pt x="1172447" y="207369"/>
                      <a:pt x="564276" y="-165820"/>
                      <a:pt x="37353" y="89069"/>
                    </a:cubicBezTo>
                    <a:close/>
                  </a:path>
                </a:pathLst>
              </a:custGeom>
              <a:solidFill>
                <a:srgbClr val="FAEFD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6" name="任意多边形: 形状 415">
                <a:extLst>
                  <a:ext uri="{FF2B5EF4-FFF2-40B4-BE49-F238E27FC236}">
                    <a16:creationId xmlns:a16="http://schemas.microsoft.com/office/drawing/2014/main" id="{9EED14A5-74EF-6CE3-D562-ADFE7ED902BF}"/>
                  </a:ext>
                </a:extLst>
              </p:cNvPr>
              <p:cNvSpPr/>
              <p:nvPr/>
            </p:nvSpPr>
            <p:spPr>
              <a:xfrm>
                <a:off x="2545651" y="672068"/>
                <a:ext cx="219265" cy="60403"/>
              </a:xfrm>
              <a:custGeom>
                <a:avLst/>
                <a:gdLst>
                  <a:gd name="connsiteX0" fmla="*/ 219265 w 219265"/>
                  <a:gd name="connsiteY0" fmla="*/ 59451 h 60403"/>
                  <a:gd name="connsiteX1" fmla="*/ 0 w 219265"/>
                  <a:gd name="connsiteY1" fmla="*/ 60404 h 60403"/>
                  <a:gd name="connsiteX2" fmla="*/ 219265 w 219265"/>
                  <a:gd name="connsiteY2" fmla="*/ 59451 h 60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9265" h="60403">
                    <a:moveTo>
                      <a:pt x="219265" y="59451"/>
                    </a:moveTo>
                    <a:cubicBezTo>
                      <a:pt x="219265" y="59451"/>
                      <a:pt x="150685" y="-74947"/>
                      <a:pt x="0" y="60404"/>
                    </a:cubicBezTo>
                    <a:cubicBezTo>
                      <a:pt x="0" y="60404"/>
                      <a:pt x="84963" y="-5509"/>
                      <a:pt x="219265" y="59451"/>
                    </a:cubicBezTo>
                    <a:close/>
                  </a:path>
                </a:pathLst>
              </a:custGeom>
              <a:solidFill>
                <a:srgbClr val="5C320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7" name="任意多边形: 形状 416">
                <a:extLst>
                  <a:ext uri="{FF2B5EF4-FFF2-40B4-BE49-F238E27FC236}">
                    <a16:creationId xmlns:a16="http://schemas.microsoft.com/office/drawing/2014/main" id="{7657ADAE-8ECC-E63E-C8CB-364633A43B31}"/>
                  </a:ext>
                </a:extLst>
              </p:cNvPr>
              <p:cNvSpPr/>
              <p:nvPr/>
            </p:nvSpPr>
            <p:spPr>
              <a:xfrm>
                <a:off x="2028729" y="682640"/>
                <a:ext cx="218693" cy="69167"/>
              </a:xfrm>
              <a:custGeom>
                <a:avLst/>
                <a:gdLst>
                  <a:gd name="connsiteX0" fmla="*/ 0 w 218693"/>
                  <a:gd name="connsiteY0" fmla="*/ 52975 h 69167"/>
                  <a:gd name="connsiteX1" fmla="*/ 218694 w 218693"/>
                  <a:gd name="connsiteY1" fmla="*/ 69168 h 69167"/>
                  <a:gd name="connsiteX2" fmla="*/ 0 w 218693"/>
                  <a:gd name="connsiteY2" fmla="*/ 52975 h 69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8693" h="69167">
                    <a:moveTo>
                      <a:pt x="0" y="52975"/>
                    </a:moveTo>
                    <a:cubicBezTo>
                      <a:pt x="0" y="52975"/>
                      <a:pt x="77724" y="-76374"/>
                      <a:pt x="218694" y="69168"/>
                    </a:cubicBezTo>
                    <a:cubicBezTo>
                      <a:pt x="218694" y="69073"/>
                      <a:pt x="138493" y="-2555"/>
                      <a:pt x="0" y="52975"/>
                    </a:cubicBezTo>
                    <a:close/>
                  </a:path>
                </a:pathLst>
              </a:custGeom>
              <a:solidFill>
                <a:srgbClr val="5C320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8" name="任意多边形: 形状 417">
                <a:extLst>
                  <a:ext uri="{FF2B5EF4-FFF2-40B4-BE49-F238E27FC236}">
                    <a16:creationId xmlns:a16="http://schemas.microsoft.com/office/drawing/2014/main" id="{61D776A1-84B3-2E68-47CE-B8DCB4FE95CB}"/>
                  </a:ext>
                </a:extLst>
              </p:cNvPr>
              <p:cNvSpPr/>
              <p:nvPr/>
            </p:nvSpPr>
            <p:spPr>
              <a:xfrm>
                <a:off x="2564292" y="752827"/>
                <a:ext cx="138835" cy="138835"/>
              </a:xfrm>
              <a:custGeom>
                <a:avLst/>
                <a:gdLst>
                  <a:gd name="connsiteX0" fmla="*/ 137855 w 138835"/>
                  <a:gd name="connsiteY0" fmla="*/ 57845 h 138835"/>
                  <a:gd name="connsiteX1" fmla="*/ 80991 w 138835"/>
                  <a:gd name="connsiteY1" fmla="*/ 137855 h 138835"/>
                  <a:gd name="connsiteX2" fmla="*/ 981 w 138835"/>
                  <a:gd name="connsiteY2" fmla="*/ 80991 h 138835"/>
                  <a:gd name="connsiteX3" fmla="*/ 57845 w 138835"/>
                  <a:gd name="connsiteY3" fmla="*/ 981 h 138835"/>
                  <a:gd name="connsiteX4" fmla="*/ 137855 w 138835"/>
                  <a:gd name="connsiteY4" fmla="*/ 57845 h 138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8835" h="138835">
                    <a:moveTo>
                      <a:pt x="137855" y="57845"/>
                    </a:moveTo>
                    <a:cubicBezTo>
                      <a:pt x="144237" y="95659"/>
                      <a:pt x="118805" y="131473"/>
                      <a:pt x="80991" y="137855"/>
                    </a:cubicBezTo>
                    <a:cubicBezTo>
                      <a:pt x="43176" y="144237"/>
                      <a:pt x="7362" y="118805"/>
                      <a:pt x="981" y="80991"/>
                    </a:cubicBezTo>
                    <a:cubicBezTo>
                      <a:pt x="-5401" y="43176"/>
                      <a:pt x="20031" y="7362"/>
                      <a:pt x="57845" y="981"/>
                    </a:cubicBezTo>
                    <a:cubicBezTo>
                      <a:pt x="95659" y="-5401"/>
                      <a:pt x="131473" y="20031"/>
                      <a:pt x="137855" y="5784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9" name="任意多边形: 形状 418">
                <a:extLst>
                  <a:ext uri="{FF2B5EF4-FFF2-40B4-BE49-F238E27FC236}">
                    <a16:creationId xmlns:a16="http://schemas.microsoft.com/office/drawing/2014/main" id="{71553506-C245-E272-3630-D3F78DDE1256}"/>
                  </a:ext>
                </a:extLst>
              </p:cNvPr>
              <p:cNvSpPr/>
              <p:nvPr/>
            </p:nvSpPr>
            <p:spPr>
              <a:xfrm>
                <a:off x="2104139" y="764829"/>
                <a:ext cx="138835" cy="138835"/>
              </a:xfrm>
              <a:custGeom>
                <a:avLst/>
                <a:gdLst>
                  <a:gd name="connsiteX0" fmla="*/ 137855 w 138835"/>
                  <a:gd name="connsiteY0" fmla="*/ 57845 h 138835"/>
                  <a:gd name="connsiteX1" fmla="*/ 80991 w 138835"/>
                  <a:gd name="connsiteY1" fmla="*/ 137855 h 138835"/>
                  <a:gd name="connsiteX2" fmla="*/ 981 w 138835"/>
                  <a:gd name="connsiteY2" fmla="*/ 80991 h 138835"/>
                  <a:gd name="connsiteX3" fmla="*/ 57845 w 138835"/>
                  <a:gd name="connsiteY3" fmla="*/ 981 h 138835"/>
                  <a:gd name="connsiteX4" fmla="*/ 137855 w 138835"/>
                  <a:gd name="connsiteY4" fmla="*/ 57845 h 138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8835" h="138835">
                    <a:moveTo>
                      <a:pt x="137855" y="57845"/>
                    </a:moveTo>
                    <a:cubicBezTo>
                      <a:pt x="144237" y="95659"/>
                      <a:pt x="118805" y="131473"/>
                      <a:pt x="80991" y="137855"/>
                    </a:cubicBezTo>
                    <a:cubicBezTo>
                      <a:pt x="43177" y="144237"/>
                      <a:pt x="7362" y="118805"/>
                      <a:pt x="981" y="80991"/>
                    </a:cubicBezTo>
                    <a:cubicBezTo>
                      <a:pt x="-5401" y="43176"/>
                      <a:pt x="20031" y="7362"/>
                      <a:pt x="57845" y="981"/>
                    </a:cubicBezTo>
                    <a:cubicBezTo>
                      <a:pt x="95659" y="-5401"/>
                      <a:pt x="131473" y="20031"/>
                      <a:pt x="137855" y="5784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0" name="任意多边形: 形状 419">
                <a:extLst>
                  <a:ext uri="{FF2B5EF4-FFF2-40B4-BE49-F238E27FC236}">
                    <a16:creationId xmlns:a16="http://schemas.microsoft.com/office/drawing/2014/main" id="{8B2DDE76-7CB2-E8DE-3809-23C72C2327BC}"/>
                  </a:ext>
                </a:extLst>
              </p:cNvPr>
              <p:cNvSpPr/>
              <p:nvPr/>
            </p:nvSpPr>
            <p:spPr>
              <a:xfrm>
                <a:off x="2184274" y="801051"/>
                <a:ext cx="53720" cy="53720"/>
              </a:xfrm>
              <a:custGeom>
                <a:avLst/>
                <a:gdLst>
                  <a:gd name="connsiteX0" fmla="*/ 53339 w 53720"/>
                  <a:gd name="connsiteY0" fmla="*/ 22385 h 53720"/>
                  <a:gd name="connsiteX1" fmla="*/ 31336 w 53720"/>
                  <a:gd name="connsiteY1" fmla="*/ 53341 h 53720"/>
                  <a:gd name="connsiteX2" fmla="*/ 380 w 53720"/>
                  <a:gd name="connsiteY2" fmla="*/ 31339 h 53720"/>
                  <a:gd name="connsiteX3" fmla="*/ 22382 w 53720"/>
                  <a:gd name="connsiteY3" fmla="*/ 382 h 53720"/>
                  <a:gd name="connsiteX4" fmla="*/ 53339 w 53720"/>
                  <a:gd name="connsiteY4" fmla="*/ 22385 h 53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720" h="53720">
                    <a:moveTo>
                      <a:pt x="53339" y="22385"/>
                    </a:moveTo>
                    <a:cubicBezTo>
                      <a:pt x="55815" y="37054"/>
                      <a:pt x="46004" y="50865"/>
                      <a:pt x="31336" y="53341"/>
                    </a:cubicBezTo>
                    <a:cubicBezTo>
                      <a:pt x="16667" y="55818"/>
                      <a:pt x="2856" y="45912"/>
                      <a:pt x="380" y="31339"/>
                    </a:cubicBezTo>
                    <a:cubicBezTo>
                      <a:pt x="-2097" y="16670"/>
                      <a:pt x="7809" y="2859"/>
                      <a:pt x="22382" y="382"/>
                    </a:cubicBezTo>
                    <a:cubicBezTo>
                      <a:pt x="36956" y="-2094"/>
                      <a:pt x="50862" y="7717"/>
                      <a:pt x="53339" y="2238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1" name="任意多边形: 形状 420">
                <a:extLst>
                  <a:ext uri="{FF2B5EF4-FFF2-40B4-BE49-F238E27FC236}">
                    <a16:creationId xmlns:a16="http://schemas.microsoft.com/office/drawing/2014/main" id="{CBF80F39-7F3F-9834-5F35-A8B81933C980}"/>
                  </a:ext>
                </a:extLst>
              </p:cNvPr>
              <p:cNvSpPr/>
              <p:nvPr/>
            </p:nvSpPr>
            <p:spPr>
              <a:xfrm>
                <a:off x="2643662" y="798288"/>
                <a:ext cx="53723" cy="53723"/>
              </a:xfrm>
              <a:custGeom>
                <a:avLst/>
                <a:gdLst>
                  <a:gd name="connsiteX0" fmla="*/ 53341 w 53723"/>
                  <a:gd name="connsiteY0" fmla="*/ 22385 h 53723"/>
                  <a:gd name="connsiteX1" fmla="*/ 31339 w 53723"/>
                  <a:gd name="connsiteY1" fmla="*/ 53341 h 53723"/>
                  <a:gd name="connsiteX2" fmla="*/ 382 w 53723"/>
                  <a:gd name="connsiteY2" fmla="*/ 31339 h 53723"/>
                  <a:gd name="connsiteX3" fmla="*/ 22385 w 53723"/>
                  <a:gd name="connsiteY3" fmla="*/ 382 h 53723"/>
                  <a:gd name="connsiteX4" fmla="*/ 53341 w 53723"/>
                  <a:gd name="connsiteY4" fmla="*/ 22385 h 53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723" h="53723">
                    <a:moveTo>
                      <a:pt x="53341" y="22385"/>
                    </a:moveTo>
                    <a:cubicBezTo>
                      <a:pt x="55818" y="37054"/>
                      <a:pt x="46007" y="50865"/>
                      <a:pt x="31339" y="53341"/>
                    </a:cubicBezTo>
                    <a:cubicBezTo>
                      <a:pt x="16670" y="55818"/>
                      <a:pt x="2859" y="46007"/>
                      <a:pt x="382" y="31339"/>
                    </a:cubicBezTo>
                    <a:cubicBezTo>
                      <a:pt x="-2094" y="16670"/>
                      <a:pt x="7717" y="2859"/>
                      <a:pt x="22385" y="382"/>
                    </a:cubicBezTo>
                    <a:cubicBezTo>
                      <a:pt x="36958" y="-2094"/>
                      <a:pt x="50865" y="7717"/>
                      <a:pt x="53341" y="2238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2" name="任意多边形: 形状 421">
                <a:extLst>
                  <a:ext uri="{FF2B5EF4-FFF2-40B4-BE49-F238E27FC236}">
                    <a16:creationId xmlns:a16="http://schemas.microsoft.com/office/drawing/2014/main" id="{3EBD2AE9-761A-7602-D114-DCAB7949687D}"/>
                  </a:ext>
                </a:extLst>
              </p:cNvPr>
              <p:cNvSpPr/>
              <p:nvPr/>
            </p:nvSpPr>
            <p:spPr>
              <a:xfrm>
                <a:off x="2315622" y="810196"/>
                <a:ext cx="34418" cy="63055"/>
              </a:xfrm>
              <a:custGeom>
                <a:avLst/>
                <a:gdLst>
                  <a:gd name="connsiteX0" fmla="*/ 0 w 34418"/>
                  <a:gd name="connsiteY0" fmla="*/ 0 h 63055"/>
                  <a:gd name="connsiteX1" fmla="*/ 29813 w 34418"/>
                  <a:gd name="connsiteY1" fmla="*/ 63056 h 63055"/>
                  <a:gd name="connsiteX2" fmla="*/ 0 w 34418"/>
                  <a:gd name="connsiteY2" fmla="*/ 0 h 63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4418" h="63055">
                    <a:moveTo>
                      <a:pt x="0" y="0"/>
                    </a:moveTo>
                    <a:cubicBezTo>
                      <a:pt x="0" y="0"/>
                      <a:pt x="49435" y="20479"/>
                      <a:pt x="29813" y="63056"/>
                    </a:cubicBezTo>
                    <a:cubicBezTo>
                      <a:pt x="29813" y="63151"/>
                      <a:pt x="20860" y="33147"/>
                      <a:pt x="0" y="0"/>
                    </a:cubicBezTo>
                    <a:close/>
                  </a:path>
                </a:pathLst>
              </a:custGeom>
              <a:solidFill>
                <a:srgbClr val="F8D3A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3" name="任意多边形: 形状 422">
                <a:extLst>
                  <a:ext uri="{FF2B5EF4-FFF2-40B4-BE49-F238E27FC236}">
                    <a16:creationId xmlns:a16="http://schemas.microsoft.com/office/drawing/2014/main" id="{97E54F7C-FEFA-736D-CF7E-47A517B9336E}"/>
                  </a:ext>
                </a:extLst>
              </p:cNvPr>
              <p:cNvSpPr/>
              <p:nvPr/>
            </p:nvSpPr>
            <p:spPr>
              <a:xfrm>
                <a:off x="2301820" y="1021000"/>
                <a:ext cx="152074" cy="41799"/>
              </a:xfrm>
              <a:custGeom>
                <a:avLst/>
                <a:gdLst>
                  <a:gd name="connsiteX0" fmla="*/ 51236 w 152074"/>
                  <a:gd name="connsiteY0" fmla="*/ 41800 h 41799"/>
                  <a:gd name="connsiteX1" fmla="*/ 7516 w 152074"/>
                  <a:gd name="connsiteY1" fmla="*/ 4938 h 41799"/>
                  <a:gd name="connsiteX2" fmla="*/ 84287 w 152074"/>
                  <a:gd name="connsiteY2" fmla="*/ 15796 h 41799"/>
                  <a:gd name="connsiteX3" fmla="*/ 146676 w 152074"/>
                  <a:gd name="connsiteY3" fmla="*/ 1794 h 41799"/>
                  <a:gd name="connsiteX4" fmla="*/ 77715 w 152074"/>
                  <a:gd name="connsiteY4" fmla="*/ 37323 h 41799"/>
                  <a:gd name="connsiteX5" fmla="*/ 51236 w 152074"/>
                  <a:gd name="connsiteY5" fmla="*/ 41800 h 41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2074" h="41799">
                    <a:moveTo>
                      <a:pt x="51236" y="41800"/>
                    </a:moveTo>
                    <a:cubicBezTo>
                      <a:pt x="51236" y="41800"/>
                      <a:pt x="-23440" y="3319"/>
                      <a:pt x="7516" y="4938"/>
                    </a:cubicBezTo>
                    <a:cubicBezTo>
                      <a:pt x="38472" y="6557"/>
                      <a:pt x="71048" y="18082"/>
                      <a:pt x="84287" y="15796"/>
                    </a:cubicBezTo>
                    <a:cubicBezTo>
                      <a:pt x="97527" y="13606"/>
                      <a:pt x="172584" y="-5921"/>
                      <a:pt x="146676" y="1794"/>
                    </a:cubicBezTo>
                    <a:cubicBezTo>
                      <a:pt x="120768" y="9605"/>
                      <a:pt x="77715" y="37323"/>
                      <a:pt x="77715" y="37323"/>
                    </a:cubicBezTo>
                    <a:lnTo>
                      <a:pt x="51236" y="41800"/>
                    </a:lnTo>
                    <a:close/>
                  </a:path>
                </a:pathLst>
              </a:custGeom>
              <a:solidFill>
                <a:srgbClr val="F8D3A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4" name="任意多边形: 形状 423">
                <a:extLst>
                  <a:ext uri="{FF2B5EF4-FFF2-40B4-BE49-F238E27FC236}">
                    <a16:creationId xmlns:a16="http://schemas.microsoft.com/office/drawing/2014/main" id="{A81179DD-26E7-F9A0-9AE9-C60BD73BE540}"/>
                  </a:ext>
                </a:extLst>
              </p:cNvPr>
              <p:cNvSpPr/>
              <p:nvPr/>
            </p:nvSpPr>
            <p:spPr>
              <a:xfrm>
                <a:off x="2234183" y="1145476"/>
                <a:ext cx="325564" cy="103996"/>
              </a:xfrm>
              <a:custGeom>
                <a:avLst/>
                <a:gdLst>
                  <a:gd name="connsiteX0" fmla="*/ 0 w 325564"/>
                  <a:gd name="connsiteY0" fmla="*/ 0 h 103996"/>
                  <a:gd name="connsiteX1" fmla="*/ 325564 w 325564"/>
                  <a:gd name="connsiteY1" fmla="*/ 9049 h 103996"/>
                  <a:gd name="connsiteX2" fmla="*/ 0 w 325564"/>
                  <a:gd name="connsiteY2" fmla="*/ 0 h 103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5564" h="103996">
                    <a:moveTo>
                      <a:pt x="0" y="0"/>
                    </a:moveTo>
                    <a:cubicBezTo>
                      <a:pt x="0" y="0"/>
                      <a:pt x="129730" y="227838"/>
                      <a:pt x="325564" y="9049"/>
                    </a:cubicBezTo>
                    <a:cubicBezTo>
                      <a:pt x="325564" y="9049"/>
                      <a:pt x="141446" y="117824"/>
                      <a:pt x="0" y="0"/>
                    </a:cubicBezTo>
                    <a:close/>
                  </a:path>
                </a:pathLst>
              </a:custGeom>
              <a:solidFill>
                <a:srgbClr val="E1918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5" name="任意多边形: 形状 424">
                <a:extLst>
                  <a:ext uri="{FF2B5EF4-FFF2-40B4-BE49-F238E27FC236}">
                    <a16:creationId xmlns:a16="http://schemas.microsoft.com/office/drawing/2014/main" id="{DBD8535B-1BA0-FB0F-08B1-55C66D1843F0}"/>
                  </a:ext>
                </a:extLst>
              </p:cNvPr>
              <p:cNvSpPr/>
              <p:nvPr/>
            </p:nvSpPr>
            <p:spPr>
              <a:xfrm>
                <a:off x="2560580" y="1126232"/>
                <a:ext cx="47269" cy="35420"/>
              </a:xfrm>
              <a:custGeom>
                <a:avLst/>
                <a:gdLst>
                  <a:gd name="connsiteX0" fmla="*/ 47269 w 47269"/>
                  <a:gd name="connsiteY0" fmla="*/ 33627 h 35420"/>
                  <a:gd name="connsiteX1" fmla="*/ 3454 w 47269"/>
                  <a:gd name="connsiteY1" fmla="*/ 14006 h 35420"/>
                  <a:gd name="connsiteX2" fmla="*/ 47269 w 47269"/>
                  <a:gd name="connsiteY2" fmla="*/ 33627 h 35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7269" h="35420">
                    <a:moveTo>
                      <a:pt x="47269" y="33627"/>
                    </a:moveTo>
                    <a:cubicBezTo>
                      <a:pt x="47269" y="33627"/>
                      <a:pt x="-15120" y="44200"/>
                      <a:pt x="3454" y="14006"/>
                    </a:cubicBezTo>
                    <a:cubicBezTo>
                      <a:pt x="22028" y="-16093"/>
                      <a:pt x="39554" y="7910"/>
                      <a:pt x="47269" y="33627"/>
                    </a:cubicBezTo>
                    <a:close/>
                  </a:path>
                </a:pathLst>
              </a:custGeom>
              <a:solidFill>
                <a:srgbClr val="F8D3AC">
                  <a:alpha val="49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6" name="任意多边形: 形状 425">
                <a:extLst>
                  <a:ext uri="{FF2B5EF4-FFF2-40B4-BE49-F238E27FC236}">
                    <a16:creationId xmlns:a16="http://schemas.microsoft.com/office/drawing/2014/main" id="{DAEA403E-2A17-E039-6C7F-C9EA1B8AF800}"/>
                  </a:ext>
                </a:extLst>
              </p:cNvPr>
              <p:cNvSpPr/>
              <p:nvPr/>
            </p:nvSpPr>
            <p:spPr>
              <a:xfrm>
                <a:off x="2206628" y="1121405"/>
                <a:ext cx="37858" cy="38667"/>
              </a:xfrm>
              <a:custGeom>
                <a:avLst/>
                <a:gdLst>
                  <a:gd name="connsiteX0" fmla="*/ 36700 w 37858"/>
                  <a:gd name="connsiteY0" fmla="*/ 17880 h 38667"/>
                  <a:gd name="connsiteX1" fmla="*/ 1933 w 37858"/>
                  <a:gd name="connsiteY1" fmla="*/ 33977 h 38667"/>
                  <a:gd name="connsiteX2" fmla="*/ 20031 w 37858"/>
                  <a:gd name="connsiteY2" fmla="*/ 259 h 38667"/>
                  <a:gd name="connsiteX3" fmla="*/ 36700 w 37858"/>
                  <a:gd name="connsiteY3" fmla="*/ 17880 h 38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858" h="38667">
                    <a:moveTo>
                      <a:pt x="36700" y="17880"/>
                    </a:moveTo>
                    <a:cubicBezTo>
                      <a:pt x="36700" y="17880"/>
                      <a:pt x="4791" y="50551"/>
                      <a:pt x="1933" y="33977"/>
                    </a:cubicBezTo>
                    <a:cubicBezTo>
                      <a:pt x="-829" y="17404"/>
                      <a:pt x="-4258" y="-2504"/>
                      <a:pt x="20031" y="259"/>
                    </a:cubicBezTo>
                    <a:cubicBezTo>
                      <a:pt x="44415" y="2926"/>
                      <a:pt x="36700" y="17880"/>
                      <a:pt x="36700" y="17880"/>
                    </a:cubicBezTo>
                    <a:close/>
                  </a:path>
                </a:pathLst>
              </a:custGeom>
              <a:solidFill>
                <a:srgbClr val="F8D3AC">
                  <a:alpha val="49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pic>
            <p:nvPicPr>
              <p:cNvPr id="427" name="图片 426">
                <a:extLst>
                  <a:ext uri="{FF2B5EF4-FFF2-40B4-BE49-F238E27FC236}">
                    <a16:creationId xmlns:a16="http://schemas.microsoft.com/office/drawing/2014/main" id="{78F1AFD4-7073-FD6C-7CD7-D67E336D188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295525" y="561154"/>
                <a:ext cx="942975" cy="809625"/>
              </a:xfrm>
              <a:custGeom>
                <a:avLst/>
                <a:gdLst>
                  <a:gd name="connsiteX0" fmla="*/ 241 w 942975"/>
                  <a:gd name="connsiteY0" fmla="*/ 59 h 809625"/>
                  <a:gd name="connsiteX1" fmla="*/ 943216 w 942975"/>
                  <a:gd name="connsiteY1" fmla="*/ 59 h 809625"/>
                  <a:gd name="connsiteX2" fmla="*/ 943216 w 942975"/>
                  <a:gd name="connsiteY2" fmla="*/ 809684 h 809625"/>
                  <a:gd name="connsiteX3" fmla="*/ 241 w 942975"/>
                  <a:gd name="connsiteY3" fmla="*/ 809684 h 809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42975" h="809625">
                    <a:moveTo>
                      <a:pt x="241" y="59"/>
                    </a:moveTo>
                    <a:lnTo>
                      <a:pt x="943216" y="59"/>
                    </a:lnTo>
                    <a:lnTo>
                      <a:pt x="943216" y="809684"/>
                    </a:lnTo>
                    <a:lnTo>
                      <a:pt x="241" y="809684"/>
                    </a:lnTo>
                    <a:close/>
                  </a:path>
                </a:pathLst>
              </a:custGeom>
            </p:spPr>
          </p:pic>
          <p:pic>
            <p:nvPicPr>
              <p:cNvPr id="429" name="图片 428">
                <a:extLst>
                  <a:ext uri="{FF2B5EF4-FFF2-40B4-BE49-F238E27FC236}">
                    <a16:creationId xmlns:a16="http://schemas.microsoft.com/office/drawing/2014/main" id="{7F570633-B708-21D9-43FE-AC87CAC6F1D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628775" y="570679"/>
                <a:ext cx="876300" cy="800100"/>
              </a:xfrm>
              <a:custGeom>
                <a:avLst/>
                <a:gdLst>
                  <a:gd name="connsiteX0" fmla="*/ 171 w 876300"/>
                  <a:gd name="connsiteY0" fmla="*/ 60 h 800100"/>
                  <a:gd name="connsiteX1" fmla="*/ 876471 w 876300"/>
                  <a:gd name="connsiteY1" fmla="*/ 60 h 800100"/>
                  <a:gd name="connsiteX2" fmla="*/ 876471 w 876300"/>
                  <a:gd name="connsiteY2" fmla="*/ 800160 h 800100"/>
                  <a:gd name="connsiteX3" fmla="*/ 171 w 876300"/>
                  <a:gd name="connsiteY3" fmla="*/ 800160 h 800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76300" h="800100">
                    <a:moveTo>
                      <a:pt x="171" y="60"/>
                    </a:moveTo>
                    <a:lnTo>
                      <a:pt x="876471" y="60"/>
                    </a:lnTo>
                    <a:lnTo>
                      <a:pt x="876471" y="800160"/>
                    </a:lnTo>
                    <a:lnTo>
                      <a:pt x="171" y="800160"/>
                    </a:lnTo>
                    <a:close/>
                  </a:path>
                </a:pathLst>
              </a:custGeom>
            </p:spPr>
          </p:pic>
          <p:sp>
            <p:nvSpPr>
              <p:cNvPr id="430" name="任意多边形: 形状 429">
                <a:extLst>
                  <a:ext uri="{FF2B5EF4-FFF2-40B4-BE49-F238E27FC236}">
                    <a16:creationId xmlns:a16="http://schemas.microsoft.com/office/drawing/2014/main" id="{BF9C1731-A1E7-55C4-0DE5-F16E56E80BED}"/>
                  </a:ext>
                </a:extLst>
              </p:cNvPr>
              <p:cNvSpPr/>
              <p:nvPr/>
            </p:nvSpPr>
            <p:spPr>
              <a:xfrm>
                <a:off x="2254281" y="1751742"/>
                <a:ext cx="412718" cy="482631"/>
              </a:xfrm>
              <a:custGeom>
                <a:avLst/>
                <a:gdLst>
                  <a:gd name="connsiteX0" fmla="*/ 126968 w 412718"/>
                  <a:gd name="connsiteY0" fmla="*/ 482632 h 482631"/>
                  <a:gd name="connsiteX1" fmla="*/ 0 w 412718"/>
                  <a:gd name="connsiteY1" fmla="*/ 0 h 482631"/>
                  <a:gd name="connsiteX2" fmla="*/ 412718 w 412718"/>
                  <a:gd name="connsiteY2" fmla="*/ 31813 h 482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12718" h="482631">
                    <a:moveTo>
                      <a:pt x="126968" y="482632"/>
                    </a:moveTo>
                    <a:lnTo>
                      <a:pt x="0" y="0"/>
                    </a:lnTo>
                    <a:lnTo>
                      <a:pt x="412718" y="31813"/>
                    </a:lnTo>
                    <a:close/>
                  </a:path>
                </a:pathLst>
              </a:custGeom>
              <a:solidFill>
                <a:srgbClr val="A9D8C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1" name="任意多边形: 形状 430">
                <a:extLst>
                  <a:ext uri="{FF2B5EF4-FFF2-40B4-BE49-F238E27FC236}">
                    <a16:creationId xmlns:a16="http://schemas.microsoft.com/office/drawing/2014/main" id="{715BBAEB-1BD9-AE13-4E61-0700B31FDC8C}"/>
                  </a:ext>
                </a:extLst>
              </p:cNvPr>
              <p:cNvSpPr/>
              <p:nvPr/>
            </p:nvSpPr>
            <p:spPr>
              <a:xfrm>
                <a:off x="863631" y="1500733"/>
                <a:ext cx="2533650" cy="1732557"/>
              </a:xfrm>
              <a:custGeom>
                <a:avLst/>
                <a:gdLst>
                  <a:gd name="connsiteX0" fmla="*/ 50768 w 2533650"/>
                  <a:gd name="connsiteY0" fmla="*/ 651059 h 1732557"/>
                  <a:gd name="connsiteX1" fmla="*/ 0 w 2533650"/>
                  <a:gd name="connsiteY1" fmla="*/ 873278 h 1732557"/>
                  <a:gd name="connsiteX2" fmla="*/ 863632 w 2533650"/>
                  <a:gd name="connsiteY2" fmla="*/ 1120928 h 1732557"/>
                  <a:gd name="connsiteX3" fmla="*/ 1123950 w 2533650"/>
                  <a:gd name="connsiteY3" fmla="*/ 651059 h 1732557"/>
                  <a:gd name="connsiteX4" fmla="*/ 1130332 w 2533650"/>
                  <a:gd name="connsiteY4" fmla="*/ 1101878 h 1732557"/>
                  <a:gd name="connsiteX5" fmla="*/ 914400 w 2533650"/>
                  <a:gd name="connsiteY5" fmla="*/ 1692428 h 1732557"/>
                  <a:gd name="connsiteX6" fmla="*/ 2241518 w 2533650"/>
                  <a:gd name="connsiteY6" fmla="*/ 1730528 h 1732557"/>
                  <a:gd name="connsiteX7" fmla="*/ 2044636 w 2533650"/>
                  <a:gd name="connsiteY7" fmla="*/ 962146 h 1732557"/>
                  <a:gd name="connsiteX8" fmla="*/ 2089118 w 2533650"/>
                  <a:gd name="connsiteY8" fmla="*/ 530378 h 1732557"/>
                  <a:gd name="connsiteX9" fmla="*/ 2279618 w 2533650"/>
                  <a:gd name="connsiteY9" fmla="*/ 943096 h 1732557"/>
                  <a:gd name="connsiteX10" fmla="*/ 2165318 w 2533650"/>
                  <a:gd name="connsiteY10" fmla="*/ 1514596 h 1732557"/>
                  <a:gd name="connsiteX11" fmla="*/ 2355818 w 2533650"/>
                  <a:gd name="connsiteY11" fmla="*/ 1520978 h 1732557"/>
                  <a:gd name="connsiteX12" fmla="*/ 2533650 w 2533650"/>
                  <a:gd name="connsiteY12" fmla="*/ 885946 h 1732557"/>
                  <a:gd name="connsiteX13" fmla="*/ 2108168 w 2533650"/>
                  <a:gd name="connsiteY13" fmla="*/ 60414 h 1732557"/>
                  <a:gd name="connsiteX14" fmla="*/ 1796986 w 2533650"/>
                  <a:gd name="connsiteY14" fmla="*/ 9646 h 1732557"/>
                  <a:gd name="connsiteX15" fmla="*/ 1523905 w 2533650"/>
                  <a:gd name="connsiteY15" fmla="*/ 593814 h 1732557"/>
                  <a:gd name="connsiteX16" fmla="*/ 1396937 w 2533650"/>
                  <a:gd name="connsiteY16" fmla="*/ 9646 h 1732557"/>
                  <a:gd name="connsiteX17" fmla="*/ 1054037 w 2533650"/>
                  <a:gd name="connsiteY17" fmla="*/ 54128 h 1732557"/>
                  <a:gd name="connsiteX18" fmla="*/ 800100 w 2533650"/>
                  <a:gd name="connsiteY18" fmla="*/ 670109 h 1732557"/>
                  <a:gd name="connsiteX19" fmla="*/ 781050 w 2533650"/>
                  <a:gd name="connsiteY19" fmla="*/ 733641 h 1732557"/>
                  <a:gd name="connsiteX20" fmla="*/ 50768 w 2533650"/>
                  <a:gd name="connsiteY20" fmla="*/ 651059 h 1732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533650" h="1732557">
                    <a:moveTo>
                      <a:pt x="50768" y="651059"/>
                    </a:moveTo>
                    <a:lnTo>
                      <a:pt x="0" y="873278"/>
                    </a:lnTo>
                    <a:cubicBezTo>
                      <a:pt x="0" y="873278"/>
                      <a:pt x="806482" y="1146359"/>
                      <a:pt x="863632" y="1120928"/>
                    </a:cubicBezTo>
                    <a:cubicBezTo>
                      <a:pt x="920782" y="1095496"/>
                      <a:pt x="1123950" y="651059"/>
                      <a:pt x="1123950" y="651059"/>
                    </a:cubicBezTo>
                    <a:lnTo>
                      <a:pt x="1130332" y="1101878"/>
                    </a:lnTo>
                    <a:lnTo>
                      <a:pt x="914400" y="1692428"/>
                    </a:lnTo>
                    <a:cubicBezTo>
                      <a:pt x="914400" y="1692428"/>
                      <a:pt x="2209800" y="1743196"/>
                      <a:pt x="2241518" y="1730528"/>
                    </a:cubicBezTo>
                    <a:cubicBezTo>
                      <a:pt x="2273237" y="1717859"/>
                      <a:pt x="2044636" y="962146"/>
                      <a:pt x="2044636" y="962146"/>
                    </a:cubicBezTo>
                    <a:lnTo>
                      <a:pt x="2089118" y="530378"/>
                    </a:lnTo>
                    <a:lnTo>
                      <a:pt x="2279618" y="943096"/>
                    </a:lnTo>
                    <a:lnTo>
                      <a:pt x="2165318" y="1514596"/>
                    </a:lnTo>
                    <a:lnTo>
                      <a:pt x="2355818" y="1520978"/>
                    </a:lnTo>
                    <a:cubicBezTo>
                      <a:pt x="2355818" y="1520978"/>
                      <a:pt x="2533650" y="949477"/>
                      <a:pt x="2533650" y="885946"/>
                    </a:cubicBezTo>
                    <a:cubicBezTo>
                      <a:pt x="2533650" y="822414"/>
                      <a:pt x="2139982" y="73178"/>
                      <a:pt x="2108168" y="60414"/>
                    </a:cubicBezTo>
                    <a:cubicBezTo>
                      <a:pt x="2076450" y="47746"/>
                      <a:pt x="1796986" y="9646"/>
                      <a:pt x="1796986" y="9646"/>
                    </a:cubicBezTo>
                    <a:cubicBezTo>
                      <a:pt x="1796986" y="9646"/>
                      <a:pt x="1568387" y="682778"/>
                      <a:pt x="1523905" y="593814"/>
                    </a:cubicBezTo>
                    <a:cubicBezTo>
                      <a:pt x="1479423" y="504946"/>
                      <a:pt x="1435037" y="28696"/>
                      <a:pt x="1396937" y="9646"/>
                    </a:cubicBezTo>
                    <a:cubicBezTo>
                      <a:pt x="1358837" y="-9404"/>
                      <a:pt x="1060323" y="-3022"/>
                      <a:pt x="1054037" y="54128"/>
                    </a:cubicBezTo>
                    <a:cubicBezTo>
                      <a:pt x="1047655" y="111278"/>
                      <a:pt x="800100" y="670109"/>
                      <a:pt x="800100" y="670109"/>
                    </a:cubicBezTo>
                    <a:lnTo>
                      <a:pt x="781050" y="733641"/>
                    </a:lnTo>
                    <a:lnTo>
                      <a:pt x="50768" y="651059"/>
                    </a:lnTo>
                    <a:close/>
                  </a:path>
                </a:pathLst>
              </a:custGeom>
              <a:solidFill>
                <a:srgbClr val="4BBEC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2" name="任意多边形: 形状 431">
                <a:extLst>
                  <a:ext uri="{FF2B5EF4-FFF2-40B4-BE49-F238E27FC236}">
                    <a16:creationId xmlns:a16="http://schemas.microsoft.com/office/drawing/2014/main" id="{01D7431E-13A3-9A5A-4D06-25FAC764FCE9}"/>
                  </a:ext>
                </a:extLst>
              </p:cNvPr>
              <p:cNvSpPr/>
              <p:nvPr/>
            </p:nvSpPr>
            <p:spPr>
              <a:xfrm>
                <a:off x="863631" y="1500733"/>
                <a:ext cx="2533650" cy="1732557"/>
              </a:xfrm>
              <a:custGeom>
                <a:avLst/>
                <a:gdLst>
                  <a:gd name="connsiteX0" fmla="*/ 50768 w 2533650"/>
                  <a:gd name="connsiteY0" fmla="*/ 651059 h 1732557"/>
                  <a:gd name="connsiteX1" fmla="*/ 0 w 2533650"/>
                  <a:gd name="connsiteY1" fmla="*/ 873278 h 1732557"/>
                  <a:gd name="connsiteX2" fmla="*/ 863632 w 2533650"/>
                  <a:gd name="connsiteY2" fmla="*/ 1120928 h 1732557"/>
                  <a:gd name="connsiteX3" fmla="*/ 1123950 w 2533650"/>
                  <a:gd name="connsiteY3" fmla="*/ 651059 h 1732557"/>
                  <a:gd name="connsiteX4" fmla="*/ 1130332 w 2533650"/>
                  <a:gd name="connsiteY4" fmla="*/ 1101878 h 1732557"/>
                  <a:gd name="connsiteX5" fmla="*/ 914400 w 2533650"/>
                  <a:gd name="connsiteY5" fmla="*/ 1692428 h 1732557"/>
                  <a:gd name="connsiteX6" fmla="*/ 2241518 w 2533650"/>
                  <a:gd name="connsiteY6" fmla="*/ 1730528 h 1732557"/>
                  <a:gd name="connsiteX7" fmla="*/ 2044636 w 2533650"/>
                  <a:gd name="connsiteY7" fmla="*/ 962146 h 1732557"/>
                  <a:gd name="connsiteX8" fmla="*/ 2089118 w 2533650"/>
                  <a:gd name="connsiteY8" fmla="*/ 530378 h 1732557"/>
                  <a:gd name="connsiteX9" fmla="*/ 2279618 w 2533650"/>
                  <a:gd name="connsiteY9" fmla="*/ 943096 h 1732557"/>
                  <a:gd name="connsiteX10" fmla="*/ 2165318 w 2533650"/>
                  <a:gd name="connsiteY10" fmla="*/ 1514596 h 1732557"/>
                  <a:gd name="connsiteX11" fmla="*/ 2355818 w 2533650"/>
                  <a:gd name="connsiteY11" fmla="*/ 1520978 h 1732557"/>
                  <a:gd name="connsiteX12" fmla="*/ 2533650 w 2533650"/>
                  <a:gd name="connsiteY12" fmla="*/ 885946 h 1732557"/>
                  <a:gd name="connsiteX13" fmla="*/ 2108168 w 2533650"/>
                  <a:gd name="connsiteY13" fmla="*/ 60414 h 1732557"/>
                  <a:gd name="connsiteX14" fmla="*/ 1796986 w 2533650"/>
                  <a:gd name="connsiteY14" fmla="*/ 9646 h 1732557"/>
                  <a:gd name="connsiteX15" fmla="*/ 1523905 w 2533650"/>
                  <a:gd name="connsiteY15" fmla="*/ 593814 h 1732557"/>
                  <a:gd name="connsiteX16" fmla="*/ 1396937 w 2533650"/>
                  <a:gd name="connsiteY16" fmla="*/ 9646 h 1732557"/>
                  <a:gd name="connsiteX17" fmla="*/ 1054037 w 2533650"/>
                  <a:gd name="connsiteY17" fmla="*/ 54128 h 1732557"/>
                  <a:gd name="connsiteX18" fmla="*/ 800100 w 2533650"/>
                  <a:gd name="connsiteY18" fmla="*/ 670109 h 1732557"/>
                  <a:gd name="connsiteX19" fmla="*/ 781050 w 2533650"/>
                  <a:gd name="connsiteY19" fmla="*/ 733641 h 1732557"/>
                  <a:gd name="connsiteX20" fmla="*/ 50768 w 2533650"/>
                  <a:gd name="connsiteY20" fmla="*/ 651059 h 1732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533650" h="1732557">
                    <a:moveTo>
                      <a:pt x="50768" y="651059"/>
                    </a:moveTo>
                    <a:lnTo>
                      <a:pt x="0" y="873278"/>
                    </a:lnTo>
                    <a:cubicBezTo>
                      <a:pt x="0" y="873278"/>
                      <a:pt x="806482" y="1146359"/>
                      <a:pt x="863632" y="1120928"/>
                    </a:cubicBezTo>
                    <a:cubicBezTo>
                      <a:pt x="920782" y="1095496"/>
                      <a:pt x="1123950" y="651059"/>
                      <a:pt x="1123950" y="651059"/>
                    </a:cubicBezTo>
                    <a:lnTo>
                      <a:pt x="1130332" y="1101878"/>
                    </a:lnTo>
                    <a:lnTo>
                      <a:pt x="914400" y="1692428"/>
                    </a:lnTo>
                    <a:cubicBezTo>
                      <a:pt x="914400" y="1692428"/>
                      <a:pt x="2209800" y="1743196"/>
                      <a:pt x="2241518" y="1730528"/>
                    </a:cubicBezTo>
                    <a:cubicBezTo>
                      <a:pt x="2273237" y="1717859"/>
                      <a:pt x="2044636" y="962146"/>
                      <a:pt x="2044636" y="962146"/>
                    </a:cubicBezTo>
                    <a:lnTo>
                      <a:pt x="2089118" y="530378"/>
                    </a:lnTo>
                    <a:lnTo>
                      <a:pt x="2279618" y="943096"/>
                    </a:lnTo>
                    <a:lnTo>
                      <a:pt x="2165318" y="1514596"/>
                    </a:lnTo>
                    <a:lnTo>
                      <a:pt x="2355818" y="1520978"/>
                    </a:lnTo>
                    <a:cubicBezTo>
                      <a:pt x="2355818" y="1520978"/>
                      <a:pt x="2533650" y="949477"/>
                      <a:pt x="2533650" y="885946"/>
                    </a:cubicBezTo>
                    <a:cubicBezTo>
                      <a:pt x="2533650" y="822414"/>
                      <a:pt x="2139982" y="73178"/>
                      <a:pt x="2108168" y="60414"/>
                    </a:cubicBezTo>
                    <a:cubicBezTo>
                      <a:pt x="2076450" y="47746"/>
                      <a:pt x="1796986" y="9646"/>
                      <a:pt x="1796986" y="9646"/>
                    </a:cubicBezTo>
                    <a:cubicBezTo>
                      <a:pt x="1796986" y="9646"/>
                      <a:pt x="1568387" y="682778"/>
                      <a:pt x="1523905" y="593814"/>
                    </a:cubicBezTo>
                    <a:cubicBezTo>
                      <a:pt x="1479423" y="504946"/>
                      <a:pt x="1435037" y="28696"/>
                      <a:pt x="1396937" y="9646"/>
                    </a:cubicBezTo>
                    <a:cubicBezTo>
                      <a:pt x="1358837" y="-9404"/>
                      <a:pt x="1060323" y="-3022"/>
                      <a:pt x="1054037" y="54128"/>
                    </a:cubicBezTo>
                    <a:cubicBezTo>
                      <a:pt x="1047655" y="111278"/>
                      <a:pt x="800100" y="670109"/>
                      <a:pt x="800100" y="670109"/>
                    </a:cubicBezTo>
                    <a:lnTo>
                      <a:pt x="781050" y="733641"/>
                    </a:lnTo>
                    <a:lnTo>
                      <a:pt x="50768" y="651059"/>
                    </a:lnTo>
                    <a:close/>
                  </a:path>
                </a:pathLst>
              </a:custGeom>
              <a:solidFill>
                <a:srgbClr val="4BBEC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3" name="任意多边形: 形状 432">
                <a:extLst>
                  <a:ext uri="{FF2B5EF4-FFF2-40B4-BE49-F238E27FC236}">
                    <a16:creationId xmlns:a16="http://schemas.microsoft.com/office/drawing/2014/main" id="{D2948B57-F3C9-8A6C-A5C3-1E99E29E90EE}"/>
                  </a:ext>
                </a:extLst>
              </p:cNvPr>
              <p:cNvSpPr/>
              <p:nvPr/>
            </p:nvSpPr>
            <p:spPr>
              <a:xfrm>
                <a:off x="2195581" y="5580792"/>
                <a:ext cx="272184" cy="467399"/>
              </a:xfrm>
              <a:custGeom>
                <a:avLst/>
                <a:gdLst>
                  <a:gd name="connsiteX0" fmla="*/ 81847 w 272184"/>
                  <a:gd name="connsiteY0" fmla="*/ 95250 h 467399"/>
                  <a:gd name="connsiteX1" fmla="*/ 12885 w 272184"/>
                  <a:gd name="connsiteY1" fmla="*/ 466725 h 467399"/>
                  <a:gd name="connsiteX2" fmla="*/ 237009 w 272184"/>
                  <a:gd name="connsiteY2" fmla="*/ 257175 h 467399"/>
                  <a:gd name="connsiteX3" fmla="*/ 271489 w 272184"/>
                  <a:gd name="connsiteY3" fmla="*/ 85725 h 467399"/>
                  <a:gd name="connsiteX4" fmla="*/ 262822 w 272184"/>
                  <a:gd name="connsiteY4" fmla="*/ 0 h 467399"/>
                  <a:gd name="connsiteX5" fmla="*/ 99087 w 272184"/>
                  <a:gd name="connsiteY5" fmla="*/ 285750 h 467399"/>
                  <a:gd name="connsiteX6" fmla="*/ 81847 w 272184"/>
                  <a:gd name="connsiteY6" fmla="*/ 95250 h 467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2184" h="467399">
                    <a:moveTo>
                      <a:pt x="81847" y="95250"/>
                    </a:moveTo>
                    <a:cubicBezTo>
                      <a:pt x="81847" y="95250"/>
                      <a:pt x="-38835" y="485775"/>
                      <a:pt x="12885" y="466725"/>
                    </a:cubicBezTo>
                    <a:cubicBezTo>
                      <a:pt x="64606" y="447675"/>
                      <a:pt x="193956" y="371475"/>
                      <a:pt x="237009" y="257175"/>
                    </a:cubicBezTo>
                    <a:cubicBezTo>
                      <a:pt x="280062" y="142875"/>
                      <a:pt x="271489" y="85725"/>
                      <a:pt x="271489" y="85725"/>
                    </a:cubicBezTo>
                    <a:lnTo>
                      <a:pt x="262822" y="0"/>
                    </a:lnTo>
                    <a:cubicBezTo>
                      <a:pt x="262822" y="0"/>
                      <a:pt x="268441" y="248603"/>
                      <a:pt x="99087" y="285750"/>
                    </a:cubicBezTo>
                    <a:cubicBezTo>
                      <a:pt x="-9594" y="309563"/>
                      <a:pt x="55939" y="285750"/>
                      <a:pt x="81847" y="95250"/>
                    </a:cubicBezTo>
                    <a:close/>
                  </a:path>
                </a:pathLst>
              </a:custGeom>
              <a:solidFill>
                <a:srgbClr val="F3BEC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4" name="任意多边形: 形状 433">
                <a:extLst>
                  <a:ext uri="{FF2B5EF4-FFF2-40B4-BE49-F238E27FC236}">
                    <a16:creationId xmlns:a16="http://schemas.microsoft.com/office/drawing/2014/main" id="{62B8896B-BF92-A2F6-D72C-1B22EE40AE81}"/>
                  </a:ext>
                </a:extLst>
              </p:cNvPr>
              <p:cNvSpPr/>
              <p:nvPr/>
            </p:nvSpPr>
            <p:spPr>
              <a:xfrm>
                <a:off x="2650207" y="5679281"/>
                <a:ext cx="202841" cy="425496"/>
              </a:xfrm>
              <a:custGeom>
                <a:avLst/>
                <a:gdLst>
                  <a:gd name="connsiteX0" fmla="*/ 885 w 202841"/>
                  <a:gd name="connsiteY0" fmla="*/ 0 h 425496"/>
                  <a:gd name="connsiteX1" fmla="*/ 140617 w 202841"/>
                  <a:gd name="connsiteY1" fmla="*/ 306419 h 425496"/>
                  <a:gd name="connsiteX2" fmla="*/ 178717 w 202841"/>
                  <a:gd name="connsiteY2" fmla="*/ 63532 h 425496"/>
                  <a:gd name="connsiteX3" fmla="*/ 159667 w 202841"/>
                  <a:gd name="connsiteY3" fmla="*/ 415957 h 425496"/>
                  <a:gd name="connsiteX4" fmla="*/ 885 w 202841"/>
                  <a:gd name="connsiteY4" fmla="*/ 0 h 425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2841" h="425496">
                    <a:moveTo>
                      <a:pt x="885" y="0"/>
                    </a:moveTo>
                    <a:cubicBezTo>
                      <a:pt x="885" y="0"/>
                      <a:pt x="102517" y="392144"/>
                      <a:pt x="140617" y="306419"/>
                    </a:cubicBezTo>
                    <a:cubicBezTo>
                      <a:pt x="178717" y="220694"/>
                      <a:pt x="178717" y="63532"/>
                      <a:pt x="178717" y="63532"/>
                    </a:cubicBezTo>
                    <a:cubicBezTo>
                      <a:pt x="178717" y="63532"/>
                      <a:pt x="244058" y="347663"/>
                      <a:pt x="159667" y="415957"/>
                    </a:cubicBezTo>
                    <a:cubicBezTo>
                      <a:pt x="59655" y="496824"/>
                      <a:pt x="-8640" y="38100"/>
                      <a:pt x="885" y="0"/>
                    </a:cubicBezTo>
                    <a:close/>
                  </a:path>
                </a:pathLst>
              </a:custGeom>
              <a:solidFill>
                <a:srgbClr val="F3BEC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5" name="任意多边形: 形状 434">
                <a:extLst>
                  <a:ext uri="{FF2B5EF4-FFF2-40B4-BE49-F238E27FC236}">
                    <a16:creationId xmlns:a16="http://schemas.microsoft.com/office/drawing/2014/main" id="{14C40E7C-C6C3-725D-7417-CE651F5EA363}"/>
                  </a:ext>
                </a:extLst>
              </p:cNvPr>
              <p:cNvSpPr/>
              <p:nvPr/>
            </p:nvSpPr>
            <p:spPr>
              <a:xfrm>
                <a:off x="2085975" y="1523142"/>
                <a:ext cx="638175" cy="1689163"/>
              </a:xfrm>
              <a:custGeom>
                <a:avLst/>
                <a:gdLst>
                  <a:gd name="connsiteX0" fmla="*/ 587312 w 638175"/>
                  <a:gd name="connsiteY0" fmla="*/ 0 h 1689163"/>
                  <a:gd name="connsiteX1" fmla="*/ 104775 w 638175"/>
                  <a:gd name="connsiteY1" fmla="*/ 942975 h 1689163"/>
                  <a:gd name="connsiteX2" fmla="*/ 0 w 638175"/>
                  <a:gd name="connsiteY2" fmla="*/ 1676400 h 1689163"/>
                  <a:gd name="connsiteX3" fmla="*/ 638175 w 638175"/>
                  <a:gd name="connsiteY3" fmla="*/ 1689164 h 1689163"/>
                  <a:gd name="connsiteX4" fmla="*/ 66675 w 638175"/>
                  <a:gd name="connsiteY4" fmla="*/ 1625632 h 1689163"/>
                  <a:gd name="connsiteX5" fmla="*/ 168212 w 638175"/>
                  <a:gd name="connsiteY5" fmla="*/ 952500 h 1689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38175" h="1689163">
                    <a:moveTo>
                      <a:pt x="587312" y="0"/>
                    </a:moveTo>
                    <a:lnTo>
                      <a:pt x="104775" y="942975"/>
                    </a:lnTo>
                    <a:lnTo>
                      <a:pt x="0" y="1676400"/>
                    </a:lnTo>
                    <a:lnTo>
                      <a:pt x="638175" y="1689164"/>
                    </a:lnTo>
                    <a:lnTo>
                      <a:pt x="66675" y="1625632"/>
                    </a:lnTo>
                    <a:lnTo>
                      <a:pt x="168212" y="95250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6" name="任意多边形: 形状 435">
                <a:extLst>
                  <a:ext uri="{FF2B5EF4-FFF2-40B4-BE49-F238E27FC236}">
                    <a16:creationId xmlns:a16="http://schemas.microsoft.com/office/drawing/2014/main" id="{83D79630-898E-8115-6326-161D8527B4B7}"/>
                  </a:ext>
                </a:extLst>
              </p:cNvPr>
              <p:cNvSpPr/>
              <p:nvPr/>
            </p:nvSpPr>
            <p:spPr>
              <a:xfrm>
                <a:off x="2260568" y="2659856"/>
                <a:ext cx="133350" cy="133350"/>
              </a:xfrm>
              <a:custGeom>
                <a:avLst/>
                <a:gdLst>
                  <a:gd name="connsiteX0" fmla="*/ 133350 w 133350"/>
                  <a:gd name="connsiteY0" fmla="*/ 66675 h 133350"/>
                  <a:gd name="connsiteX1" fmla="*/ 66675 w 133350"/>
                  <a:gd name="connsiteY1" fmla="*/ 133350 h 133350"/>
                  <a:gd name="connsiteX2" fmla="*/ 0 w 133350"/>
                  <a:gd name="connsiteY2" fmla="*/ 66675 h 133350"/>
                  <a:gd name="connsiteX3" fmla="*/ 66675 w 133350"/>
                  <a:gd name="connsiteY3" fmla="*/ 0 h 133350"/>
                  <a:gd name="connsiteX4" fmla="*/ 133350 w 133350"/>
                  <a:gd name="connsiteY4" fmla="*/ 66675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3350" h="133350">
                    <a:moveTo>
                      <a:pt x="133350" y="66675"/>
                    </a:moveTo>
                    <a:cubicBezTo>
                      <a:pt x="133350" y="103499"/>
                      <a:pt x="103499" y="133350"/>
                      <a:pt x="66675" y="133350"/>
                    </a:cubicBezTo>
                    <a:cubicBezTo>
                      <a:pt x="29851" y="133350"/>
                      <a:pt x="0" y="103499"/>
                      <a:pt x="0" y="66675"/>
                    </a:cubicBezTo>
                    <a:cubicBezTo>
                      <a:pt x="0" y="29851"/>
                      <a:pt x="29851" y="0"/>
                      <a:pt x="66675" y="0"/>
                    </a:cubicBezTo>
                    <a:cubicBezTo>
                      <a:pt x="103499" y="0"/>
                      <a:pt x="133350" y="29851"/>
                      <a:pt x="133350" y="66675"/>
                    </a:cubicBezTo>
                    <a:close/>
                  </a:path>
                </a:pathLst>
              </a:custGeom>
              <a:solidFill>
                <a:srgbClr val="A9D8C5"/>
              </a:solidFill>
              <a:ln w="1905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37" name="图形 2">
                <a:extLst>
                  <a:ext uri="{FF2B5EF4-FFF2-40B4-BE49-F238E27FC236}">
                    <a16:creationId xmlns:a16="http://schemas.microsoft.com/office/drawing/2014/main" id="{13586F71-9ECB-1575-EE9E-6BBF6F432963}"/>
                  </a:ext>
                </a:extLst>
              </p:cNvPr>
              <p:cNvGrpSpPr/>
              <p:nvPr/>
            </p:nvGrpSpPr>
            <p:grpSpPr>
              <a:xfrm>
                <a:off x="2966561" y="837452"/>
                <a:ext cx="155328" cy="195919"/>
                <a:chOff x="2966561" y="837452"/>
                <a:chExt cx="155328" cy="195919"/>
              </a:xfrm>
            </p:grpSpPr>
            <p:sp>
              <p:nvSpPr>
                <p:cNvPr id="447" name="任意多边形: 形状 446">
                  <a:extLst>
                    <a:ext uri="{FF2B5EF4-FFF2-40B4-BE49-F238E27FC236}">
                      <a16:creationId xmlns:a16="http://schemas.microsoft.com/office/drawing/2014/main" id="{3A66D1F4-7A89-846E-2FE7-D8A69B0829CD}"/>
                    </a:ext>
                  </a:extLst>
                </p:cNvPr>
                <p:cNvSpPr/>
                <p:nvPr/>
              </p:nvSpPr>
              <p:spPr>
                <a:xfrm>
                  <a:off x="2966561" y="837452"/>
                  <a:ext cx="155328" cy="195919"/>
                </a:xfrm>
                <a:custGeom>
                  <a:avLst/>
                  <a:gdLst>
                    <a:gd name="connsiteX0" fmla="*/ 68008 w 155328"/>
                    <a:gd name="connsiteY0" fmla="*/ 5605 h 195919"/>
                    <a:gd name="connsiteX1" fmla="*/ 146304 w 155328"/>
                    <a:gd name="connsiteY1" fmla="*/ 92282 h 195919"/>
                    <a:gd name="connsiteX2" fmla="*/ 0 w 155328"/>
                    <a:gd name="connsiteY2" fmla="*/ 194200 h 195919"/>
                    <a:gd name="connsiteX3" fmla="*/ 68008 w 155328"/>
                    <a:gd name="connsiteY3" fmla="*/ 5605 h 1959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5328" h="195919">
                      <a:moveTo>
                        <a:pt x="68008" y="5605"/>
                      </a:moveTo>
                      <a:cubicBezTo>
                        <a:pt x="68008" y="5605"/>
                        <a:pt x="188690" y="-32971"/>
                        <a:pt x="146304" y="92282"/>
                      </a:cubicBezTo>
                      <a:cubicBezTo>
                        <a:pt x="103917" y="217536"/>
                        <a:pt x="0" y="194200"/>
                        <a:pt x="0" y="194200"/>
                      </a:cubicBezTo>
                      <a:lnTo>
                        <a:pt x="68008" y="5605"/>
                      </a:lnTo>
                      <a:close/>
                    </a:path>
                  </a:pathLst>
                </a:custGeom>
                <a:solidFill>
                  <a:srgbClr val="FAEFD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8" name="任意多边形: 形状 447">
                  <a:extLst>
                    <a:ext uri="{FF2B5EF4-FFF2-40B4-BE49-F238E27FC236}">
                      <a16:creationId xmlns:a16="http://schemas.microsoft.com/office/drawing/2014/main" id="{3F550F17-2C8E-9550-DAB4-0A9493BE0159}"/>
                    </a:ext>
                  </a:extLst>
                </p:cNvPr>
                <p:cNvSpPr/>
                <p:nvPr/>
              </p:nvSpPr>
              <p:spPr>
                <a:xfrm>
                  <a:off x="2999613" y="872654"/>
                  <a:ext cx="84812" cy="112516"/>
                </a:xfrm>
                <a:custGeom>
                  <a:avLst/>
                  <a:gdLst>
                    <a:gd name="connsiteX0" fmla="*/ 20288 w 84812"/>
                    <a:gd name="connsiteY0" fmla="*/ 17838 h 112516"/>
                    <a:gd name="connsiteX1" fmla="*/ 83534 w 84812"/>
                    <a:gd name="connsiteY1" fmla="*/ 15838 h 112516"/>
                    <a:gd name="connsiteX2" fmla="*/ 0 w 84812"/>
                    <a:gd name="connsiteY2" fmla="*/ 112517 h 112516"/>
                    <a:gd name="connsiteX3" fmla="*/ 20288 w 84812"/>
                    <a:gd name="connsiteY3" fmla="*/ 17838 h 1125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4812" h="112516">
                      <a:moveTo>
                        <a:pt x="20288" y="17838"/>
                      </a:moveTo>
                      <a:cubicBezTo>
                        <a:pt x="20288" y="17838"/>
                        <a:pt x="95440" y="-20929"/>
                        <a:pt x="83534" y="15838"/>
                      </a:cubicBezTo>
                      <a:cubicBezTo>
                        <a:pt x="71628" y="52604"/>
                        <a:pt x="0" y="112517"/>
                        <a:pt x="0" y="112517"/>
                      </a:cubicBezTo>
                      <a:lnTo>
                        <a:pt x="20288" y="17838"/>
                      </a:lnTo>
                      <a:close/>
                    </a:path>
                  </a:pathLst>
                </a:custGeom>
                <a:solidFill>
                  <a:srgbClr val="F8D3AC">
                    <a:alpha val="4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38" name="图形 2">
                <a:extLst>
                  <a:ext uri="{FF2B5EF4-FFF2-40B4-BE49-F238E27FC236}">
                    <a16:creationId xmlns:a16="http://schemas.microsoft.com/office/drawing/2014/main" id="{25736DAF-2F1A-C46E-C591-2666CEE07C35}"/>
                  </a:ext>
                </a:extLst>
              </p:cNvPr>
              <p:cNvGrpSpPr/>
              <p:nvPr/>
            </p:nvGrpSpPr>
            <p:grpSpPr>
              <a:xfrm>
                <a:off x="1788266" y="739565"/>
                <a:ext cx="117590" cy="216553"/>
                <a:chOff x="1788266" y="739565"/>
                <a:chExt cx="117590" cy="216553"/>
              </a:xfrm>
            </p:grpSpPr>
            <p:sp>
              <p:nvSpPr>
                <p:cNvPr id="445" name="任意多边形: 形状 444">
                  <a:extLst>
                    <a:ext uri="{FF2B5EF4-FFF2-40B4-BE49-F238E27FC236}">
                      <a16:creationId xmlns:a16="http://schemas.microsoft.com/office/drawing/2014/main" id="{747DC313-B40A-9D23-D4E9-AB135001591C}"/>
                    </a:ext>
                  </a:extLst>
                </p:cNvPr>
                <p:cNvSpPr/>
                <p:nvPr/>
              </p:nvSpPr>
              <p:spPr>
                <a:xfrm>
                  <a:off x="1788266" y="739565"/>
                  <a:ext cx="117590" cy="216553"/>
                </a:xfrm>
                <a:custGeom>
                  <a:avLst/>
                  <a:gdLst>
                    <a:gd name="connsiteX0" fmla="*/ 97778 w 117590"/>
                    <a:gd name="connsiteY0" fmla="*/ 17005 h 216553"/>
                    <a:gd name="connsiteX1" fmla="*/ 719 w 117590"/>
                    <a:gd name="connsiteY1" fmla="*/ 81870 h 216553"/>
                    <a:gd name="connsiteX2" fmla="*/ 117590 w 117590"/>
                    <a:gd name="connsiteY2" fmla="*/ 216554 h 216553"/>
                    <a:gd name="connsiteX3" fmla="*/ 97778 w 117590"/>
                    <a:gd name="connsiteY3" fmla="*/ 17005 h 2165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7590" h="216553">
                      <a:moveTo>
                        <a:pt x="97778" y="17005"/>
                      </a:moveTo>
                      <a:cubicBezTo>
                        <a:pt x="97778" y="17005"/>
                        <a:pt x="-9759" y="-49956"/>
                        <a:pt x="719" y="81870"/>
                      </a:cubicBezTo>
                      <a:cubicBezTo>
                        <a:pt x="11196" y="213697"/>
                        <a:pt x="117590" y="216554"/>
                        <a:pt x="117590" y="216554"/>
                      </a:cubicBezTo>
                      <a:lnTo>
                        <a:pt x="97778" y="17005"/>
                      </a:lnTo>
                      <a:close/>
                    </a:path>
                  </a:pathLst>
                </a:custGeom>
                <a:solidFill>
                  <a:srgbClr val="FAEFD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6" name="任意多边形: 形状 445">
                  <a:extLst>
                    <a:ext uri="{FF2B5EF4-FFF2-40B4-BE49-F238E27FC236}">
                      <a16:creationId xmlns:a16="http://schemas.microsoft.com/office/drawing/2014/main" id="{1A32B12B-E8EB-B59A-88E8-EF611F92DD43}"/>
                    </a:ext>
                  </a:extLst>
                </p:cNvPr>
                <p:cNvSpPr/>
                <p:nvPr/>
              </p:nvSpPr>
              <p:spPr>
                <a:xfrm>
                  <a:off x="1827676" y="775303"/>
                  <a:ext cx="60940" cy="127761"/>
                </a:xfrm>
                <a:custGeom>
                  <a:avLst/>
                  <a:gdLst>
                    <a:gd name="connsiteX0" fmla="*/ 60941 w 60940"/>
                    <a:gd name="connsiteY0" fmla="*/ 30988 h 127761"/>
                    <a:gd name="connsiteX1" fmla="*/ 76 w 60940"/>
                    <a:gd name="connsiteY1" fmla="*/ 13557 h 127761"/>
                    <a:gd name="connsiteX2" fmla="*/ 57417 w 60940"/>
                    <a:gd name="connsiteY2" fmla="*/ 127762 h 127761"/>
                    <a:gd name="connsiteX3" fmla="*/ 60941 w 60940"/>
                    <a:gd name="connsiteY3" fmla="*/ 30988 h 1277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0940" h="127761">
                      <a:moveTo>
                        <a:pt x="60941" y="30988"/>
                      </a:moveTo>
                      <a:cubicBezTo>
                        <a:pt x="60941" y="30988"/>
                        <a:pt x="-2496" y="-25019"/>
                        <a:pt x="76" y="13557"/>
                      </a:cubicBezTo>
                      <a:cubicBezTo>
                        <a:pt x="2648" y="52134"/>
                        <a:pt x="57417" y="127762"/>
                        <a:pt x="57417" y="127762"/>
                      </a:cubicBezTo>
                      <a:lnTo>
                        <a:pt x="60941" y="30988"/>
                      </a:lnTo>
                      <a:close/>
                    </a:path>
                  </a:pathLst>
                </a:custGeom>
                <a:solidFill>
                  <a:srgbClr val="F8D3AC">
                    <a:alpha val="4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39" name="任意多边形: 形状 438">
                <a:extLst>
                  <a:ext uri="{FF2B5EF4-FFF2-40B4-BE49-F238E27FC236}">
                    <a16:creationId xmlns:a16="http://schemas.microsoft.com/office/drawing/2014/main" id="{3B5E3FEF-1A15-4C43-0FE7-36D02B5A5E3D}"/>
                  </a:ext>
                </a:extLst>
              </p:cNvPr>
              <p:cNvSpPr/>
              <p:nvPr/>
            </p:nvSpPr>
            <p:spPr>
              <a:xfrm>
                <a:off x="1937194" y="3203352"/>
                <a:ext cx="1136340" cy="1050702"/>
              </a:xfrm>
              <a:custGeom>
                <a:avLst/>
                <a:gdLst>
                  <a:gd name="connsiteX0" fmla="*/ 0 w 1136340"/>
                  <a:gd name="connsiteY0" fmla="*/ 0 h 1050702"/>
                  <a:gd name="connsiteX1" fmla="*/ 596360 w 1136340"/>
                  <a:gd name="connsiteY1" fmla="*/ 212122 h 1050702"/>
                  <a:gd name="connsiteX2" fmla="*/ 1034510 w 1136340"/>
                  <a:gd name="connsiteY2" fmla="*/ 421672 h 1050702"/>
                  <a:gd name="connsiteX3" fmla="*/ 1077278 w 1136340"/>
                  <a:gd name="connsiteY3" fmla="*/ 1050703 h 1050702"/>
                  <a:gd name="connsiteX4" fmla="*/ 1117092 w 1136340"/>
                  <a:gd name="connsiteY4" fmla="*/ 1050227 h 1050702"/>
                  <a:gd name="connsiteX5" fmla="*/ 1116616 w 1136340"/>
                  <a:gd name="connsiteY5" fmla="*/ 34100 h 1050702"/>
                  <a:gd name="connsiteX6" fmla="*/ 0 w 1136340"/>
                  <a:gd name="connsiteY6" fmla="*/ 0 h 10507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36340" h="1050702">
                    <a:moveTo>
                      <a:pt x="0" y="0"/>
                    </a:moveTo>
                    <a:cubicBezTo>
                      <a:pt x="104489" y="85344"/>
                      <a:pt x="434911" y="260604"/>
                      <a:pt x="596360" y="212122"/>
                    </a:cubicBezTo>
                    <a:cubicBezTo>
                      <a:pt x="786860" y="154972"/>
                      <a:pt x="1034510" y="262890"/>
                      <a:pt x="1034510" y="421672"/>
                    </a:cubicBezTo>
                    <a:cubicBezTo>
                      <a:pt x="1034510" y="561975"/>
                      <a:pt x="1069181" y="960025"/>
                      <a:pt x="1077278" y="1050703"/>
                    </a:cubicBezTo>
                    <a:lnTo>
                      <a:pt x="1117092" y="1050227"/>
                    </a:lnTo>
                    <a:cubicBezTo>
                      <a:pt x="1117092" y="1050227"/>
                      <a:pt x="1160716" y="472535"/>
                      <a:pt x="1116616" y="3410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EC8AD">
                  <a:alpha val="14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0" name="任意多边形: 形状 439">
                <a:extLst>
                  <a:ext uri="{FF2B5EF4-FFF2-40B4-BE49-F238E27FC236}">
                    <a16:creationId xmlns:a16="http://schemas.microsoft.com/office/drawing/2014/main" id="{55E816BC-1F46-18D3-E41E-1A8D49BEAC2A}"/>
                  </a:ext>
                </a:extLst>
              </p:cNvPr>
              <p:cNvSpPr/>
              <p:nvPr/>
            </p:nvSpPr>
            <p:spPr>
              <a:xfrm>
                <a:off x="2648331" y="1510474"/>
                <a:ext cx="748760" cy="1511331"/>
              </a:xfrm>
              <a:custGeom>
                <a:avLst/>
                <a:gdLst>
                  <a:gd name="connsiteX0" fmla="*/ 323469 w 748760"/>
                  <a:gd name="connsiteY0" fmla="*/ 50768 h 1511331"/>
                  <a:gd name="connsiteX1" fmla="*/ 12287 w 748760"/>
                  <a:gd name="connsiteY1" fmla="*/ 0 h 1511331"/>
                  <a:gd name="connsiteX2" fmla="*/ 0 w 748760"/>
                  <a:gd name="connsiteY2" fmla="*/ 35528 h 1511331"/>
                  <a:gd name="connsiteX3" fmla="*/ 94964 w 748760"/>
                  <a:gd name="connsiteY3" fmla="*/ 73342 h 1511331"/>
                  <a:gd name="connsiteX4" fmla="*/ 263462 w 748760"/>
                  <a:gd name="connsiteY4" fmla="*/ 317945 h 1511331"/>
                  <a:gd name="connsiteX5" fmla="*/ 381095 w 748760"/>
                  <a:gd name="connsiteY5" fmla="*/ 551497 h 1511331"/>
                  <a:gd name="connsiteX6" fmla="*/ 501015 w 748760"/>
                  <a:gd name="connsiteY6" fmla="*/ 659416 h 1511331"/>
                  <a:gd name="connsiteX7" fmla="*/ 604075 w 748760"/>
                  <a:gd name="connsiteY7" fmla="*/ 859346 h 1511331"/>
                  <a:gd name="connsiteX8" fmla="*/ 569023 w 748760"/>
                  <a:gd name="connsiteY8" fmla="*/ 1243870 h 1511331"/>
                  <a:gd name="connsiteX9" fmla="*/ 457486 w 748760"/>
                  <a:gd name="connsiteY9" fmla="*/ 1507522 h 1511331"/>
                  <a:gd name="connsiteX10" fmla="*/ 570929 w 748760"/>
                  <a:gd name="connsiteY10" fmla="*/ 1511332 h 1511331"/>
                  <a:gd name="connsiteX11" fmla="*/ 748760 w 748760"/>
                  <a:gd name="connsiteY11" fmla="*/ 876300 h 1511331"/>
                  <a:gd name="connsiteX12" fmla="*/ 323469 w 748760"/>
                  <a:gd name="connsiteY12" fmla="*/ 50768 h 15113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48760" h="1511331">
                    <a:moveTo>
                      <a:pt x="323469" y="50768"/>
                    </a:moveTo>
                    <a:cubicBezTo>
                      <a:pt x="291751" y="38100"/>
                      <a:pt x="12287" y="0"/>
                      <a:pt x="12287" y="0"/>
                    </a:cubicBezTo>
                    <a:cubicBezTo>
                      <a:pt x="12287" y="0"/>
                      <a:pt x="7810" y="13145"/>
                      <a:pt x="0" y="35528"/>
                    </a:cubicBezTo>
                    <a:cubicBezTo>
                      <a:pt x="32099" y="47149"/>
                      <a:pt x="64770" y="56293"/>
                      <a:pt x="94964" y="73342"/>
                    </a:cubicBezTo>
                    <a:cubicBezTo>
                      <a:pt x="185738" y="124682"/>
                      <a:pt x="228505" y="224980"/>
                      <a:pt x="263462" y="317945"/>
                    </a:cubicBezTo>
                    <a:cubicBezTo>
                      <a:pt x="294608" y="400431"/>
                      <a:pt x="322516" y="483775"/>
                      <a:pt x="381095" y="551497"/>
                    </a:cubicBezTo>
                    <a:cubicBezTo>
                      <a:pt x="416242" y="592169"/>
                      <a:pt x="462248" y="622363"/>
                      <a:pt x="501015" y="659416"/>
                    </a:cubicBezTo>
                    <a:cubicBezTo>
                      <a:pt x="556450" y="712375"/>
                      <a:pt x="585121" y="786575"/>
                      <a:pt x="604075" y="859346"/>
                    </a:cubicBezTo>
                    <a:cubicBezTo>
                      <a:pt x="638080" y="989838"/>
                      <a:pt x="619601" y="1120902"/>
                      <a:pt x="569023" y="1243870"/>
                    </a:cubicBezTo>
                    <a:cubicBezTo>
                      <a:pt x="532543" y="1332643"/>
                      <a:pt x="485489" y="1416177"/>
                      <a:pt x="457486" y="1507522"/>
                    </a:cubicBezTo>
                    <a:lnTo>
                      <a:pt x="570929" y="1511332"/>
                    </a:lnTo>
                    <a:cubicBezTo>
                      <a:pt x="570929" y="1511332"/>
                      <a:pt x="748760" y="939832"/>
                      <a:pt x="748760" y="876300"/>
                    </a:cubicBezTo>
                    <a:cubicBezTo>
                      <a:pt x="748951" y="812768"/>
                      <a:pt x="355187" y="63532"/>
                      <a:pt x="323469" y="50768"/>
                    </a:cubicBezTo>
                    <a:close/>
                  </a:path>
                </a:pathLst>
              </a:custGeom>
              <a:solidFill>
                <a:srgbClr val="009FA2">
                  <a:alpha val="15000"/>
                </a:srgbClr>
              </a:solidFill>
              <a:ln w="9525" cap="flat">
                <a:solidFill>
                  <a:srgbClr val="009FA2">
                    <a:alpha val="15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1" name="任意多边形: 形状 440">
                <a:extLst>
                  <a:ext uri="{FF2B5EF4-FFF2-40B4-BE49-F238E27FC236}">
                    <a16:creationId xmlns:a16="http://schemas.microsoft.com/office/drawing/2014/main" id="{DBAB9108-0AE6-07EB-BFC1-E5B6C67CA082}"/>
                  </a:ext>
                </a:extLst>
              </p:cNvPr>
              <p:cNvSpPr/>
              <p:nvPr/>
            </p:nvSpPr>
            <p:spPr>
              <a:xfrm>
                <a:off x="1898427" y="469380"/>
                <a:ext cx="1153477" cy="950974"/>
              </a:xfrm>
              <a:custGeom>
                <a:avLst/>
                <a:gdLst>
                  <a:gd name="connsiteX0" fmla="*/ 1153478 w 1153477"/>
                  <a:gd name="connsiteY0" fmla="*/ 207371 h 950974"/>
                  <a:gd name="connsiteX1" fmla="*/ 18383 w 1153477"/>
                  <a:gd name="connsiteY1" fmla="*/ 89070 h 950974"/>
                  <a:gd name="connsiteX2" fmla="*/ 0 w 1153477"/>
                  <a:gd name="connsiteY2" fmla="*/ 189273 h 950974"/>
                  <a:gd name="connsiteX3" fmla="*/ 340805 w 1153477"/>
                  <a:gd name="connsiteY3" fmla="*/ 140029 h 950974"/>
                  <a:gd name="connsiteX4" fmla="*/ 473107 w 1153477"/>
                  <a:gd name="connsiteY4" fmla="*/ 144125 h 950974"/>
                  <a:gd name="connsiteX5" fmla="*/ 565976 w 1153477"/>
                  <a:gd name="connsiteY5" fmla="*/ 163270 h 950974"/>
                  <a:gd name="connsiteX6" fmla="*/ 580072 w 1153477"/>
                  <a:gd name="connsiteY6" fmla="*/ 162032 h 950974"/>
                  <a:gd name="connsiteX7" fmla="*/ 682276 w 1153477"/>
                  <a:gd name="connsiteY7" fmla="*/ 170604 h 950974"/>
                  <a:gd name="connsiteX8" fmla="*/ 771906 w 1153477"/>
                  <a:gd name="connsiteY8" fmla="*/ 204894 h 950974"/>
                  <a:gd name="connsiteX9" fmla="*/ 982218 w 1153477"/>
                  <a:gd name="connsiteY9" fmla="*/ 263092 h 950974"/>
                  <a:gd name="connsiteX10" fmla="*/ 991457 w 1153477"/>
                  <a:gd name="connsiteY10" fmla="*/ 518076 h 950974"/>
                  <a:gd name="connsiteX11" fmla="*/ 836676 w 1153477"/>
                  <a:gd name="connsiteY11" fmla="*/ 723150 h 950974"/>
                  <a:gd name="connsiteX12" fmla="*/ 642271 w 1153477"/>
                  <a:gd name="connsiteY12" fmla="*/ 848689 h 950974"/>
                  <a:gd name="connsiteX13" fmla="*/ 558832 w 1153477"/>
                  <a:gd name="connsiteY13" fmla="*/ 918031 h 950974"/>
                  <a:gd name="connsiteX14" fmla="*/ 644366 w 1153477"/>
                  <a:gd name="connsiteY14" fmla="*/ 949273 h 950974"/>
                  <a:gd name="connsiteX15" fmla="*/ 1153478 w 1153477"/>
                  <a:gd name="connsiteY15" fmla="*/ 207371 h 9509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153477" h="950974">
                    <a:moveTo>
                      <a:pt x="1153478" y="207371"/>
                    </a:moveTo>
                    <a:cubicBezTo>
                      <a:pt x="1153478" y="207371"/>
                      <a:pt x="545306" y="-165819"/>
                      <a:pt x="18383" y="89070"/>
                    </a:cubicBezTo>
                    <a:cubicBezTo>
                      <a:pt x="18383" y="89070"/>
                      <a:pt x="7906" y="127837"/>
                      <a:pt x="0" y="189273"/>
                    </a:cubicBezTo>
                    <a:cubicBezTo>
                      <a:pt x="113538" y="160032"/>
                      <a:pt x="223171" y="139362"/>
                      <a:pt x="340805" y="140029"/>
                    </a:cubicBezTo>
                    <a:cubicBezTo>
                      <a:pt x="384905" y="140315"/>
                      <a:pt x="429101" y="141077"/>
                      <a:pt x="473107" y="144125"/>
                    </a:cubicBezTo>
                    <a:cubicBezTo>
                      <a:pt x="497777" y="145839"/>
                      <a:pt x="547021" y="144030"/>
                      <a:pt x="565976" y="163270"/>
                    </a:cubicBezTo>
                    <a:cubicBezTo>
                      <a:pt x="569786" y="167175"/>
                      <a:pt x="576834" y="165937"/>
                      <a:pt x="580072" y="162032"/>
                    </a:cubicBezTo>
                    <a:cubicBezTo>
                      <a:pt x="605600" y="131076"/>
                      <a:pt x="653605" y="157460"/>
                      <a:pt x="682276" y="170604"/>
                    </a:cubicBezTo>
                    <a:cubicBezTo>
                      <a:pt x="711803" y="184035"/>
                      <a:pt x="739997" y="198132"/>
                      <a:pt x="771906" y="204894"/>
                    </a:cubicBezTo>
                    <a:cubicBezTo>
                      <a:pt x="840105" y="219468"/>
                      <a:pt x="931164" y="205942"/>
                      <a:pt x="982218" y="263092"/>
                    </a:cubicBezTo>
                    <a:cubicBezTo>
                      <a:pt x="1046417" y="334911"/>
                      <a:pt x="1026605" y="438162"/>
                      <a:pt x="991457" y="518076"/>
                    </a:cubicBezTo>
                    <a:cubicBezTo>
                      <a:pt x="956120" y="598277"/>
                      <a:pt x="898874" y="662856"/>
                      <a:pt x="836676" y="723150"/>
                    </a:cubicBezTo>
                    <a:cubicBezTo>
                      <a:pt x="779431" y="778585"/>
                      <a:pt x="718376" y="824686"/>
                      <a:pt x="642271" y="848689"/>
                    </a:cubicBezTo>
                    <a:cubicBezTo>
                      <a:pt x="617030" y="856690"/>
                      <a:pt x="543497" y="876788"/>
                      <a:pt x="558832" y="918031"/>
                    </a:cubicBezTo>
                    <a:cubicBezTo>
                      <a:pt x="571405" y="951940"/>
                      <a:pt x="610934" y="953559"/>
                      <a:pt x="644366" y="949273"/>
                    </a:cubicBezTo>
                    <a:cubicBezTo>
                      <a:pt x="814006" y="887265"/>
                      <a:pt x="1131570" y="705147"/>
                      <a:pt x="1153478" y="207371"/>
                    </a:cubicBezTo>
                    <a:close/>
                  </a:path>
                </a:pathLst>
              </a:custGeom>
              <a:solidFill>
                <a:srgbClr val="EBC9A4">
                  <a:alpha val="15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2" name="任意多边形: 形状 441">
                <a:extLst>
                  <a:ext uri="{FF2B5EF4-FFF2-40B4-BE49-F238E27FC236}">
                    <a16:creationId xmlns:a16="http://schemas.microsoft.com/office/drawing/2014/main" id="{8FE6D552-C122-97D7-1B08-B02063812359}"/>
                  </a:ext>
                </a:extLst>
              </p:cNvPr>
              <p:cNvSpPr/>
              <p:nvPr/>
            </p:nvSpPr>
            <p:spPr>
              <a:xfrm>
                <a:off x="1783774" y="112936"/>
                <a:ext cx="1372007" cy="698410"/>
              </a:xfrm>
              <a:custGeom>
                <a:avLst/>
                <a:gdLst>
                  <a:gd name="connsiteX0" fmla="*/ 209999 w 1372007"/>
                  <a:gd name="connsiteY0" fmla="*/ 85755 h 698410"/>
                  <a:gd name="connsiteX1" fmla="*/ 17879 w 1372007"/>
                  <a:gd name="connsiteY1" fmla="*/ 317213 h 698410"/>
                  <a:gd name="connsiteX2" fmla="*/ 2449 w 1372007"/>
                  <a:gd name="connsiteY2" fmla="*/ 545718 h 698410"/>
                  <a:gd name="connsiteX3" fmla="*/ 390212 w 1372007"/>
                  <a:gd name="connsiteY3" fmla="*/ 453230 h 698410"/>
                  <a:gd name="connsiteX4" fmla="*/ 435932 w 1372007"/>
                  <a:gd name="connsiteY4" fmla="*/ 316451 h 698410"/>
                  <a:gd name="connsiteX5" fmla="*/ 418882 w 1372007"/>
                  <a:gd name="connsiteY5" fmla="*/ 448372 h 698410"/>
                  <a:gd name="connsiteX6" fmla="*/ 850079 w 1372007"/>
                  <a:gd name="connsiteY6" fmla="*/ 466851 h 698410"/>
                  <a:gd name="connsiteX7" fmla="*/ 850841 w 1372007"/>
                  <a:gd name="connsiteY7" fmla="*/ 412939 h 698410"/>
                  <a:gd name="connsiteX8" fmla="*/ 883226 w 1372007"/>
                  <a:gd name="connsiteY8" fmla="*/ 488091 h 698410"/>
                  <a:gd name="connsiteX9" fmla="*/ 1176215 w 1372007"/>
                  <a:gd name="connsiteY9" fmla="*/ 562196 h 698410"/>
                  <a:gd name="connsiteX10" fmla="*/ 1171071 w 1372007"/>
                  <a:gd name="connsiteY10" fmla="*/ 444753 h 698410"/>
                  <a:gd name="connsiteX11" fmla="*/ 1226792 w 1372007"/>
                  <a:gd name="connsiteY11" fmla="*/ 628966 h 698410"/>
                  <a:gd name="connsiteX12" fmla="*/ 1344426 w 1372007"/>
                  <a:gd name="connsiteY12" fmla="*/ 684402 h 698410"/>
                  <a:gd name="connsiteX13" fmla="*/ 1257558 w 1372007"/>
                  <a:gd name="connsiteY13" fmla="*/ 258158 h 698410"/>
                  <a:gd name="connsiteX14" fmla="*/ 209999 w 1372007"/>
                  <a:gd name="connsiteY14" fmla="*/ 85755 h 698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372007" h="698410">
                    <a:moveTo>
                      <a:pt x="209999" y="85755"/>
                    </a:moveTo>
                    <a:cubicBezTo>
                      <a:pt x="209999" y="85755"/>
                      <a:pt x="44835" y="156717"/>
                      <a:pt x="17879" y="317213"/>
                    </a:cubicBezTo>
                    <a:cubicBezTo>
                      <a:pt x="-9076" y="477709"/>
                      <a:pt x="2449" y="545718"/>
                      <a:pt x="2449" y="545718"/>
                    </a:cubicBezTo>
                    <a:cubicBezTo>
                      <a:pt x="2449" y="545718"/>
                      <a:pt x="193044" y="422083"/>
                      <a:pt x="390212" y="453230"/>
                    </a:cubicBezTo>
                    <a:lnTo>
                      <a:pt x="435932" y="316451"/>
                    </a:lnTo>
                    <a:lnTo>
                      <a:pt x="418882" y="448372"/>
                    </a:lnTo>
                    <a:cubicBezTo>
                      <a:pt x="418882" y="448372"/>
                      <a:pt x="717586" y="381697"/>
                      <a:pt x="850079" y="466851"/>
                    </a:cubicBezTo>
                    <a:lnTo>
                      <a:pt x="850841" y="412939"/>
                    </a:lnTo>
                    <a:lnTo>
                      <a:pt x="883226" y="488091"/>
                    </a:lnTo>
                    <a:cubicBezTo>
                      <a:pt x="883226" y="488091"/>
                      <a:pt x="1125542" y="495521"/>
                      <a:pt x="1176215" y="562196"/>
                    </a:cubicBezTo>
                    <a:cubicBezTo>
                      <a:pt x="1226888" y="628871"/>
                      <a:pt x="1171071" y="444753"/>
                      <a:pt x="1171071" y="444753"/>
                    </a:cubicBezTo>
                    <a:lnTo>
                      <a:pt x="1226792" y="628966"/>
                    </a:lnTo>
                    <a:cubicBezTo>
                      <a:pt x="1226792" y="628966"/>
                      <a:pt x="1290229" y="596772"/>
                      <a:pt x="1344426" y="684402"/>
                    </a:cubicBezTo>
                    <a:cubicBezTo>
                      <a:pt x="1398623" y="772032"/>
                      <a:pt x="1374620" y="426560"/>
                      <a:pt x="1257558" y="258158"/>
                    </a:cubicBezTo>
                    <a:cubicBezTo>
                      <a:pt x="1140496" y="89756"/>
                      <a:pt x="1050770" y="-120937"/>
                      <a:pt x="209999" y="85755"/>
                    </a:cubicBezTo>
                    <a:close/>
                  </a:path>
                </a:pathLst>
              </a:custGeom>
              <a:solidFill>
                <a:srgbClr val="5C320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3" name="任意多边形: 形状 442">
                <a:extLst>
                  <a:ext uri="{FF2B5EF4-FFF2-40B4-BE49-F238E27FC236}">
                    <a16:creationId xmlns:a16="http://schemas.microsoft.com/office/drawing/2014/main" id="{E2692B49-1D16-302A-3B66-65FC911D5B58}"/>
                  </a:ext>
                </a:extLst>
              </p:cNvPr>
              <p:cNvSpPr/>
              <p:nvPr/>
            </p:nvSpPr>
            <p:spPr>
              <a:xfrm>
                <a:off x="2211990" y="68493"/>
                <a:ext cx="858321" cy="250802"/>
              </a:xfrm>
              <a:custGeom>
                <a:avLst/>
                <a:gdLst>
                  <a:gd name="connsiteX0" fmla="*/ 383476 w 858321"/>
                  <a:gd name="connsiteY0" fmla="*/ 31233 h 250802"/>
                  <a:gd name="connsiteX1" fmla="*/ 192691 w 858321"/>
                  <a:gd name="connsiteY1" fmla="*/ 4468 h 250802"/>
                  <a:gd name="connsiteX2" fmla="*/ 353282 w 858321"/>
                  <a:gd name="connsiteY2" fmla="*/ 40854 h 250802"/>
                  <a:gd name="connsiteX3" fmla="*/ 0 w 858321"/>
                  <a:gd name="connsiteY3" fmla="*/ 100575 h 250802"/>
                  <a:gd name="connsiteX4" fmla="*/ 366522 w 858321"/>
                  <a:gd name="connsiteY4" fmla="*/ 65809 h 250802"/>
                  <a:gd name="connsiteX5" fmla="*/ 377000 w 858321"/>
                  <a:gd name="connsiteY5" fmla="*/ 127626 h 250802"/>
                  <a:gd name="connsiteX6" fmla="*/ 393097 w 858321"/>
                  <a:gd name="connsiteY6" fmla="*/ 88574 h 250802"/>
                  <a:gd name="connsiteX7" fmla="*/ 611410 w 858321"/>
                  <a:gd name="connsiteY7" fmla="*/ 224210 h 250802"/>
                  <a:gd name="connsiteX8" fmla="*/ 443198 w 858321"/>
                  <a:gd name="connsiteY8" fmla="*/ 61999 h 250802"/>
                  <a:gd name="connsiteX9" fmla="*/ 737426 w 858321"/>
                  <a:gd name="connsiteY9" fmla="*/ 243927 h 250802"/>
                  <a:gd name="connsiteX10" fmla="*/ 487394 w 858321"/>
                  <a:gd name="connsiteY10" fmla="*/ 54570 h 250802"/>
                  <a:gd name="connsiteX11" fmla="*/ 842677 w 858321"/>
                  <a:gd name="connsiteY11" fmla="*/ 219162 h 250802"/>
                  <a:gd name="connsiteX12" fmla="*/ 848582 w 858321"/>
                  <a:gd name="connsiteY12" fmla="*/ 229734 h 250802"/>
                  <a:gd name="connsiteX13" fmla="*/ 446818 w 858321"/>
                  <a:gd name="connsiteY13" fmla="*/ 29709 h 250802"/>
                  <a:gd name="connsiteX14" fmla="*/ 383476 w 858321"/>
                  <a:gd name="connsiteY14" fmla="*/ 31233 h 250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858321" h="250802">
                    <a:moveTo>
                      <a:pt x="383476" y="31233"/>
                    </a:moveTo>
                    <a:cubicBezTo>
                      <a:pt x="383476" y="31233"/>
                      <a:pt x="248602" y="-14106"/>
                      <a:pt x="192691" y="4468"/>
                    </a:cubicBezTo>
                    <a:cubicBezTo>
                      <a:pt x="136779" y="23042"/>
                      <a:pt x="353282" y="40854"/>
                      <a:pt x="353282" y="40854"/>
                    </a:cubicBezTo>
                    <a:lnTo>
                      <a:pt x="0" y="100575"/>
                    </a:lnTo>
                    <a:lnTo>
                      <a:pt x="366522" y="65809"/>
                    </a:lnTo>
                    <a:lnTo>
                      <a:pt x="377000" y="127626"/>
                    </a:lnTo>
                    <a:lnTo>
                      <a:pt x="393097" y="88574"/>
                    </a:lnTo>
                    <a:cubicBezTo>
                      <a:pt x="393097" y="88574"/>
                      <a:pt x="596456" y="163155"/>
                      <a:pt x="611410" y="224210"/>
                    </a:cubicBezTo>
                    <a:lnTo>
                      <a:pt x="443198" y="61999"/>
                    </a:lnTo>
                    <a:cubicBezTo>
                      <a:pt x="443198" y="61999"/>
                      <a:pt x="704850" y="158583"/>
                      <a:pt x="737426" y="243927"/>
                    </a:cubicBezTo>
                    <a:cubicBezTo>
                      <a:pt x="737426" y="243927"/>
                      <a:pt x="535305" y="69143"/>
                      <a:pt x="487394" y="54570"/>
                    </a:cubicBezTo>
                    <a:cubicBezTo>
                      <a:pt x="441389" y="40568"/>
                      <a:pt x="782288" y="132960"/>
                      <a:pt x="842677" y="219162"/>
                    </a:cubicBezTo>
                    <a:cubicBezTo>
                      <a:pt x="845153" y="222686"/>
                      <a:pt x="847154" y="226210"/>
                      <a:pt x="848582" y="229734"/>
                    </a:cubicBezTo>
                    <a:cubicBezTo>
                      <a:pt x="886301" y="318698"/>
                      <a:pt x="826960" y="101623"/>
                      <a:pt x="446818" y="29709"/>
                    </a:cubicBezTo>
                    <a:lnTo>
                      <a:pt x="383476" y="31233"/>
                    </a:lnTo>
                    <a:close/>
                  </a:path>
                </a:pathLst>
              </a:custGeom>
              <a:solidFill>
                <a:srgbClr val="FFFFFF">
                  <a:alpha val="14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4" name="任意多边形: 形状 443">
                <a:extLst>
                  <a:ext uri="{FF2B5EF4-FFF2-40B4-BE49-F238E27FC236}">
                    <a16:creationId xmlns:a16="http://schemas.microsoft.com/office/drawing/2014/main" id="{1AE459BB-B727-0AC6-613F-6002D54019A1}"/>
                  </a:ext>
                </a:extLst>
              </p:cNvPr>
              <p:cNvSpPr/>
              <p:nvPr/>
            </p:nvSpPr>
            <p:spPr>
              <a:xfrm>
                <a:off x="874204" y="2016858"/>
                <a:ext cx="1206068" cy="1183065"/>
              </a:xfrm>
              <a:custGeom>
                <a:avLst/>
                <a:gdLst>
                  <a:gd name="connsiteX0" fmla="*/ 1077659 w 1206068"/>
                  <a:gd name="connsiteY0" fmla="*/ 1183066 h 1183065"/>
                  <a:gd name="connsiteX1" fmla="*/ 1187101 w 1206068"/>
                  <a:gd name="connsiteY1" fmla="*/ 847976 h 1183065"/>
                  <a:gd name="connsiteX2" fmla="*/ 1205103 w 1206068"/>
                  <a:gd name="connsiteY2" fmla="*/ 394967 h 1183065"/>
                  <a:gd name="connsiteX3" fmla="*/ 1197388 w 1206068"/>
                  <a:gd name="connsiteY3" fmla="*/ 154366 h 1183065"/>
                  <a:gd name="connsiteX4" fmla="*/ 1134142 w 1206068"/>
                  <a:gd name="connsiteY4" fmla="*/ 2632 h 1183065"/>
                  <a:gd name="connsiteX5" fmla="*/ 1114330 w 1206068"/>
                  <a:gd name="connsiteY5" fmla="*/ 6157 h 1183065"/>
                  <a:gd name="connsiteX6" fmla="*/ 935450 w 1206068"/>
                  <a:gd name="connsiteY6" fmla="*/ 247520 h 1183065"/>
                  <a:gd name="connsiteX7" fmla="*/ 855155 w 1206068"/>
                  <a:gd name="connsiteY7" fmla="*/ 362963 h 1183065"/>
                  <a:gd name="connsiteX8" fmla="*/ 711232 w 1206068"/>
                  <a:gd name="connsiteY8" fmla="*/ 435925 h 1183065"/>
                  <a:gd name="connsiteX9" fmla="*/ 343471 w 1206068"/>
                  <a:gd name="connsiteY9" fmla="*/ 394586 h 1183065"/>
                  <a:gd name="connsiteX10" fmla="*/ 90297 w 1206068"/>
                  <a:gd name="connsiteY10" fmla="*/ 369821 h 1183065"/>
                  <a:gd name="connsiteX11" fmla="*/ 83058 w 1206068"/>
                  <a:gd name="connsiteY11" fmla="*/ 350200 h 1183065"/>
                  <a:gd name="connsiteX12" fmla="*/ 0 w 1206068"/>
                  <a:gd name="connsiteY12" fmla="*/ 360868 h 1183065"/>
                  <a:gd name="connsiteX13" fmla="*/ 852773 w 1206068"/>
                  <a:gd name="connsiteY13" fmla="*/ 604898 h 1183065"/>
                  <a:gd name="connsiteX14" fmla="*/ 1113092 w 1206068"/>
                  <a:gd name="connsiteY14" fmla="*/ 135030 h 1183065"/>
                  <a:gd name="connsiteX15" fmla="*/ 1119473 w 1206068"/>
                  <a:gd name="connsiteY15" fmla="*/ 585848 h 1183065"/>
                  <a:gd name="connsiteX16" fmla="*/ 903542 w 1206068"/>
                  <a:gd name="connsiteY16" fmla="*/ 1176398 h 1183065"/>
                  <a:gd name="connsiteX17" fmla="*/ 1077659 w 1206068"/>
                  <a:gd name="connsiteY17" fmla="*/ 1183066 h 1183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206068" h="1183065">
                    <a:moveTo>
                      <a:pt x="1077659" y="1183066"/>
                    </a:moveTo>
                    <a:cubicBezTo>
                      <a:pt x="1144143" y="1086387"/>
                      <a:pt x="1171670" y="950179"/>
                      <a:pt x="1187101" y="847976"/>
                    </a:cubicBezTo>
                    <a:cubicBezTo>
                      <a:pt x="1209770" y="697672"/>
                      <a:pt x="1201865" y="546319"/>
                      <a:pt x="1205103" y="394967"/>
                    </a:cubicBezTo>
                    <a:cubicBezTo>
                      <a:pt x="1206818" y="314767"/>
                      <a:pt x="1207294" y="234090"/>
                      <a:pt x="1197388" y="154366"/>
                    </a:cubicBezTo>
                    <a:cubicBezTo>
                      <a:pt x="1190720" y="101216"/>
                      <a:pt x="1178243" y="37970"/>
                      <a:pt x="1134142" y="2632"/>
                    </a:cubicBezTo>
                    <a:cubicBezTo>
                      <a:pt x="1127760" y="-2511"/>
                      <a:pt x="1119092" y="537"/>
                      <a:pt x="1114330" y="6157"/>
                    </a:cubicBezTo>
                    <a:cubicBezTo>
                      <a:pt x="1049084" y="83881"/>
                      <a:pt x="984218" y="157890"/>
                      <a:pt x="935450" y="247520"/>
                    </a:cubicBezTo>
                    <a:cubicBezTo>
                      <a:pt x="912971" y="288954"/>
                      <a:pt x="888301" y="329149"/>
                      <a:pt x="855155" y="362963"/>
                    </a:cubicBezTo>
                    <a:cubicBezTo>
                      <a:pt x="816578" y="402301"/>
                      <a:pt x="763143" y="421447"/>
                      <a:pt x="711232" y="435925"/>
                    </a:cubicBezTo>
                    <a:cubicBezTo>
                      <a:pt x="589693" y="469834"/>
                      <a:pt x="459772" y="429829"/>
                      <a:pt x="343471" y="394586"/>
                    </a:cubicBezTo>
                    <a:cubicBezTo>
                      <a:pt x="260699" y="369535"/>
                      <a:pt x="175546" y="371631"/>
                      <a:pt x="90297" y="369821"/>
                    </a:cubicBezTo>
                    <a:cubicBezTo>
                      <a:pt x="92869" y="363058"/>
                      <a:pt x="91345" y="354200"/>
                      <a:pt x="83058" y="350200"/>
                    </a:cubicBezTo>
                    <a:cubicBezTo>
                      <a:pt x="34766" y="326482"/>
                      <a:pt x="10192" y="335817"/>
                      <a:pt x="0" y="360868"/>
                    </a:cubicBezTo>
                    <a:cubicBezTo>
                      <a:pt x="95441" y="392967"/>
                      <a:pt x="799529" y="628520"/>
                      <a:pt x="852773" y="604898"/>
                    </a:cubicBezTo>
                    <a:cubicBezTo>
                      <a:pt x="909923" y="579466"/>
                      <a:pt x="1113092" y="135030"/>
                      <a:pt x="1113092" y="135030"/>
                    </a:cubicBezTo>
                    <a:lnTo>
                      <a:pt x="1119473" y="585848"/>
                    </a:lnTo>
                    <a:lnTo>
                      <a:pt x="903542" y="1176398"/>
                    </a:lnTo>
                    <a:cubicBezTo>
                      <a:pt x="903827" y="1176398"/>
                      <a:pt x="972122" y="1179065"/>
                      <a:pt x="1077659" y="1183066"/>
                    </a:cubicBezTo>
                    <a:close/>
                  </a:path>
                </a:pathLst>
              </a:custGeom>
              <a:solidFill>
                <a:srgbClr val="009FA2">
                  <a:alpha val="8000"/>
                </a:srgbClr>
              </a:solidFill>
              <a:ln w="9525" cap="flat">
                <a:solidFill>
                  <a:srgbClr val="009FA2">
                    <a:alpha val="8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537" name="任意多边形: 形状 536">
            <a:extLst>
              <a:ext uri="{FF2B5EF4-FFF2-40B4-BE49-F238E27FC236}">
                <a16:creationId xmlns:a16="http://schemas.microsoft.com/office/drawing/2014/main" id="{BDF9F81C-FD07-975A-CF88-2372F109E650}"/>
              </a:ext>
            </a:extLst>
          </p:cNvPr>
          <p:cNvSpPr/>
          <p:nvPr/>
        </p:nvSpPr>
        <p:spPr>
          <a:xfrm rot="1731467">
            <a:off x="1836917" y="859463"/>
            <a:ext cx="3076669" cy="2938628"/>
          </a:xfrm>
          <a:custGeom>
            <a:avLst/>
            <a:gdLst>
              <a:gd name="connsiteX0" fmla="*/ 427940 w 1277866"/>
              <a:gd name="connsiteY0" fmla="*/ 1147860 h 1220531"/>
              <a:gd name="connsiteX1" fmla="*/ 301450 w 1277866"/>
              <a:gd name="connsiteY1" fmla="*/ 1214322 h 1220531"/>
              <a:gd name="connsiteX2" fmla="*/ 224562 w 1277866"/>
              <a:gd name="connsiteY2" fmla="*/ 1158448 h 1220531"/>
              <a:gd name="connsiteX3" fmla="*/ 248752 w 1277866"/>
              <a:gd name="connsiteY3" fmla="*/ 1017623 h 1220531"/>
              <a:gd name="connsiteX4" fmla="*/ 118352 w 1277866"/>
              <a:gd name="connsiteY4" fmla="*/ 616324 h 1220531"/>
              <a:gd name="connsiteX5" fmla="*/ 16053 w 1277866"/>
              <a:gd name="connsiteY5" fmla="*/ 516631 h 1220531"/>
              <a:gd name="connsiteX6" fmla="*/ 45456 w 1277866"/>
              <a:gd name="connsiteY6" fmla="*/ 426222 h 1220531"/>
              <a:gd name="connsiteX7" fmla="*/ 186851 w 1277866"/>
              <a:gd name="connsiteY7" fmla="*/ 405697 h 1220531"/>
              <a:gd name="connsiteX8" fmla="*/ 528203 w 1277866"/>
              <a:gd name="connsiteY8" fmla="*/ 157685 h 1220531"/>
              <a:gd name="connsiteX9" fmla="*/ 591408 w 1277866"/>
              <a:gd name="connsiteY9" fmla="*/ 29566 h 1220531"/>
              <a:gd name="connsiteX10" fmla="*/ 686459 w 1277866"/>
              <a:gd name="connsiteY10" fmla="*/ 29566 h 1220531"/>
              <a:gd name="connsiteX11" fmla="*/ 749663 w 1277866"/>
              <a:gd name="connsiteY11" fmla="*/ 157685 h 1220531"/>
              <a:gd name="connsiteX12" fmla="*/ 1091015 w 1277866"/>
              <a:gd name="connsiteY12" fmla="*/ 405697 h 1220531"/>
              <a:gd name="connsiteX13" fmla="*/ 1232411 w 1277866"/>
              <a:gd name="connsiteY13" fmla="*/ 426222 h 1220531"/>
              <a:gd name="connsiteX14" fmla="*/ 1261814 w 1277866"/>
              <a:gd name="connsiteY14" fmla="*/ 516631 h 1220531"/>
              <a:gd name="connsiteX15" fmla="*/ 1159514 w 1277866"/>
              <a:gd name="connsiteY15" fmla="*/ 616324 h 1220531"/>
              <a:gd name="connsiteX16" fmla="*/ 1029114 w 1277866"/>
              <a:gd name="connsiteY16" fmla="*/ 1017623 h 1220531"/>
              <a:gd name="connsiteX17" fmla="*/ 1053304 w 1277866"/>
              <a:gd name="connsiteY17" fmla="*/ 1158448 h 1220531"/>
              <a:gd name="connsiteX18" fmla="*/ 976417 w 1277866"/>
              <a:gd name="connsiteY18" fmla="*/ 1214322 h 1220531"/>
              <a:gd name="connsiteX19" fmla="*/ 849927 w 1277866"/>
              <a:gd name="connsiteY19" fmla="*/ 1147860 h 1220531"/>
              <a:gd name="connsiteX20" fmla="*/ 427940 w 1277866"/>
              <a:gd name="connsiteY20" fmla="*/ 1147860 h 1220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77866" h="1220531">
                <a:moveTo>
                  <a:pt x="427940" y="1147860"/>
                </a:moveTo>
                <a:lnTo>
                  <a:pt x="301450" y="1214322"/>
                </a:lnTo>
                <a:cubicBezTo>
                  <a:pt x="262517" y="1234766"/>
                  <a:pt x="217068" y="1201779"/>
                  <a:pt x="224562" y="1158448"/>
                </a:cubicBezTo>
                <a:lnTo>
                  <a:pt x="248752" y="1017623"/>
                </a:lnTo>
                <a:cubicBezTo>
                  <a:pt x="274001" y="870526"/>
                  <a:pt x="225213" y="720497"/>
                  <a:pt x="118352" y="616324"/>
                </a:cubicBezTo>
                <a:lnTo>
                  <a:pt x="16053" y="516631"/>
                </a:lnTo>
                <a:cubicBezTo>
                  <a:pt x="-15387" y="485924"/>
                  <a:pt x="1962" y="432494"/>
                  <a:pt x="45456" y="426222"/>
                </a:cubicBezTo>
                <a:lnTo>
                  <a:pt x="186851" y="405697"/>
                </a:lnTo>
                <a:cubicBezTo>
                  <a:pt x="334518" y="384276"/>
                  <a:pt x="462148" y="291506"/>
                  <a:pt x="528203" y="157685"/>
                </a:cubicBezTo>
                <a:lnTo>
                  <a:pt x="591408" y="29566"/>
                </a:lnTo>
                <a:cubicBezTo>
                  <a:pt x="610874" y="-9855"/>
                  <a:pt x="667074" y="-9855"/>
                  <a:pt x="686459" y="29566"/>
                </a:cubicBezTo>
                <a:lnTo>
                  <a:pt x="749663" y="157685"/>
                </a:lnTo>
                <a:cubicBezTo>
                  <a:pt x="815718" y="291506"/>
                  <a:pt x="943348" y="384195"/>
                  <a:pt x="1091015" y="405697"/>
                </a:cubicBezTo>
                <a:lnTo>
                  <a:pt x="1232411" y="426222"/>
                </a:lnTo>
                <a:cubicBezTo>
                  <a:pt x="1275905" y="432575"/>
                  <a:pt x="1293253" y="486006"/>
                  <a:pt x="1261814" y="516631"/>
                </a:cubicBezTo>
                <a:lnTo>
                  <a:pt x="1159514" y="616324"/>
                </a:lnTo>
                <a:cubicBezTo>
                  <a:pt x="1052653" y="720497"/>
                  <a:pt x="1003946" y="870526"/>
                  <a:pt x="1029114" y="1017623"/>
                </a:cubicBezTo>
                <a:lnTo>
                  <a:pt x="1053304" y="1158448"/>
                </a:lnTo>
                <a:cubicBezTo>
                  <a:pt x="1060717" y="1201779"/>
                  <a:pt x="1015268" y="1234766"/>
                  <a:pt x="976417" y="1214322"/>
                </a:cubicBezTo>
                <a:lnTo>
                  <a:pt x="849927" y="1147860"/>
                </a:lnTo>
                <a:cubicBezTo>
                  <a:pt x="717817" y="1078465"/>
                  <a:pt x="560050" y="1078465"/>
                  <a:pt x="427940" y="1147860"/>
                </a:cubicBezTo>
                <a:close/>
              </a:path>
            </a:pathLst>
          </a:custGeom>
          <a:noFill/>
          <a:ln w="25400" cap="rnd">
            <a:gradFill>
              <a:gsLst>
                <a:gs pos="0">
                  <a:srgbClr val="58BC46"/>
                </a:gs>
                <a:gs pos="100000">
                  <a:srgbClr val="BCE8D7">
                    <a:alpha val="0"/>
                  </a:srgbClr>
                </a:gs>
              </a:gsLst>
              <a:lin ang="5400000" scaled="1"/>
            </a:gradFill>
            <a:prstDash val="solid"/>
            <a:round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38" name="矩形: 圆角 537">
            <a:extLst>
              <a:ext uri="{FF2B5EF4-FFF2-40B4-BE49-F238E27FC236}">
                <a16:creationId xmlns:a16="http://schemas.microsoft.com/office/drawing/2014/main" id="{7DA6E68C-DCD1-B393-5546-1BF8BAFE06D7}"/>
              </a:ext>
            </a:extLst>
          </p:cNvPr>
          <p:cNvSpPr/>
          <p:nvPr/>
        </p:nvSpPr>
        <p:spPr>
          <a:xfrm>
            <a:off x="4835235" y="1774463"/>
            <a:ext cx="3239106" cy="527862"/>
          </a:xfrm>
          <a:prstGeom prst="roundRect">
            <a:avLst>
              <a:gd name="adj" fmla="val 50000"/>
            </a:avLst>
          </a:prstGeom>
          <a:solidFill>
            <a:srgbClr val="BCE8D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F58C7FB-5162-1A1C-B233-F20707D50DA2}"/>
              </a:ext>
            </a:extLst>
          </p:cNvPr>
          <p:cNvSpPr txBox="1"/>
          <p:nvPr/>
        </p:nvSpPr>
        <p:spPr>
          <a:xfrm>
            <a:off x="5448100" y="1815534"/>
            <a:ext cx="20828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添加标题文本</a:t>
            </a:r>
          </a:p>
        </p:txBody>
      </p:sp>
      <p:sp>
        <p:nvSpPr>
          <p:cNvPr id="535" name="任意多边形: 形状 534">
            <a:extLst>
              <a:ext uri="{FF2B5EF4-FFF2-40B4-BE49-F238E27FC236}">
                <a16:creationId xmlns:a16="http://schemas.microsoft.com/office/drawing/2014/main" id="{9024FCDB-BF02-2BA7-B17B-B108EF8598FC}"/>
              </a:ext>
            </a:extLst>
          </p:cNvPr>
          <p:cNvSpPr/>
          <p:nvPr/>
        </p:nvSpPr>
        <p:spPr>
          <a:xfrm rot="2300262">
            <a:off x="1662225" y="1097859"/>
            <a:ext cx="2897354" cy="2767360"/>
          </a:xfrm>
          <a:custGeom>
            <a:avLst/>
            <a:gdLst>
              <a:gd name="connsiteX0" fmla="*/ 427940 w 1277866"/>
              <a:gd name="connsiteY0" fmla="*/ 1147860 h 1220531"/>
              <a:gd name="connsiteX1" fmla="*/ 301450 w 1277866"/>
              <a:gd name="connsiteY1" fmla="*/ 1214322 h 1220531"/>
              <a:gd name="connsiteX2" fmla="*/ 224562 w 1277866"/>
              <a:gd name="connsiteY2" fmla="*/ 1158448 h 1220531"/>
              <a:gd name="connsiteX3" fmla="*/ 248752 w 1277866"/>
              <a:gd name="connsiteY3" fmla="*/ 1017623 h 1220531"/>
              <a:gd name="connsiteX4" fmla="*/ 118352 w 1277866"/>
              <a:gd name="connsiteY4" fmla="*/ 616324 h 1220531"/>
              <a:gd name="connsiteX5" fmla="*/ 16053 w 1277866"/>
              <a:gd name="connsiteY5" fmla="*/ 516631 h 1220531"/>
              <a:gd name="connsiteX6" fmla="*/ 45456 w 1277866"/>
              <a:gd name="connsiteY6" fmla="*/ 426222 h 1220531"/>
              <a:gd name="connsiteX7" fmla="*/ 186851 w 1277866"/>
              <a:gd name="connsiteY7" fmla="*/ 405697 h 1220531"/>
              <a:gd name="connsiteX8" fmla="*/ 528203 w 1277866"/>
              <a:gd name="connsiteY8" fmla="*/ 157685 h 1220531"/>
              <a:gd name="connsiteX9" fmla="*/ 591408 w 1277866"/>
              <a:gd name="connsiteY9" fmla="*/ 29566 h 1220531"/>
              <a:gd name="connsiteX10" fmla="*/ 686459 w 1277866"/>
              <a:gd name="connsiteY10" fmla="*/ 29566 h 1220531"/>
              <a:gd name="connsiteX11" fmla="*/ 749663 w 1277866"/>
              <a:gd name="connsiteY11" fmla="*/ 157685 h 1220531"/>
              <a:gd name="connsiteX12" fmla="*/ 1091015 w 1277866"/>
              <a:gd name="connsiteY12" fmla="*/ 405697 h 1220531"/>
              <a:gd name="connsiteX13" fmla="*/ 1232411 w 1277866"/>
              <a:gd name="connsiteY13" fmla="*/ 426222 h 1220531"/>
              <a:gd name="connsiteX14" fmla="*/ 1261814 w 1277866"/>
              <a:gd name="connsiteY14" fmla="*/ 516631 h 1220531"/>
              <a:gd name="connsiteX15" fmla="*/ 1159514 w 1277866"/>
              <a:gd name="connsiteY15" fmla="*/ 616324 h 1220531"/>
              <a:gd name="connsiteX16" fmla="*/ 1029114 w 1277866"/>
              <a:gd name="connsiteY16" fmla="*/ 1017623 h 1220531"/>
              <a:gd name="connsiteX17" fmla="*/ 1053304 w 1277866"/>
              <a:gd name="connsiteY17" fmla="*/ 1158448 h 1220531"/>
              <a:gd name="connsiteX18" fmla="*/ 976417 w 1277866"/>
              <a:gd name="connsiteY18" fmla="*/ 1214322 h 1220531"/>
              <a:gd name="connsiteX19" fmla="*/ 849927 w 1277866"/>
              <a:gd name="connsiteY19" fmla="*/ 1147860 h 1220531"/>
              <a:gd name="connsiteX20" fmla="*/ 427940 w 1277866"/>
              <a:gd name="connsiteY20" fmla="*/ 1147860 h 1220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77866" h="1220531">
                <a:moveTo>
                  <a:pt x="427940" y="1147860"/>
                </a:moveTo>
                <a:lnTo>
                  <a:pt x="301450" y="1214322"/>
                </a:lnTo>
                <a:cubicBezTo>
                  <a:pt x="262517" y="1234766"/>
                  <a:pt x="217068" y="1201779"/>
                  <a:pt x="224562" y="1158448"/>
                </a:cubicBezTo>
                <a:lnTo>
                  <a:pt x="248752" y="1017623"/>
                </a:lnTo>
                <a:cubicBezTo>
                  <a:pt x="274001" y="870526"/>
                  <a:pt x="225213" y="720497"/>
                  <a:pt x="118352" y="616324"/>
                </a:cubicBezTo>
                <a:lnTo>
                  <a:pt x="16053" y="516631"/>
                </a:lnTo>
                <a:cubicBezTo>
                  <a:pt x="-15387" y="485924"/>
                  <a:pt x="1962" y="432494"/>
                  <a:pt x="45456" y="426222"/>
                </a:cubicBezTo>
                <a:lnTo>
                  <a:pt x="186851" y="405697"/>
                </a:lnTo>
                <a:cubicBezTo>
                  <a:pt x="334518" y="384276"/>
                  <a:pt x="462148" y="291506"/>
                  <a:pt x="528203" y="157685"/>
                </a:cubicBezTo>
                <a:lnTo>
                  <a:pt x="591408" y="29566"/>
                </a:lnTo>
                <a:cubicBezTo>
                  <a:pt x="610874" y="-9855"/>
                  <a:pt x="667074" y="-9855"/>
                  <a:pt x="686459" y="29566"/>
                </a:cubicBezTo>
                <a:lnTo>
                  <a:pt x="749663" y="157685"/>
                </a:lnTo>
                <a:cubicBezTo>
                  <a:pt x="815718" y="291506"/>
                  <a:pt x="943348" y="384195"/>
                  <a:pt x="1091015" y="405697"/>
                </a:cubicBezTo>
                <a:lnTo>
                  <a:pt x="1232411" y="426222"/>
                </a:lnTo>
                <a:cubicBezTo>
                  <a:pt x="1275905" y="432575"/>
                  <a:pt x="1293253" y="486006"/>
                  <a:pt x="1261814" y="516631"/>
                </a:cubicBezTo>
                <a:lnTo>
                  <a:pt x="1159514" y="616324"/>
                </a:lnTo>
                <a:cubicBezTo>
                  <a:pt x="1052653" y="720497"/>
                  <a:pt x="1003946" y="870526"/>
                  <a:pt x="1029114" y="1017623"/>
                </a:cubicBezTo>
                <a:lnTo>
                  <a:pt x="1053304" y="1158448"/>
                </a:lnTo>
                <a:cubicBezTo>
                  <a:pt x="1060717" y="1201779"/>
                  <a:pt x="1015268" y="1234766"/>
                  <a:pt x="976417" y="1214322"/>
                </a:cubicBezTo>
                <a:lnTo>
                  <a:pt x="849927" y="1147860"/>
                </a:lnTo>
                <a:cubicBezTo>
                  <a:pt x="717817" y="1078465"/>
                  <a:pt x="560050" y="1078465"/>
                  <a:pt x="427940" y="1147860"/>
                </a:cubicBezTo>
                <a:close/>
              </a:path>
            </a:pathLst>
          </a:custGeom>
          <a:solidFill>
            <a:srgbClr val="58BC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BABC793-FFF7-A257-981C-569AA2322C01}"/>
              </a:ext>
            </a:extLst>
          </p:cNvPr>
          <p:cNvSpPr txBox="1"/>
          <p:nvPr/>
        </p:nvSpPr>
        <p:spPr>
          <a:xfrm>
            <a:off x="2357373" y="2023450"/>
            <a:ext cx="133882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80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E497591-3CD8-6198-E99E-8250BFFF7CBB}"/>
              </a:ext>
            </a:extLst>
          </p:cNvPr>
          <p:cNvSpPr txBox="1"/>
          <p:nvPr/>
        </p:nvSpPr>
        <p:spPr>
          <a:xfrm>
            <a:off x="4808144" y="2467883"/>
            <a:ext cx="5026483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147691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>
            <a:extLst>
              <a:ext uri="{FF2B5EF4-FFF2-40B4-BE49-F238E27FC236}">
                <a16:creationId xmlns:a16="http://schemas.microsoft.com/office/drawing/2014/main" id="{BC89895F-B7CE-E167-DC57-1800A83F3302}"/>
              </a:ext>
            </a:extLst>
          </p:cNvPr>
          <p:cNvSpPr txBox="1"/>
          <p:nvPr/>
        </p:nvSpPr>
        <p:spPr>
          <a:xfrm>
            <a:off x="1349957" y="339444"/>
            <a:ext cx="456475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单击此处添加标题文本</a:t>
            </a: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0E48E344-1F95-7A98-FB12-0516672124A0}"/>
              </a:ext>
            </a:extLst>
          </p:cNvPr>
          <p:cNvSpPr/>
          <p:nvPr/>
        </p:nvSpPr>
        <p:spPr>
          <a:xfrm rot="2300262">
            <a:off x="589704" y="271324"/>
            <a:ext cx="782646" cy="747532"/>
          </a:xfrm>
          <a:custGeom>
            <a:avLst/>
            <a:gdLst>
              <a:gd name="connsiteX0" fmla="*/ 427940 w 1277866"/>
              <a:gd name="connsiteY0" fmla="*/ 1147860 h 1220531"/>
              <a:gd name="connsiteX1" fmla="*/ 301450 w 1277866"/>
              <a:gd name="connsiteY1" fmla="*/ 1214322 h 1220531"/>
              <a:gd name="connsiteX2" fmla="*/ 224562 w 1277866"/>
              <a:gd name="connsiteY2" fmla="*/ 1158448 h 1220531"/>
              <a:gd name="connsiteX3" fmla="*/ 248752 w 1277866"/>
              <a:gd name="connsiteY3" fmla="*/ 1017623 h 1220531"/>
              <a:gd name="connsiteX4" fmla="*/ 118352 w 1277866"/>
              <a:gd name="connsiteY4" fmla="*/ 616324 h 1220531"/>
              <a:gd name="connsiteX5" fmla="*/ 16053 w 1277866"/>
              <a:gd name="connsiteY5" fmla="*/ 516631 h 1220531"/>
              <a:gd name="connsiteX6" fmla="*/ 45456 w 1277866"/>
              <a:gd name="connsiteY6" fmla="*/ 426222 h 1220531"/>
              <a:gd name="connsiteX7" fmla="*/ 186851 w 1277866"/>
              <a:gd name="connsiteY7" fmla="*/ 405697 h 1220531"/>
              <a:gd name="connsiteX8" fmla="*/ 528203 w 1277866"/>
              <a:gd name="connsiteY8" fmla="*/ 157685 h 1220531"/>
              <a:gd name="connsiteX9" fmla="*/ 591408 w 1277866"/>
              <a:gd name="connsiteY9" fmla="*/ 29566 h 1220531"/>
              <a:gd name="connsiteX10" fmla="*/ 686459 w 1277866"/>
              <a:gd name="connsiteY10" fmla="*/ 29566 h 1220531"/>
              <a:gd name="connsiteX11" fmla="*/ 749663 w 1277866"/>
              <a:gd name="connsiteY11" fmla="*/ 157685 h 1220531"/>
              <a:gd name="connsiteX12" fmla="*/ 1091015 w 1277866"/>
              <a:gd name="connsiteY12" fmla="*/ 405697 h 1220531"/>
              <a:gd name="connsiteX13" fmla="*/ 1232411 w 1277866"/>
              <a:gd name="connsiteY13" fmla="*/ 426222 h 1220531"/>
              <a:gd name="connsiteX14" fmla="*/ 1261814 w 1277866"/>
              <a:gd name="connsiteY14" fmla="*/ 516631 h 1220531"/>
              <a:gd name="connsiteX15" fmla="*/ 1159514 w 1277866"/>
              <a:gd name="connsiteY15" fmla="*/ 616324 h 1220531"/>
              <a:gd name="connsiteX16" fmla="*/ 1029114 w 1277866"/>
              <a:gd name="connsiteY16" fmla="*/ 1017623 h 1220531"/>
              <a:gd name="connsiteX17" fmla="*/ 1053304 w 1277866"/>
              <a:gd name="connsiteY17" fmla="*/ 1158448 h 1220531"/>
              <a:gd name="connsiteX18" fmla="*/ 976417 w 1277866"/>
              <a:gd name="connsiteY18" fmla="*/ 1214322 h 1220531"/>
              <a:gd name="connsiteX19" fmla="*/ 849927 w 1277866"/>
              <a:gd name="connsiteY19" fmla="*/ 1147860 h 1220531"/>
              <a:gd name="connsiteX20" fmla="*/ 427940 w 1277866"/>
              <a:gd name="connsiteY20" fmla="*/ 1147860 h 1220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77866" h="1220531">
                <a:moveTo>
                  <a:pt x="427940" y="1147860"/>
                </a:moveTo>
                <a:lnTo>
                  <a:pt x="301450" y="1214322"/>
                </a:lnTo>
                <a:cubicBezTo>
                  <a:pt x="262517" y="1234766"/>
                  <a:pt x="217068" y="1201779"/>
                  <a:pt x="224562" y="1158448"/>
                </a:cubicBezTo>
                <a:lnTo>
                  <a:pt x="248752" y="1017623"/>
                </a:lnTo>
                <a:cubicBezTo>
                  <a:pt x="274001" y="870526"/>
                  <a:pt x="225213" y="720497"/>
                  <a:pt x="118352" y="616324"/>
                </a:cubicBezTo>
                <a:lnTo>
                  <a:pt x="16053" y="516631"/>
                </a:lnTo>
                <a:cubicBezTo>
                  <a:pt x="-15387" y="485924"/>
                  <a:pt x="1962" y="432494"/>
                  <a:pt x="45456" y="426222"/>
                </a:cubicBezTo>
                <a:lnTo>
                  <a:pt x="186851" y="405697"/>
                </a:lnTo>
                <a:cubicBezTo>
                  <a:pt x="334518" y="384276"/>
                  <a:pt x="462148" y="291506"/>
                  <a:pt x="528203" y="157685"/>
                </a:cubicBezTo>
                <a:lnTo>
                  <a:pt x="591408" y="29566"/>
                </a:lnTo>
                <a:cubicBezTo>
                  <a:pt x="610874" y="-9855"/>
                  <a:pt x="667074" y="-9855"/>
                  <a:pt x="686459" y="29566"/>
                </a:cubicBezTo>
                <a:lnTo>
                  <a:pt x="749663" y="157685"/>
                </a:lnTo>
                <a:cubicBezTo>
                  <a:pt x="815718" y="291506"/>
                  <a:pt x="943348" y="384195"/>
                  <a:pt x="1091015" y="405697"/>
                </a:cubicBezTo>
                <a:lnTo>
                  <a:pt x="1232411" y="426222"/>
                </a:lnTo>
                <a:cubicBezTo>
                  <a:pt x="1275905" y="432575"/>
                  <a:pt x="1293253" y="486006"/>
                  <a:pt x="1261814" y="516631"/>
                </a:cubicBezTo>
                <a:lnTo>
                  <a:pt x="1159514" y="616324"/>
                </a:lnTo>
                <a:cubicBezTo>
                  <a:pt x="1052653" y="720497"/>
                  <a:pt x="1003946" y="870526"/>
                  <a:pt x="1029114" y="1017623"/>
                </a:cubicBezTo>
                <a:lnTo>
                  <a:pt x="1053304" y="1158448"/>
                </a:lnTo>
                <a:cubicBezTo>
                  <a:pt x="1060717" y="1201779"/>
                  <a:pt x="1015268" y="1234766"/>
                  <a:pt x="976417" y="1214322"/>
                </a:cubicBezTo>
                <a:lnTo>
                  <a:pt x="849927" y="1147860"/>
                </a:lnTo>
                <a:cubicBezTo>
                  <a:pt x="717817" y="1078465"/>
                  <a:pt x="560050" y="1078465"/>
                  <a:pt x="427940" y="1147860"/>
                </a:cubicBezTo>
                <a:close/>
              </a:path>
            </a:pathLst>
          </a:custGeom>
          <a:solidFill>
            <a:srgbClr val="58BC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5FC2C10B-D06F-3FDC-0EF6-0EB5657A01D6}"/>
              </a:ext>
            </a:extLst>
          </p:cNvPr>
          <p:cNvSpPr/>
          <p:nvPr/>
        </p:nvSpPr>
        <p:spPr>
          <a:xfrm rot="2300262">
            <a:off x="420809" y="372790"/>
            <a:ext cx="160959" cy="153737"/>
          </a:xfrm>
          <a:custGeom>
            <a:avLst/>
            <a:gdLst>
              <a:gd name="connsiteX0" fmla="*/ 427940 w 1277866"/>
              <a:gd name="connsiteY0" fmla="*/ 1147860 h 1220531"/>
              <a:gd name="connsiteX1" fmla="*/ 301450 w 1277866"/>
              <a:gd name="connsiteY1" fmla="*/ 1214322 h 1220531"/>
              <a:gd name="connsiteX2" fmla="*/ 224562 w 1277866"/>
              <a:gd name="connsiteY2" fmla="*/ 1158448 h 1220531"/>
              <a:gd name="connsiteX3" fmla="*/ 248752 w 1277866"/>
              <a:gd name="connsiteY3" fmla="*/ 1017623 h 1220531"/>
              <a:gd name="connsiteX4" fmla="*/ 118352 w 1277866"/>
              <a:gd name="connsiteY4" fmla="*/ 616324 h 1220531"/>
              <a:gd name="connsiteX5" fmla="*/ 16053 w 1277866"/>
              <a:gd name="connsiteY5" fmla="*/ 516631 h 1220531"/>
              <a:gd name="connsiteX6" fmla="*/ 45456 w 1277866"/>
              <a:gd name="connsiteY6" fmla="*/ 426222 h 1220531"/>
              <a:gd name="connsiteX7" fmla="*/ 186851 w 1277866"/>
              <a:gd name="connsiteY7" fmla="*/ 405697 h 1220531"/>
              <a:gd name="connsiteX8" fmla="*/ 528203 w 1277866"/>
              <a:gd name="connsiteY8" fmla="*/ 157685 h 1220531"/>
              <a:gd name="connsiteX9" fmla="*/ 591408 w 1277866"/>
              <a:gd name="connsiteY9" fmla="*/ 29566 h 1220531"/>
              <a:gd name="connsiteX10" fmla="*/ 686459 w 1277866"/>
              <a:gd name="connsiteY10" fmla="*/ 29566 h 1220531"/>
              <a:gd name="connsiteX11" fmla="*/ 749663 w 1277866"/>
              <a:gd name="connsiteY11" fmla="*/ 157685 h 1220531"/>
              <a:gd name="connsiteX12" fmla="*/ 1091015 w 1277866"/>
              <a:gd name="connsiteY12" fmla="*/ 405697 h 1220531"/>
              <a:gd name="connsiteX13" fmla="*/ 1232411 w 1277866"/>
              <a:gd name="connsiteY13" fmla="*/ 426222 h 1220531"/>
              <a:gd name="connsiteX14" fmla="*/ 1261814 w 1277866"/>
              <a:gd name="connsiteY14" fmla="*/ 516631 h 1220531"/>
              <a:gd name="connsiteX15" fmla="*/ 1159514 w 1277866"/>
              <a:gd name="connsiteY15" fmla="*/ 616324 h 1220531"/>
              <a:gd name="connsiteX16" fmla="*/ 1029114 w 1277866"/>
              <a:gd name="connsiteY16" fmla="*/ 1017623 h 1220531"/>
              <a:gd name="connsiteX17" fmla="*/ 1053304 w 1277866"/>
              <a:gd name="connsiteY17" fmla="*/ 1158448 h 1220531"/>
              <a:gd name="connsiteX18" fmla="*/ 976417 w 1277866"/>
              <a:gd name="connsiteY18" fmla="*/ 1214322 h 1220531"/>
              <a:gd name="connsiteX19" fmla="*/ 849927 w 1277866"/>
              <a:gd name="connsiteY19" fmla="*/ 1147860 h 1220531"/>
              <a:gd name="connsiteX20" fmla="*/ 427940 w 1277866"/>
              <a:gd name="connsiteY20" fmla="*/ 1147860 h 1220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77866" h="1220531">
                <a:moveTo>
                  <a:pt x="427940" y="1147860"/>
                </a:moveTo>
                <a:lnTo>
                  <a:pt x="301450" y="1214322"/>
                </a:lnTo>
                <a:cubicBezTo>
                  <a:pt x="262517" y="1234766"/>
                  <a:pt x="217068" y="1201779"/>
                  <a:pt x="224562" y="1158448"/>
                </a:cubicBezTo>
                <a:lnTo>
                  <a:pt x="248752" y="1017623"/>
                </a:lnTo>
                <a:cubicBezTo>
                  <a:pt x="274001" y="870526"/>
                  <a:pt x="225213" y="720497"/>
                  <a:pt x="118352" y="616324"/>
                </a:cubicBezTo>
                <a:lnTo>
                  <a:pt x="16053" y="516631"/>
                </a:lnTo>
                <a:cubicBezTo>
                  <a:pt x="-15387" y="485924"/>
                  <a:pt x="1962" y="432494"/>
                  <a:pt x="45456" y="426222"/>
                </a:cubicBezTo>
                <a:lnTo>
                  <a:pt x="186851" y="405697"/>
                </a:lnTo>
                <a:cubicBezTo>
                  <a:pt x="334518" y="384276"/>
                  <a:pt x="462148" y="291506"/>
                  <a:pt x="528203" y="157685"/>
                </a:cubicBezTo>
                <a:lnTo>
                  <a:pt x="591408" y="29566"/>
                </a:lnTo>
                <a:cubicBezTo>
                  <a:pt x="610874" y="-9855"/>
                  <a:pt x="667074" y="-9855"/>
                  <a:pt x="686459" y="29566"/>
                </a:cubicBezTo>
                <a:lnTo>
                  <a:pt x="749663" y="157685"/>
                </a:lnTo>
                <a:cubicBezTo>
                  <a:pt x="815718" y="291506"/>
                  <a:pt x="943348" y="384195"/>
                  <a:pt x="1091015" y="405697"/>
                </a:cubicBezTo>
                <a:lnTo>
                  <a:pt x="1232411" y="426222"/>
                </a:lnTo>
                <a:cubicBezTo>
                  <a:pt x="1275905" y="432575"/>
                  <a:pt x="1293253" y="486006"/>
                  <a:pt x="1261814" y="516631"/>
                </a:cubicBezTo>
                <a:lnTo>
                  <a:pt x="1159514" y="616324"/>
                </a:lnTo>
                <a:cubicBezTo>
                  <a:pt x="1052653" y="720497"/>
                  <a:pt x="1003946" y="870526"/>
                  <a:pt x="1029114" y="1017623"/>
                </a:cubicBezTo>
                <a:lnTo>
                  <a:pt x="1053304" y="1158448"/>
                </a:lnTo>
                <a:cubicBezTo>
                  <a:pt x="1060717" y="1201779"/>
                  <a:pt x="1015268" y="1234766"/>
                  <a:pt x="976417" y="1214322"/>
                </a:cubicBezTo>
                <a:lnTo>
                  <a:pt x="849927" y="1147860"/>
                </a:lnTo>
                <a:cubicBezTo>
                  <a:pt x="717817" y="1078465"/>
                  <a:pt x="560050" y="1078465"/>
                  <a:pt x="427940" y="1147860"/>
                </a:cubicBezTo>
                <a:close/>
              </a:path>
            </a:pathLst>
          </a:custGeom>
          <a:solidFill>
            <a:srgbClr val="58BC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5680B08-D955-5C30-5AE4-13F450B4A041}"/>
              </a:ext>
            </a:extLst>
          </p:cNvPr>
          <p:cNvSpPr txBox="1"/>
          <p:nvPr/>
        </p:nvSpPr>
        <p:spPr>
          <a:xfrm>
            <a:off x="633001" y="422388"/>
            <a:ext cx="5886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115" name="组合 114">
            <a:extLst>
              <a:ext uri="{FF2B5EF4-FFF2-40B4-BE49-F238E27FC236}">
                <a16:creationId xmlns:a16="http://schemas.microsoft.com/office/drawing/2014/main" id="{D285F8AB-ED9C-381F-D2E5-5469AF8A9EB4}"/>
              </a:ext>
            </a:extLst>
          </p:cNvPr>
          <p:cNvGrpSpPr/>
          <p:nvPr/>
        </p:nvGrpSpPr>
        <p:grpSpPr>
          <a:xfrm>
            <a:off x="1068719" y="1645505"/>
            <a:ext cx="3417520" cy="816522"/>
            <a:chOff x="1068719" y="1543905"/>
            <a:chExt cx="3417520" cy="816522"/>
          </a:xfrm>
        </p:grpSpPr>
        <p:sp>
          <p:nvSpPr>
            <p:cNvPr id="96" name="Freeform 222">
              <a:extLst>
                <a:ext uri="{FF2B5EF4-FFF2-40B4-BE49-F238E27FC236}">
                  <a16:creationId xmlns:a16="http://schemas.microsoft.com/office/drawing/2014/main" id="{ACB34715-9E0E-E249-7799-B3CCCC1054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8719" y="1798588"/>
              <a:ext cx="305810" cy="307156"/>
            </a:xfrm>
            <a:custGeom>
              <a:avLst/>
              <a:gdLst>
                <a:gd name="T0" fmla="*/ 206 w 412"/>
                <a:gd name="T1" fmla="*/ 0 h 412"/>
                <a:gd name="T2" fmla="*/ 0 w 412"/>
                <a:gd name="T3" fmla="*/ 206 h 412"/>
                <a:gd name="T4" fmla="*/ 206 w 412"/>
                <a:gd name="T5" fmla="*/ 412 h 412"/>
                <a:gd name="T6" fmla="*/ 412 w 412"/>
                <a:gd name="T7" fmla="*/ 206 h 412"/>
                <a:gd name="T8" fmla="*/ 206 w 412"/>
                <a:gd name="T9" fmla="*/ 0 h 412"/>
                <a:gd name="T10" fmla="*/ 171 w 412"/>
                <a:gd name="T11" fmla="*/ 317 h 412"/>
                <a:gd name="T12" fmla="*/ 74 w 412"/>
                <a:gd name="T13" fmla="*/ 220 h 412"/>
                <a:gd name="T14" fmla="*/ 115 w 412"/>
                <a:gd name="T15" fmla="*/ 178 h 412"/>
                <a:gd name="T16" fmla="*/ 171 w 412"/>
                <a:gd name="T17" fmla="*/ 234 h 412"/>
                <a:gd name="T18" fmla="*/ 300 w 412"/>
                <a:gd name="T19" fmla="*/ 105 h 412"/>
                <a:gd name="T20" fmla="*/ 341 w 412"/>
                <a:gd name="T21" fmla="*/ 146 h 412"/>
                <a:gd name="T22" fmla="*/ 171 w 412"/>
                <a:gd name="T23" fmla="*/ 317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2" h="412">
                  <a:moveTo>
                    <a:pt x="206" y="0"/>
                  </a:moveTo>
                  <a:cubicBezTo>
                    <a:pt x="92" y="0"/>
                    <a:pt x="0" y="92"/>
                    <a:pt x="0" y="206"/>
                  </a:cubicBezTo>
                  <a:cubicBezTo>
                    <a:pt x="0" y="320"/>
                    <a:pt x="92" y="412"/>
                    <a:pt x="206" y="412"/>
                  </a:cubicBezTo>
                  <a:cubicBezTo>
                    <a:pt x="320" y="412"/>
                    <a:pt x="412" y="320"/>
                    <a:pt x="412" y="206"/>
                  </a:cubicBezTo>
                  <a:cubicBezTo>
                    <a:pt x="412" y="92"/>
                    <a:pt x="320" y="0"/>
                    <a:pt x="206" y="0"/>
                  </a:cubicBezTo>
                  <a:close/>
                  <a:moveTo>
                    <a:pt x="171" y="317"/>
                  </a:moveTo>
                  <a:cubicBezTo>
                    <a:pt x="74" y="220"/>
                    <a:pt x="74" y="220"/>
                    <a:pt x="74" y="220"/>
                  </a:cubicBezTo>
                  <a:cubicBezTo>
                    <a:pt x="115" y="178"/>
                    <a:pt x="115" y="178"/>
                    <a:pt x="115" y="178"/>
                  </a:cubicBezTo>
                  <a:cubicBezTo>
                    <a:pt x="171" y="234"/>
                    <a:pt x="171" y="234"/>
                    <a:pt x="171" y="234"/>
                  </a:cubicBezTo>
                  <a:cubicBezTo>
                    <a:pt x="300" y="105"/>
                    <a:pt x="300" y="105"/>
                    <a:pt x="300" y="105"/>
                  </a:cubicBezTo>
                  <a:cubicBezTo>
                    <a:pt x="341" y="146"/>
                    <a:pt x="341" y="146"/>
                    <a:pt x="341" y="146"/>
                  </a:cubicBezTo>
                  <a:cubicBezTo>
                    <a:pt x="171" y="317"/>
                    <a:pt x="171" y="317"/>
                    <a:pt x="171" y="317"/>
                  </a:cubicBezTo>
                  <a:close/>
                </a:path>
              </a:pathLst>
            </a:custGeom>
            <a:solidFill>
              <a:srgbClr val="58BC4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>
                <a:sym typeface="+mn-lt"/>
              </a:endParaRPr>
            </a:p>
          </p:txBody>
        </p:sp>
        <p:grpSp>
          <p:nvGrpSpPr>
            <p:cNvPr id="112" name="组合 111">
              <a:extLst>
                <a:ext uri="{FF2B5EF4-FFF2-40B4-BE49-F238E27FC236}">
                  <a16:creationId xmlns:a16="http://schemas.microsoft.com/office/drawing/2014/main" id="{36BD4F54-7275-815D-108E-281AFB61435B}"/>
                </a:ext>
              </a:extLst>
            </p:cNvPr>
            <p:cNvGrpSpPr/>
            <p:nvPr/>
          </p:nvGrpSpPr>
          <p:grpSpPr>
            <a:xfrm>
              <a:off x="1519814" y="1543905"/>
              <a:ext cx="2966425" cy="816522"/>
              <a:chOff x="283598" y="1906534"/>
              <a:chExt cx="2966425" cy="816522"/>
            </a:xfrm>
          </p:grpSpPr>
          <p:sp>
            <p:nvSpPr>
              <p:cNvPr id="113" name="文本框 112">
                <a:extLst>
                  <a:ext uri="{FF2B5EF4-FFF2-40B4-BE49-F238E27FC236}">
                    <a16:creationId xmlns:a16="http://schemas.microsoft.com/office/drawing/2014/main" id="{611BC3D2-833F-134A-CE86-E95F38B95C3E}"/>
                  </a:ext>
                </a:extLst>
              </p:cNvPr>
              <p:cNvSpPr txBox="1"/>
              <p:nvPr/>
            </p:nvSpPr>
            <p:spPr>
              <a:xfrm>
                <a:off x="283598" y="2190603"/>
                <a:ext cx="2966425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114" name="文本框 113">
                <a:extLst>
                  <a:ext uri="{FF2B5EF4-FFF2-40B4-BE49-F238E27FC236}">
                    <a16:creationId xmlns:a16="http://schemas.microsoft.com/office/drawing/2014/main" id="{999E1FAF-AB21-A0E6-875B-D76214261831}"/>
                  </a:ext>
                </a:extLst>
              </p:cNvPr>
              <p:cNvSpPr txBox="1"/>
              <p:nvPr/>
            </p:nvSpPr>
            <p:spPr>
              <a:xfrm>
                <a:off x="283599" y="19065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116" name="组合 115">
            <a:extLst>
              <a:ext uri="{FF2B5EF4-FFF2-40B4-BE49-F238E27FC236}">
                <a16:creationId xmlns:a16="http://schemas.microsoft.com/office/drawing/2014/main" id="{A2354F49-A0A4-DC5A-21CF-44241A5FBDD9}"/>
              </a:ext>
            </a:extLst>
          </p:cNvPr>
          <p:cNvGrpSpPr/>
          <p:nvPr/>
        </p:nvGrpSpPr>
        <p:grpSpPr>
          <a:xfrm>
            <a:off x="1068719" y="2690236"/>
            <a:ext cx="3417520" cy="816522"/>
            <a:chOff x="1068719" y="1543905"/>
            <a:chExt cx="3417520" cy="816522"/>
          </a:xfrm>
        </p:grpSpPr>
        <p:sp>
          <p:nvSpPr>
            <p:cNvPr id="117" name="Freeform 222">
              <a:extLst>
                <a:ext uri="{FF2B5EF4-FFF2-40B4-BE49-F238E27FC236}">
                  <a16:creationId xmlns:a16="http://schemas.microsoft.com/office/drawing/2014/main" id="{93F22271-9183-9E44-BB8C-056BDCB5C15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8719" y="1798588"/>
              <a:ext cx="305810" cy="307156"/>
            </a:xfrm>
            <a:custGeom>
              <a:avLst/>
              <a:gdLst>
                <a:gd name="T0" fmla="*/ 206 w 412"/>
                <a:gd name="T1" fmla="*/ 0 h 412"/>
                <a:gd name="T2" fmla="*/ 0 w 412"/>
                <a:gd name="T3" fmla="*/ 206 h 412"/>
                <a:gd name="T4" fmla="*/ 206 w 412"/>
                <a:gd name="T5" fmla="*/ 412 h 412"/>
                <a:gd name="T6" fmla="*/ 412 w 412"/>
                <a:gd name="T7" fmla="*/ 206 h 412"/>
                <a:gd name="T8" fmla="*/ 206 w 412"/>
                <a:gd name="T9" fmla="*/ 0 h 412"/>
                <a:gd name="T10" fmla="*/ 171 w 412"/>
                <a:gd name="T11" fmla="*/ 317 h 412"/>
                <a:gd name="T12" fmla="*/ 74 w 412"/>
                <a:gd name="T13" fmla="*/ 220 h 412"/>
                <a:gd name="T14" fmla="*/ 115 w 412"/>
                <a:gd name="T15" fmla="*/ 178 h 412"/>
                <a:gd name="T16" fmla="*/ 171 w 412"/>
                <a:gd name="T17" fmla="*/ 234 h 412"/>
                <a:gd name="T18" fmla="*/ 300 w 412"/>
                <a:gd name="T19" fmla="*/ 105 h 412"/>
                <a:gd name="T20" fmla="*/ 341 w 412"/>
                <a:gd name="T21" fmla="*/ 146 h 412"/>
                <a:gd name="T22" fmla="*/ 171 w 412"/>
                <a:gd name="T23" fmla="*/ 317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2" h="412">
                  <a:moveTo>
                    <a:pt x="206" y="0"/>
                  </a:moveTo>
                  <a:cubicBezTo>
                    <a:pt x="92" y="0"/>
                    <a:pt x="0" y="92"/>
                    <a:pt x="0" y="206"/>
                  </a:cubicBezTo>
                  <a:cubicBezTo>
                    <a:pt x="0" y="320"/>
                    <a:pt x="92" y="412"/>
                    <a:pt x="206" y="412"/>
                  </a:cubicBezTo>
                  <a:cubicBezTo>
                    <a:pt x="320" y="412"/>
                    <a:pt x="412" y="320"/>
                    <a:pt x="412" y="206"/>
                  </a:cubicBezTo>
                  <a:cubicBezTo>
                    <a:pt x="412" y="92"/>
                    <a:pt x="320" y="0"/>
                    <a:pt x="206" y="0"/>
                  </a:cubicBezTo>
                  <a:close/>
                  <a:moveTo>
                    <a:pt x="171" y="317"/>
                  </a:moveTo>
                  <a:cubicBezTo>
                    <a:pt x="74" y="220"/>
                    <a:pt x="74" y="220"/>
                    <a:pt x="74" y="220"/>
                  </a:cubicBezTo>
                  <a:cubicBezTo>
                    <a:pt x="115" y="178"/>
                    <a:pt x="115" y="178"/>
                    <a:pt x="115" y="178"/>
                  </a:cubicBezTo>
                  <a:cubicBezTo>
                    <a:pt x="171" y="234"/>
                    <a:pt x="171" y="234"/>
                    <a:pt x="171" y="234"/>
                  </a:cubicBezTo>
                  <a:cubicBezTo>
                    <a:pt x="300" y="105"/>
                    <a:pt x="300" y="105"/>
                    <a:pt x="300" y="105"/>
                  </a:cubicBezTo>
                  <a:cubicBezTo>
                    <a:pt x="341" y="146"/>
                    <a:pt x="341" y="146"/>
                    <a:pt x="341" y="146"/>
                  </a:cubicBezTo>
                  <a:cubicBezTo>
                    <a:pt x="171" y="317"/>
                    <a:pt x="171" y="317"/>
                    <a:pt x="171" y="317"/>
                  </a:cubicBezTo>
                  <a:close/>
                </a:path>
              </a:pathLst>
            </a:custGeom>
            <a:solidFill>
              <a:srgbClr val="05755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>
                <a:sym typeface="+mn-lt"/>
              </a:endParaRPr>
            </a:p>
          </p:txBody>
        </p:sp>
        <p:grpSp>
          <p:nvGrpSpPr>
            <p:cNvPr id="118" name="组合 117">
              <a:extLst>
                <a:ext uri="{FF2B5EF4-FFF2-40B4-BE49-F238E27FC236}">
                  <a16:creationId xmlns:a16="http://schemas.microsoft.com/office/drawing/2014/main" id="{E5776B50-5E8F-FECE-42E9-69D0EFFF83B0}"/>
                </a:ext>
              </a:extLst>
            </p:cNvPr>
            <p:cNvGrpSpPr/>
            <p:nvPr/>
          </p:nvGrpSpPr>
          <p:grpSpPr>
            <a:xfrm>
              <a:off x="1519814" y="1543905"/>
              <a:ext cx="2966425" cy="816522"/>
              <a:chOff x="283598" y="1906534"/>
              <a:chExt cx="2966425" cy="816522"/>
            </a:xfrm>
          </p:grpSpPr>
          <p:sp>
            <p:nvSpPr>
              <p:cNvPr id="119" name="文本框 118">
                <a:extLst>
                  <a:ext uri="{FF2B5EF4-FFF2-40B4-BE49-F238E27FC236}">
                    <a16:creationId xmlns:a16="http://schemas.microsoft.com/office/drawing/2014/main" id="{B7AA4739-7FBC-BE1E-8C13-76D99578D82C}"/>
                  </a:ext>
                </a:extLst>
              </p:cNvPr>
              <p:cNvSpPr txBox="1"/>
              <p:nvPr/>
            </p:nvSpPr>
            <p:spPr>
              <a:xfrm>
                <a:off x="283598" y="2190603"/>
                <a:ext cx="2966425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120" name="文本框 119">
                <a:extLst>
                  <a:ext uri="{FF2B5EF4-FFF2-40B4-BE49-F238E27FC236}">
                    <a16:creationId xmlns:a16="http://schemas.microsoft.com/office/drawing/2014/main" id="{3F18D24A-8A50-BFC8-F60B-CD53139BA672}"/>
                  </a:ext>
                </a:extLst>
              </p:cNvPr>
              <p:cNvSpPr txBox="1"/>
              <p:nvPr/>
            </p:nvSpPr>
            <p:spPr>
              <a:xfrm>
                <a:off x="283599" y="19065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121" name="组合 120">
            <a:extLst>
              <a:ext uri="{FF2B5EF4-FFF2-40B4-BE49-F238E27FC236}">
                <a16:creationId xmlns:a16="http://schemas.microsoft.com/office/drawing/2014/main" id="{91AEE7BF-DA8D-0C78-6DBF-351D6EF21804}"/>
              </a:ext>
            </a:extLst>
          </p:cNvPr>
          <p:cNvGrpSpPr/>
          <p:nvPr/>
        </p:nvGrpSpPr>
        <p:grpSpPr>
          <a:xfrm>
            <a:off x="1068719" y="3734967"/>
            <a:ext cx="3417520" cy="816522"/>
            <a:chOff x="1068719" y="1543905"/>
            <a:chExt cx="3417520" cy="816522"/>
          </a:xfrm>
        </p:grpSpPr>
        <p:sp>
          <p:nvSpPr>
            <p:cNvPr id="122" name="Freeform 222">
              <a:extLst>
                <a:ext uri="{FF2B5EF4-FFF2-40B4-BE49-F238E27FC236}">
                  <a16:creationId xmlns:a16="http://schemas.microsoft.com/office/drawing/2014/main" id="{76D45271-FF8C-3838-67B7-B2DCAADDFFE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8719" y="1798588"/>
              <a:ext cx="305810" cy="307156"/>
            </a:xfrm>
            <a:custGeom>
              <a:avLst/>
              <a:gdLst>
                <a:gd name="T0" fmla="*/ 206 w 412"/>
                <a:gd name="T1" fmla="*/ 0 h 412"/>
                <a:gd name="T2" fmla="*/ 0 w 412"/>
                <a:gd name="T3" fmla="*/ 206 h 412"/>
                <a:gd name="T4" fmla="*/ 206 w 412"/>
                <a:gd name="T5" fmla="*/ 412 h 412"/>
                <a:gd name="T6" fmla="*/ 412 w 412"/>
                <a:gd name="T7" fmla="*/ 206 h 412"/>
                <a:gd name="T8" fmla="*/ 206 w 412"/>
                <a:gd name="T9" fmla="*/ 0 h 412"/>
                <a:gd name="T10" fmla="*/ 171 w 412"/>
                <a:gd name="T11" fmla="*/ 317 h 412"/>
                <a:gd name="T12" fmla="*/ 74 w 412"/>
                <a:gd name="T13" fmla="*/ 220 h 412"/>
                <a:gd name="T14" fmla="*/ 115 w 412"/>
                <a:gd name="T15" fmla="*/ 178 h 412"/>
                <a:gd name="T16" fmla="*/ 171 w 412"/>
                <a:gd name="T17" fmla="*/ 234 h 412"/>
                <a:gd name="T18" fmla="*/ 300 w 412"/>
                <a:gd name="T19" fmla="*/ 105 h 412"/>
                <a:gd name="T20" fmla="*/ 341 w 412"/>
                <a:gd name="T21" fmla="*/ 146 h 412"/>
                <a:gd name="T22" fmla="*/ 171 w 412"/>
                <a:gd name="T23" fmla="*/ 317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2" h="412">
                  <a:moveTo>
                    <a:pt x="206" y="0"/>
                  </a:moveTo>
                  <a:cubicBezTo>
                    <a:pt x="92" y="0"/>
                    <a:pt x="0" y="92"/>
                    <a:pt x="0" y="206"/>
                  </a:cubicBezTo>
                  <a:cubicBezTo>
                    <a:pt x="0" y="320"/>
                    <a:pt x="92" y="412"/>
                    <a:pt x="206" y="412"/>
                  </a:cubicBezTo>
                  <a:cubicBezTo>
                    <a:pt x="320" y="412"/>
                    <a:pt x="412" y="320"/>
                    <a:pt x="412" y="206"/>
                  </a:cubicBezTo>
                  <a:cubicBezTo>
                    <a:pt x="412" y="92"/>
                    <a:pt x="320" y="0"/>
                    <a:pt x="206" y="0"/>
                  </a:cubicBezTo>
                  <a:close/>
                  <a:moveTo>
                    <a:pt x="171" y="317"/>
                  </a:moveTo>
                  <a:cubicBezTo>
                    <a:pt x="74" y="220"/>
                    <a:pt x="74" y="220"/>
                    <a:pt x="74" y="220"/>
                  </a:cubicBezTo>
                  <a:cubicBezTo>
                    <a:pt x="115" y="178"/>
                    <a:pt x="115" y="178"/>
                    <a:pt x="115" y="178"/>
                  </a:cubicBezTo>
                  <a:cubicBezTo>
                    <a:pt x="171" y="234"/>
                    <a:pt x="171" y="234"/>
                    <a:pt x="171" y="234"/>
                  </a:cubicBezTo>
                  <a:cubicBezTo>
                    <a:pt x="300" y="105"/>
                    <a:pt x="300" y="105"/>
                    <a:pt x="300" y="105"/>
                  </a:cubicBezTo>
                  <a:cubicBezTo>
                    <a:pt x="341" y="146"/>
                    <a:pt x="341" y="146"/>
                    <a:pt x="341" y="146"/>
                  </a:cubicBezTo>
                  <a:cubicBezTo>
                    <a:pt x="171" y="317"/>
                    <a:pt x="171" y="317"/>
                    <a:pt x="171" y="317"/>
                  </a:cubicBezTo>
                  <a:close/>
                </a:path>
              </a:pathLst>
            </a:custGeom>
            <a:solidFill>
              <a:srgbClr val="58BC4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>
                <a:sym typeface="+mn-lt"/>
              </a:endParaRPr>
            </a:p>
          </p:txBody>
        </p:sp>
        <p:grpSp>
          <p:nvGrpSpPr>
            <p:cNvPr id="123" name="组合 122">
              <a:extLst>
                <a:ext uri="{FF2B5EF4-FFF2-40B4-BE49-F238E27FC236}">
                  <a16:creationId xmlns:a16="http://schemas.microsoft.com/office/drawing/2014/main" id="{45911B79-4ABF-57E2-851F-0969186AC5B1}"/>
                </a:ext>
              </a:extLst>
            </p:cNvPr>
            <p:cNvGrpSpPr/>
            <p:nvPr/>
          </p:nvGrpSpPr>
          <p:grpSpPr>
            <a:xfrm>
              <a:off x="1519814" y="1543905"/>
              <a:ext cx="2966425" cy="816522"/>
              <a:chOff x="283598" y="1906534"/>
              <a:chExt cx="2966425" cy="816522"/>
            </a:xfrm>
          </p:grpSpPr>
          <p:sp>
            <p:nvSpPr>
              <p:cNvPr id="124" name="文本框 123">
                <a:extLst>
                  <a:ext uri="{FF2B5EF4-FFF2-40B4-BE49-F238E27FC236}">
                    <a16:creationId xmlns:a16="http://schemas.microsoft.com/office/drawing/2014/main" id="{EB3F3837-A653-48FA-5EC6-9ED7AD504CCE}"/>
                  </a:ext>
                </a:extLst>
              </p:cNvPr>
              <p:cNvSpPr txBox="1"/>
              <p:nvPr/>
            </p:nvSpPr>
            <p:spPr>
              <a:xfrm>
                <a:off x="283598" y="2190603"/>
                <a:ext cx="2966425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125" name="文本框 124">
                <a:extLst>
                  <a:ext uri="{FF2B5EF4-FFF2-40B4-BE49-F238E27FC236}">
                    <a16:creationId xmlns:a16="http://schemas.microsoft.com/office/drawing/2014/main" id="{5E80D031-B3FC-D87E-2BFC-D347B52270A5}"/>
                  </a:ext>
                </a:extLst>
              </p:cNvPr>
              <p:cNvSpPr txBox="1"/>
              <p:nvPr/>
            </p:nvSpPr>
            <p:spPr>
              <a:xfrm>
                <a:off x="283599" y="19065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sp>
        <p:nvSpPr>
          <p:cNvPr id="126" name="矩形: 圆角 125">
            <a:extLst>
              <a:ext uri="{FF2B5EF4-FFF2-40B4-BE49-F238E27FC236}">
                <a16:creationId xmlns:a16="http://schemas.microsoft.com/office/drawing/2014/main" id="{DD155FA9-AB4F-3508-0504-F5A2D05AB283}"/>
              </a:ext>
            </a:extLst>
          </p:cNvPr>
          <p:cNvSpPr/>
          <p:nvPr/>
        </p:nvSpPr>
        <p:spPr>
          <a:xfrm>
            <a:off x="5092700" y="1268128"/>
            <a:ext cx="6030581" cy="3764694"/>
          </a:xfrm>
          <a:prstGeom prst="roundRect">
            <a:avLst>
              <a:gd name="adj" fmla="val 6615"/>
            </a:avLst>
          </a:prstGeom>
          <a:solidFill>
            <a:srgbClr val="BCE8D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/>
          </a:p>
        </p:txBody>
      </p:sp>
      <p:grpSp>
        <p:nvGrpSpPr>
          <p:cNvPr id="127" name="图形 257">
            <a:extLst>
              <a:ext uri="{FF2B5EF4-FFF2-40B4-BE49-F238E27FC236}">
                <a16:creationId xmlns:a16="http://schemas.microsoft.com/office/drawing/2014/main" id="{52BA9508-7F1B-F2BE-6529-8782DC8CC07C}"/>
              </a:ext>
            </a:extLst>
          </p:cNvPr>
          <p:cNvGrpSpPr/>
          <p:nvPr/>
        </p:nvGrpSpPr>
        <p:grpSpPr>
          <a:xfrm>
            <a:off x="5823557" y="2977983"/>
            <a:ext cx="4605774" cy="2054839"/>
            <a:chOff x="-1071076" y="5108861"/>
            <a:chExt cx="9231671" cy="4118656"/>
          </a:xfrm>
        </p:grpSpPr>
        <p:grpSp>
          <p:nvGrpSpPr>
            <p:cNvPr id="128" name="图形 257">
              <a:extLst>
                <a:ext uri="{FF2B5EF4-FFF2-40B4-BE49-F238E27FC236}">
                  <a16:creationId xmlns:a16="http://schemas.microsoft.com/office/drawing/2014/main" id="{ECB62CB3-B4B5-807A-2306-820E125FE21B}"/>
                </a:ext>
              </a:extLst>
            </p:cNvPr>
            <p:cNvGrpSpPr/>
            <p:nvPr/>
          </p:nvGrpSpPr>
          <p:grpSpPr>
            <a:xfrm>
              <a:off x="2618066" y="5254804"/>
              <a:ext cx="1708193" cy="2533172"/>
              <a:chOff x="2618066" y="5254804"/>
              <a:chExt cx="1708193" cy="2533172"/>
            </a:xfrm>
            <a:solidFill>
              <a:srgbClr val="63C3CF"/>
            </a:solidFill>
          </p:grpSpPr>
          <p:sp>
            <p:nvSpPr>
              <p:cNvPr id="182" name="任意多边形: 形状 181">
                <a:extLst>
                  <a:ext uri="{FF2B5EF4-FFF2-40B4-BE49-F238E27FC236}">
                    <a16:creationId xmlns:a16="http://schemas.microsoft.com/office/drawing/2014/main" id="{65E817FD-0BD3-D714-3E00-9021E4E75A52}"/>
                  </a:ext>
                </a:extLst>
              </p:cNvPr>
              <p:cNvSpPr/>
              <p:nvPr/>
            </p:nvSpPr>
            <p:spPr>
              <a:xfrm>
                <a:off x="2618066" y="5254804"/>
                <a:ext cx="277086" cy="2533170"/>
              </a:xfrm>
              <a:custGeom>
                <a:avLst/>
                <a:gdLst>
                  <a:gd name="connsiteX0" fmla="*/ 0 w 277086"/>
                  <a:gd name="connsiteY0" fmla="*/ 0 h 2533170"/>
                  <a:gd name="connsiteX1" fmla="*/ 277086 w 277086"/>
                  <a:gd name="connsiteY1" fmla="*/ 7 h 2533170"/>
                  <a:gd name="connsiteX2" fmla="*/ 277086 w 277086"/>
                  <a:gd name="connsiteY2" fmla="*/ 2533163 h 2533170"/>
                  <a:gd name="connsiteX3" fmla="*/ 0 w 277086"/>
                  <a:gd name="connsiteY3" fmla="*/ 2533170 h 2533170"/>
                  <a:gd name="connsiteX4" fmla="*/ 0 w 277086"/>
                  <a:gd name="connsiteY4" fmla="*/ 0 h 25331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7086" h="2533170">
                    <a:moveTo>
                      <a:pt x="0" y="0"/>
                    </a:moveTo>
                    <a:lnTo>
                      <a:pt x="277086" y="7"/>
                    </a:lnTo>
                    <a:lnTo>
                      <a:pt x="277086" y="2533163"/>
                    </a:lnTo>
                    <a:lnTo>
                      <a:pt x="0" y="253317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3C3CF"/>
              </a:solidFill>
              <a:ln w="7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3" name="任意多边形: 形状 182">
                <a:extLst>
                  <a:ext uri="{FF2B5EF4-FFF2-40B4-BE49-F238E27FC236}">
                    <a16:creationId xmlns:a16="http://schemas.microsoft.com/office/drawing/2014/main" id="{E548948D-B69B-B5BE-2D63-B1455A6F4C5C}"/>
                  </a:ext>
                </a:extLst>
              </p:cNvPr>
              <p:cNvSpPr/>
              <p:nvPr/>
            </p:nvSpPr>
            <p:spPr>
              <a:xfrm>
                <a:off x="3333620" y="5254805"/>
                <a:ext cx="277085" cy="2533170"/>
              </a:xfrm>
              <a:custGeom>
                <a:avLst/>
                <a:gdLst>
                  <a:gd name="connsiteX0" fmla="*/ 0 w 277085"/>
                  <a:gd name="connsiteY0" fmla="*/ 0 h 2533170"/>
                  <a:gd name="connsiteX1" fmla="*/ 277086 w 277085"/>
                  <a:gd name="connsiteY1" fmla="*/ 7 h 2533170"/>
                  <a:gd name="connsiteX2" fmla="*/ 277086 w 277085"/>
                  <a:gd name="connsiteY2" fmla="*/ 2533163 h 2533170"/>
                  <a:gd name="connsiteX3" fmla="*/ 0 w 277085"/>
                  <a:gd name="connsiteY3" fmla="*/ 2533171 h 2533170"/>
                  <a:gd name="connsiteX4" fmla="*/ 0 w 277085"/>
                  <a:gd name="connsiteY4" fmla="*/ 0 h 25331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7085" h="2533170">
                    <a:moveTo>
                      <a:pt x="0" y="0"/>
                    </a:moveTo>
                    <a:lnTo>
                      <a:pt x="277086" y="7"/>
                    </a:lnTo>
                    <a:lnTo>
                      <a:pt x="277086" y="2533163"/>
                    </a:lnTo>
                    <a:lnTo>
                      <a:pt x="0" y="253317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3C3CF"/>
              </a:solidFill>
              <a:ln w="7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id="{027516AB-EF76-6320-8011-DD9C21FD380B}"/>
                  </a:ext>
                </a:extLst>
              </p:cNvPr>
              <p:cNvSpPr/>
              <p:nvPr/>
            </p:nvSpPr>
            <p:spPr>
              <a:xfrm>
                <a:off x="4049174" y="5254805"/>
                <a:ext cx="277085" cy="2533171"/>
              </a:xfrm>
              <a:custGeom>
                <a:avLst/>
                <a:gdLst>
                  <a:gd name="connsiteX0" fmla="*/ 0 w 277085"/>
                  <a:gd name="connsiteY0" fmla="*/ 0 h 2533171"/>
                  <a:gd name="connsiteX1" fmla="*/ 277086 w 277085"/>
                  <a:gd name="connsiteY1" fmla="*/ 7 h 2533171"/>
                  <a:gd name="connsiteX2" fmla="*/ 277086 w 277085"/>
                  <a:gd name="connsiteY2" fmla="*/ 2533164 h 2533171"/>
                  <a:gd name="connsiteX3" fmla="*/ 0 w 277085"/>
                  <a:gd name="connsiteY3" fmla="*/ 2533171 h 2533171"/>
                  <a:gd name="connsiteX4" fmla="*/ 0 w 277085"/>
                  <a:gd name="connsiteY4" fmla="*/ 0 h 2533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7085" h="2533171">
                    <a:moveTo>
                      <a:pt x="0" y="0"/>
                    </a:moveTo>
                    <a:lnTo>
                      <a:pt x="277086" y="7"/>
                    </a:lnTo>
                    <a:lnTo>
                      <a:pt x="277086" y="2533164"/>
                    </a:lnTo>
                    <a:lnTo>
                      <a:pt x="0" y="253317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3C3CF"/>
              </a:solidFill>
              <a:ln w="7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918C5EE2-F3C5-72CF-77C5-0FF6E4F76C31}"/>
                </a:ext>
              </a:extLst>
            </p:cNvPr>
            <p:cNvSpPr/>
            <p:nvPr/>
          </p:nvSpPr>
          <p:spPr>
            <a:xfrm>
              <a:off x="2669983" y="6340372"/>
              <a:ext cx="162297" cy="1153475"/>
            </a:xfrm>
            <a:custGeom>
              <a:avLst/>
              <a:gdLst>
                <a:gd name="connsiteX0" fmla="*/ 0 w 162297"/>
                <a:gd name="connsiteY0" fmla="*/ 0 h 1153475"/>
                <a:gd name="connsiteX1" fmla="*/ 81149 w 162297"/>
                <a:gd name="connsiteY1" fmla="*/ 4 h 1153475"/>
                <a:gd name="connsiteX2" fmla="*/ 162298 w 162297"/>
                <a:gd name="connsiteY2" fmla="*/ 7 h 1153475"/>
                <a:gd name="connsiteX3" fmla="*/ 162298 w 162297"/>
                <a:gd name="connsiteY3" fmla="*/ 1153468 h 1153475"/>
                <a:gd name="connsiteX4" fmla="*/ 0 w 162297"/>
                <a:gd name="connsiteY4" fmla="*/ 1153476 h 1153475"/>
                <a:gd name="connsiteX5" fmla="*/ 0 w 162297"/>
                <a:gd name="connsiteY5" fmla="*/ 0 h 1153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2297" h="1153475">
                  <a:moveTo>
                    <a:pt x="0" y="0"/>
                  </a:moveTo>
                  <a:lnTo>
                    <a:pt x="81149" y="4"/>
                  </a:lnTo>
                  <a:lnTo>
                    <a:pt x="162298" y="7"/>
                  </a:lnTo>
                  <a:cubicBezTo>
                    <a:pt x="162298" y="384494"/>
                    <a:pt x="162298" y="768981"/>
                    <a:pt x="162298" y="1153468"/>
                  </a:cubicBezTo>
                  <a:cubicBezTo>
                    <a:pt x="108198" y="1153470"/>
                    <a:pt x="54099" y="1153473"/>
                    <a:pt x="0" y="1153476"/>
                  </a:cubicBezTo>
                  <a:cubicBezTo>
                    <a:pt x="0" y="768984"/>
                    <a:pt x="0" y="384492"/>
                    <a:pt x="0" y="0"/>
                  </a:cubicBezTo>
                </a:path>
              </a:pathLst>
            </a:custGeom>
            <a:solidFill>
              <a:srgbClr val="DCE5EB"/>
            </a:solidFill>
            <a:ln w="76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063BD25A-DF65-351A-31BF-9C9F9B29152C}"/>
                </a:ext>
              </a:extLst>
            </p:cNvPr>
            <p:cNvSpPr/>
            <p:nvPr/>
          </p:nvSpPr>
          <p:spPr>
            <a:xfrm>
              <a:off x="3382954" y="6364362"/>
              <a:ext cx="162297" cy="1153475"/>
            </a:xfrm>
            <a:custGeom>
              <a:avLst/>
              <a:gdLst>
                <a:gd name="connsiteX0" fmla="*/ 0 w 162297"/>
                <a:gd name="connsiteY0" fmla="*/ 0 h 1153475"/>
                <a:gd name="connsiteX1" fmla="*/ 81149 w 162297"/>
                <a:gd name="connsiteY1" fmla="*/ 4 h 1153475"/>
                <a:gd name="connsiteX2" fmla="*/ 162298 w 162297"/>
                <a:gd name="connsiteY2" fmla="*/ 8 h 1153475"/>
                <a:gd name="connsiteX3" fmla="*/ 162298 w 162297"/>
                <a:gd name="connsiteY3" fmla="*/ 1153468 h 1153475"/>
                <a:gd name="connsiteX4" fmla="*/ 0 w 162297"/>
                <a:gd name="connsiteY4" fmla="*/ 1153476 h 1153475"/>
                <a:gd name="connsiteX5" fmla="*/ 0 w 162297"/>
                <a:gd name="connsiteY5" fmla="*/ 0 h 1153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2297" h="1153475">
                  <a:moveTo>
                    <a:pt x="0" y="0"/>
                  </a:moveTo>
                  <a:lnTo>
                    <a:pt x="81149" y="4"/>
                  </a:lnTo>
                  <a:lnTo>
                    <a:pt x="162298" y="8"/>
                  </a:lnTo>
                  <a:cubicBezTo>
                    <a:pt x="162298" y="384495"/>
                    <a:pt x="162298" y="768981"/>
                    <a:pt x="162298" y="1153468"/>
                  </a:cubicBezTo>
                  <a:cubicBezTo>
                    <a:pt x="108199" y="1153470"/>
                    <a:pt x="54099" y="1153473"/>
                    <a:pt x="0" y="1153476"/>
                  </a:cubicBezTo>
                  <a:cubicBezTo>
                    <a:pt x="0" y="768984"/>
                    <a:pt x="0" y="384492"/>
                    <a:pt x="0" y="0"/>
                  </a:cubicBezTo>
                </a:path>
              </a:pathLst>
            </a:custGeom>
            <a:solidFill>
              <a:srgbClr val="DCE5EB"/>
            </a:solidFill>
            <a:ln w="76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24A63039-DC0B-1D90-096A-ABC72DA53A39}"/>
                </a:ext>
              </a:extLst>
            </p:cNvPr>
            <p:cNvSpPr/>
            <p:nvPr/>
          </p:nvSpPr>
          <p:spPr>
            <a:xfrm>
              <a:off x="4106192" y="6334668"/>
              <a:ext cx="162297" cy="1153475"/>
            </a:xfrm>
            <a:custGeom>
              <a:avLst/>
              <a:gdLst>
                <a:gd name="connsiteX0" fmla="*/ 0 w 162297"/>
                <a:gd name="connsiteY0" fmla="*/ 0 h 1153475"/>
                <a:gd name="connsiteX1" fmla="*/ 81149 w 162297"/>
                <a:gd name="connsiteY1" fmla="*/ 4 h 1153475"/>
                <a:gd name="connsiteX2" fmla="*/ 162298 w 162297"/>
                <a:gd name="connsiteY2" fmla="*/ 7 h 1153475"/>
                <a:gd name="connsiteX3" fmla="*/ 162298 w 162297"/>
                <a:gd name="connsiteY3" fmla="*/ 1153468 h 1153475"/>
                <a:gd name="connsiteX4" fmla="*/ 0 w 162297"/>
                <a:gd name="connsiteY4" fmla="*/ 1153476 h 1153475"/>
                <a:gd name="connsiteX5" fmla="*/ 0 w 162297"/>
                <a:gd name="connsiteY5" fmla="*/ 0 h 1153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2297" h="1153475">
                  <a:moveTo>
                    <a:pt x="0" y="0"/>
                  </a:moveTo>
                  <a:lnTo>
                    <a:pt x="81149" y="4"/>
                  </a:lnTo>
                  <a:lnTo>
                    <a:pt x="162298" y="7"/>
                  </a:lnTo>
                  <a:cubicBezTo>
                    <a:pt x="162298" y="384494"/>
                    <a:pt x="162298" y="768981"/>
                    <a:pt x="162298" y="1153468"/>
                  </a:cubicBezTo>
                  <a:cubicBezTo>
                    <a:pt x="108199" y="1153470"/>
                    <a:pt x="54099" y="1153473"/>
                    <a:pt x="0" y="1153476"/>
                  </a:cubicBezTo>
                  <a:cubicBezTo>
                    <a:pt x="0" y="768984"/>
                    <a:pt x="0" y="384492"/>
                    <a:pt x="0" y="0"/>
                  </a:cubicBezTo>
                </a:path>
              </a:pathLst>
            </a:custGeom>
            <a:solidFill>
              <a:srgbClr val="DCE5EB"/>
            </a:solidFill>
            <a:ln w="76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63D51D77-83DC-DAE4-45EE-1562A1EA1002}"/>
                </a:ext>
              </a:extLst>
            </p:cNvPr>
            <p:cNvSpPr/>
            <p:nvPr/>
          </p:nvSpPr>
          <p:spPr>
            <a:xfrm>
              <a:off x="834424" y="6702198"/>
              <a:ext cx="1364092" cy="1256888"/>
            </a:xfrm>
            <a:custGeom>
              <a:avLst/>
              <a:gdLst>
                <a:gd name="connsiteX0" fmla="*/ 1364092 w 1364092"/>
                <a:gd name="connsiteY0" fmla="*/ 628994 h 1256888"/>
                <a:gd name="connsiteX1" fmla="*/ 1357866 w 1364092"/>
                <a:gd name="connsiteY1" fmla="*/ 714344 h 1256888"/>
                <a:gd name="connsiteX2" fmla="*/ 1098824 w 1364092"/>
                <a:gd name="connsiteY2" fmla="*/ 1126929 h 1256888"/>
                <a:gd name="connsiteX3" fmla="*/ 589496 w 1364092"/>
                <a:gd name="connsiteY3" fmla="*/ 1252245 h 1256888"/>
                <a:gd name="connsiteX4" fmla="*/ 142113 w 1364092"/>
                <a:gd name="connsiteY4" fmla="*/ 1013353 h 1256888"/>
                <a:gd name="connsiteX5" fmla="*/ 53599 w 1364092"/>
                <a:gd name="connsiteY5" fmla="*/ 873826 h 1256888"/>
                <a:gd name="connsiteX6" fmla="*/ 24363 w 1364092"/>
                <a:gd name="connsiteY6" fmla="*/ 796205 h 1256888"/>
                <a:gd name="connsiteX7" fmla="*/ 0 w 1364092"/>
                <a:gd name="connsiteY7" fmla="*/ 628994 h 1256888"/>
                <a:gd name="connsiteX8" fmla="*/ 199767 w 1364092"/>
                <a:gd name="connsiteY8" fmla="*/ 184228 h 1256888"/>
                <a:gd name="connsiteX9" fmla="*/ 682046 w 1364092"/>
                <a:gd name="connsiteY9" fmla="*/ 0 h 1256888"/>
                <a:gd name="connsiteX10" fmla="*/ 1164326 w 1364092"/>
                <a:gd name="connsiteY10" fmla="*/ 184228 h 1256888"/>
                <a:gd name="connsiteX11" fmla="*/ 1364092 w 1364092"/>
                <a:gd name="connsiteY11" fmla="*/ 628994 h 1256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64092" h="1256888">
                  <a:moveTo>
                    <a:pt x="1364092" y="628994"/>
                  </a:moveTo>
                  <a:lnTo>
                    <a:pt x="1357866" y="714344"/>
                  </a:lnTo>
                  <a:cubicBezTo>
                    <a:pt x="1328356" y="886302"/>
                    <a:pt x="1242008" y="1023830"/>
                    <a:pt x="1098824" y="1126929"/>
                  </a:cubicBezTo>
                  <a:cubicBezTo>
                    <a:pt x="954649" y="1229944"/>
                    <a:pt x="784873" y="1271716"/>
                    <a:pt x="589496" y="1252245"/>
                  </a:cubicBezTo>
                  <a:cubicBezTo>
                    <a:pt x="403035" y="1225030"/>
                    <a:pt x="253907" y="1145399"/>
                    <a:pt x="142113" y="1013353"/>
                  </a:cubicBezTo>
                  <a:cubicBezTo>
                    <a:pt x="106293" y="970669"/>
                    <a:pt x="76788" y="924161"/>
                    <a:pt x="53599" y="873826"/>
                  </a:cubicBezTo>
                  <a:lnTo>
                    <a:pt x="24363" y="796205"/>
                  </a:lnTo>
                  <a:cubicBezTo>
                    <a:pt x="8302" y="742794"/>
                    <a:pt x="181" y="687057"/>
                    <a:pt x="0" y="628994"/>
                  </a:cubicBezTo>
                  <a:cubicBezTo>
                    <a:pt x="4876" y="450805"/>
                    <a:pt x="71465" y="302550"/>
                    <a:pt x="199767" y="184228"/>
                  </a:cubicBezTo>
                  <a:cubicBezTo>
                    <a:pt x="328069" y="65906"/>
                    <a:pt x="488828" y="4497"/>
                    <a:pt x="682046" y="0"/>
                  </a:cubicBezTo>
                  <a:cubicBezTo>
                    <a:pt x="875264" y="4497"/>
                    <a:pt x="1036024" y="65906"/>
                    <a:pt x="1164326" y="184228"/>
                  </a:cubicBezTo>
                  <a:cubicBezTo>
                    <a:pt x="1292628" y="302550"/>
                    <a:pt x="1359216" y="450805"/>
                    <a:pt x="1364092" y="628994"/>
                  </a:cubicBezTo>
                </a:path>
              </a:pathLst>
            </a:custGeom>
            <a:solidFill>
              <a:srgbClr val="63C3CF"/>
            </a:solidFill>
            <a:ln w="76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0AFC33F7-A34D-50E1-06CB-9F10A9BE0A77}"/>
                </a:ext>
              </a:extLst>
            </p:cNvPr>
            <p:cNvSpPr/>
            <p:nvPr/>
          </p:nvSpPr>
          <p:spPr>
            <a:xfrm>
              <a:off x="1378464" y="5712748"/>
              <a:ext cx="276010" cy="1566636"/>
            </a:xfrm>
            <a:custGeom>
              <a:avLst/>
              <a:gdLst>
                <a:gd name="connsiteX0" fmla="*/ 276010 w 276010"/>
                <a:gd name="connsiteY0" fmla="*/ 0 h 1566636"/>
                <a:gd name="connsiteX1" fmla="*/ 138005 w 276010"/>
                <a:gd name="connsiteY1" fmla="*/ 4 h 1566636"/>
                <a:gd name="connsiteX2" fmla="*/ 0 w 276010"/>
                <a:gd name="connsiteY2" fmla="*/ 7 h 1566636"/>
                <a:gd name="connsiteX3" fmla="*/ 0 w 276010"/>
                <a:gd name="connsiteY3" fmla="*/ 1566629 h 1566636"/>
                <a:gd name="connsiteX4" fmla="*/ 276010 w 276010"/>
                <a:gd name="connsiteY4" fmla="*/ 1566636 h 1566636"/>
                <a:gd name="connsiteX5" fmla="*/ 276010 w 276010"/>
                <a:gd name="connsiteY5" fmla="*/ 0 h 1566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6010" h="1566636">
                  <a:moveTo>
                    <a:pt x="276010" y="0"/>
                  </a:moveTo>
                  <a:lnTo>
                    <a:pt x="138005" y="4"/>
                  </a:lnTo>
                  <a:lnTo>
                    <a:pt x="0" y="7"/>
                  </a:lnTo>
                  <a:cubicBezTo>
                    <a:pt x="0" y="522215"/>
                    <a:pt x="0" y="1044422"/>
                    <a:pt x="0" y="1566629"/>
                  </a:cubicBezTo>
                  <a:cubicBezTo>
                    <a:pt x="92003" y="1566632"/>
                    <a:pt x="184007" y="1566634"/>
                    <a:pt x="276010" y="1566636"/>
                  </a:cubicBezTo>
                  <a:cubicBezTo>
                    <a:pt x="276010" y="1044424"/>
                    <a:pt x="276010" y="522212"/>
                    <a:pt x="276010" y="0"/>
                  </a:cubicBezTo>
                </a:path>
              </a:pathLst>
            </a:custGeom>
            <a:solidFill>
              <a:srgbClr val="63C3CF"/>
            </a:solidFill>
            <a:ln w="76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8FCF3E67-A247-8D59-0F45-713BED5E8115}"/>
                </a:ext>
              </a:extLst>
            </p:cNvPr>
            <p:cNvSpPr/>
            <p:nvPr/>
          </p:nvSpPr>
          <p:spPr>
            <a:xfrm>
              <a:off x="1256362" y="5471476"/>
              <a:ext cx="520214" cy="365437"/>
            </a:xfrm>
            <a:custGeom>
              <a:avLst/>
              <a:gdLst>
                <a:gd name="connsiteX0" fmla="*/ 0 w 520214"/>
                <a:gd name="connsiteY0" fmla="*/ 0 h 365437"/>
                <a:gd name="connsiteX1" fmla="*/ 260107 w 520214"/>
                <a:gd name="connsiteY1" fmla="*/ 4 h 365437"/>
                <a:gd name="connsiteX2" fmla="*/ 520214 w 520214"/>
                <a:gd name="connsiteY2" fmla="*/ 7 h 365437"/>
                <a:gd name="connsiteX3" fmla="*/ 520214 w 520214"/>
                <a:gd name="connsiteY3" fmla="*/ 365430 h 365437"/>
                <a:gd name="connsiteX4" fmla="*/ 0 w 520214"/>
                <a:gd name="connsiteY4" fmla="*/ 365437 h 365437"/>
                <a:gd name="connsiteX5" fmla="*/ 0 w 520214"/>
                <a:gd name="connsiteY5" fmla="*/ 0 h 365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0214" h="365437">
                  <a:moveTo>
                    <a:pt x="0" y="0"/>
                  </a:moveTo>
                  <a:lnTo>
                    <a:pt x="260107" y="4"/>
                  </a:lnTo>
                  <a:lnTo>
                    <a:pt x="520214" y="7"/>
                  </a:lnTo>
                  <a:cubicBezTo>
                    <a:pt x="520214" y="121815"/>
                    <a:pt x="520214" y="243622"/>
                    <a:pt x="520214" y="365430"/>
                  </a:cubicBezTo>
                  <a:cubicBezTo>
                    <a:pt x="346810" y="365432"/>
                    <a:pt x="173405" y="365434"/>
                    <a:pt x="0" y="365437"/>
                  </a:cubicBezTo>
                  <a:cubicBezTo>
                    <a:pt x="0" y="243625"/>
                    <a:pt x="0" y="121813"/>
                    <a:pt x="0" y="0"/>
                  </a:cubicBezTo>
                </a:path>
              </a:pathLst>
            </a:custGeom>
            <a:solidFill>
              <a:srgbClr val="44919B"/>
            </a:solidFill>
            <a:ln w="76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AC8E7FE3-5608-1074-414E-657401AA2F7B}"/>
                </a:ext>
              </a:extLst>
            </p:cNvPr>
            <p:cNvSpPr/>
            <p:nvPr/>
          </p:nvSpPr>
          <p:spPr>
            <a:xfrm>
              <a:off x="1644702" y="6051071"/>
              <a:ext cx="1130814" cy="149899"/>
            </a:xfrm>
            <a:custGeom>
              <a:avLst/>
              <a:gdLst>
                <a:gd name="connsiteX0" fmla="*/ 0 w 1130814"/>
                <a:gd name="connsiteY0" fmla="*/ 0 h 149899"/>
                <a:gd name="connsiteX1" fmla="*/ 565407 w 1130814"/>
                <a:gd name="connsiteY1" fmla="*/ 4 h 149899"/>
                <a:gd name="connsiteX2" fmla="*/ 1130814 w 1130814"/>
                <a:gd name="connsiteY2" fmla="*/ 7 h 149899"/>
                <a:gd name="connsiteX3" fmla="*/ 1130814 w 1130814"/>
                <a:gd name="connsiteY3" fmla="*/ 149892 h 149899"/>
                <a:gd name="connsiteX4" fmla="*/ 0 w 1130814"/>
                <a:gd name="connsiteY4" fmla="*/ 149899 h 149899"/>
                <a:gd name="connsiteX5" fmla="*/ 0 w 1130814"/>
                <a:gd name="connsiteY5" fmla="*/ 0 h 149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0814" h="149899">
                  <a:moveTo>
                    <a:pt x="0" y="0"/>
                  </a:moveTo>
                  <a:lnTo>
                    <a:pt x="565407" y="4"/>
                  </a:lnTo>
                  <a:lnTo>
                    <a:pt x="1130814" y="7"/>
                  </a:lnTo>
                  <a:cubicBezTo>
                    <a:pt x="1130814" y="49969"/>
                    <a:pt x="1130814" y="99930"/>
                    <a:pt x="1130814" y="149892"/>
                  </a:cubicBezTo>
                  <a:cubicBezTo>
                    <a:pt x="753876" y="149894"/>
                    <a:pt x="376938" y="149897"/>
                    <a:pt x="0" y="149899"/>
                  </a:cubicBezTo>
                  <a:cubicBezTo>
                    <a:pt x="0" y="99933"/>
                    <a:pt x="0" y="49966"/>
                    <a:pt x="0" y="0"/>
                  </a:cubicBezTo>
                </a:path>
              </a:pathLst>
            </a:custGeom>
            <a:solidFill>
              <a:srgbClr val="63C3CF"/>
            </a:solidFill>
            <a:ln w="76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0BC76A62-40AE-D3E7-C216-56BE99E1838D}"/>
                </a:ext>
              </a:extLst>
            </p:cNvPr>
            <p:cNvSpPr/>
            <p:nvPr/>
          </p:nvSpPr>
          <p:spPr>
            <a:xfrm>
              <a:off x="2416238" y="7480691"/>
              <a:ext cx="2111851" cy="464669"/>
            </a:xfrm>
            <a:custGeom>
              <a:avLst/>
              <a:gdLst>
                <a:gd name="connsiteX0" fmla="*/ 0 w 2111851"/>
                <a:gd name="connsiteY0" fmla="*/ 0 h 464669"/>
                <a:gd name="connsiteX1" fmla="*/ 1055926 w 2111851"/>
                <a:gd name="connsiteY1" fmla="*/ 4 h 464669"/>
                <a:gd name="connsiteX2" fmla="*/ 2111852 w 2111851"/>
                <a:gd name="connsiteY2" fmla="*/ 7 h 464669"/>
                <a:gd name="connsiteX3" fmla="*/ 2111852 w 2111851"/>
                <a:gd name="connsiteY3" fmla="*/ 464662 h 464669"/>
                <a:gd name="connsiteX4" fmla="*/ 0 w 2111851"/>
                <a:gd name="connsiteY4" fmla="*/ 464669 h 464669"/>
                <a:gd name="connsiteX5" fmla="*/ 0 w 2111851"/>
                <a:gd name="connsiteY5" fmla="*/ 0 h 464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11851" h="464669">
                  <a:moveTo>
                    <a:pt x="0" y="0"/>
                  </a:moveTo>
                  <a:lnTo>
                    <a:pt x="1055926" y="4"/>
                  </a:lnTo>
                  <a:lnTo>
                    <a:pt x="2111852" y="7"/>
                  </a:lnTo>
                  <a:cubicBezTo>
                    <a:pt x="2111852" y="154892"/>
                    <a:pt x="2111852" y="309777"/>
                    <a:pt x="2111852" y="464662"/>
                  </a:cubicBezTo>
                  <a:cubicBezTo>
                    <a:pt x="1407901" y="464665"/>
                    <a:pt x="703950" y="464666"/>
                    <a:pt x="0" y="464669"/>
                  </a:cubicBezTo>
                  <a:cubicBezTo>
                    <a:pt x="0" y="309779"/>
                    <a:pt x="0" y="154890"/>
                    <a:pt x="0" y="0"/>
                  </a:cubicBezTo>
                </a:path>
              </a:pathLst>
            </a:custGeom>
            <a:solidFill>
              <a:srgbClr val="000000"/>
            </a:solidFill>
            <a:ln w="76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451F1E12-5FC4-DE01-A3EA-2F2427AB1B4B}"/>
                </a:ext>
              </a:extLst>
            </p:cNvPr>
            <p:cNvSpPr/>
            <p:nvPr/>
          </p:nvSpPr>
          <p:spPr>
            <a:xfrm>
              <a:off x="2723391" y="6051071"/>
              <a:ext cx="1130814" cy="149899"/>
            </a:xfrm>
            <a:custGeom>
              <a:avLst/>
              <a:gdLst>
                <a:gd name="connsiteX0" fmla="*/ 0 w 1130814"/>
                <a:gd name="connsiteY0" fmla="*/ 0 h 149899"/>
                <a:gd name="connsiteX1" fmla="*/ 565407 w 1130814"/>
                <a:gd name="connsiteY1" fmla="*/ 4 h 149899"/>
                <a:gd name="connsiteX2" fmla="*/ 1130815 w 1130814"/>
                <a:gd name="connsiteY2" fmla="*/ 7 h 149899"/>
                <a:gd name="connsiteX3" fmla="*/ 1130815 w 1130814"/>
                <a:gd name="connsiteY3" fmla="*/ 149892 h 149899"/>
                <a:gd name="connsiteX4" fmla="*/ 0 w 1130814"/>
                <a:gd name="connsiteY4" fmla="*/ 149899 h 149899"/>
                <a:gd name="connsiteX5" fmla="*/ 0 w 1130814"/>
                <a:gd name="connsiteY5" fmla="*/ 0 h 149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0814" h="149899">
                  <a:moveTo>
                    <a:pt x="0" y="0"/>
                  </a:moveTo>
                  <a:lnTo>
                    <a:pt x="565407" y="4"/>
                  </a:lnTo>
                  <a:lnTo>
                    <a:pt x="1130815" y="7"/>
                  </a:lnTo>
                  <a:cubicBezTo>
                    <a:pt x="1130815" y="49969"/>
                    <a:pt x="1130815" y="99930"/>
                    <a:pt x="1130815" y="149892"/>
                  </a:cubicBezTo>
                  <a:cubicBezTo>
                    <a:pt x="753877" y="149894"/>
                    <a:pt x="376938" y="149897"/>
                    <a:pt x="0" y="149899"/>
                  </a:cubicBezTo>
                  <a:cubicBezTo>
                    <a:pt x="0" y="99933"/>
                    <a:pt x="0" y="49966"/>
                    <a:pt x="0" y="0"/>
                  </a:cubicBezTo>
                </a:path>
              </a:pathLst>
            </a:custGeom>
            <a:solidFill>
              <a:srgbClr val="63C3CF"/>
            </a:solidFill>
            <a:ln w="76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19652171-38A0-AF14-3719-F04A9C174675}"/>
                </a:ext>
              </a:extLst>
            </p:cNvPr>
            <p:cNvSpPr/>
            <p:nvPr/>
          </p:nvSpPr>
          <p:spPr>
            <a:xfrm>
              <a:off x="3222919" y="6051071"/>
              <a:ext cx="1130814" cy="149899"/>
            </a:xfrm>
            <a:custGeom>
              <a:avLst/>
              <a:gdLst>
                <a:gd name="connsiteX0" fmla="*/ 0 w 1130814"/>
                <a:gd name="connsiteY0" fmla="*/ 0 h 149899"/>
                <a:gd name="connsiteX1" fmla="*/ 565407 w 1130814"/>
                <a:gd name="connsiteY1" fmla="*/ 4 h 149899"/>
                <a:gd name="connsiteX2" fmla="*/ 1130815 w 1130814"/>
                <a:gd name="connsiteY2" fmla="*/ 7 h 149899"/>
                <a:gd name="connsiteX3" fmla="*/ 1130815 w 1130814"/>
                <a:gd name="connsiteY3" fmla="*/ 149892 h 149899"/>
                <a:gd name="connsiteX4" fmla="*/ 0 w 1130814"/>
                <a:gd name="connsiteY4" fmla="*/ 149899 h 149899"/>
                <a:gd name="connsiteX5" fmla="*/ 0 w 1130814"/>
                <a:gd name="connsiteY5" fmla="*/ 0 h 149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0814" h="149899">
                  <a:moveTo>
                    <a:pt x="0" y="0"/>
                  </a:moveTo>
                  <a:lnTo>
                    <a:pt x="565407" y="4"/>
                  </a:lnTo>
                  <a:lnTo>
                    <a:pt x="1130815" y="7"/>
                  </a:lnTo>
                  <a:cubicBezTo>
                    <a:pt x="1130815" y="49969"/>
                    <a:pt x="1130815" y="99930"/>
                    <a:pt x="1130815" y="149892"/>
                  </a:cubicBezTo>
                  <a:cubicBezTo>
                    <a:pt x="753877" y="149894"/>
                    <a:pt x="376938" y="149897"/>
                    <a:pt x="0" y="149899"/>
                  </a:cubicBezTo>
                  <a:cubicBezTo>
                    <a:pt x="0" y="99933"/>
                    <a:pt x="0" y="49966"/>
                    <a:pt x="0" y="0"/>
                  </a:cubicBezTo>
                </a:path>
              </a:pathLst>
            </a:custGeom>
            <a:solidFill>
              <a:srgbClr val="63C3CF"/>
            </a:solidFill>
            <a:ln w="76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3C06297A-9AF9-9E30-CF7B-E461FD3F392B}"/>
                </a:ext>
              </a:extLst>
            </p:cNvPr>
            <p:cNvSpPr/>
            <p:nvPr/>
          </p:nvSpPr>
          <p:spPr>
            <a:xfrm>
              <a:off x="947115" y="6806418"/>
              <a:ext cx="1100547" cy="1038477"/>
            </a:xfrm>
            <a:custGeom>
              <a:avLst/>
              <a:gdLst>
                <a:gd name="connsiteX0" fmla="*/ 1100547 w 1100547"/>
                <a:gd name="connsiteY0" fmla="*/ 519692 h 1038477"/>
                <a:gd name="connsiteX1" fmla="*/ 1095524 w 1100547"/>
                <a:gd name="connsiteY1" fmla="*/ 590212 h 1038477"/>
                <a:gd name="connsiteX2" fmla="*/ 886529 w 1100547"/>
                <a:gd name="connsiteY2" fmla="*/ 931101 h 1038477"/>
                <a:gd name="connsiteX3" fmla="*/ 475605 w 1100547"/>
                <a:gd name="connsiteY3" fmla="*/ 1034642 h 1038477"/>
                <a:gd name="connsiteX4" fmla="*/ 114656 w 1100547"/>
                <a:gd name="connsiteY4" fmla="*/ 837262 h 1038477"/>
                <a:gd name="connsiteX5" fmla="*/ 43243 w 1100547"/>
                <a:gd name="connsiteY5" fmla="*/ 721981 h 1038477"/>
                <a:gd name="connsiteX6" fmla="*/ 19656 w 1100547"/>
                <a:gd name="connsiteY6" fmla="*/ 657848 h 1038477"/>
                <a:gd name="connsiteX7" fmla="*/ 0 w 1100547"/>
                <a:gd name="connsiteY7" fmla="*/ 519692 h 1038477"/>
                <a:gd name="connsiteX8" fmla="*/ 161171 w 1100547"/>
                <a:gd name="connsiteY8" fmla="*/ 152215 h 1038477"/>
                <a:gd name="connsiteX9" fmla="*/ 550274 w 1100547"/>
                <a:gd name="connsiteY9" fmla="*/ 0 h 1038477"/>
                <a:gd name="connsiteX10" fmla="*/ 939376 w 1100547"/>
                <a:gd name="connsiteY10" fmla="*/ 152215 h 1038477"/>
                <a:gd name="connsiteX11" fmla="*/ 1100547 w 1100547"/>
                <a:gd name="connsiteY11" fmla="*/ 519692 h 1038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00547" h="1038477">
                  <a:moveTo>
                    <a:pt x="1100547" y="519692"/>
                  </a:moveTo>
                  <a:lnTo>
                    <a:pt x="1095524" y="590212"/>
                  </a:lnTo>
                  <a:cubicBezTo>
                    <a:pt x="1071715" y="732289"/>
                    <a:pt x="1002050" y="845919"/>
                    <a:pt x="886529" y="931101"/>
                  </a:cubicBezTo>
                  <a:cubicBezTo>
                    <a:pt x="770209" y="1016216"/>
                    <a:pt x="633234" y="1050729"/>
                    <a:pt x="475605" y="1034642"/>
                  </a:cubicBezTo>
                  <a:cubicBezTo>
                    <a:pt x="325168" y="1012156"/>
                    <a:pt x="204852" y="946363"/>
                    <a:pt x="114656" y="837262"/>
                  </a:cubicBezTo>
                  <a:cubicBezTo>
                    <a:pt x="85757" y="801996"/>
                    <a:pt x="61952" y="763569"/>
                    <a:pt x="43243" y="721981"/>
                  </a:cubicBezTo>
                  <a:lnTo>
                    <a:pt x="19656" y="657848"/>
                  </a:lnTo>
                  <a:cubicBezTo>
                    <a:pt x="6698" y="613718"/>
                    <a:pt x="146" y="567667"/>
                    <a:pt x="0" y="519692"/>
                  </a:cubicBezTo>
                  <a:cubicBezTo>
                    <a:pt x="3934" y="372468"/>
                    <a:pt x="57658" y="249976"/>
                    <a:pt x="161171" y="152215"/>
                  </a:cubicBezTo>
                  <a:cubicBezTo>
                    <a:pt x="264685" y="54453"/>
                    <a:pt x="394386" y="3715"/>
                    <a:pt x="550274" y="0"/>
                  </a:cubicBezTo>
                  <a:cubicBezTo>
                    <a:pt x="706161" y="3715"/>
                    <a:pt x="835862" y="54453"/>
                    <a:pt x="939376" y="152215"/>
                  </a:cubicBezTo>
                  <a:cubicBezTo>
                    <a:pt x="1042889" y="249976"/>
                    <a:pt x="1096613" y="372468"/>
                    <a:pt x="1100547" y="519692"/>
                  </a:cubicBezTo>
                </a:path>
              </a:pathLst>
            </a:custGeom>
            <a:solidFill>
              <a:srgbClr val="DCE5EB"/>
            </a:solidFill>
            <a:ln w="76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E7D64BD2-5F43-1548-F28F-41A33870960B}"/>
                </a:ext>
              </a:extLst>
            </p:cNvPr>
            <p:cNvSpPr/>
            <p:nvPr/>
          </p:nvSpPr>
          <p:spPr>
            <a:xfrm>
              <a:off x="994337" y="6950707"/>
              <a:ext cx="1061940" cy="395550"/>
            </a:xfrm>
            <a:custGeom>
              <a:avLst/>
              <a:gdLst>
                <a:gd name="connsiteX0" fmla="*/ 0 w 1061940"/>
                <a:gd name="connsiteY0" fmla="*/ 395543 h 395550"/>
                <a:gd name="connsiteX1" fmla="*/ 530971 w 1061940"/>
                <a:gd name="connsiteY1" fmla="*/ 395547 h 395550"/>
                <a:gd name="connsiteX2" fmla="*/ 1061941 w 1061940"/>
                <a:gd name="connsiteY2" fmla="*/ 395551 h 395550"/>
                <a:gd name="connsiteX3" fmla="*/ 1061941 w 1061940"/>
                <a:gd name="connsiteY3" fmla="*/ 0 h 395550"/>
                <a:gd name="connsiteX4" fmla="*/ 0 w 1061940"/>
                <a:gd name="connsiteY4" fmla="*/ 7 h 395550"/>
                <a:gd name="connsiteX5" fmla="*/ 0 w 1061940"/>
                <a:gd name="connsiteY5" fmla="*/ 395543 h 395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1940" h="395550">
                  <a:moveTo>
                    <a:pt x="0" y="395543"/>
                  </a:moveTo>
                  <a:lnTo>
                    <a:pt x="530971" y="395547"/>
                  </a:lnTo>
                  <a:lnTo>
                    <a:pt x="1061941" y="395551"/>
                  </a:lnTo>
                  <a:cubicBezTo>
                    <a:pt x="1061941" y="263701"/>
                    <a:pt x="1061941" y="131850"/>
                    <a:pt x="1061941" y="0"/>
                  </a:cubicBezTo>
                  <a:cubicBezTo>
                    <a:pt x="707961" y="2"/>
                    <a:pt x="353980" y="5"/>
                    <a:pt x="0" y="7"/>
                  </a:cubicBezTo>
                  <a:cubicBezTo>
                    <a:pt x="0" y="131853"/>
                    <a:pt x="0" y="263698"/>
                    <a:pt x="0" y="395543"/>
                  </a:cubicBezTo>
                </a:path>
              </a:pathLst>
            </a:custGeom>
            <a:solidFill>
              <a:srgbClr val="63C3CF"/>
            </a:solidFill>
            <a:ln w="76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8CECA4F0-3A31-558E-308A-85B0804829B1}"/>
                </a:ext>
              </a:extLst>
            </p:cNvPr>
            <p:cNvSpPr/>
            <p:nvPr/>
          </p:nvSpPr>
          <p:spPr>
            <a:xfrm>
              <a:off x="906973" y="7101008"/>
              <a:ext cx="236586" cy="244290"/>
            </a:xfrm>
            <a:custGeom>
              <a:avLst/>
              <a:gdLst>
                <a:gd name="connsiteX0" fmla="*/ 0 w 236586"/>
                <a:gd name="connsiteY0" fmla="*/ 0 h 244290"/>
                <a:gd name="connsiteX1" fmla="*/ 118293 w 236586"/>
                <a:gd name="connsiteY1" fmla="*/ 4 h 244290"/>
                <a:gd name="connsiteX2" fmla="*/ 236586 w 236586"/>
                <a:gd name="connsiteY2" fmla="*/ 7 h 244290"/>
                <a:gd name="connsiteX3" fmla="*/ 236586 w 236586"/>
                <a:gd name="connsiteY3" fmla="*/ 244283 h 244290"/>
                <a:gd name="connsiteX4" fmla="*/ 0 w 236586"/>
                <a:gd name="connsiteY4" fmla="*/ 244290 h 244290"/>
                <a:gd name="connsiteX5" fmla="*/ 0 w 236586"/>
                <a:gd name="connsiteY5" fmla="*/ 0 h 2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6586" h="244290">
                  <a:moveTo>
                    <a:pt x="0" y="0"/>
                  </a:moveTo>
                  <a:lnTo>
                    <a:pt x="118293" y="4"/>
                  </a:lnTo>
                  <a:lnTo>
                    <a:pt x="236586" y="7"/>
                  </a:lnTo>
                  <a:cubicBezTo>
                    <a:pt x="236586" y="81432"/>
                    <a:pt x="236586" y="162857"/>
                    <a:pt x="236586" y="244283"/>
                  </a:cubicBezTo>
                  <a:cubicBezTo>
                    <a:pt x="157724" y="244285"/>
                    <a:pt x="78862" y="244288"/>
                    <a:pt x="0" y="244290"/>
                  </a:cubicBezTo>
                  <a:cubicBezTo>
                    <a:pt x="0" y="162860"/>
                    <a:pt x="0" y="81430"/>
                    <a:pt x="0" y="0"/>
                  </a:cubicBezTo>
                </a:path>
              </a:pathLst>
            </a:custGeom>
            <a:solidFill>
              <a:srgbClr val="63C3CF"/>
            </a:solidFill>
            <a:ln w="76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14796638-3ADF-6D97-9DB0-FBD750AB74E3}"/>
                </a:ext>
              </a:extLst>
            </p:cNvPr>
            <p:cNvSpPr/>
            <p:nvPr/>
          </p:nvSpPr>
          <p:spPr>
            <a:xfrm>
              <a:off x="1711682" y="6821036"/>
              <a:ext cx="200454" cy="217370"/>
            </a:xfrm>
            <a:custGeom>
              <a:avLst/>
              <a:gdLst>
                <a:gd name="connsiteX0" fmla="*/ 0 w 200454"/>
                <a:gd name="connsiteY0" fmla="*/ 0 h 217370"/>
                <a:gd name="connsiteX1" fmla="*/ 100227 w 200454"/>
                <a:gd name="connsiteY1" fmla="*/ 4 h 217370"/>
                <a:gd name="connsiteX2" fmla="*/ 200455 w 200454"/>
                <a:gd name="connsiteY2" fmla="*/ 7 h 217370"/>
                <a:gd name="connsiteX3" fmla="*/ 200455 w 200454"/>
                <a:gd name="connsiteY3" fmla="*/ 217363 h 217370"/>
                <a:gd name="connsiteX4" fmla="*/ 0 w 200454"/>
                <a:gd name="connsiteY4" fmla="*/ 217371 h 217370"/>
                <a:gd name="connsiteX5" fmla="*/ 0 w 200454"/>
                <a:gd name="connsiteY5" fmla="*/ 0 h 217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0454" h="217370">
                  <a:moveTo>
                    <a:pt x="0" y="0"/>
                  </a:moveTo>
                  <a:lnTo>
                    <a:pt x="100227" y="4"/>
                  </a:lnTo>
                  <a:lnTo>
                    <a:pt x="200455" y="7"/>
                  </a:lnTo>
                  <a:cubicBezTo>
                    <a:pt x="200455" y="72459"/>
                    <a:pt x="200455" y="144911"/>
                    <a:pt x="200455" y="217363"/>
                  </a:cubicBezTo>
                  <a:cubicBezTo>
                    <a:pt x="133637" y="217366"/>
                    <a:pt x="66818" y="217368"/>
                    <a:pt x="0" y="217371"/>
                  </a:cubicBezTo>
                  <a:cubicBezTo>
                    <a:pt x="0" y="144914"/>
                    <a:pt x="0" y="72457"/>
                    <a:pt x="0" y="0"/>
                  </a:cubicBezTo>
                </a:path>
              </a:pathLst>
            </a:custGeom>
            <a:solidFill>
              <a:srgbClr val="63C3CF"/>
            </a:solidFill>
            <a:ln w="76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C74EC466-8309-1CD8-896E-E60DDDE86AA4}"/>
                </a:ext>
              </a:extLst>
            </p:cNvPr>
            <p:cNvSpPr/>
            <p:nvPr/>
          </p:nvSpPr>
          <p:spPr>
            <a:xfrm>
              <a:off x="1089081" y="6895422"/>
              <a:ext cx="191749" cy="177393"/>
            </a:xfrm>
            <a:custGeom>
              <a:avLst/>
              <a:gdLst>
                <a:gd name="connsiteX0" fmla="*/ 0 w 191749"/>
                <a:gd name="connsiteY0" fmla="*/ 0 h 177393"/>
                <a:gd name="connsiteX1" fmla="*/ 95875 w 191749"/>
                <a:gd name="connsiteY1" fmla="*/ 4 h 177393"/>
                <a:gd name="connsiteX2" fmla="*/ 191750 w 191749"/>
                <a:gd name="connsiteY2" fmla="*/ 7 h 177393"/>
                <a:gd name="connsiteX3" fmla="*/ 191750 w 191749"/>
                <a:gd name="connsiteY3" fmla="*/ 177386 h 177393"/>
                <a:gd name="connsiteX4" fmla="*/ 0 w 191749"/>
                <a:gd name="connsiteY4" fmla="*/ 177393 h 177393"/>
                <a:gd name="connsiteX5" fmla="*/ 0 w 191749"/>
                <a:gd name="connsiteY5" fmla="*/ 0 h 177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1749" h="177393">
                  <a:moveTo>
                    <a:pt x="0" y="0"/>
                  </a:moveTo>
                  <a:lnTo>
                    <a:pt x="95875" y="4"/>
                  </a:lnTo>
                  <a:lnTo>
                    <a:pt x="191750" y="7"/>
                  </a:lnTo>
                  <a:cubicBezTo>
                    <a:pt x="191750" y="59133"/>
                    <a:pt x="191750" y="118260"/>
                    <a:pt x="191750" y="177386"/>
                  </a:cubicBezTo>
                  <a:cubicBezTo>
                    <a:pt x="127833" y="177388"/>
                    <a:pt x="63917" y="177390"/>
                    <a:pt x="0" y="177393"/>
                  </a:cubicBezTo>
                  <a:cubicBezTo>
                    <a:pt x="0" y="118262"/>
                    <a:pt x="0" y="59131"/>
                    <a:pt x="0" y="0"/>
                  </a:cubicBezTo>
                </a:path>
              </a:pathLst>
            </a:custGeom>
            <a:solidFill>
              <a:srgbClr val="63C3CF"/>
            </a:solidFill>
            <a:ln w="76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D365764D-4773-8C46-EB6B-83913DB79287}"/>
                </a:ext>
              </a:extLst>
            </p:cNvPr>
            <p:cNvSpPr/>
            <p:nvPr/>
          </p:nvSpPr>
          <p:spPr>
            <a:xfrm>
              <a:off x="1172820" y="6859055"/>
              <a:ext cx="273336" cy="210305"/>
            </a:xfrm>
            <a:custGeom>
              <a:avLst/>
              <a:gdLst>
                <a:gd name="connsiteX0" fmla="*/ 0 w 273336"/>
                <a:gd name="connsiteY0" fmla="*/ 0 h 210305"/>
                <a:gd name="connsiteX1" fmla="*/ 136668 w 273336"/>
                <a:gd name="connsiteY1" fmla="*/ 4 h 210305"/>
                <a:gd name="connsiteX2" fmla="*/ 273336 w 273336"/>
                <a:gd name="connsiteY2" fmla="*/ 8 h 210305"/>
                <a:gd name="connsiteX3" fmla="*/ 273336 w 273336"/>
                <a:gd name="connsiteY3" fmla="*/ 210298 h 210305"/>
                <a:gd name="connsiteX4" fmla="*/ 0 w 273336"/>
                <a:gd name="connsiteY4" fmla="*/ 210305 h 210305"/>
                <a:gd name="connsiteX5" fmla="*/ 0 w 273336"/>
                <a:gd name="connsiteY5" fmla="*/ 0 h 210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3336" h="210305">
                  <a:moveTo>
                    <a:pt x="0" y="0"/>
                  </a:moveTo>
                  <a:lnTo>
                    <a:pt x="136668" y="4"/>
                  </a:lnTo>
                  <a:lnTo>
                    <a:pt x="273336" y="8"/>
                  </a:lnTo>
                  <a:cubicBezTo>
                    <a:pt x="273336" y="70105"/>
                    <a:pt x="273336" y="140201"/>
                    <a:pt x="273336" y="210298"/>
                  </a:cubicBezTo>
                  <a:cubicBezTo>
                    <a:pt x="182224" y="210300"/>
                    <a:pt x="91112" y="210303"/>
                    <a:pt x="0" y="210305"/>
                  </a:cubicBezTo>
                  <a:cubicBezTo>
                    <a:pt x="0" y="140204"/>
                    <a:pt x="0" y="70102"/>
                    <a:pt x="0" y="0"/>
                  </a:cubicBezTo>
                </a:path>
              </a:pathLst>
            </a:custGeom>
            <a:solidFill>
              <a:srgbClr val="63C3CF"/>
            </a:solidFill>
            <a:ln w="76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DB9F4654-9F18-D608-E04A-239D014FB7B8}"/>
                </a:ext>
              </a:extLst>
            </p:cNvPr>
            <p:cNvSpPr/>
            <p:nvPr/>
          </p:nvSpPr>
          <p:spPr>
            <a:xfrm>
              <a:off x="1322918" y="6761021"/>
              <a:ext cx="439234" cy="240763"/>
            </a:xfrm>
            <a:custGeom>
              <a:avLst/>
              <a:gdLst>
                <a:gd name="connsiteX0" fmla="*/ 0 w 439234"/>
                <a:gd name="connsiteY0" fmla="*/ 0 h 240763"/>
                <a:gd name="connsiteX1" fmla="*/ 219617 w 439234"/>
                <a:gd name="connsiteY1" fmla="*/ 4 h 240763"/>
                <a:gd name="connsiteX2" fmla="*/ 439234 w 439234"/>
                <a:gd name="connsiteY2" fmla="*/ 8 h 240763"/>
                <a:gd name="connsiteX3" fmla="*/ 439234 w 439234"/>
                <a:gd name="connsiteY3" fmla="*/ 240756 h 240763"/>
                <a:gd name="connsiteX4" fmla="*/ 0 w 439234"/>
                <a:gd name="connsiteY4" fmla="*/ 240764 h 240763"/>
                <a:gd name="connsiteX5" fmla="*/ 0 w 439234"/>
                <a:gd name="connsiteY5" fmla="*/ 0 h 240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9234" h="240763">
                  <a:moveTo>
                    <a:pt x="0" y="0"/>
                  </a:moveTo>
                  <a:lnTo>
                    <a:pt x="219617" y="4"/>
                  </a:lnTo>
                  <a:lnTo>
                    <a:pt x="439234" y="8"/>
                  </a:lnTo>
                  <a:cubicBezTo>
                    <a:pt x="439234" y="80257"/>
                    <a:pt x="439234" y="160507"/>
                    <a:pt x="439234" y="240756"/>
                  </a:cubicBezTo>
                  <a:cubicBezTo>
                    <a:pt x="292823" y="240759"/>
                    <a:pt x="146411" y="240761"/>
                    <a:pt x="0" y="240764"/>
                  </a:cubicBezTo>
                  <a:cubicBezTo>
                    <a:pt x="0" y="160509"/>
                    <a:pt x="0" y="80254"/>
                    <a:pt x="0" y="0"/>
                  </a:cubicBezTo>
                </a:path>
              </a:pathLst>
            </a:custGeom>
            <a:solidFill>
              <a:srgbClr val="63C3CF"/>
            </a:solidFill>
            <a:ln w="76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EFA94F6B-FA92-C111-A239-D292B410BF96}"/>
                </a:ext>
              </a:extLst>
            </p:cNvPr>
            <p:cNvSpPr/>
            <p:nvPr/>
          </p:nvSpPr>
          <p:spPr>
            <a:xfrm>
              <a:off x="1229700" y="6786320"/>
              <a:ext cx="177273" cy="177281"/>
            </a:xfrm>
            <a:custGeom>
              <a:avLst/>
              <a:gdLst>
                <a:gd name="connsiteX0" fmla="*/ 0 w 177273"/>
                <a:gd name="connsiteY0" fmla="*/ 0 h 177281"/>
                <a:gd name="connsiteX1" fmla="*/ 88637 w 177273"/>
                <a:gd name="connsiteY1" fmla="*/ 4 h 177281"/>
                <a:gd name="connsiteX2" fmla="*/ 177273 w 177273"/>
                <a:gd name="connsiteY2" fmla="*/ 7 h 177281"/>
                <a:gd name="connsiteX3" fmla="*/ 177273 w 177273"/>
                <a:gd name="connsiteY3" fmla="*/ 177274 h 177281"/>
                <a:gd name="connsiteX4" fmla="*/ 0 w 177273"/>
                <a:gd name="connsiteY4" fmla="*/ 177281 h 177281"/>
                <a:gd name="connsiteX5" fmla="*/ 0 w 177273"/>
                <a:gd name="connsiteY5" fmla="*/ 0 h 177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7273" h="177281">
                  <a:moveTo>
                    <a:pt x="0" y="0"/>
                  </a:moveTo>
                  <a:lnTo>
                    <a:pt x="88637" y="4"/>
                  </a:lnTo>
                  <a:lnTo>
                    <a:pt x="177273" y="7"/>
                  </a:lnTo>
                  <a:cubicBezTo>
                    <a:pt x="177273" y="59096"/>
                    <a:pt x="177273" y="118185"/>
                    <a:pt x="177273" y="177274"/>
                  </a:cubicBezTo>
                  <a:cubicBezTo>
                    <a:pt x="118182" y="177276"/>
                    <a:pt x="59091" y="177279"/>
                    <a:pt x="0" y="177281"/>
                  </a:cubicBezTo>
                  <a:cubicBezTo>
                    <a:pt x="0" y="118187"/>
                    <a:pt x="0" y="59093"/>
                    <a:pt x="0" y="0"/>
                  </a:cubicBezTo>
                </a:path>
              </a:pathLst>
            </a:custGeom>
            <a:solidFill>
              <a:srgbClr val="63C3CF"/>
            </a:solidFill>
            <a:ln w="76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FAF30F83-0ADE-54CF-0971-8AF10A3BE2B6}"/>
                </a:ext>
              </a:extLst>
            </p:cNvPr>
            <p:cNvSpPr/>
            <p:nvPr/>
          </p:nvSpPr>
          <p:spPr>
            <a:xfrm>
              <a:off x="2555009" y="5145058"/>
              <a:ext cx="391503" cy="265050"/>
            </a:xfrm>
            <a:custGeom>
              <a:avLst/>
              <a:gdLst>
                <a:gd name="connsiteX0" fmla="*/ 0 w 391503"/>
                <a:gd name="connsiteY0" fmla="*/ 0 h 265050"/>
                <a:gd name="connsiteX1" fmla="*/ 195752 w 391503"/>
                <a:gd name="connsiteY1" fmla="*/ 4 h 265050"/>
                <a:gd name="connsiteX2" fmla="*/ 391504 w 391503"/>
                <a:gd name="connsiteY2" fmla="*/ 7 h 265050"/>
                <a:gd name="connsiteX3" fmla="*/ 391504 w 391503"/>
                <a:gd name="connsiteY3" fmla="*/ 265044 h 265050"/>
                <a:gd name="connsiteX4" fmla="*/ 0 w 391503"/>
                <a:gd name="connsiteY4" fmla="*/ 265051 h 265050"/>
                <a:gd name="connsiteX5" fmla="*/ 0 w 391503"/>
                <a:gd name="connsiteY5" fmla="*/ 0 h 265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1503" h="265050">
                  <a:moveTo>
                    <a:pt x="0" y="0"/>
                  </a:moveTo>
                  <a:lnTo>
                    <a:pt x="195752" y="4"/>
                  </a:lnTo>
                  <a:lnTo>
                    <a:pt x="391504" y="7"/>
                  </a:lnTo>
                  <a:cubicBezTo>
                    <a:pt x="391504" y="88353"/>
                    <a:pt x="391504" y="176698"/>
                    <a:pt x="391504" y="265044"/>
                  </a:cubicBezTo>
                  <a:cubicBezTo>
                    <a:pt x="261002" y="265046"/>
                    <a:pt x="130501" y="265048"/>
                    <a:pt x="0" y="265051"/>
                  </a:cubicBezTo>
                  <a:cubicBezTo>
                    <a:pt x="0" y="176701"/>
                    <a:pt x="0" y="88350"/>
                    <a:pt x="0" y="0"/>
                  </a:cubicBezTo>
                </a:path>
              </a:pathLst>
            </a:custGeom>
            <a:solidFill>
              <a:srgbClr val="44919B"/>
            </a:solidFill>
            <a:ln w="76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08B908A5-885F-CE6E-9BF3-4D15A095C20C}"/>
                </a:ext>
              </a:extLst>
            </p:cNvPr>
            <p:cNvSpPr/>
            <p:nvPr/>
          </p:nvSpPr>
          <p:spPr>
            <a:xfrm>
              <a:off x="3277346" y="5119545"/>
              <a:ext cx="391504" cy="265050"/>
            </a:xfrm>
            <a:custGeom>
              <a:avLst/>
              <a:gdLst>
                <a:gd name="connsiteX0" fmla="*/ 0 w 391504"/>
                <a:gd name="connsiteY0" fmla="*/ 0 h 265050"/>
                <a:gd name="connsiteX1" fmla="*/ 195752 w 391504"/>
                <a:gd name="connsiteY1" fmla="*/ 4 h 265050"/>
                <a:gd name="connsiteX2" fmla="*/ 391504 w 391504"/>
                <a:gd name="connsiteY2" fmla="*/ 7 h 265050"/>
                <a:gd name="connsiteX3" fmla="*/ 391504 w 391504"/>
                <a:gd name="connsiteY3" fmla="*/ 265043 h 265050"/>
                <a:gd name="connsiteX4" fmla="*/ 0 w 391504"/>
                <a:gd name="connsiteY4" fmla="*/ 265051 h 265050"/>
                <a:gd name="connsiteX5" fmla="*/ 0 w 391504"/>
                <a:gd name="connsiteY5" fmla="*/ 0 h 265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1504" h="265050">
                  <a:moveTo>
                    <a:pt x="0" y="0"/>
                  </a:moveTo>
                  <a:lnTo>
                    <a:pt x="195752" y="4"/>
                  </a:lnTo>
                  <a:lnTo>
                    <a:pt x="391504" y="7"/>
                  </a:lnTo>
                  <a:cubicBezTo>
                    <a:pt x="391504" y="88353"/>
                    <a:pt x="391504" y="176698"/>
                    <a:pt x="391504" y="265043"/>
                  </a:cubicBezTo>
                  <a:cubicBezTo>
                    <a:pt x="261003" y="265046"/>
                    <a:pt x="130501" y="265048"/>
                    <a:pt x="0" y="265051"/>
                  </a:cubicBezTo>
                  <a:cubicBezTo>
                    <a:pt x="0" y="176700"/>
                    <a:pt x="0" y="88350"/>
                    <a:pt x="0" y="0"/>
                  </a:cubicBezTo>
                </a:path>
              </a:pathLst>
            </a:custGeom>
            <a:solidFill>
              <a:srgbClr val="44919B"/>
            </a:solidFill>
            <a:ln w="76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9355826E-0886-9917-C035-0E4237247C34}"/>
                </a:ext>
              </a:extLst>
            </p:cNvPr>
            <p:cNvSpPr/>
            <p:nvPr/>
          </p:nvSpPr>
          <p:spPr>
            <a:xfrm>
              <a:off x="3999602" y="5108861"/>
              <a:ext cx="391504" cy="265050"/>
            </a:xfrm>
            <a:custGeom>
              <a:avLst/>
              <a:gdLst>
                <a:gd name="connsiteX0" fmla="*/ 0 w 391504"/>
                <a:gd name="connsiteY0" fmla="*/ 0 h 265050"/>
                <a:gd name="connsiteX1" fmla="*/ 195752 w 391504"/>
                <a:gd name="connsiteY1" fmla="*/ 4 h 265050"/>
                <a:gd name="connsiteX2" fmla="*/ 391504 w 391504"/>
                <a:gd name="connsiteY2" fmla="*/ 7 h 265050"/>
                <a:gd name="connsiteX3" fmla="*/ 391504 w 391504"/>
                <a:gd name="connsiteY3" fmla="*/ 265043 h 265050"/>
                <a:gd name="connsiteX4" fmla="*/ 0 w 391504"/>
                <a:gd name="connsiteY4" fmla="*/ 265051 h 265050"/>
                <a:gd name="connsiteX5" fmla="*/ 0 w 391504"/>
                <a:gd name="connsiteY5" fmla="*/ 0 h 265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1504" h="265050">
                  <a:moveTo>
                    <a:pt x="0" y="0"/>
                  </a:moveTo>
                  <a:lnTo>
                    <a:pt x="195752" y="4"/>
                  </a:lnTo>
                  <a:lnTo>
                    <a:pt x="391504" y="7"/>
                  </a:lnTo>
                  <a:cubicBezTo>
                    <a:pt x="391504" y="88352"/>
                    <a:pt x="391504" y="176697"/>
                    <a:pt x="391504" y="265043"/>
                  </a:cubicBezTo>
                  <a:cubicBezTo>
                    <a:pt x="261003" y="265046"/>
                    <a:pt x="130501" y="265048"/>
                    <a:pt x="0" y="265051"/>
                  </a:cubicBezTo>
                  <a:cubicBezTo>
                    <a:pt x="0" y="176701"/>
                    <a:pt x="0" y="88350"/>
                    <a:pt x="0" y="0"/>
                  </a:cubicBezTo>
                </a:path>
              </a:pathLst>
            </a:custGeom>
            <a:solidFill>
              <a:srgbClr val="44919B"/>
            </a:solidFill>
            <a:ln w="76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9D478506-FCE9-C2AA-474A-C4247C904148}"/>
                </a:ext>
              </a:extLst>
            </p:cNvPr>
            <p:cNvSpPr/>
            <p:nvPr/>
          </p:nvSpPr>
          <p:spPr>
            <a:xfrm>
              <a:off x="6319677" y="7465054"/>
              <a:ext cx="1451915" cy="462866"/>
            </a:xfrm>
            <a:custGeom>
              <a:avLst/>
              <a:gdLst>
                <a:gd name="connsiteX0" fmla="*/ 0 w 1451915"/>
                <a:gd name="connsiteY0" fmla="*/ 0 h 462866"/>
                <a:gd name="connsiteX1" fmla="*/ 725958 w 1451915"/>
                <a:gd name="connsiteY1" fmla="*/ 4 h 462866"/>
                <a:gd name="connsiteX2" fmla="*/ 1451916 w 1451915"/>
                <a:gd name="connsiteY2" fmla="*/ 8 h 462866"/>
                <a:gd name="connsiteX3" fmla="*/ 1451916 w 1451915"/>
                <a:gd name="connsiteY3" fmla="*/ 462860 h 462866"/>
                <a:gd name="connsiteX4" fmla="*/ 0 w 1451915"/>
                <a:gd name="connsiteY4" fmla="*/ 462866 h 462866"/>
                <a:gd name="connsiteX5" fmla="*/ 0 w 1451915"/>
                <a:gd name="connsiteY5" fmla="*/ 0 h 462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51915" h="462866">
                  <a:moveTo>
                    <a:pt x="0" y="0"/>
                  </a:moveTo>
                  <a:lnTo>
                    <a:pt x="725958" y="4"/>
                  </a:lnTo>
                  <a:lnTo>
                    <a:pt x="1451916" y="8"/>
                  </a:lnTo>
                  <a:cubicBezTo>
                    <a:pt x="1451916" y="154292"/>
                    <a:pt x="1451916" y="308576"/>
                    <a:pt x="1451916" y="462860"/>
                  </a:cubicBezTo>
                  <a:cubicBezTo>
                    <a:pt x="967944" y="462863"/>
                    <a:pt x="483972" y="462865"/>
                    <a:pt x="0" y="462866"/>
                  </a:cubicBezTo>
                  <a:cubicBezTo>
                    <a:pt x="0" y="308578"/>
                    <a:pt x="0" y="154289"/>
                    <a:pt x="0" y="0"/>
                  </a:cubicBezTo>
                </a:path>
              </a:pathLst>
            </a:custGeom>
            <a:solidFill>
              <a:srgbClr val="FF0000"/>
            </a:solidFill>
            <a:ln w="76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2122C17D-9781-3BC9-FBF3-C590C4EFAD85}"/>
                </a:ext>
              </a:extLst>
            </p:cNvPr>
            <p:cNvSpPr/>
            <p:nvPr/>
          </p:nvSpPr>
          <p:spPr>
            <a:xfrm>
              <a:off x="6319804" y="7562134"/>
              <a:ext cx="1325928" cy="271926"/>
            </a:xfrm>
            <a:custGeom>
              <a:avLst/>
              <a:gdLst>
                <a:gd name="connsiteX0" fmla="*/ 0 w 1325928"/>
                <a:gd name="connsiteY0" fmla="*/ 0 h 271926"/>
                <a:gd name="connsiteX1" fmla="*/ 662964 w 1325928"/>
                <a:gd name="connsiteY1" fmla="*/ 4 h 271926"/>
                <a:gd name="connsiteX2" fmla="*/ 1325929 w 1325928"/>
                <a:gd name="connsiteY2" fmla="*/ 7 h 271926"/>
                <a:gd name="connsiteX3" fmla="*/ 1325929 w 1325928"/>
                <a:gd name="connsiteY3" fmla="*/ 271919 h 271926"/>
                <a:gd name="connsiteX4" fmla="*/ 0 w 1325928"/>
                <a:gd name="connsiteY4" fmla="*/ 271926 h 271926"/>
                <a:gd name="connsiteX5" fmla="*/ 0 w 1325928"/>
                <a:gd name="connsiteY5" fmla="*/ 0 h 271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25928" h="271926">
                  <a:moveTo>
                    <a:pt x="0" y="0"/>
                  </a:moveTo>
                  <a:lnTo>
                    <a:pt x="662964" y="4"/>
                  </a:lnTo>
                  <a:lnTo>
                    <a:pt x="1325929" y="7"/>
                  </a:lnTo>
                  <a:cubicBezTo>
                    <a:pt x="1325929" y="90644"/>
                    <a:pt x="1325929" y="181281"/>
                    <a:pt x="1325929" y="271919"/>
                  </a:cubicBezTo>
                  <a:cubicBezTo>
                    <a:pt x="883952" y="271921"/>
                    <a:pt x="441976" y="271923"/>
                    <a:pt x="0" y="271926"/>
                  </a:cubicBezTo>
                  <a:cubicBezTo>
                    <a:pt x="0" y="181284"/>
                    <a:pt x="0" y="90642"/>
                    <a:pt x="0" y="0"/>
                  </a:cubicBezTo>
                </a:path>
              </a:pathLst>
            </a:custGeom>
            <a:solidFill>
              <a:srgbClr val="FFFFFF"/>
            </a:solidFill>
            <a:ln w="76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396D339C-61C0-4582-D9A3-7A9DBD3FF40D}"/>
                </a:ext>
              </a:extLst>
            </p:cNvPr>
            <p:cNvSpPr/>
            <p:nvPr/>
          </p:nvSpPr>
          <p:spPr>
            <a:xfrm>
              <a:off x="4660901" y="6053049"/>
              <a:ext cx="237688" cy="240243"/>
            </a:xfrm>
            <a:custGeom>
              <a:avLst/>
              <a:gdLst>
                <a:gd name="connsiteX0" fmla="*/ 0 w 237688"/>
                <a:gd name="connsiteY0" fmla="*/ 100572 h 240243"/>
                <a:gd name="connsiteX1" fmla="*/ 55046 w 237688"/>
                <a:gd name="connsiteY1" fmla="*/ 50286 h 240243"/>
                <a:gd name="connsiteX2" fmla="*/ 110092 w 237688"/>
                <a:gd name="connsiteY2" fmla="*/ 0 h 240243"/>
                <a:gd name="connsiteX3" fmla="*/ 237688 w 237688"/>
                <a:gd name="connsiteY3" fmla="*/ 139660 h 240243"/>
                <a:gd name="connsiteX4" fmla="*/ 127606 w 237688"/>
                <a:gd name="connsiteY4" fmla="*/ 240244 h 240243"/>
                <a:gd name="connsiteX5" fmla="*/ 0 w 237688"/>
                <a:gd name="connsiteY5" fmla="*/ 100572 h 240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7688" h="240243">
                  <a:moveTo>
                    <a:pt x="0" y="100572"/>
                  </a:moveTo>
                  <a:lnTo>
                    <a:pt x="55046" y="50286"/>
                  </a:lnTo>
                  <a:lnTo>
                    <a:pt x="110092" y="0"/>
                  </a:lnTo>
                  <a:cubicBezTo>
                    <a:pt x="152625" y="46553"/>
                    <a:pt x="195156" y="93106"/>
                    <a:pt x="237688" y="139660"/>
                  </a:cubicBezTo>
                  <a:cubicBezTo>
                    <a:pt x="200994" y="173188"/>
                    <a:pt x="164300" y="206716"/>
                    <a:pt x="127606" y="240244"/>
                  </a:cubicBezTo>
                  <a:cubicBezTo>
                    <a:pt x="85071" y="193687"/>
                    <a:pt x="42535" y="147129"/>
                    <a:pt x="0" y="100572"/>
                  </a:cubicBezTo>
                </a:path>
              </a:pathLst>
            </a:custGeom>
            <a:solidFill>
              <a:srgbClr val="FFFFFF"/>
            </a:solidFill>
            <a:ln w="76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F7C10C13-3402-E268-2039-1D2CE25E30FD}"/>
                </a:ext>
              </a:extLst>
            </p:cNvPr>
            <p:cNvSpPr/>
            <p:nvPr/>
          </p:nvSpPr>
          <p:spPr>
            <a:xfrm>
              <a:off x="5617872" y="7043121"/>
              <a:ext cx="79140" cy="79070"/>
            </a:xfrm>
            <a:custGeom>
              <a:avLst/>
              <a:gdLst>
                <a:gd name="connsiteX0" fmla="*/ 79140 w 79140"/>
                <a:gd name="connsiteY0" fmla="*/ 39570 h 79070"/>
                <a:gd name="connsiteX1" fmla="*/ 78779 w 79140"/>
                <a:gd name="connsiteY1" fmla="*/ 44939 h 79070"/>
                <a:gd name="connsiteX2" fmla="*/ 63750 w 79140"/>
                <a:gd name="connsiteY2" fmla="*/ 70895 h 79070"/>
                <a:gd name="connsiteX3" fmla="*/ 34201 w 79140"/>
                <a:gd name="connsiteY3" fmla="*/ 78779 h 79070"/>
                <a:gd name="connsiteX4" fmla="*/ 8245 w 79140"/>
                <a:gd name="connsiteY4" fmla="*/ 63750 h 79070"/>
                <a:gd name="connsiteX5" fmla="*/ 3110 w 79140"/>
                <a:gd name="connsiteY5" fmla="*/ 54972 h 79070"/>
                <a:gd name="connsiteX6" fmla="*/ 1414 w 79140"/>
                <a:gd name="connsiteY6" fmla="*/ 50089 h 79070"/>
                <a:gd name="connsiteX7" fmla="*/ 0 w 79140"/>
                <a:gd name="connsiteY7" fmla="*/ 39570 h 79070"/>
                <a:gd name="connsiteX8" fmla="*/ 11590 w 79140"/>
                <a:gd name="connsiteY8" fmla="*/ 11590 h 79070"/>
                <a:gd name="connsiteX9" fmla="*/ 39570 w 79140"/>
                <a:gd name="connsiteY9" fmla="*/ 0 h 79070"/>
                <a:gd name="connsiteX10" fmla="*/ 67550 w 79140"/>
                <a:gd name="connsiteY10" fmla="*/ 11590 h 79070"/>
                <a:gd name="connsiteX11" fmla="*/ 79140 w 79140"/>
                <a:gd name="connsiteY11" fmla="*/ 39570 h 79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9140" h="79070">
                  <a:moveTo>
                    <a:pt x="79140" y="39570"/>
                  </a:moveTo>
                  <a:lnTo>
                    <a:pt x="78779" y="44939"/>
                  </a:lnTo>
                  <a:cubicBezTo>
                    <a:pt x="77067" y="55757"/>
                    <a:pt x="72057" y="64409"/>
                    <a:pt x="63750" y="70895"/>
                  </a:cubicBezTo>
                  <a:cubicBezTo>
                    <a:pt x="55386" y="77375"/>
                    <a:pt x="45536" y="80003"/>
                    <a:pt x="34201" y="78779"/>
                  </a:cubicBezTo>
                  <a:cubicBezTo>
                    <a:pt x="23383" y="77067"/>
                    <a:pt x="14731" y="72057"/>
                    <a:pt x="8245" y="63750"/>
                  </a:cubicBezTo>
                  <a:cubicBezTo>
                    <a:pt x="6167" y="61065"/>
                    <a:pt x="4455" y="58139"/>
                    <a:pt x="3110" y="54972"/>
                  </a:cubicBezTo>
                  <a:lnTo>
                    <a:pt x="1414" y="50089"/>
                  </a:lnTo>
                  <a:cubicBezTo>
                    <a:pt x="482" y="46729"/>
                    <a:pt x="11" y="43223"/>
                    <a:pt x="0" y="39570"/>
                  </a:cubicBezTo>
                  <a:cubicBezTo>
                    <a:pt x="283" y="28360"/>
                    <a:pt x="4146" y="19033"/>
                    <a:pt x="11590" y="11590"/>
                  </a:cubicBezTo>
                  <a:cubicBezTo>
                    <a:pt x="19033" y="4146"/>
                    <a:pt x="28360" y="283"/>
                    <a:pt x="39570" y="0"/>
                  </a:cubicBezTo>
                  <a:cubicBezTo>
                    <a:pt x="50780" y="283"/>
                    <a:pt x="60106" y="4146"/>
                    <a:pt x="67550" y="11590"/>
                  </a:cubicBezTo>
                  <a:cubicBezTo>
                    <a:pt x="74994" y="19033"/>
                    <a:pt x="78858" y="28360"/>
                    <a:pt x="79140" y="39570"/>
                  </a:cubicBezTo>
                </a:path>
              </a:pathLst>
            </a:custGeom>
            <a:solidFill>
              <a:srgbClr val="000000"/>
            </a:solidFill>
            <a:ln w="76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A3D36991-8437-85B5-A5E6-46A9E20AC782}"/>
                </a:ext>
              </a:extLst>
            </p:cNvPr>
            <p:cNvSpPr/>
            <p:nvPr/>
          </p:nvSpPr>
          <p:spPr>
            <a:xfrm>
              <a:off x="5514816" y="6925262"/>
              <a:ext cx="195337" cy="197032"/>
            </a:xfrm>
            <a:custGeom>
              <a:avLst/>
              <a:gdLst>
                <a:gd name="connsiteX0" fmla="*/ 87444 w 195337"/>
                <a:gd name="connsiteY0" fmla="*/ 0 h 197032"/>
                <a:gd name="connsiteX1" fmla="*/ 141391 w 195337"/>
                <a:gd name="connsiteY1" fmla="*/ 57490 h 197032"/>
                <a:gd name="connsiteX2" fmla="*/ 195337 w 195337"/>
                <a:gd name="connsiteY2" fmla="*/ 114980 h 197032"/>
                <a:gd name="connsiteX3" fmla="*/ 107905 w 195337"/>
                <a:gd name="connsiteY3" fmla="*/ 197033 h 197032"/>
                <a:gd name="connsiteX4" fmla="*/ 0 w 195337"/>
                <a:gd name="connsiteY4" fmla="*/ 82062 h 197032"/>
                <a:gd name="connsiteX5" fmla="*/ 87444 w 195337"/>
                <a:gd name="connsiteY5" fmla="*/ 0 h 197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5337" h="197032">
                  <a:moveTo>
                    <a:pt x="87444" y="0"/>
                  </a:moveTo>
                  <a:lnTo>
                    <a:pt x="141391" y="57490"/>
                  </a:lnTo>
                  <a:lnTo>
                    <a:pt x="195337" y="114980"/>
                  </a:lnTo>
                  <a:cubicBezTo>
                    <a:pt x="166193" y="142331"/>
                    <a:pt x="137049" y="169682"/>
                    <a:pt x="107905" y="197033"/>
                  </a:cubicBezTo>
                  <a:cubicBezTo>
                    <a:pt x="71936" y="158709"/>
                    <a:pt x="35968" y="120386"/>
                    <a:pt x="0" y="82062"/>
                  </a:cubicBezTo>
                  <a:cubicBezTo>
                    <a:pt x="29148" y="54708"/>
                    <a:pt x="58296" y="27354"/>
                    <a:pt x="87444" y="0"/>
                  </a:cubicBezTo>
                </a:path>
              </a:pathLst>
            </a:custGeom>
            <a:solidFill>
              <a:srgbClr val="FFFFFF"/>
            </a:solidFill>
            <a:ln w="76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BE601013-429F-8724-1FE5-AC22D164139A}"/>
                </a:ext>
              </a:extLst>
            </p:cNvPr>
            <p:cNvSpPr/>
            <p:nvPr/>
          </p:nvSpPr>
          <p:spPr>
            <a:xfrm>
              <a:off x="6237082" y="7010439"/>
              <a:ext cx="1451915" cy="462866"/>
            </a:xfrm>
            <a:custGeom>
              <a:avLst/>
              <a:gdLst>
                <a:gd name="connsiteX0" fmla="*/ 0 w 1451915"/>
                <a:gd name="connsiteY0" fmla="*/ 0 h 462866"/>
                <a:gd name="connsiteX1" fmla="*/ 725958 w 1451915"/>
                <a:gd name="connsiteY1" fmla="*/ 4 h 462866"/>
                <a:gd name="connsiteX2" fmla="*/ 1451916 w 1451915"/>
                <a:gd name="connsiteY2" fmla="*/ 7 h 462866"/>
                <a:gd name="connsiteX3" fmla="*/ 1451916 w 1451915"/>
                <a:gd name="connsiteY3" fmla="*/ 462859 h 462866"/>
                <a:gd name="connsiteX4" fmla="*/ 0 w 1451915"/>
                <a:gd name="connsiteY4" fmla="*/ 462867 h 462866"/>
                <a:gd name="connsiteX5" fmla="*/ 0 w 1451915"/>
                <a:gd name="connsiteY5" fmla="*/ 0 h 462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51915" h="462866">
                  <a:moveTo>
                    <a:pt x="0" y="0"/>
                  </a:moveTo>
                  <a:lnTo>
                    <a:pt x="725958" y="4"/>
                  </a:lnTo>
                  <a:lnTo>
                    <a:pt x="1451916" y="7"/>
                  </a:lnTo>
                  <a:cubicBezTo>
                    <a:pt x="1451916" y="154291"/>
                    <a:pt x="1451916" y="308575"/>
                    <a:pt x="1451916" y="462859"/>
                  </a:cubicBezTo>
                  <a:cubicBezTo>
                    <a:pt x="967944" y="462861"/>
                    <a:pt x="483972" y="462864"/>
                    <a:pt x="0" y="462867"/>
                  </a:cubicBezTo>
                  <a:cubicBezTo>
                    <a:pt x="0" y="308578"/>
                    <a:pt x="0" y="154289"/>
                    <a:pt x="0" y="0"/>
                  </a:cubicBezTo>
                </a:path>
              </a:pathLst>
            </a:custGeom>
            <a:solidFill>
              <a:srgbClr val="73C058"/>
            </a:solidFill>
            <a:ln w="76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56A755E2-DA74-4F89-F766-5C518259F881}"/>
                </a:ext>
              </a:extLst>
            </p:cNvPr>
            <p:cNvSpPr/>
            <p:nvPr/>
          </p:nvSpPr>
          <p:spPr>
            <a:xfrm>
              <a:off x="6237209" y="7107518"/>
              <a:ext cx="1325929" cy="271925"/>
            </a:xfrm>
            <a:custGeom>
              <a:avLst/>
              <a:gdLst>
                <a:gd name="connsiteX0" fmla="*/ 0 w 1325929"/>
                <a:gd name="connsiteY0" fmla="*/ 0 h 271925"/>
                <a:gd name="connsiteX1" fmla="*/ 662965 w 1325929"/>
                <a:gd name="connsiteY1" fmla="*/ 4 h 271925"/>
                <a:gd name="connsiteX2" fmla="*/ 1325930 w 1325929"/>
                <a:gd name="connsiteY2" fmla="*/ 7 h 271925"/>
                <a:gd name="connsiteX3" fmla="*/ 1325930 w 1325929"/>
                <a:gd name="connsiteY3" fmla="*/ 271918 h 271925"/>
                <a:gd name="connsiteX4" fmla="*/ 0 w 1325929"/>
                <a:gd name="connsiteY4" fmla="*/ 271926 h 271925"/>
                <a:gd name="connsiteX5" fmla="*/ 0 w 1325929"/>
                <a:gd name="connsiteY5" fmla="*/ 0 h 27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25929" h="271925">
                  <a:moveTo>
                    <a:pt x="0" y="0"/>
                  </a:moveTo>
                  <a:lnTo>
                    <a:pt x="662965" y="4"/>
                  </a:lnTo>
                  <a:lnTo>
                    <a:pt x="1325930" y="7"/>
                  </a:lnTo>
                  <a:cubicBezTo>
                    <a:pt x="1325930" y="90644"/>
                    <a:pt x="1325930" y="181281"/>
                    <a:pt x="1325930" y="271918"/>
                  </a:cubicBezTo>
                  <a:cubicBezTo>
                    <a:pt x="883953" y="271921"/>
                    <a:pt x="441977" y="271923"/>
                    <a:pt x="0" y="271926"/>
                  </a:cubicBezTo>
                  <a:cubicBezTo>
                    <a:pt x="0" y="181284"/>
                    <a:pt x="0" y="90642"/>
                    <a:pt x="0" y="0"/>
                  </a:cubicBezTo>
                </a:path>
              </a:pathLst>
            </a:custGeom>
            <a:solidFill>
              <a:srgbClr val="FFFFFF"/>
            </a:solidFill>
            <a:ln w="76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714EC856-6282-036D-41C2-0A109E89856B}"/>
                </a:ext>
              </a:extLst>
            </p:cNvPr>
            <p:cNvSpPr/>
            <p:nvPr/>
          </p:nvSpPr>
          <p:spPr>
            <a:xfrm>
              <a:off x="4959537" y="7461407"/>
              <a:ext cx="1131073" cy="464573"/>
            </a:xfrm>
            <a:custGeom>
              <a:avLst/>
              <a:gdLst>
                <a:gd name="connsiteX0" fmla="*/ 0 w 1131073"/>
                <a:gd name="connsiteY0" fmla="*/ 0 h 464573"/>
                <a:gd name="connsiteX1" fmla="*/ 565537 w 1131073"/>
                <a:gd name="connsiteY1" fmla="*/ 4 h 464573"/>
                <a:gd name="connsiteX2" fmla="*/ 1131073 w 1131073"/>
                <a:gd name="connsiteY2" fmla="*/ 8 h 464573"/>
                <a:gd name="connsiteX3" fmla="*/ 1131073 w 1131073"/>
                <a:gd name="connsiteY3" fmla="*/ 464567 h 464573"/>
                <a:gd name="connsiteX4" fmla="*/ 0 w 1131073"/>
                <a:gd name="connsiteY4" fmla="*/ 464573 h 464573"/>
                <a:gd name="connsiteX5" fmla="*/ 0 w 1131073"/>
                <a:gd name="connsiteY5" fmla="*/ 0 h 464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1073" h="464573">
                  <a:moveTo>
                    <a:pt x="0" y="0"/>
                  </a:moveTo>
                  <a:lnTo>
                    <a:pt x="565537" y="4"/>
                  </a:lnTo>
                  <a:lnTo>
                    <a:pt x="1131073" y="8"/>
                  </a:lnTo>
                  <a:cubicBezTo>
                    <a:pt x="1131073" y="154861"/>
                    <a:pt x="1131073" y="309714"/>
                    <a:pt x="1131073" y="464567"/>
                  </a:cubicBezTo>
                  <a:cubicBezTo>
                    <a:pt x="754049" y="464569"/>
                    <a:pt x="377024" y="464571"/>
                    <a:pt x="0" y="464573"/>
                  </a:cubicBezTo>
                  <a:cubicBezTo>
                    <a:pt x="0" y="309716"/>
                    <a:pt x="0" y="154858"/>
                    <a:pt x="0" y="0"/>
                  </a:cubicBezTo>
                </a:path>
              </a:pathLst>
            </a:custGeom>
            <a:solidFill>
              <a:srgbClr val="000000"/>
            </a:solidFill>
            <a:ln w="76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633D140F-D1B0-1B9A-94C2-DC04F432E3AE}"/>
                </a:ext>
              </a:extLst>
            </p:cNvPr>
            <p:cNvSpPr/>
            <p:nvPr/>
          </p:nvSpPr>
          <p:spPr>
            <a:xfrm>
              <a:off x="5119164" y="6210801"/>
              <a:ext cx="141385" cy="1401235"/>
            </a:xfrm>
            <a:custGeom>
              <a:avLst/>
              <a:gdLst>
                <a:gd name="connsiteX0" fmla="*/ 0 w 141385"/>
                <a:gd name="connsiteY0" fmla="*/ 0 h 1401235"/>
                <a:gd name="connsiteX1" fmla="*/ 70693 w 141385"/>
                <a:gd name="connsiteY1" fmla="*/ 4 h 1401235"/>
                <a:gd name="connsiteX2" fmla="*/ 141385 w 141385"/>
                <a:gd name="connsiteY2" fmla="*/ 7 h 1401235"/>
                <a:gd name="connsiteX3" fmla="*/ 141385 w 141385"/>
                <a:gd name="connsiteY3" fmla="*/ 1401228 h 1401235"/>
                <a:gd name="connsiteX4" fmla="*/ 0 w 141385"/>
                <a:gd name="connsiteY4" fmla="*/ 1401236 h 1401235"/>
                <a:gd name="connsiteX5" fmla="*/ 0 w 141385"/>
                <a:gd name="connsiteY5" fmla="*/ 0 h 1401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1385" h="1401235">
                  <a:moveTo>
                    <a:pt x="0" y="0"/>
                  </a:moveTo>
                  <a:lnTo>
                    <a:pt x="70693" y="4"/>
                  </a:lnTo>
                  <a:lnTo>
                    <a:pt x="141385" y="7"/>
                  </a:lnTo>
                  <a:cubicBezTo>
                    <a:pt x="141385" y="467081"/>
                    <a:pt x="141385" y="934155"/>
                    <a:pt x="141385" y="1401228"/>
                  </a:cubicBezTo>
                  <a:cubicBezTo>
                    <a:pt x="94257" y="1401231"/>
                    <a:pt x="47128" y="1401234"/>
                    <a:pt x="0" y="1401236"/>
                  </a:cubicBezTo>
                  <a:cubicBezTo>
                    <a:pt x="0" y="934157"/>
                    <a:pt x="0" y="467079"/>
                    <a:pt x="0" y="0"/>
                  </a:cubicBezTo>
                </a:path>
              </a:pathLst>
            </a:custGeom>
            <a:solidFill>
              <a:srgbClr val="000000"/>
            </a:solidFill>
            <a:ln w="76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D9892BC6-5667-8FC6-EE2E-D5E9D269BE62}"/>
                </a:ext>
              </a:extLst>
            </p:cNvPr>
            <p:cNvSpPr/>
            <p:nvPr/>
          </p:nvSpPr>
          <p:spPr>
            <a:xfrm>
              <a:off x="4671022" y="6053338"/>
              <a:ext cx="1043990" cy="1065165"/>
            </a:xfrm>
            <a:custGeom>
              <a:avLst/>
              <a:gdLst>
                <a:gd name="connsiteX0" fmla="*/ 246530 w 1043990"/>
                <a:gd name="connsiteY0" fmla="*/ 0 h 1065165"/>
                <a:gd name="connsiteX1" fmla="*/ 645260 w 1043990"/>
                <a:gd name="connsiteY1" fmla="*/ 413815 h 1065165"/>
                <a:gd name="connsiteX2" fmla="*/ 1043990 w 1043990"/>
                <a:gd name="connsiteY2" fmla="*/ 827630 h 1065165"/>
                <a:gd name="connsiteX3" fmla="*/ 797472 w 1043990"/>
                <a:gd name="connsiteY3" fmla="*/ 1065165 h 1065165"/>
                <a:gd name="connsiteX4" fmla="*/ 0 w 1043990"/>
                <a:gd name="connsiteY4" fmla="*/ 237546 h 1065165"/>
                <a:gd name="connsiteX5" fmla="*/ 246530 w 1043990"/>
                <a:gd name="connsiteY5" fmla="*/ 0 h 1065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43990" h="1065165">
                  <a:moveTo>
                    <a:pt x="246530" y="0"/>
                  </a:moveTo>
                  <a:lnTo>
                    <a:pt x="645260" y="413815"/>
                  </a:lnTo>
                  <a:lnTo>
                    <a:pt x="1043990" y="827630"/>
                  </a:lnTo>
                  <a:cubicBezTo>
                    <a:pt x="961817" y="906808"/>
                    <a:pt x="879644" y="985986"/>
                    <a:pt x="797472" y="1065165"/>
                  </a:cubicBezTo>
                  <a:cubicBezTo>
                    <a:pt x="531647" y="789292"/>
                    <a:pt x="265824" y="513420"/>
                    <a:pt x="0" y="237546"/>
                  </a:cubicBezTo>
                  <a:cubicBezTo>
                    <a:pt x="82177" y="158364"/>
                    <a:pt x="164354" y="79182"/>
                    <a:pt x="246530" y="0"/>
                  </a:cubicBezTo>
                </a:path>
              </a:pathLst>
            </a:custGeom>
            <a:solidFill>
              <a:srgbClr val="000000"/>
            </a:solidFill>
            <a:ln w="76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C65D47EC-2D16-E689-362A-4B7DD301A711}"/>
                </a:ext>
              </a:extLst>
            </p:cNvPr>
            <p:cNvSpPr/>
            <p:nvPr/>
          </p:nvSpPr>
          <p:spPr>
            <a:xfrm>
              <a:off x="5164254" y="7206776"/>
              <a:ext cx="690656" cy="30949"/>
            </a:xfrm>
            <a:custGeom>
              <a:avLst/>
              <a:gdLst>
                <a:gd name="connsiteX0" fmla="*/ 0 w 690656"/>
                <a:gd name="connsiteY0" fmla="*/ 0 h 30949"/>
                <a:gd name="connsiteX1" fmla="*/ 345328 w 690656"/>
                <a:gd name="connsiteY1" fmla="*/ 4 h 30949"/>
                <a:gd name="connsiteX2" fmla="*/ 690656 w 690656"/>
                <a:gd name="connsiteY2" fmla="*/ 7 h 30949"/>
                <a:gd name="connsiteX3" fmla="*/ 690656 w 690656"/>
                <a:gd name="connsiteY3" fmla="*/ 30942 h 30949"/>
                <a:gd name="connsiteX4" fmla="*/ 0 w 690656"/>
                <a:gd name="connsiteY4" fmla="*/ 30950 h 30949"/>
                <a:gd name="connsiteX5" fmla="*/ 0 w 690656"/>
                <a:gd name="connsiteY5" fmla="*/ 0 h 30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0656" h="30949">
                  <a:moveTo>
                    <a:pt x="0" y="0"/>
                  </a:moveTo>
                  <a:lnTo>
                    <a:pt x="345328" y="4"/>
                  </a:lnTo>
                  <a:lnTo>
                    <a:pt x="690656" y="7"/>
                  </a:lnTo>
                  <a:cubicBezTo>
                    <a:pt x="690656" y="10319"/>
                    <a:pt x="690656" y="20630"/>
                    <a:pt x="690656" y="30942"/>
                  </a:cubicBezTo>
                  <a:cubicBezTo>
                    <a:pt x="460438" y="30945"/>
                    <a:pt x="230219" y="30947"/>
                    <a:pt x="0" y="30950"/>
                  </a:cubicBezTo>
                  <a:cubicBezTo>
                    <a:pt x="0" y="20633"/>
                    <a:pt x="0" y="10316"/>
                    <a:pt x="0" y="0"/>
                  </a:cubicBezTo>
                </a:path>
              </a:pathLst>
            </a:custGeom>
            <a:solidFill>
              <a:srgbClr val="000000"/>
            </a:solidFill>
            <a:ln w="76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F605A05F-247F-C9F5-7CEE-5CE9AB489188}"/>
                </a:ext>
              </a:extLst>
            </p:cNvPr>
            <p:cNvSpPr/>
            <p:nvPr/>
          </p:nvSpPr>
          <p:spPr>
            <a:xfrm>
              <a:off x="5379062" y="7190682"/>
              <a:ext cx="391983" cy="14989"/>
            </a:xfrm>
            <a:custGeom>
              <a:avLst/>
              <a:gdLst>
                <a:gd name="connsiteX0" fmla="*/ 0 w 391983"/>
                <a:gd name="connsiteY0" fmla="*/ 0 h 14989"/>
                <a:gd name="connsiteX1" fmla="*/ 195992 w 391983"/>
                <a:gd name="connsiteY1" fmla="*/ 4 h 14989"/>
                <a:gd name="connsiteX2" fmla="*/ 391983 w 391983"/>
                <a:gd name="connsiteY2" fmla="*/ 7 h 14989"/>
                <a:gd name="connsiteX3" fmla="*/ 391983 w 391983"/>
                <a:gd name="connsiteY3" fmla="*/ 14983 h 14989"/>
                <a:gd name="connsiteX4" fmla="*/ 0 w 391983"/>
                <a:gd name="connsiteY4" fmla="*/ 14990 h 14989"/>
                <a:gd name="connsiteX5" fmla="*/ 0 w 391983"/>
                <a:gd name="connsiteY5" fmla="*/ 0 h 14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1983" h="14989">
                  <a:moveTo>
                    <a:pt x="0" y="0"/>
                  </a:moveTo>
                  <a:lnTo>
                    <a:pt x="195992" y="4"/>
                  </a:lnTo>
                  <a:lnTo>
                    <a:pt x="391983" y="7"/>
                  </a:lnTo>
                  <a:cubicBezTo>
                    <a:pt x="391983" y="4999"/>
                    <a:pt x="391983" y="9991"/>
                    <a:pt x="391983" y="14983"/>
                  </a:cubicBezTo>
                  <a:cubicBezTo>
                    <a:pt x="261322" y="14985"/>
                    <a:pt x="130661" y="14988"/>
                    <a:pt x="0" y="14990"/>
                  </a:cubicBezTo>
                  <a:cubicBezTo>
                    <a:pt x="0" y="9993"/>
                    <a:pt x="0" y="4997"/>
                    <a:pt x="0" y="0"/>
                  </a:cubicBezTo>
                </a:path>
              </a:pathLst>
            </a:custGeom>
            <a:solidFill>
              <a:srgbClr val="FFFFFF"/>
            </a:solidFill>
            <a:ln w="76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35A028DB-5BD4-CE03-9A2B-A9BEFEF6B8DE}"/>
                </a:ext>
              </a:extLst>
            </p:cNvPr>
            <p:cNvSpPr/>
            <p:nvPr/>
          </p:nvSpPr>
          <p:spPr>
            <a:xfrm>
              <a:off x="-437962" y="7043625"/>
              <a:ext cx="956957" cy="881749"/>
            </a:xfrm>
            <a:custGeom>
              <a:avLst/>
              <a:gdLst>
                <a:gd name="connsiteX0" fmla="*/ 956958 w 956957"/>
                <a:gd name="connsiteY0" fmla="*/ 441260 h 881749"/>
                <a:gd name="connsiteX1" fmla="*/ 952590 w 956957"/>
                <a:gd name="connsiteY1" fmla="*/ 501136 h 881749"/>
                <a:gd name="connsiteX2" fmla="*/ 770863 w 956957"/>
                <a:gd name="connsiteY2" fmla="*/ 790578 h 881749"/>
                <a:gd name="connsiteX3" fmla="*/ 413552 w 956957"/>
                <a:gd name="connsiteY3" fmla="*/ 878493 h 881749"/>
                <a:gd name="connsiteX4" fmla="*/ 99697 w 956957"/>
                <a:gd name="connsiteY4" fmla="*/ 710901 h 881749"/>
                <a:gd name="connsiteX5" fmla="*/ 37601 w 956957"/>
                <a:gd name="connsiteY5" fmla="*/ 613018 h 881749"/>
                <a:gd name="connsiteX6" fmla="*/ 17092 w 956957"/>
                <a:gd name="connsiteY6" fmla="*/ 558565 h 881749"/>
                <a:gd name="connsiteX7" fmla="*/ 0 w 956957"/>
                <a:gd name="connsiteY7" fmla="*/ 441260 h 881749"/>
                <a:gd name="connsiteX8" fmla="*/ 140143 w 956957"/>
                <a:gd name="connsiteY8" fmla="*/ 129242 h 881749"/>
                <a:gd name="connsiteX9" fmla="*/ 478479 w 956957"/>
                <a:gd name="connsiteY9" fmla="*/ 0 h 881749"/>
                <a:gd name="connsiteX10" fmla="*/ 816814 w 956957"/>
                <a:gd name="connsiteY10" fmla="*/ 129242 h 881749"/>
                <a:gd name="connsiteX11" fmla="*/ 956958 w 956957"/>
                <a:gd name="connsiteY11" fmla="*/ 441260 h 881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56957" h="881749">
                  <a:moveTo>
                    <a:pt x="956958" y="441260"/>
                  </a:moveTo>
                  <a:lnTo>
                    <a:pt x="952590" y="501136"/>
                  </a:lnTo>
                  <a:cubicBezTo>
                    <a:pt x="931887" y="621771"/>
                    <a:pt x="871312" y="718251"/>
                    <a:pt x="770863" y="790578"/>
                  </a:cubicBezTo>
                  <a:cubicBezTo>
                    <a:pt x="669719" y="862847"/>
                    <a:pt x="550616" y="892152"/>
                    <a:pt x="413552" y="878493"/>
                  </a:cubicBezTo>
                  <a:cubicBezTo>
                    <a:pt x="282743" y="859400"/>
                    <a:pt x="178124" y="803536"/>
                    <a:pt x="99697" y="710901"/>
                  </a:cubicBezTo>
                  <a:cubicBezTo>
                    <a:pt x="74568" y="680957"/>
                    <a:pt x="53869" y="648330"/>
                    <a:pt x="37601" y="613018"/>
                  </a:cubicBezTo>
                  <a:lnTo>
                    <a:pt x="17092" y="558565"/>
                  </a:lnTo>
                  <a:cubicBezTo>
                    <a:pt x="5824" y="521095"/>
                    <a:pt x="127" y="481993"/>
                    <a:pt x="0" y="441260"/>
                  </a:cubicBezTo>
                  <a:cubicBezTo>
                    <a:pt x="3421" y="316255"/>
                    <a:pt x="50135" y="212249"/>
                    <a:pt x="140143" y="129242"/>
                  </a:cubicBezTo>
                  <a:cubicBezTo>
                    <a:pt x="230151" y="46235"/>
                    <a:pt x="342930" y="3155"/>
                    <a:pt x="478479" y="0"/>
                  </a:cubicBezTo>
                  <a:cubicBezTo>
                    <a:pt x="614028" y="3155"/>
                    <a:pt x="726806" y="46235"/>
                    <a:pt x="816814" y="129242"/>
                  </a:cubicBezTo>
                  <a:cubicBezTo>
                    <a:pt x="906823" y="212249"/>
                    <a:pt x="953537" y="316255"/>
                    <a:pt x="956958" y="441260"/>
                  </a:cubicBezTo>
                </a:path>
              </a:pathLst>
            </a:custGeom>
            <a:solidFill>
              <a:srgbClr val="6AEA43"/>
            </a:solidFill>
            <a:ln w="76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9624D29E-2054-B654-A8FA-A2D4805BB563}"/>
                </a:ext>
              </a:extLst>
            </p:cNvPr>
            <p:cNvSpPr/>
            <p:nvPr/>
          </p:nvSpPr>
          <p:spPr>
            <a:xfrm>
              <a:off x="-56298" y="6349493"/>
              <a:ext cx="193630" cy="1099049"/>
            </a:xfrm>
            <a:custGeom>
              <a:avLst/>
              <a:gdLst>
                <a:gd name="connsiteX0" fmla="*/ 193631 w 193630"/>
                <a:gd name="connsiteY0" fmla="*/ 0 h 1099049"/>
                <a:gd name="connsiteX1" fmla="*/ 96815 w 193630"/>
                <a:gd name="connsiteY1" fmla="*/ 4 h 1099049"/>
                <a:gd name="connsiteX2" fmla="*/ 0 w 193630"/>
                <a:gd name="connsiteY2" fmla="*/ 7 h 1099049"/>
                <a:gd name="connsiteX3" fmla="*/ 0 w 193630"/>
                <a:gd name="connsiteY3" fmla="*/ 1099043 h 1099049"/>
                <a:gd name="connsiteX4" fmla="*/ 193631 w 193630"/>
                <a:gd name="connsiteY4" fmla="*/ 1099050 h 1099049"/>
                <a:gd name="connsiteX5" fmla="*/ 193631 w 193630"/>
                <a:gd name="connsiteY5" fmla="*/ 0 h 1099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3630" h="1099049">
                  <a:moveTo>
                    <a:pt x="193631" y="0"/>
                  </a:moveTo>
                  <a:lnTo>
                    <a:pt x="96815" y="4"/>
                  </a:lnTo>
                  <a:lnTo>
                    <a:pt x="0" y="7"/>
                  </a:lnTo>
                  <a:cubicBezTo>
                    <a:pt x="0" y="366352"/>
                    <a:pt x="0" y="732698"/>
                    <a:pt x="0" y="1099043"/>
                  </a:cubicBezTo>
                  <a:cubicBezTo>
                    <a:pt x="64544" y="1099045"/>
                    <a:pt x="129087" y="1099048"/>
                    <a:pt x="193631" y="1099050"/>
                  </a:cubicBezTo>
                  <a:cubicBezTo>
                    <a:pt x="193631" y="732700"/>
                    <a:pt x="193631" y="366350"/>
                    <a:pt x="193631" y="0"/>
                  </a:cubicBezTo>
                </a:path>
              </a:pathLst>
            </a:custGeom>
            <a:solidFill>
              <a:srgbClr val="6AEA43"/>
            </a:solidFill>
            <a:ln w="76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3D523E76-F69C-FBD1-05F3-B57C3344D28E}"/>
                </a:ext>
              </a:extLst>
            </p:cNvPr>
            <p:cNvSpPr/>
            <p:nvPr/>
          </p:nvSpPr>
          <p:spPr>
            <a:xfrm>
              <a:off x="-141957" y="6180233"/>
              <a:ext cx="364948" cy="256368"/>
            </a:xfrm>
            <a:custGeom>
              <a:avLst/>
              <a:gdLst>
                <a:gd name="connsiteX0" fmla="*/ 0 w 364948"/>
                <a:gd name="connsiteY0" fmla="*/ 0 h 256368"/>
                <a:gd name="connsiteX1" fmla="*/ 182474 w 364948"/>
                <a:gd name="connsiteY1" fmla="*/ 4 h 256368"/>
                <a:gd name="connsiteX2" fmla="*/ 364948 w 364948"/>
                <a:gd name="connsiteY2" fmla="*/ 7 h 256368"/>
                <a:gd name="connsiteX3" fmla="*/ 364948 w 364948"/>
                <a:gd name="connsiteY3" fmla="*/ 256361 h 256368"/>
                <a:gd name="connsiteX4" fmla="*/ 0 w 364948"/>
                <a:gd name="connsiteY4" fmla="*/ 256369 h 256368"/>
                <a:gd name="connsiteX5" fmla="*/ 0 w 364948"/>
                <a:gd name="connsiteY5" fmla="*/ 0 h 256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4948" h="256368">
                  <a:moveTo>
                    <a:pt x="0" y="0"/>
                  </a:moveTo>
                  <a:lnTo>
                    <a:pt x="182474" y="4"/>
                  </a:lnTo>
                  <a:lnTo>
                    <a:pt x="364948" y="7"/>
                  </a:lnTo>
                  <a:cubicBezTo>
                    <a:pt x="364948" y="85458"/>
                    <a:pt x="364948" y="170910"/>
                    <a:pt x="364948" y="256361"/>
                  </a:cubicBezTo>
                  <a:cubicBezTo>
                    <a:pt x="243299" y="256364"/>
                    <a:pt x="121649" y="256366"/>
                    <a:pt x="0" y="256369"/>
                  </a:cubicBezTo>
                  <a:cubicBezTo>
                    <a:pt x="0" y="170912"/>
                    <a:pt x="0" y="85456"/>
                    <a:pt x="0" y="0"/>
                  </a:cubicBezTo>
                </a:path>
              </a:pathLst>
            </a:custGeom>
            <a:solidFill>
              <a:srgbClr val="459F2A"/>
            </a:solidFill>
            <a:ln w="76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D4CCE7D4-95B4-B172-46C6-EC509FDF36D0}"/>
                </a:ext>
              </a:extLst>
            </p:cNvPr>
            <p:cNvSpPr/>
            <p:nvPr/>
          </p:nvSpPr>
          <p:spPr>
            <a:xfrm>
              <a:off x="-358905" y="7116740"/>
              <a:ext cx="772071" cy="728526"/>
            </a:xfrm>
            <a:custGeom>
              <a:avLst/>
              <a:gdLst>
                <a:gd name="connsiteX0" fmla="*/ 772072 w 772071"/>
                <a:gd name="connsiteY0" fmla="*/ 364582 h 728526"/>
                <a:gd name="connsiteX1" fmla="*/ 768548 w 772071"/>
                <a:gd name="connsiteY1" fmla="*/ 414054 h 728526"/>
                <a:gd name="connsiteX2" fmla="*/ 621931 w 772071"/>
                <a:gd name="connsiteY2" fmla="*/ 653199 h 728526"/>
                <a:gd name="connsiteX3" fmla="*/ 333653 w 772071"/>
                <a:gd name="connsiteY3" fmla="*/ 725836 h 728526"/>
                <a:gd name="connsiteX4" fmla="*/ 80435 w 772071"/>
                <a:gd name="connsiteY4" fmla="*/ 587367 h 728526"/>
                <a:gd name="connsiteX5" fmla="*/ 30337 w 772071"/>
                <a:gd name="connsiteY5" fmla="*/ 506494 h 728526"/>
                <a:gd name="connsiteX6" fmla="*/ 13790 w 772071"/>
                <a:gd name="connsiteY6" fmla="*/ 461503 h 728526"/>
                <a:gd name="connsiteX7" fmla="*/ 0 w 772071"/>
                <a:gd name="connsiteY7" fmla="*/ 364582 h 728526"/>
                <a:gd name="connsiteX8" fmla="*/ 113067 w 772071"/>
                <a:gd name="connsiteY8" fmla="*/ 106784 h 728526"/>
                <a:gd name="connsiteX9" fmla="*/ 386036 w 772071"/>
                <a:gd name="connsiteY9" fmla="*/ 0 h 728526"/>
                <a:gd name="connsiteX10" fmla="*/ 659005 w 772071"/>
                <a:gd name="connsiteY10" fmla="*/ 106784 h 728526"/>
                <a:gd name="connsiteX11" fmla="*/ 772072 w 772071"/>
                <a:gd name="connsiteY11" fmla="*/ 364582 h 728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72071" h="728526">
                  <a:moveTo>
                    <a:pt x="772072" y="364582"/>
                  </a:moveTo>
                  <a:lnTo>
                    <a:pt x="768548" y="414054"/>
                  </a:lnTo>
                  <a:cubicBezTo>
                    <a:pt x="751845" y="513726"/>
                    <a:pt x="702973" y="593440"/>
                    <a:pt x="621931" y="653199"/>
                  </a:cubicBezTo>
                  <a:cubicBezTo>
                    <a:pt x="540328" y="712909"/>
                    <a:pt x="444236" y="737122"/>
                    <a:pt x="333653" y="725836"/>
                  </a:cubicBezTo>
                  <a:cubicBezTo>
                    <a:pt x="228116" y="710061"/>
                    <a:pt x="143710" y="663905"/>
                    <a:pt x="80435" y="587367"/>
                  </a:cubicBezTo>
                  <a:cubicBezTo>
                    <a:pt x="60161" y="562627"/>
                    <a:pt x="43462" y="535669"/>
                    <a:pt x="30337" y="506494"/>
                  </a:cubicBezTo>
                  <a:lnTo>
                    <a:pt x="13790" y="461503"/>
                  </a:lnTo>
                  <a:cubicBezTo>
                    <a:pt x="4699" y="430544"/>
                    <a:pt x="102" y="398238"/>
                    <a:pt x="0" y="364582"/>
                  </a:cubicBezTo>
                  <a:cubicBezTo>
                    <a:pt x="2760" y="261299"/>
                    <a:pt x="40449" y="175366"/>
                    <a:pt x="113067" y="106784"/>
                  </a:cubicBezTo>
                  <a:cubicBezTo>
                    <a:pt x="185686" y="38201"/>
                    <a:pt x="276675" y="2607"/>
                    <a:pt x="386036" y="0"/>
                  </a:cubicBezTo>
                  <a:cubicBezTo>
                    <a:pt x="495396" y="2607"/>
                    <a:pt x="586386" y="38201"/>
                    <a:pt x="659005" y="106784"/>
                  </a:cubicBezTo>
                  <a:cubicBezTo>
                    <a:pt x="731623" y="175366"/>
                    <a:pt x="769312" y="261299"/>
                    <a:pt x="772072" y="364582"/>
                  </a:cubicBezTo>
                </a:path>
              </a:pathLst>
            </a:custGeom>
            <a:solidFill>
              <a:srgbClr val="2A739F"/>
            </a:solidFill>
            <a:ln w="76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A33555EA-F7A8-E539-F0FD-340EEEF7ED6D}"/>
                </a:ext>
              </a:extLst>
            </p:cNvPr>
            <p:cNvSpPr/>
            <p:nvPr/>
          </p:nvSpPr>
          <p:spPr>
            <a:xfrm>
              <a:off x="-325777" y="7217963"/>
              <a:ext cx="744988" cy="277494"/>
            </a:xfrm>
            <a:custGeom>
              <a:avLst/>
              <a:gdLst>
                <a:gd name="connsiteX0" fmla="*/ 0 w 744988"/>
                <a:gd name="connsiteY0" fmla="*/ 277487 h 277494"/>
                <a:gd name="connsiteX1" fmla="*/ 372494 w 744988"/>
                <a:gd name="connsiteY1" fmla="*/ 277491 h 277494"/>
                <a:gd name="connsiteX2" fmla="*/ 744988 w 744988"/>
                <a:gd name="connsiteY2" fmla="*/ 277495 h 277494"/>
                <a:gd name="connsiteX3" fmla="*/ 744988 w 744988"/>
                <a:gd name="connsiteY3" fmla="*/ 0 h 277494"/>
                <a:gd name="connsiteX4" fmla="*/ 0 w 744988"/>
                <a:gd name="connsiteY4" fmla="*/ 7 h 277494"/>
                <a:gd name="connsiteX5" fmla="*/ 0 w 744988"/>
                <a:gd name="connsiteY5" fmla="*/ 277487 h 277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4988" h="277494">
                  <a:moveTo>
                    <a:pt x="0" y="277487"/>
                  </a:moveTo>
                  <a:lnTo>
                    <a:pt x="372494" y="277491"/>
                  </a:lnTo>
                  <a:lnTo>
                    <a:pt x="744988" y="277495"/>
                  </a:lnTo>
                  <a:cubicBezTo>
                    <a:pt x="744988" y="184997"/>
                    <a:pt x="744988" y="92499"/>
                    <a:pt x="744988" y="0"/>
                  </a:cubicBezTo>
                  <a:cubicBezTo>
                    <a:pt x="496659" y="2"/>
                    <a:pt x="248329" y="5"/>
                    <a:pt x="0" y="7"/>
                  </a:cubicBezTo>
                  <a:cubicBezTo>
                    <a:pt x="0" y="92500"/>
                    <a:pt x="0" y="184993"/>
                    <a:pt x="0" y="277487"/>
                  </a:cubicBezTo>
                </a:path>
              </a:pathLst>
            </a:custGeom>
            <a:solidFill>
              <a:srgbClr val="6AEA43"/>
            </a:solidFill>
            <a:ln w="76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65720505-556B-BD13-E000-12B251D534E2}"/>
                </a:ext>
              </a:extLst>
            </p:cNvPr>
            <p:cNvSpPr/>
            <p:nvPr/>
          </p:nvSpPr>
          <p:spPr>
            <a:xfrm>
              <a:off x="-387066" y="7323406"/>
              <a:ext cx="165973" cy="171972"/>
            </a:xfrm>
            <a:custGeom>
              <a:avLst/>
              <a:gdLst>
                <a:gd name="connsiteX0" fmla="*/ 0 w 165973"/>
                <a:gd name="connsiteY0" fmla="*/ 0 h 171972"/>
                <a:gd name="connsiteX1" fmla="*/ 82987 w 165973"/>
                <a:gd name="connsiteY1" fmla="*/ 4 h 171972"/>
                <a:gd name="connsiteX2" fmla="*/ 165973 w 165973"/>
                <a:gd name="connsiteY2" fmla="*/ 7 h 171972"/>
                <a:gd name="connsiteX3" fmla="*/ 165973 w 165973"/>
                <a:gd name="connsiteY3" fmla="*/ 171965 h 171972"/>
                <a:gd name="connsiteX4" fmla="*/ 0 w 165973"/>
                <a:gd name="connsiteY4" fmla="*/ 171972 h 171972"/>
                <a:gd name="connsiteX5" fmla="*/ 0 w 165973"/>
                <a:gd name="connsiteY5" fmla="*/ 0 h 171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5973" h="171972">
                  <a:moveTo>
                    <a:pt x="0" y="0"/>
                  </a:moveTo>
                  <a:lnTo>
                    <a:pt x="82987" y="4"/>
                  </a:lnTo>
                  <a:lnTo>
                    <a:pt x="165973" y="7"/>
                  </a:lnTo>
                  <a:cubicBezTo>
                    <a:pt x="165973" y="57326"/>
                    <a:pt x="165973" y="114646"/>
                    <a:pt x="165973" y="171965"/>
                  </a:cubicBezTo>
                  <a:cubicBezTo>
                    <a:pt x="110649" y="171967"/>
                    <a:pt x="55324" y="171970"/>
                    <a:pt x="0" y="171972"/>
                  </a:cubicBezTo>
                  <a:cubicBezTo>
                    <a:pt x="0" y="114648"/>
                    <a:pt x="0" y="57324"/>
                    <a:pt x="0" y="0"/>
                  </a:cubicBezTo>
                </a:path>
              </a:pathLst>
            </a:custGeom>
            <a:solidFill>
              <a:srgbClr val="6AEA43"/>
            </a:solidFill>
            <a:ln w="76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871A53CE-E2A8-074E-771D-0C8B2DA114E1}"/>
                </a:ext>
              </a:extLst>
            </p:cNvPr>
            <p:cNvSpPr/>
            <p:nvPr/>
          </p:nvSpPr>
          <p:spPr>
            <a:xfrm>
              <a:off x="177464" y="7126995"/>
              <a:ext cx="140625" cy="152494"/>
            </a:xfrm>
            <a:custGeom>
              <a:avLst/>
              <a:gdLst>
                <a:gd name="connsiteX0" fmla="*/ 0 w 140625"/>
                <a:gd name="connsiteY0" fmla="*/ 0 h 152494"/>
                <a:gd name="connsiteX1" fmla="*/ 70313 w 140625"/>
                <a:gd name="connsiteY1" fmla="*/ 4 h 152494"/>
                <a:gd name="connsiteX2" fmla="*/ 140626 w 140625"/>
                <a:gd name="connsiteY2" fmla="*/ 7 h 152494"/>
                <a:gd name="connsiteX3" fmla="*/ 140626 w 140625"/>
                <a:gd name="connsiteY3" fmla="*/ 152487 h 152494"/>
                <a:gd name="connsiteX4" fmla="*/ 0 w 140625"/>
                <a:gd name="connsiteY4" fmla="*/ 152495 h 152494"/>
                <a:gd name="connsiteX5" fmla="*/ 0 w 140625"/>
                <a:gd name="connsiteY5" fmla="*/ 0 h 152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0625" h="152494">
                  <a:moveTo>
                    <a:pt x="0" y="0"/>
                  </a:moveTo>
                  <a:lnTo>
                    <a:pt x="70313" y="4"/>
                  </a:lnTo>
                  <a:lnTo>
                    <a:pt x="140626" y="7"/>
                  </a:lnTo>
                  <a:cubicBezTo>
                    <a:pt x="140626" y="50834"/>
                    <a:pt x="140626" y="101661"/>
                    <a:pt x="140626" y="152487"/>
                  </a:cubicBezTo>
                  <a:cubicBezTo>
                    <a:pt x="93751" y="152489"/>
                    <a:pt x="46875" y="152492"/>
                    <a:pt x="0" y="152495"/>
                  </a:cubicBezTo>
                  <a:cubicBezTo>
                    <a:pt x="0" y="101663"/>
                    <a:pt x="0" y="50832"/>
                    <a:pt x="0" y="0"/>
                  </a:cubicBezTo>
                </a:path>
              </a:pathLst>
            </a:custGeom>
            <a:solidFill>
              <a:srgbClr val="6AEA43"/>
            </a:solidFill>
            <a:ln w="76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054CD818-6B6C-5B64-C3C2-87EA043A8A31}"/>
                </a:ext>
              </a:extLst>
            </p:cNvPr>
            <p:cNvSpPr/>
            <p:nvPr/>
          </p:nvSpPr>
          <p:spPr>
            <a:xfrm>
              <a:off x="-259311" y="7179180"/>
              <a:ext cx="134519" cy="124449"/>
            </a:xfrm>
            <a:custGeom>
              <a:avLst/>
              <a:gdLst>
                <a:gd name="connsiteX0" fmla="*/ 0 w 134519"/>
                <a:gd name="connsiteY0" fmla="*/ 0 h 124449"/>
                <a:gd name="connsiteX1" fmla="*/ 67260 w 134519"/>
                <a:gd name="connsiteY1" fmla="*/ 4 h 124449"/>
                <a:gd name="connsiteX2" fmla="*/ 134519 w 134519"/>
                <a:gd name="connsiteY2" fmla="*/ 7 h 124449"/>
                <a:gd name="connsiteX3" fmla="*/ 134519 w 134519"/>
                <a:gd name="connsiteY3" fmla="*/ 124442 h 124449"/>
                <a:gd name="connsiteX4" fmla="*/ 0 w 134519"/>
                <a:gd name="connsiteY4" fmla="*/ 124450 h 124449"/>
                <a:gd name="connsiteX5" fmla="*/ 0 w 134519"/>
                <a:gd name="connsiteY5" fmla="*/ 0 h 124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4519" h="124449">
                  <a:moveTo>
                    <a:pt x="0" y="0"/>
                  </a:moveTo>
                  <a:lnTo>
                    <a:pt x="67260" y="4"/>
                  </a:lnTo>
                  <a:lnTo>
                    <a:pt x="134519" y="7"/>
                  </a:lnTo>
                  <a:cubicBezTo>
                    <a:pt x="134519" y="41486"/>
                    <a:pt x="134519" y="82964"/>
                    <a:pt x="134519" y="124442"/>
                  </a:cubicBezTo>
                  <a:cubicBezTo>
                    <a:pt x="89679" y="124445"/>
                    <a:pt x="44840" y="124447"/>
                    <a:pt x="0" y="124450"/>
                  </a:cubicBezTo>
                  <a:cubicBezTo>
                    <a:pt x="0" y="82966"/>
                    <a:pt x="0" y="41483"/>
                    <a:pt x="0" y="0"/>
                  </a:cubicBezTo>
                </a:path>
              </a:pathLst>
            </a:custGeom>
            <a:solidFill>
              <a:srgbClr val="6AEA43"/>
            </a:solidFill>
            <a:ln w="76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770E3EED-5213-BE7C-E09C-C117A105BCC7}"/>
                </a:ext>
              </a:extLst>
            </p:cNvPr>
            <p:cNvSpPr/>
            <p:nvPr/>
          </p:nvSpPr>
          <p:spPr>
            <a:xfrm>
              <a:off x="-200565" y="7153667"/>
              <a:ext cx="191754" cy="147538"/>
            </a:xfrm>
            <a:custGeom>
              <a:avLst/>
              <a:gdLst>
                <a:gd name="connsiteX0" fmla="*/ 0 w 191754"/>
                <a:gd name="connsiteY0" fmla="*/ 0 h 147538"/>
                <a:gd name="connsiteX1" fmla="*/ 95877 w 191754"/>
                <a:gd name="connsiteY1" fmla="*/ 4 h 147538"/>
                <a:gd name="connsiteX2" fmla="*/ 191755 w 191754"/>
                <a:gd name="connsiteY2" fmla="*/ 7 h 147538"/>
                <a:gd name="connsiteX3" fmla="*/ 191755 w 191754"/>
                <a:gd name="connsiteY3" fmla="*/ 147531 h 147538"/>
                <a:gd name="connsiteX4" fmla="*/ 0 w 191754"/>
                <a:gd name="connsiteY4" fmla="*/ 147538 h 147538"/>
                <a:gd name="connsiteX5" fmla="*/ 0 w 191754"/>
                <a:gd name="connsiteY5" fmla="*/ 0 h 147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1754" h="147538">
                  <a:moveTo>
                    <a:pt x="0" y="0"/>
                  </a:moveTo>
                  <a:lnTo>
                    <a:pt x="95877" y="4"/>
                  </a:lnTo>
                  <a:lnTo>
                    <a:pt x="191755" y="7"/>
                  </a:lnTo>
                  <a:cubicBezTo>
                    <a:pt x="191755" y="49182"/>
                    <a:pt x="191755" y="98356"/>
                    <a:pt x="191755" y="147531"/>
                  </a:cubicBezTo>
                  <a:cubicBezTo>
                    <a:pt x="127836" y="147533"/>
                    <a:pt x="63918" y="147536"/>
                    <a:pt x="0" y="147538"/>
                  </a:cubicBezTo>
                  <a:cubicBezTo>
                    <a:pt x="0" y="98359"/>
                    <a:pt x="0" y="49179"/>
                    <a:pt x="0" y="0"/>
                  </a:cubicBezTo>
                </a:path>
              </a:pathLst>
            </a:custGeom>
            <a:solidFill>
              <a:srgbClr val="6AEA43"/>
            </a:solidFill>
            <a:ln w="76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9C3414FB-4A31-7927-D7A6-9EAED38CCBAB}"/>
                </a:ext>
              </a:extLst>
            </p:cNvPr>
            <p:cNvSpPr/>
            <p:nvPr/>
          </p:nvSpPr>
          <p:spPr>
            <a:xfrm>
              <a:off x="-95266" y="7084893"/>
              <a:ext cx="308137" cy="168906"/>
            </a:xfrm>
            <a:custGeom>
              <a:avLst/>
              <a:gdLst>
                <a:gd name="connsiteX0" fmla="*/ 0 w 308137"/>
                <a:gd name="connsiteY0" fmla="*/ 0 h 168906"/>
                <a:gd name="connsiteX1" fmla="*/ 154069 w 308137"/>
                <a:gd name="connsiteY1" fmla="*/ 4 h 168906"/>
                <a:gd name="connsiteX2" fmla="*/ 308138 w 308137"/>
                <a:gd name="connsiteY2" fmla="*/ 7 h 168906"/>
                <a:gd name="connsiteX3" fmla="*/ 308138 w 308137"/>
                <a:gd name="connsiteY3" fmla="*/ 168899 h 168906"/>
                <a:gd name="connsiteX4" fmla="*/ 0 w 308137"/>
                <a:gd name="connsiteY4" fmla="*/ 168906 h 168906"/>
                <a:gd name="connsiteX5" fmla="*/ 0 w 308137"/>
                <a:gd name="connsiteY5" fmla="*/ 0 h 168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8137" h="168906">
                  <a:moveTo>
                    <a:pt x="0" y="0"/>
                  </a:moveTo>
                  <a:lnTo>
                    <a:pt x="154069" y="4"/>
                  </a:lnTo>
                  <a:lnTo>
                    <a:pt x="308138" y="7"/>
                  </a:lnTo>
                  <a:cubicBezTo>
                    <a:pt x="308138" y="56304"/>
                    <a:pt x="308138" y="112601"/>
                    <a:pt x="308138" y="168899"/>
                  </a:cubicBezTo>
                  <a:cubicBezTo>
                    <a:pt x="205425" y="168901"/>
                    <a:pt x="102713" y="168904"/>
                    <a:pt x="0" y="168906"/>
                  </a:cubicBezTo>
                  <a:cubicBezTo>
                    <a:pt x="0" y="112604"/>
                    <a:pt x="0" y="56302"/>
                    <a:pt x="0" y="0"/>
                  </a:cubicBezTo>
                </a:path>
              </a:pathLst>
            </a:custGeom>
            <a:solidFill>
              <a:srgbClr val="6AEA43"/>
            </a:solidFill>
            <a:ln w="76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6B0C6445-C954-8992-B00D-63A3F07066DE}"/>
                </a:ext>
              </a:extLst>
            </p:cNvPr>
            <p:cNvSpPr/>
            <p:nvPr/>
          </p:nvSpPr>
          <p:spPr>
            <a:xfrm>
              <a:off x="-160662" y="7102641"/>
              <a:ext cx="124363" cy="124370"/>
            </a:xfrm>
            <a:custGeom>
              <a:avLst/>
              <a:gdLst>
                <a:gd name="connsiteX0" fmla="*/ 0 w 124363"/>
                <a:gd name="connsiteY0" fmla="*/ 0 h 124370"/>
                <a:gd name="connsiteX1" fmla="*/ 62182 w 124363"/>
                <a:gd name="connsiteY1" fmla="*/ 4 h 124370"/>
                <a:gd name="connsiteX2" fmla="*/ 124363 w 124363"/>
                <a:gd name="connsiteY2" fmla="*/ 7 h 124370"/>
                <a:gd name="connsiteX3" fmla="*/ 124363 w 124363"/>
                <a:gd name="connsiteY3" fmla="*/ 124363 h 124370"/>
                <a:gd name="connsiteX4" fmla="*/ 0 w 124363"/>
                <a:gd name="connsiteY4" fmla="*/ 124371 h 124370"/>
                <a:gd name="connsiteX5" fmla="*/ 0 w 124363"/>
                <a:gd name="connsiteY5" fmla="*/ 0 h 124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4363" h="124370">
                  <a:moveTo>
                    <a:pt x="0" y="0"/>
                  </a:moveTo>
                  <a:lnTo>
                    <a:pt x="62182" y="4"/>
                  </a:lnTo>
                  <a:lnTo>
                    <a:pt x="124363" y="7"/>
                  </a:lnTo>
                  <a:cubicBezTo>
                    <a:pt x="124363" y="41459"/>
                    <a:pt x="124363" y="82911"/>
                    <a:pt x="124363" y="124363"/>
                  </a:cubicBezTo>
                  <a:cubicBezTo>
                    <a:pt x="82909" y="124366"/>
                    <a:pt x="41454" y="124369"/>
                    <a:pt x="0" y="124371"/>
                  </a:cubicBezTo>
                  <a:cubicBezTo>
                    <a:pt x="0" y="82914"/>
                    <a:pt x="0" y="41457"/>
                    <a:pt x="0" y="0"/>
                  </a:cubicBezTo>
                </a:path>
              </a:pathLst>
            </a:custGeom>
            <a:solidFill>
              <a:srgbClr val="6AEA43"/>
            </a:solidFill>
            <a:ln w="76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64718D23-DD19-2AB9-86DE-87E1BDFC0586}"/>
                </a:ext>
              </a:extLst>
            </p:cNvPr>
            <p:cNvSpPr/>
            <p:nvPr/>
          </p:nvSpPr>
          <p:spPr>
            <a:xfrm>
              <a:off x="-1071076" y="7925629"/>
              <a:ext cx="9231671" cy="664519"/>
            </a:xfrm>
            <a:custGeom>
              <a:avLst/>
              <a:gdLst>
                <a:gd name="connsiteX0" fmla="*/ 0 w 9231671"/>
                <a:gd name="connsiteY0" fmla="*/ 0 h 664519"/>
                <a:gd name="connsiteX1" fmla="*/ 4615836 w 9231671"/>
                <a:gd name="connsiteY1" fmla="*/ 4 h 664519"/>
                <a:gd name="connsiteX2" fmla="*/ 9231671 w 9231671"/>
                <a:gd name="connsiteY2" fmla="*/ 7 h 664519"/>
                <a:gd name="connsiteX3" fmla="*/ 9231671 w 9231671"/>
                <a:gd name="connsiteY3" fmla="*/ 664512 h 664519"/>
                <a:gd name="connsiteX4" fmla="*/ 0 w 9231671"/>
                <a:gd name="connsiteY4" fmla="*/ 664520 h 664519"/>
                <a:gd name="connsiteX5" fmla="*/ 0 w 9231671"/>
                <a:gd name="connsiteY5" fmla="*/ 0 h 664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231671" h="664519">
                  <a:moveTo>
                    <a:pt x="0" y="0"/>
                  </a:moveTo>
                  <a:lnTo>
                    <a:pt x="4615836" y="4"/>
                  </a:lnTo>
                  <a:lnTo>
                    <a:pt x="9231671" y="7"/>
                  </a:lnTo>
                  <a:cubicBezTo>
                    <a:pt x="9231671" y="221509"/>
                    <a:pt x="9231671" y="443011"/>
                    <a:pt x="9231671" y="664512"/>
                  </a:cubicBezTo>
                  <a:cubicBezTo>
                    <a:pt x="6154448" y="664515"/>
                    <a:pt x="3077224" y="664517"/>
                    <a:pt x="0" y="664520"/>
                  </a:cubicBezTo>
                  <a:cubicBezTo>
                    <a:pt x="0" y="443014"/>
                    <a:pt x="0" y="221506"/>
                    <a:pt x="0" y="0"/>
                  </a:cubicBezTo>
                </a:path>
              </a:pathLst>
            </a:custGeom>
            <a:solidFill>
              <a:srgbClr val="222B32"/>
            </a:solidFill>
            <a:ln w="76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FE28576F-FA54-ED4C-A114-86E8414699B0}"/>
                </a:ext>
              </a:extLst>
            </p:cNvPr>
            <p:cNvSpPr/>
            <p:nvPr/>
          </p:nvSpPr>
          <p:spPr>
            <a:xfrm>
              <a:off x="1219085" y="6858356"/>
              <a:ext cx="222068" cy="221874"/>
            </a:xfrm>
            <a:custGeom>
              <a:avLst/>
              <a:gdLst>
                <a:gd name="connsiteX0" fmla="*/ 222068 w 222068"/>
                <a:gd name="connsiteY0" fmla="*/ 111034 h 221874"/>
                <a:gd name="connsiteX1" fmla="*/ 221055 w 222068"/>
                <a:gd name="connsiteY1" fmla="*/ 126101 h 221874"/>
                <a:gd name="connsiteX2" fmla="*/ 178884 w 222068"/>
                <a:gd name="connsiteY2" fmla="*/ 198933 h 221874"/>
                <a:gd name="connsiteX3" fmla="*/ 95967 w 222068"/>
                <a:gd name="connsiteY3" fmla="*/ 221055 h 221874"/>
                <a:gd name="connsiteX4" fmla="*/ 23135 w 222068"/>
                <a:gd name="connsiteY4" fmla="*/ 178884 h 221874"/>
                <a:gd name="connsiteX5" fmla="*/ 8726 w 222068"/>
                <a:gd name="connsiteY5" fmla="*/ 154254 h 221874"/>
                <a:gd name="connsiteX6" fmla="*/ 3966 w 222068"/>
                <a:gd name="connsiteY6" fmla="*/ 140552 h 221874"/>
                <a:gd name="connsiteX7" fmla="*/ 0 w 222068"/>
                <a:gd name="connsiteY7" fmla="*/ 111034 h 221874"/>
                <a:gd name="connsiteX8" fmla="*/ 32521 w 222068"/>
                <a:gd name="connsiteY8" fmla="*/ 32521 h 221874"/>
                <a:gd name="connsiteX9" fmla="*/ 111034 w 222068"/>
                <a:gd name="connsiteY9" fmla="*/ 0 h 221874"/>
                <a:gd name="connsiteX10" fmla="*/ 189547 w 222068"/>
                <a:gd name="connsiteY10" fmla="*/ 32521 h 221874"/>
                <a:gd name="connsiteX11" fmla="*/ 222068 w 222068"/>
                <a:gd name="connsiteY11" fmla="*/ 111034 h 221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2068" h="221874">
                  <a:moveTo>
                    <a:pt x="222068" y="111034"/>
                  </a:moveTo>
                  <a:lnTo>
                    <a:pt x="221055" y="126101"/>
                  </a:lnTo>
                  <a:cubicBezTo>
                    <a:pt x="216250" y="156456"/>
                    <a:pt x="202194" y="180734"/>
                    <a:pt x="178884" y="198933"/>
                  </a:cubicBezTo>
                  <a:cubicBezTo>
                    <a:pt x="155413" y="217118"/>
                    <a:pt x="127774" y="224492"/>
                    <a:pt x="95967" y="221055"/>
                  </a:cubicBezTo>
                  <a:cubicBezTo>
                    <a:pt x="65612" y="216250"/>
                    <a:pt x="41335" y="202194"/>
                    <a:pt x="23135" y="178884"/>
                  </a:cubicBezTo>
                  <a:cubicBezTo>
                    <a:pt x="17304" y="171349"/>
                    <a:pt x="12501" y="163139"/>
                    <a:pt x="8726" y="154254"/>
                  </a:cubicBezTo>
                  <a:lnTo>
                    <a:pt x="3966" y="140552"/>
                  </a:lnTo>
                  <a:cubicBezTo>
                    <a:pt x="1351" y="131123"/>
                    <a:pt x="29" y="121284"/>
                    <a:pt x="0" y="111034"/>
                  </a:cubicBezTo>
                  <a:cubicBezTo>
                    <a:pt x="794" y="79579"/>
                    <a:pt x="11634" y="53408"/>
                    <a:pt x="32521" y="32521"/>
                  </a:cubicBezTo>
                  <a:cubicBezTo>
                    <a:pt x="53408" y="11634"/>
                    <a:pt x="79579" y="794"/>
                    <a:pt x="111034" y="0"/>
                  </a:cubicBezTo>
                  <a:cubicBezTo>
                    <a:pt x="142489" y="794"/>
                    <a:pt x="168660" y="11634"/>
                    <a:pt x="189547" y="32521"/>
                  </a:cubicBezTo>
                  <a:cubicBezTo>
                    <a:pt x="210434" y="53408"/>
                    <a:pt x="221274" y="79579"/>
                    <a:pt x="222068" y="111034"/>
                  </a:cubicBezTo>
                </a:path>
              </a:pathLst>
            </a:custGeom>
            <a:solidFill>
              <a:srgbClr val="FFFFFF">
                <a:alpha val="43000"/>
              </a:srgbClr>
            </a:solidFill>
            <a:ln w="76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CBBEA48D-6F84-EEC7-A238-F3A6F65949A0}"/>
                </a:ext>
              </a:extLst>
            </p:cNvPr>
            <p:cNvSpPr/>
            <p:nvPr/>
          </p:nvSpPr>
          <p:spPr>
            <a:xfrm>
              <a:off x="-221802" y="7188452"/>
              <a:ext cx="222068" cy="221874"/>
            </a:xfrm>
            <a:custGeom>
              <a:avLst/>
              <a:gdLst>
                <a:gd name="connsiteX0" fmla="*/ 222068 w 222068"/>
                <a:gd name="connsiteY0" fmla="*/ 111034 h 221874"/>
                <a:gd name="connsiteX1" fmla="*/ 221055 w 222068"/>
                <a:gd name="connsiteY1" fmla="*/ 126101 h 221874"/>
                <a:gd name="connsiteX2" fmla="*/ 178884 w 222068"/>
                <a:gd name="connsiteY2" fmla="*/ 198933 h 221874"/>
                <a:gd name="connsiteX3" fmla="*/ 95968 w 222068"/>
                <a:gd name="connsiteY3" fmla="*/ 221055 h 221874"/>
                <a:gd name="connsiteX4" fmla="*/ 23135 w 222068"/>
                <a:gd name="connsiteY4" fmla="*/ 178884 h 221874"/>
                <a:gd name="connsiteX5" fmla="*/ 8726 w 222068"/>
                <a:gd name="connsiteY5" fmla="*/ 154254 h 221874"/>
                <a:gd name="connsiteX6" fmla="*/ 3966 w 222068"/>
                <a:gd name="connsiteY6" fmla="*/ 140552 h 221874"/>
                <a:gd name="connsiteX7" fmla="*/ 0 w 222068"/>
                <a:gd name="connsiteY7" fmla="*/ 111034 h 221874"/>
                <a:gd name="connsiteX8" fmla="*/ 32521 w 222068"/>
                <a:gd name="connsiteY8" fmla="*/ 32521 h 221874"/>
                <a:gd name="connsiteX9" fmla="*/ 111034 w 222068"/>
                <a:gd name="connsiteY9" fmla="*/ 0 h 221874"/>
                <a:gd name="connsiteX10" fmla="*/ 189547 w 222068"/>
                <a:gd name="connsiteY10" fmla="*/ 32521 h 221874"/>
                <a:gd name="connsiteX11" fmla="*/ 222068 w 222068"/>
                <a:gd name="connsiteY11" fmla="*/ 111034 h 221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2068" h="221874">
                  <a:moveTo>
                    <a:pt x="222068" y="111034"/>
                  </a:moveTo>
                  <a:lnTo>
                    <a:pt x="221055" y="126101"/>
                  </a:lnTo>
                  <a:cubicBezTo>
                    <a:pt x="216251" y="156456"/>
                    <a:pt x="202194" y="180733"/>
                    <a:pt x="178884" y="198933"/>
                  </a:cubicBezTo>
                  <a:cubicBezTo>
                    <a:pt x="155413" y="217119"/>
                    <a:pt x="127774" y="224493"/>
                    <a:pt x="95968" y="221055"/>
                  </a:cubicBezTo>
                  <a:cubicBezTo>
                    <a:pt x="65612" y="216251"/>
                    <a:pt x="41335" y="202194"/>
                    <a:pt x="23135" y="178884"/>
                  </a:cubicBezTo>
                  <a:cubicBezTo>
                    <a:pt x="17304" y="171349"/>
                    <a:pt x="12501" y="163139"/>
                    <a:pt x="8726" y="154254"/>
                  </a:cubicBezTo>
                  <a:lnTo>
                    <a:pt x="3966" y="140552"/>
                  </a:lnTo>
                  <a:cubicBezTo>
                    <a:pt x="1352" y="131123"/>
                    <a:pt x="29" y="121284"/>
                    <a:pt x="0" y="111034"/>
                  </a:cubicBezTo>
                  <a:cubicBezTo>
                    <a:pt x="794" y="79579"/>
                    <a:pt x="11634" y="53408"/>
                    <a:pt x="32521" y="32521"/>
                  </a:cubicBezTo>
                  <a:cubicBezTo>
                    <a:pt x="53408" y="11634"/>
                    <a:pt x="79579" y="794"/>
                    <a:pt x="111034" y="0"/>
                  </a:cubicBezTo>
                  <a:cubicBezTo>
                    <a:pt x="142489" y="794"/>
                    <a:pt x="168660" y="11634"/>
                    <a:pt x="189547" y="32521"/>
                  </a:cubicBezTo>
                  <a:cubicBezTo>
                    <a:pt x="210434" y="53408"/>
                    <a:pt x="221275" y="79579"/>
                    <a:pt x="222068" y="111034"/>
                  </a:cubicBezTo>
                </a:path>
              </a:pathLst>
            </a:custGeom>
            <a:solidFill>
              <a:srgbClr val="FFFFFF">
                <a:alpha val="43000"/>
              </a:srgbClr>
            </a:solidFill>
            <a:ln w="76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B9A16E3A-61AE-0CCC-A9D3-EDF735289D5E}"/>
                </a:ext>
              </a:extLst>
            </p:cNvPr>
            <p:cNvSpPr/>
            <p:nvPr/>
          </p:nvSpPr>
          <p:spPr>
            <a:xfrm>
              <a:off x="2618047" y="5773004"/>
              <a:ext cx="149429" cy="222044"/>
            </a:xfrm>
            <a:custGeom>
              <a:avLst/>
              <a:gdLst>
                <a:gd name="connsiteX0" fmla="*/ 40368 w 149429"/>
                <a:gd name="connsiteY0" fmla="*/ 0 h 222044"/>
                <a:gd name="connsiteX1" fmla="*/ 38395 w 149429"/>
                <a:gd name="connsiteY1" fmla="*/ 30 h 222044"/>
                <a:gd name="connsiteX2" fmla="*/ 0 w 149429"/>
                <a:gd name="connsiteY2" fmla="*/ 6854 h 222044"/>
                <a:gd name="connsiteX3" fmla="*/ 19 w 149429"/>
                <a:gd name="connsiteY3" fmla="*/ 215186 h 222044"/>
                <a:gd name="connsiteX4" fmla="*/ 28010 w 149429"/>
                <a:gd name="connsiteY4" fmla="*/ 221515 h 222044"/>
                <a:gd name="connsiteX5" fmla="*/ 39445 w 149429"/>
                <a:gd name="connsiteY5" fmla="*/ 222044 h 222044"/>
                <a:gd name="connsiteX6" fmla="*/ 106245 w 149429"/>
                <a:gd name="connsiteY6" fmla="*/ 198963 h 222044"/>
                <a:gd name="connsiteX7" fmla="*/ 148416 w 149429"/>
                <a:gd name="connsiteY7" fmla="*/ 126132 h 222044"/>
                <a:gd name="connsiteX8" fmla="*/ 149429 w 149429"/>
                <a:gd name="connsiteY8" fmla="*/ 111065 h 222044"/>
                <a:gd name="connsiteX9" fmla="*/ 147005 w 149429"/>
                <a:gd name="connsiteY9" fmla="*/ 87681 h 222044"/>
                <a:gd name="connsiteX10" fmla="*/ 138804 w 149429"/>
                <a:gd name="connsiteY10" fmla="*/ 63532 h 222044"/>
                <a:gd name="connsiteX11" fmla="*/ 116909 w 149429"/>
                <a:gd name="connsiteY11" fmla="*/ 32552 h 222044"/>
                <a:gd name="connsiteX12" fmla="*/ 83272 w 149429"/>
                <a:gd name="connsiteY12" fmla="*/ 9220 h 222044"/>
                <a:gd name="connsiteX13" fmla="*/ 40368 w 149429"/>
                <a:gd name="connsiteY13" fmla="*/ 0 h 222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9429" h="222044">
                  <a:moveTo>
                    <a:pt x="40368" y="0"/>
                  </a:moveTo>
                  <a:cubicBezTo>
                    <a:pt x="39701" y="0"/>
                    <a:pt x="39044" y="10"/>
                    <a:pt x="38395" y="30"/>
                  </a:cubicBezTo>
                  <a:cubicBezTo>
                    <a:pt x="24668" y="223"/>
                    <a:pt x="11870" y="2498"/>
                    <a:pt x="0" y="6854"/>
                  </a:cubicBezTo>
                  <a:cubicBezTo>
                    <a:pt x="13" y="76298"/>
                    <a:pt x="19" y="145742"/>
                    <a:pt x="19" y="215186"/>
                  </a:cubicBezTo>
                  <a:cubicBezTo>
                    <a:pt x="8695" y="218301"/>
                    <a:pt x="18026" y="220410"/>
                    <a:pt x="28010" y="221515"/>
                  </a:cubicBezTo>
                  <a:cubicBezTo>
                    <a:pt x="31880" y="221868"/>
                    <a:pt x="35691" y="222044"/>
                    <a:pt x="39445" y="222044"/>
                  </a:cubicBezTo>
                  <a:cubicBezTo>
                    <a:pt x="64236" y="222044"/>
                    <a:pt x="86502" y="214351"/>
                    <a:pt x="106245" y="198963"/>
                  </a:cubicBezTo>
                  <a:cubicBezTo>
                    <a:pt x="129206" y="181362"/>
                    <a:pt x="143263" y="157085"/>
                    <a:pt x="148416" y="126132"/>
                  </a:cubicBezTo>
                  <a:lnTo>
                    <a:pt x="149429" y="111065"/>
                  </a:lnTo>
                  <a:cubicBezTo>
                    <a:pt x="149233" y="103648"/>
                    <a:pt x="148425" y="95853"/>
                    <a:pt x="147005" y="87681"/>
                  </a:cubicBezTo>
                  <a:cubicBezTo>
                    <a:pt x="146774" y="85223"/>
                    <a:pt x="144040" y="77173"/>
                    <a:pt x="138804" y="63532"/>
                  </a:cubicBezTo>
                  <a:cubicBezTo>
                    <a:pt x="131843" y="49880"/>
                    <a:pt x="124545" y="39553"/>
                    <a:pt x="116909" y="32552"/>
                  </a:cubicBezTo>
                  <a:cubicBezTo>
                    <a:pt x="106202" y="22149"/>
                    <a:pt x="94990" y="14372"/>
                    <a:pt x="83272" y="9220"/>
                  </a:cubicBezTo>
                  <a:cubicBezTo>
                    <a:pt x="66286" y="3073"/>
                    <a:pt x="51984" y="0"/>
                    <a:pt x="40368" y="0"/>
                  </a:cubicBezTo>
                  <a:close/>
                </a:path>
              </a:pathLst>
            </a:custGeom>
            <a:solidFill>
              <a:srgbClr val="FFFFFF">
                <a:alpha val="43000"/>
              </a:srgbClr>
            </a:solidFill>
            <a:ln w="76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12CBC66B-536E-989B-8723-79BAAF013FD9}"/>
                </a:ext>
              </a:extLst>
            </p:cNvPr>
            <p:cNvSpPr/>
            <p:nvPr/>
          </p:nvSpPr>
          <p:spPr>
            <a:xfrm>
              <a:off x="3535504" y="5633284"/>
              <a:ext cx="75202" cy="222044"/>
            </a:xfrm>
            <a:custGeom>
              <a:avLst/>
              <a:gdLst>
                <a:gd name="connsiteX0" fmla="*/ 40368 w 75202"/>
                <a:gd name="connsiteY0" fmla="*/ 0 h 222044"/>
                <a:gd name="connsiteX1" fmla="*/ 38395 w 75202"/>
                <a:gd name="connsiteY1" fmla="*/ 30 h 222044"/>
                <a:gd name="connsiteX2" fmla="*/ 0 w 75202"/>
                <a:gd name="connsiteY2" fmla="*/ 6854 h 222044"/>
                <a:gd name="connsiteX3" fmla="*/ 19 w 75202"/>
                <a:gd name="connsiteY3" fmla="*/ 215186 h 222044"/>
                <a:gd name="connsiteX4" fmla="*/ 28010 w 75202"/>
                <a:gd name="connsiteY4" fmla="*/ 221515 h 222044"/>
                <a:gd name="connsiteX5" fmla="*/ 39445 w 75202"/>
                <a:gd name="connsiteY5" fmla="*/ 222044 h 222044"/>
                <a:gd name="connsiteX6" fmla="*/ 75173 w 75202"/>
                <a:gd name="connsiteY6" fmla="*/ 216122 h 222044"/>
                <a:gd name="connsiteX7" fmla="*/ 75202 w 75202"/>
                <a:gd name="connsiteY7" fmla="*/ 6475 h 222044"/>
                <a:gd name="connsiteX8" fmla="*/ 40368 w 75202"/>
                <a:gd name="connsiteY8" fmla="*/ 0 h 222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202" h="222044">
                  <a:moveTo>
                    <a:pt x="40368" y="0"/>
                  </a:moveTo>
                  <a:cubicBezTo>
                    <a:pt x="39701" y="0"/>
                    <a:pt x="39044" y="10"/>
                    <a:pt x="38395" y="30"/>
                  </a:cubicBezTo>
                  <a:cubicBezTo>
                    <a:pt x="24668" y="223"/>
                    <a:pt x="11870" y="2498"/>
                    <a:pt x="0" y="6854"/>
                  </a:cubicBezTo>
                  <a:cubicBezTo>
                    <a:pt x="12" y="76298"/>
                    <a:pt x="19" y="145742"/>
                    <a:pt x="19" y="215186"/>
                  </a:cubicBezTo>
                  <a:cubicBezTo>
                    <a:pt x="8695" y="218301"/>
                    <a:pt x="18026" y="220411"/>
                    <a:pt x="28010" y="221515"/>
                  </a:cubicBezTo>
                  <a:cubicBezTo>
                    <a:pt x="31880" y="221868"/>
                    <a:pt x="35691" y="222044"/>
                    <a:pt x="39445" y="222044"/>
                  </a:cubicBezTo>
                  <a:cubicBezTo>
                    <a:pt x="52002" y="222044"/>
                    <a:pt x="63912" y="220070"/>
                    <a:pt x="75173" y="216122"/>
                  </a:cubicBezTo>
                  <a:lnTo>
                    <a:pt x="75202" y="6475"/>
                  </a:lnTo>
                  <a:cubicBezTo>
                    <a:pt x="61715" y="2158"/>
                    <a:pt x="50103" y="0"/>
                    <a:pt x="40368" y="0"/>
                  </a:cubicBezTo>
                  <a:close/>
                </a:path>
              </a:pathLst>
            </a:custGeom>
            <a:solidFill>
              <a:srgbClr val="FFFFFF">
                <a:alpha val="43000"/>
              </a:srgbClr>
            </a:solidFill>
            <a:ln w="76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683FECCB-40F7-D837-3DFE-DD0F6189C576}"/>
                </a:ext>
              </a:extLst>
            </p:cNvPr>
            <p:cNvSpPr/>
            <p:nvPr/>
          </p:nvSpPr>
          <p:spPr>
            <a:xfrm>
              <a:off x="4049174" y="5592214"/>
              <a:ext cx="55719" cy="192898"/>
            </a:xfrm>
            <a:custGeom>
              <a:avLst/>
              <a:gdLst>
                <a:gd name="connsiteX0" fmla="*/ 0 w 55719"/>
                <a:gd name="connsiteY0" fmla="*/ 0 h 192898"/>
                <a:gd name="connsiteX1" fmla="*/ 0 w 55719"/>
                <a:gd name="connsiteY1" fmla="*/ 192899 h 192898"/>
                <a:gd name="connsiteX2" fmla="*/ 12535 w 55719"/>
                <a:gd name="connsiteY2" fmla="*/ 184361 h 192898"/>
                <a:gd name="connsiteX3" fmla="*/ 54706 w 55719"/>
                <a:gd name="connsiteY3" fmla="*/ 111530 h 192898"/>
                <a:gd name="connsiteX4" fmla="*/ 55719 w 55719"/>
                <a:gd name="connsiteY4" fmla="*/ 96463 h 192898"/>
                <a:gd name="connsiteX5" fmla="*/ 53295 w 55719"/>
                <a:gd name="connsiteY5" fmla="*/ 73079 h 192898"/>
                <a:gd name="connsiteX6" fmla="*/ 45094 w 55719"/>
                <a:gd name="connsiteY6" fmla="*/ 48930 h 192898"/>
                <a:gd name="connsiteX7" fmla="*/ 23198 w 55719"/>
                <a:gd name="connsiteY7" fmla="*/ 17950 h 192898"/>
                <a:gd name="connsiteX8" fmla="*/ 33 w 55719"/>
                <a:gd name="connsiteY8" fmla="*/ 0 h 192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719" h="192898">
                  <a:moveTo>
                    <a:pt x="0" y="0"/>
                  </a:moveTo>
                  <a:cubicBezTo>
                    <a:pt x="0" y="64299"/>
                    <a:pt x="0" y="128599"/>
                    <a:pt x="0" y="192899"/>
                  </a:cubicBezTo>
                  <a:cubicBezTo>
                    <a:pt x="4286" y="190380"/>
                    <a:pt x="8464" y="187534"/>
                    <a:pt x="12535" y="184361"/>
                  </a:cubicBezTo>
                  <a:cubicBezTo>
                    <a:pt x="35496" y="166760"/>
                    <a:pt x="49553" y="142483"/>
                    <a:pt x="54706" y="111530"/>
                  </a:cubicBezTo>
                  <a:lnTo>
                    <a:pt x="55719" y="96463"/>
                  </a:lnTo>
                  <a:cubicBezTo>
                    <a:pt x="55523" y="89046"/>
                    <a:pt x="54715" y="81252"/>
                    <a:pt x="53295" y="73079"/>
                  </a:cubicBezTo>
                  <a:cubicBezTo>
                    <a:pt x="53064" y="70621"/>
                    <a:pt x="50330" y="62572"/>
                    <a:pt x="45094" y="48930"/>
                  </a:cubicBezTo>
                  <a:cubicBezTo>
                    <a:pt x="38133" y="35278"/>
                    <a:pt x="30835" y="24951"/>
                    <a:pt x="23198" y="17950"/>
                  </a:cubicBezTo>
                  <a:cubicBezTo>
                    <a:pt x="15723" y="10686"/>
                    <a:pt x="8001" y="4703"/>
                    <a:pt x="33" y="0"/>
                  </a:cubicBezTo>
                  <a:close/>
                </a:path>
              </a:pathLst>
            </a:custGeom>
            <a:solidFill>
              <a:srgbClr val="FFFFFF">
                <a:alpha val="43000"/>
              </a:srgbClr>
            </a:solidFill>
            <a:ln w="76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EC486DEE-CF44-605A-97CA-ADD26F5B7EB2}"/>
                </a:ext>
              </a:extLst>
            </p:cNvPr>
            <p:cNvSpPr/>
            <p:nvPr/>
          </p:nvSpPr>
          <p:spPr>
            <a:xfrm>
              <a:off x="6396595" y="6559391"/>
              <a:ext cx="1451915" cy="462865"/>
            </a:xfrm>
            <a:custGeom>
              <a:avLst/>
              <a:gdLst>
                <a:gd name="connsiteX0" fmla="*/ 0 w 1451915"/>
                <a:gd name="connsiteY0" fmla="*/ 0 h 462865"/>
                <a:gd name="connsiteX1" fmla="*/ 725958 w 1451915"/>
                <a:gd name="connsiteY1" fmla="*/ 4 h 462865"/>
                <a:gd name="connsiteX2" fmla="*/ 1451916 w 1451915"/>
                <a:gd name="connsiteY2" fmla="*/ 7 h 462865"/>
                <a:gd name="connsiteX3" fmla="*/ 1451916 w 1451915"/>
                <a:gd name="connsiteY3" fmla="*/ 462858 h 462865"/>
                <a:gd name="connsiteX4" fmla="*/ 0 w 1451915"/>
                <a:gd name="connsiteY4" fmla="*/ 462866 h 462865"/>
                <a:gd name="connsiteX5" fmla="*/ 0 w 1451915"/>
                <a:gd name="connsiteY5" fmla="*/ 0 h 462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51915" h="462865">
                  <a:moveTo>
                    <a:pt x="0" y="0"/>
                  </a:moveTo>
                  <a:lnTo>
                    <a:pt x="725958" y="4"/>
                  </a:lnTo>
                  <a:lnTo>
                    <a:pt x="1451916" y="7"/>
                  </a:lnTo>
                  <a:cubicBezTo>
                    <a:pt x="1451916" y="154291"/>
                    <a:pt x="1451916" y="308575"/>
                    <a:pt x="1451916" y="462858"/>
                  </a:cubicBezTo>
                  <a:cubicBezTo>
                    <a:pt x="967944" y="462861"/>
                    <a:pt x="483972" y="462864"/>
                    <a:pt x="0" y="462866"/>
                  </a:cubicBezTo>
                  <a:cubicBezTo>
                    <a:pt x="0" y="308577"/>
                    <a:pt x="0" y="154289"/>
                    <a:pt x="0" y="0"/>
                  </a:cubicBezTo>
                </a:path>
              </a:pathLst>
            </a:custGeom>
            <a:solidFill>
              <a:srgbClr val="000000"/>
            </a:solidFill>
            <a:ln w="76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D76BD60F-DA27-283E-274E-1AEFB1A453C4}"/>
                </a:ext>
              </a:extLst>
            </p:cNvPr>
            <p:cNvSpPr/>
            <p:nvPr/>
          </p:nvSpPr>
          <p:spPr>
            <a:xfrm>
              <a:off x="6396722" y="6656470"/>
              <a:ext cx="1325928" cy="271926"/>
            </a:xfrm>
            <a:custGeom>
              <a:avLst/>
              <a:gdLst>
                <a:gd name="connsiteX0" fmla="*/ 0 w 1325928"/>
                <a:gd name="connsiteY0" fmla="*/ 0 h 271926"/>
                <a:gd name="connsiteX1" fmla="*/ 662964 w 1325928"/>
                <a:gd name="connsiteY1" fmla="*/ 4 h 271926"/>
                <a:gd name="connsiteX2" fmla="*/ 1325929 w 1325928"/>
                <a:gd name="connsiteY2" fmla="*/ 7 h 271926"/>
                <a:gd name="connsiteX3" fmla="*/ 1325929 w 1325928"/>
                <a:gd name="connsiteY3" fmla="*/ 271918 h 271926"/>
                <a:gd name="connsiteX4" fmla="*/ 0 w 1325928"/>
                <a:gd name="connsiteY4" fmla="*/ 271926 h 271926"/>
                <a:gd name="connsiteX5" fmla="*/ 0 w 1325928"/>
                <a:gd name="connsiteY5" fmla="*/ 0 h 271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25928" h="271926">
                  <a:moveTo>
                    <a:pt x="0" y="0"/>
                  </a:moveTo>
                  <a:lnTo>
                    <a:pt x="662964" y="4"/>
                  </a:lnTo>
                  <a:lnTo>
                    <a:pt x="1325929" y="7"/>
                  </a:lnTo>
                  <a:cubicBezTo>
                    <a:pt x="1325929" y="90644"/>
                    <a:pt x="1325929" y="181281"/>
                    <a:pt x="1325929" y="271918"/>
                  </a:cubicBezTo>
                  <a:cubicBezTo>
                    <a:pt x="883952" y="271921"/>
                    <a:pt x="441976" y="271923"/>
                    <a:pt x="0" y="271926"/>
                  </a:cubicBezTo>
                  <a:cubicBezTo>
                    <a:pt x="0" y="181284"/>
                    <a:pt x="0" y="90642"/>
                    <a:pt x="0" y="0"/>
                  </a:cubicBezTo>
                </a:path>
              </a:pathLst>
            </a:custGeom>
            <a:solidFill>
              <a:srgbClr val="FFFFFF"/>
            </a:solidFill>
            <a:ln w="76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3B53ABB2-5963-BBC2-1ADE-09C97AF298BF}"/>
                </a:ext>
              </a:extLst>
            </p:cNvPr>
            <p:cNvSpPr/>
            <p:nvPr/>
          </p:nvSpPr>
          <p:spPr>
            <a:xfrm>
              <a:off x="-276739" y="8394684"/>
              <a:ext cx="7784774" cy="832833"/>
            </a:xfrm>
            <a:custGeom>
              <a:avLst/>
              <a:gdLst>
                <a:gd name="connsiteX0" fmla="*/ 0 w 7784774"/>
                <a:gd name="connsiteY0" fmla="*/ 0 h 832833"/>
                <a:gd name="connsiteX1" fmla="*/ 3892387 w 7784774"/>
                <a:gd name="connsiteY1" fmla="*/ 4 h 832833"/>
                <a:gd name="connsiteX2" fmla="*/ 7784774 w 7784774"/>
                <a:gd name="connsiteY2" fmla="*/ 7 h 832833"/>
                <a:gd name="connsiteX3" fmla="*/ 7784774 w 7784774"/>
                <a:gd name="connsiteY3" fmla="*/ 832826 h 832833"/>
                <a:gd name="connsiteX4" fmla="*/ 0 w 7784774"/>
                <a:gd name="connsiteY4" fmla="*/ 832833 h 832833"/>
                <a:gd name="connsiteX5" fmla="*/ 0 w 7784774"/>
                <a:gd name="connsiteY5" fmla="*/ 0 h 832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84774" h="832833">
                  <a:moveTo>
                    <a:pt x="0" y="0"/>
                  </a:moveTo>
                  <a:lnTo>
                    <a:pt x="3892387" y="4"/>
                  </a:lnTo>
                  <a:lnTo>
                    <a:pt x="7784774" y="7"/>
                  </a:lnTo>
                  <a:cubicBezTo>
                    <a:pt x="7784774" y="277614"/>
                    <a:pt x="7784774" y="555220"/>
                    <a:pt x="7784774" y="832826"/>
                  </a:cubicBezTo>
                  <a:cubicBezTo>
                    <a:pt x="5189850" y="832829"/>
                    <a:pt x="2594925" y="832831"/>
                    <a:pt x="0" y="832833"/>
                  </a:cubicBezTo>
                  <a:cubicBezTo>
                    <a:pt x="0" y="555222"/>
                    <a:pt x="0" y="277611"/>
                    <a:pt x="0" y="0"/>
                  </a:cubicBezTo>
                </a:path>
              </a:pathLst>
            </a:custGeom>
            <a:solidFill>
              <a:srgbClr val="222B32"/>
            </a:solidFill>
            <a:ln w="76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24307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>
            <a:extLst>
              <a:ext uri="{FF2B5EF4-FFF2-40B4-BE49-F238E27FC236}">
                <a16:creationId xmlns:a16="http://schemas.microsoft.com/office/drawing/2014/main" id="{BC89895F-B7CE-E167-DC57-1800A83F3302}"/>
              </a:ext>
            </a:extLst>
          </p:cNvPr>
          <p:cNvSpPr txBox="1"/>
          <p:nvPr/>
        </p:nvSpPr>
        <p:spPr>
          <a:xfrm>
            <a:off x="1349957" y="339444"/>
            <a:ext cx="456475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单击此处添加标题文本</a:t>
            </a: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0E48E344-1F95-7A98-FB12-0516672124A0}"/>
              </a:ext>
            </a:extLst>
          </p:cNvPr>
          <p:cNvSpPr/>
          <p:nvPr/>
        </p:nvSpPr>
        <p:spPr>
          <a:xfrm rot="2300262">
            <a:off x="589704" y="271324"/>
            <a:ext cx="782646" cy="747532"/>
          </a:xfrm>
          <a:custGeom>
            <a:avLst/>
            <a:gdLst>
              <a:gd name="connsiteX0" fmla="*/ 427940 w 1277866"/>
              <a:gd name="connsiteY0" fmla="*/ 1147860 h 1220531"/>
              <a:gd name="connsiteX1" fmla="*/ 301450 w 1277866"/>
              <a:gd name="connsiteY1" fmla="*/ 1214322 h 1220531"/>
              <a:gd name="connsiteX2" fmla="*/ 224562 w 1277866"/>
              <a:gd name="connsiteY2" fmla="*/ 1158448 h 1220531"/>
              <a:gd name="connsiteX3" fmla="*/ 248752 w 1277866"/>
              <a:gd name="connsiteY3" fmla="*/ 1017623 h 1220531"/>
              <a:gd name="connsiteX4" fmla="*/ 118352 w 1277866"/>
              <a:gd name="connsiteY4" fmla="*/ 616324 h 1220531"/>
              <a:gd name="connsiteX5" fmla="*/ 16053 w 1277866"/>
              <a:gd name="connsiteY5" fmla="*/ 516631 h 1220531"/>
              <a:gd name="connsiteX6" fmla="*/ 45456 w 1277866"/>
              <a:gd name="connsiteY6" fmla="*/ 426222 h 1220531"/>
              <a:gd name="connsiteX7" fmla="*/ 186851 w 1277866"/>
              <a:gd name="connsiteY7" fmla="*/ 405697 h 1220531"/>
              <a:gd name="connsiteX8" fmla="*/ 528203 w 1277866"/>
              <a:gd name="connsiteY8" fmla="*/ 157685 h 1220531"/>
              <a:gd name="connsiteX9" fmla="*/ 591408 w 1277866"/>
              <a:gd name="connsiteY9" fmla="*/ 29566 h 1220531"/>
              <a:gd name="connsiteX10" fmla="*/ 686459 w 1277866"/>
              <a:gd name="connsiteY10" fmla="*/ 29566 h 1220531"/>
              <a:gd name="connsiteX11" fmla="*/ 749663 w 1277866"/>
              <a:gd name="connsiteY11" fmla="*/ 157685 h 1220531"/>
              <a:gd name="connsiteX12" fmla="*/ 1091015 w 1277866"/>
              <a:gd name="connsiteY12" fmla="*/ 405697 h 1220531"/>
              <a:gd name="connsiteX13" fmla="*/ 1232411 w 1277866"/>
              <a:gd name="connsiteY13" fmla="*/ 426222 h 1220531"/>
              <a:gd name="connsiteX14" fmla="*/ 1261814 w 1277866"/>
              <a:gd name="connsiteY14" fmla="*/ 516631 h 1220531"/>
              <a:gd name="connsiteX15" fmla="*/ 1159514 w 1277866"/>
              <a:gd name="connsiteY15" fmla="*/ 616324 h 1220531"/>
              <a:gd name="connsiteX16" fmla="*/ 1029114 w 1277866"/>
              <a:gd name="connsiteY16" fmla="*/ 1017623 h 1220531"/>
              <a:gd name="connsiteX17" fmla="*/ 1053304 w 1277866"/>
              <a:gd name="connsiteY17" fmla="*/ 1158448 h 1220531"/>
              <a:gd name="connsiteX18" fmla="*/ 976417 w 1277866"/>
              <a:gd name="connsiteY18" fmla="*/ 1214322 h 1220531"/>
              <a:gd name="connsiteX19" fmla="*/ 849927 w 1277866"/>
              <a:gd name="connsiteY19" fmla="*/ 1147860 h 1220531"/>
              <a:gd name="connsiteX20" fmla="*/ 427940 w 1277866"/>
              <a:gd name="connsiteY20" fmla="*/ 1147860 h 1220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77866" h="1220531">
                <a:moveTo>
                  <a:pt x="427940" y="1147860"/>
                </a:moveTo>
                <a:lnTo>
                  <a:pt x="301450" y="1214322"/>
                </a:lnTo>
                <a:cubicBezTo>
                  <a:pt x="262517" y="1234766"/>
                  <a:pt x="217068" y="1201779"/>
                  <a:pt x="224562" y="1158448"/>
                </a:cubicBezTo>
                <a:lnTo>
                  <a:pt x="248752" y="1017623"/>
                </a:lnTo>
                <a:cubicBezTo>
                  <a:pt x="274001" y="870526"/>
                  <a:pt x="225213" y="720497"/>
                  <a:pt x="118352" y="616324"/>
                </a:cubicBezTo>
                <a:lnTo>
                  <a:pt x="16053" y="516631"/>
                </a:lnTo>
                <a:cubicBezTo>
                  <a:pt x="-15387" y="485924"/>
                  <a:pt x="1962" y="432494"/>
                  <a:pt x="45456" y="426222"/>
                </a:cubicBezTo>
                <a:lnTo>
                  <a:pt x="186851" y="405697"/>
                </a:lnTo>
                <a:cubicBezTo>
                  <a:pt x="334518" y="384276"/>
                  <a:pt x="462148" y="291506"/>
                  <a:pt x="528203" y="157685"/>
                </a:cubicBezTo>
                <a:lnTo>
                  <a:pt x="591408" y="29566"/>
                </a:lnTo>
                <a:cubicBezTo>
                  <a:pt x="610874" y="-9855"/>
                  <a:pt x="667074" y="-9855"/>
                  <a:pt x="686459" y="29566"/>
                </a:cubicBezTo>
                <a:lnTo>
                  <a:pt x="749663" y="157685"/>
                </a:lnTo>
                <a:cubicBezTo>
                  <a:pt x="815718" y="291506"/>
                  <a:pt x="943348" y="384195"/>
                  <a:pt x="1091015" y="405697"/>
                </a:cubicBezTo>
                <a:lnTo>
                  <a:pt x="1232411" y="426222"/>
                </a:lnTo>
                <a:cubicBezTo>
                  <a:pt x="1275905" y="432575"/>
                  <a:pt x="1293253" y="486006"/>
                  <a:pt x="1261814" y="516631"/>
                </a:cubicBezTo>
                <a:lnTo>
                  <a:pt x="1159514" y="616324"/>
                </a:lnTo>
                <a:cubicBezTo>
                  <a:pt x="1052653" y="720497"/>
                  <a:pt x="1003946" y="870526"/>
                  <a:pt x="1029114" y="1017623"/>
                </a:cubicBezTo>
                <a:lnTo>
                  <a:pt x="1053304" y="1158448"/>
                </a:lnTo>
                <a:cubicBezTo>
                  <a:pt x="1060717" y="1201779"/>
                  <a:pt x="1015268" y="1234766"/>
                  <a:pt x="976417" y="1214322"/>
                </a:cubicBezTo>
                <a:lnTo>
                  <a:pt x="849927" y="1147860"/>
                </a:lnTo>
                <a:cubicBezTo>
                  <a:pt x="717817" y="1078465"/>
                  <a:pt x="560050" y="1078465"/>
                  <a:pt x="427940" y="1147860"/>
                </a:cubicBezTo>
                <a:close/>
              </a:path>
            </a:pathLst>
          </a:custGeom>
          <a:solidFill>
            <a:srgbClr val="58BC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5FC2C10B-D06F-3FDC-0EF6-0EB5657A01D6}"/>
              </a:ext>
            </a:extLst>
          </p:cNvPr>
          <p:cNvSpPr/>
          <p:nvPr/>
        </p:nvSpPr>
        <p:spPr>
          <a:xfrm rot="2300262">
            <a:off x="420809" y="372790"/>
            <a:ext cx="160959" cy="153737"/>
          </a:xfrm>
          <a:custGeom>
            <a:avLst/>
            <a:gdLst>
              <a:gd name="connsiteX0" fmla="*/ 427940 w 1277866"/>
              <a:gd name="connsiteY0" fmla="*/ 1147860 h 1220531"/>
              <a:gd name="connsiteX1" fmla="*/ 301450 w 1277866"/>
              <a:gd name="connsiteY1" fmla="*/ 1214322 h 1220531"/>
              <a:gd name="connsiteX2" fmla="*/ 224562 w 1277866"/>
              <a:gd name="connsiteY2" fmla="*/ 1158448 h 1220531"/>
              <a:gd name="connsiteX3" fmla="*/ 248752 w 1277866"/>
              <a:gd name="connsiteY3" fmla="*/ 1017623 h 1220531"/>
              <a:gd name="connsiteX4" fmla="*/ 118352 w 1277866"/>
              <a:gd name="connsiteY4" fmla="*/ 616324 h 1220531"/>
              <a:gd name="connsiteX5" fmla="*/ 16053 w 1277866"/>
              <a:gd name="connsiteY5" fmla="*/ 516631 h 1220531"/>
              <a:gd name="connsiteX6" fmla="*/ 45456 w 1277866"/>
              <a:gd name="connsiteY6" fmla="*/ 426222 h 1220531"/>
              <a:gd name="connsiteX7" fmla="*/ 186851 w 1277866"/>
              <a:gd name="connsiteY7" fmla="*/ 405697 h 1220531"/>
              <a:gd name="connsiteX8" fmla="*/ 528203 w 1277866"/>
              <a:gd name="connsiteY8" fmla="*/ 157685 h 1220531"/>
              <a:gd name="connsiteX9" fmla="*/ 591408 w 1277866"/>
              <a:gd name="connsiteY9" fmla="*/ 29566 h 1220531"/>
              <a:gd name="connsiteX10" fmla="*/ 686459 w 1277866"/>
              <a:gd name="connsiteY10" fmla="*/ 29566 h 1220531"/>
              <a:gd name="connsiteX11" fmla="*/ 749663 w 1277866"/>
              <a:gd name="connsiteY11" fmla="*/ 157685 h 1220531"/>
              <a:gd name="connsiteX12" fmla="*/ 1091015 w 1277866"/>
              <a:gd name="connsiteY12" fmla="*/ 405697 h 1220531"/>
              <a:gd name="connsiteX13" fmla="*/ 1232411 w 1277866"/>
              <a:gd name="connsiteY13" fmla="*/ 426222 h 1220531"/>
              <a:gd name="connsiteX14" fmla="*/ 1261814 w 1277866"/>
              <a:gd name="connsiteY14" fmla="*/ 516631 h 1220531"/>
              <a:gd name="connsiteX15" fmla="*/ 1159514 w 1277866"/>
              <a:gd name="connsiteY15" fmla="*/ 616324 h 1220531"/>
              <a:gd name="connsiteX16" fmla="*/ 1029114 w 1277866"/>
              <a:gd name="connsiteY16" fmla="*/ 1017623 h 1220531"/>
              <a:gd name="connsiteX17" fmla="*/ 1053304 w 1277866"/>
              <a:gd name="connsiteY17" fmla="*/ 1158448 h 1220531"/>
              <a:gd name="connsiteX18" fmla="*/ 976417 w 1277866"/>
              <a:gd name="connsiteY18" fmla="*/ 1214322 h 1220531"/>
              <a:gd name="connsiteX19" fmla="*/ 849927 w 1277866"/>
              <a:gd name="connsiteY19" fmla="*/ 1147860 h 1220531"/>
              <a:gd name="connsiteX20" fmla="*/ 427940 w 1277866"/>
              <a:gd name="connsiteY20" fmla="*/ 1147860 h 1220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77866" h="1220531">
                <a:moveTo>
                  <a:pt x="427940" y="1147860"/>
                </a:moveTo>
                <a:lnTo>
                  <a:pt x="301450" y="1214322"/>
                </a:lnTo>
                <a:cubicBezTo>
                  <a:pt x="262517" y="1234766"/>
                  <a:pt x="217068" y="1201779"/>
                  <a:pt x="224562" y="1158448"/>
                </a:cubicBezTo>
                <a:lnTo>
                  <a:pt x="248752" y="1017623"/>
                </a:lnTo>
                <a:cubicBezTo>
                  <a:pt x="274001" y="870526"/>
                  <a:pt x="225213" y="720497"/>
                  <a:pt x="118352" y="616324"/>
                </a:cubicBezTo>
                <a:lnTo>
                  <a:pt x="16053" y="516631"/>
                </a:lnTo>
                <a:cubicBezTo>
                  <a:pt x="-15387" y="485924"/>
                  <a:pt x="1962" y="432494"/>
                  <a:pt x="45456" y="426222"/>
                </a:cubicBezTo>
                <a:lnTo>
                  <a:pt x="186851" y="405697"/>
                </a:lnTo>
                <a:cubicBezTo>
                  <a:pt x="334518" y="384276"/>
                  <a:pt x="462148" y="291506"/>
                  <a:pt x="528203" y="157685"/>
                </a:cubicBezTo>
                <a:lnTo>
                  <a:pt x="591408" y="29566"/>
                </a:lnTo>
                <a:cubicBezTo>
                  <a:pt x="610874" y="-9855"/>
                  <a:pt x="667074" y="-9855"/>
                  <a:pt x="686459" y="29566"/>
                </a:cubicBezTo>
                <a:lnTo>
                  <a:pt x="749663" y="157685"/>
                </a:lnTo>
                <a:cubicBezTo>
                  <a:pt x="815718" y="291506"/>
                  <a:pt x="943348" y="384195"/>
                  <a:pt x="1091015" y="405697"/>
                </a:cubicBezTo>
                <a:lnTo>
                  <a:pt x="1232411" y="426222"/>
                </a:lnTo>
                <a:cubicBezTo>
                  <a:pt x="1275905" y="432575"/>
                  <a:pt x="1293253" y="486006"/>
                  <a:pt x="1261814" y="516631"/>
                </a:cubicBezTo>
                <a:lnTo>
                  <a:pt x="1159514" y="616324"/>
                </a:lnTo>
                <a:cubicBezTo>
                  <a:pt x="1052653" y="720497"/>
                  <a:pt x="1003946" y="870526"/>
                  <a:pt x="1029114" y="1017623"/>
                </a:cubicBezTo>
                <a:lnTo>
                  <a:pt x="1053304" y="1158448"/>
                </a:lnTo>
                <a:cubicBezTo>
                  <a:pt x="1060717" y="1201779"/>
                  <a:pt x="1015268" y="1234766"/>
                  <a:pt x="976417" y="1214322"/>
                </a:cubicBezTo>
                <a:lnTo>
                  <a:pt x="849927" y="1147860"/>
                </a:lnTo>
                <a:cubicBezTo>
                  <a:pt x="717817" y="1078465"/>
                  <a:pt x="560050" y="1078465"/>
                  <a:pt x="427940" y="1147860"/>
                </a:cubicBezTo>
                <a:close/>
              </a:path>
            </a:pathLst>
          </a:custGeom>
          <a:solidFill>
            <a:srgbClr val="58BC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5680B08-D955-5C30-5AE4-13F450B4A041}"/>
              </a:ext>
            </a:extLst>
          </p:cNvPr>
          <p:cNvSpPr txBox="1"/>
          <p:nvPr/>
        </p:nvSpPr>
        <p:spPr>
          <a:xfrm>
            <a:off x="633001" y="422388"/>
            <a:ext cx="5886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3AA6F26B-8952-B9BD-08EA-46AB9B84F3D3}"/>
              </a:ext>
            </a:extLst>
          </p:cNvPr>
          <p:cNvGrpSpPr/>
          <p:nvPr/>
        </p:nvGrpSpPr>
        <p:grpSpPr>
          <a:xfrm>
            <a:off x="1743884" y="1567009"/>
            <a:ext cx="3158316" cy="3138620"/>
            <a:chOff x="1430932" y="1180997"/>
            <a:chExt cx="4165220" cy="4139243"/>
          </a:xfrm>
        </p:grpSpPr>
        <p:sp>
          <p:nvSpPr>
            <p:cNvPr id="20" name="Freeform 6">
              <a:extLst>
                <a:ext uri="{FF2B5EF4-FFF2-40B4-BE49-F238E27FC236}">
                  <a16:creationId xmlns:a16="http://schemas.microsoft.com/office/drawing/2014/main" id="{9C6D71D4-9903-E6F5-E2C6-3D3579C33CE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0932" y="1180997"/>
              <a:ext cx="2084775" cy="2073951"/>
            </a:xfrm>
            <a:custGeom>
              <a:avLst/>
              <a:gdLst>
                <a:gd name="T0" fmla="*/ 648 w 650"/>
                <a:gd name="T1" fmla="*/ 0 h 647"/>
                <a:gd name="T2" fmla="*/ 625 w 650"/>
                <a:gd name="T3" fmla="*/ 20 h 647"/>
                <a:gd name="T4" fmla="*/ 578 w 650"/>
                <a:gd name="T5" fmla="*/ 89 h 647"/>
                <a:gd name="T6" fmla="*/ 551 w 650"/>
                <a:gd name="T7" fmla="*/ 13 h 647"/>
                <a:gd name="T8" fmla="*/ 521 w 650"/>
                <a:gd name="T9" fmla="*/ 18 h 647"/>
                <a:gd name="T10" fmla="*/ 522 w 650"/>
                <a:gd name="T11" fmla="*/ 99 h 647"/>
                <a:gd name="T12" fmla="*/ 454 w 650"/>
                <a:gd name="T13" fmla="*/ 50 h 647"/>
                <a:gd name="T14" fmla="*/ 426 w 650"/>
                <a:gd name="T15" fmla="*/ 40 h 647"/>
                <a:gd name="T16" fmla="*/ 411 w 650"/>
                <a:gd name="T17" fmla="*/ 66 h 647"/>
                <a:gd name="T18" fmla="*/ 391 w 650"/>
                <a:gd name="T19" fmla="*/ 147 h 647"/>
                <a:gd name="T20" fmla="*/ 339 w 650"/>
                <a:gd name="T21" fmla="*/ 85 h 647"/>
                <a:gd name="T22" fmla="*/ 313 w 650"/>
                <a:gd name="T23" fmla="*/ 100 h 647"/>
                <a:gd name="T24" fmla="*/ 341 w 650"/>
                <a:gd name="T25" fmla="*/ 176 h 647"/>
                <a:gd name="T26" fmla="*/ 261 w 650"/>
                <a:gd name="T27" fmla="*/ 153 h 647"/>
                <a:gd name="T28" fmla="*/ 231 w 650"/>
                <a:gd name="T29" fmla="*/ 153 h 647"/>
                <a:gd name="T30" fmla="*/ 226 w 650"/>
                <a:gd name="T31" fmla="*/ 182 h 647"/>
                <a:gd name="T32" fmla="*/ 235 w 650"/>
                <a:gd name="T33" fmla="*/ 266 h 647"/>
                <a:gd name="T34" fmla="*/ 165 w 650"/>
                <a:gd name="T35" fmla="*/ 225 h 647"/>
                <a:gd name="T36" fmla="*/ 146 w 650"/>
                <a:gd name="T37" fmla="*/ 248 h 647"/>
                <a:gd name="T38" fmla="*/ 198 w 650"/>
                <a:gd name="T39" fmla="*/ 309 h 647"/>
                <a:gd name="T40" fmla="*/ 114 w 650"/>
                <a:gd name="T41" fmla="*/ 316 h 647"/>
                <a:gd name="T42" fmla="*/ 86 w 650"/>
                <a:gd name="T43" fmla="*/ 325 h 647"/>
                <a:gd name="T44" fmla="*/ 92 w 650"/>
                <a:gd name="T45" fmla="*/ 355 h 647"/>
                <a:gd name="T46" fmla="*/ 128 w 650"/>
                <a:gd name="T47" fmla="*/ 430 h 647"/>
                <a:gd name="T48" fmla="*/ 49 w 650"/>
                <a:gd name="T49" fmla="*/ 416 h 647"/>
                <a:gd name="T50" fmla="*/ 38 w 650"/>
                <a:gd name="T51" fmla="*/ 444 h 647"/>
                <a:gd name="T52" fmla="*/ 109 w 650"/>
                <a:gd name="T53" fmla="*/ 484 h 647"/>
                <a:gd name="T54" fmla="*/ 32 w 650"/>
                <a:gd name="T55" fmla="*/ 519 h 647"/>
                <a:gd name="T56" fmla="*/ 9 w 650"/>
                <a:gd name="T57" fmla="*/ 537 h 647"/>
                <a:gd name="T58" fmla="*/ 24 w 650"/>
                <a:gd name="T59" fmla="*/ 563 h 647"/>
                <a:gd name="T60" fmla="*/ 85 w 650"/>
                <a:gd name="T61" fmla="*/ 621 h 647"/>
                <a:gd name="T62" fmla="*/ 5 w 650"/>
                <a:gd name="T63" fmla="*/ 635 h 647"/>
                <a:gd name="T64" fmla="*/ 650 w 650"/>
                <a:gd name="T65" fmla="*/ 647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50" h="647">
                  <a:moveTo>
                    <a:pt x="650" y="1"/>
                  </a:moveTo>
                  <a:cubicBezTo>
                    <a:pt x="649" y="0"/>
                    <a:pt x="649" y="0"/>
                    <a:pt x="648" y="0"/>
                  </a:cubicBezTo>
                  <a:cubicBezTo>
                    <a:pt x="642" y="0"/>
                    <a:pt x="637" y="3"/>
                    <a:pt x="633" y="6"/>
                  </a:cubicBezTo>
                  <a:cubicBezTo>
                    <a:pt x="629" y="9"/>
                    <a:pt x="626" y="14"/>
                    <a:pt x="625" y="20"/>
                  </a:cubicBezTo>
                  <a:cubicBezTo>
                    <a:pt x="625" y="26"/>
                    <a:pt x="622" y="58"/>
                    <a:pt x="619" y="86"/>
                  </a:cubicBezTo>
                  <a:cubicBezTo>
                    <a:pt x="605" y="87"/>
                    <a:pt x="592" y="88"/>
                    <a:pt x="578" y="89"/>
                  </a:cubicBezTo>
                  <a:cubicBezTo>
                    <a:pt x="571" y="62"/>
                    <a:pt x="562" y="32"/>
                    <a:pt x="561" y="26"/>
                  </a:cubicBezTo>
                  <a:cubicBezTo>
                    <a:pt x="559" y="20"/>
                    <a:pt x="555" y="16"/>
                    <a:pt x="551" y="13"/>
                  </a:cubicBezTo>
                  <a:cubicBezTo>
                    <a:pt x="546" y="11"/>
                    <a:pt x="541" y="9"/>
                    <a:pt x="535" y="10"/>
                  </a:cubicBezTo>
                  <a:cubicBezTo>
                    <a:pt x="530" y="11"/>
                    <a:pt x="525" y="14"/>
                    <a:pt x="521" y="18"/>
                  </a:cubicBezTo>
                  <a:cubicBezTo>
                    <a:pt x="518" y="23"/>
                    <a:pt x="516" y="28"/>
                    <a:pt x="517" y="33"/>
                  </a:cubicBezTo>
                  <a:cubicBezTo>
                    <a:pt x="517" y="40"/>
                    <a:pt x="519" y="71"/>
                    <a:pt x="522" y="99"/>
                  </a:cubicBezTo>
                  <a:cubicBezTo>
                    <a:pt x="508" y="102"/>
                    <a:pt x="495" y="106"/>
                    <a:pt x="482" y="110"/>
                  </a:cubicBezTo>
                  <a:cubicBezTo>
                    <a:pt x="470" y="84"/>
                    <a:pt x="456" y="56"/>
                    <a:pt x="454" y="50"/>
                  </a:cubicBezTo>
                  <a:cubicBezTo>
                    <a:pt x="451" y="45"/>
                    <a:pt x="447" y="42"/>
                    <a:pt x="442" y="40"/>
                  </a:cubicBezTo>
                  <a:cubicBezTo>
                    <a:pt x="437" y="38"/>
                    <a:pt x="431" y="38"/>
                    <a:pt x="426" y="40"/>
                  </a:cubicBezTo>
                  <a:cubicBezTo>
                    <a:pt x="421" y="42"/>
                    <a:pt x="417" y="45"/>
                    <a:pt x="414" y="50"/>
                  </a:cubicBezTo>
                  <a:cubicBezTo>
                    <a:pt x="411" y="55"/>
                    <a:pt x="410" y="60"/>
                    <a:pt x="411" y="66"/>
                  </a:cubicBezTo>
                  <a:cubicBezTo>
                    <a:pt x="413" y="72"/>
                    <a:pt x="421" y="102"/>
                    <a:pt x="428" y="130"/>
                  </a:cubicBezTo>
                  <a:cubicBezTo>
                    <a:pt x="416" y="135"/>
                    <a:pt x="403" y="141"/>
                    <a:pt x="391" y="147"/>
                  </a:cubicBezTo>
                  <a:cubicBezTo>
                    <a:pt x="375" y="124"/>
                    <a:pt x="356" y="98"/>
                    <a:pt x="353" y="93"/>
                  </a:cubicBezTo>
                  <a:cubicBezTo>
                    <a:pt x="349" y="89"/>
                    <a:pt x="344" y="86"/>
                    <a:pt x="339" y="85"/>
                  </a:cubicBezTo>
                  <a:cubicBezTo>
                    <a:pt x="334" y="84"/>
                    <a:pt x="328" y="85"/>
                    <a:pt x="323" y="88"/>
                  </a:cubicBezTo>
                  <a:cubicBezTo>
                    <a:pt x="319" y="90"/>
                    <a:pt x="315" y="95"/>
                    <a:pt x="313" y="100"/>
                  </a:cubicBezTo>
                  <a:cubicBezTo>
                    <a:pt x="312" y="105"/>
                    <a:pt x="311" y="110"/>
                    <a:pt x="314" y="116"/>
                  </a:cubicBezTo>
                  <a:cubicBezTo>
                    <a:pt x="317" y="121"/>
                    <a:pt x="330" y="150"/>
                    <a:pt x="341" y="176"/>
                  </a:cubicBezTo>
                  <a:cubicBezTo>
                    <a:pt x="330" y="183"/>
                    <a:pt x="319" y="191"/>
                    <a:pt x="308" y="200"/>
                  </a:cubicBezTo>
                  <a:cubicBezTo>
                    <a:pt x="287" y="180"/>
                    <a:pt x="265" y="157"/>
                    <a:pt x="261" y="153"/>
                  </a:cubicBezTo>
                  <a:cubicBezTo>
                    <a:pt x="257" y="149"/>
                    <a:pt x="251" y="147"/>
                    <a:pt x="246" y="147"/>
                  </a:cubicBezTo>
                  <a:cubicBezTo>
                    <a:pt x="241" y="147"/>
                    <a:pt x="235" y="149"/>
                    <a:pt x="231" y="153"/>
                  </a:cubicBezTo>
                  <a:cubicBezTo>
                    <a:pt x="227" y="156"/>
                    <a:pt x="224" y="161"/>
                    <a:pt x="223" y="166"/>
                  </a:cubicBezTo>
                  <a:cubicBezTo>
                    <a:pt x="222" y="172"/>
                    <a:pt x="223" y="177"/>
                    <a:pt x="226" y="182"/>
                  </a:cubicBezTo>
                  <a:cubicBezTo>
                    <a:pt x="230" y="187"/>
                    <a:pt x="248" y="213"/>
                    <a:pt x="264" y="237"/>
                  </a:cubicBezTo>
                  <a:cubicBezTo>
                    <a:pt x="254" y="246"/>
                    <a:pt x="244" y="255"/>
                    <a:pt x="235" y="266"/>
                  </a:cubicBezTo>
                  <a:cubicBezTo>
                    <a:pt x="211" y="249"/>
                    <a:pt x="186" y="231"/>
                    <a:pt x="180" y="228"/>
                  </a:cubicBezTo>
                  <a:cubicBezTo>
                    <a:pt x="176" y="225"/>
                    <a:pt x="170" y="224"/>
                    <a:pt x="165" y="225"/>
                  </a:cubicBezTo>
                  <a:cubicBezTo>
                    <a:pt x="160" y="225"/>
                    <a:pt x="155" y="228"/>
                    <a:pt x="151" y="232"/>
                  </a:cubicBezTo>
                  <a:cubicBezTo>
                    <a:pt x="147" y="237"/>
                    <a:pt x="146" y="242"/>
                    <a:pt x="146" y="248"/>
                  </a:cubicBezTo>
                  <a:cubicBezTo>
                    <a:pt x="146" y="253"/>
                    <a:pt x="148" y="258"/>
                    <a:pt x="151" y="262"/>
                  </a:cubicBezTo>
                  <a:cubicBezTo>
                    <a:pt x="156" y="267"/>
                    <a:pt x="178" y="289"/>
                    <a:pt x="198" y="309"/>
                  </a:cubicBezTo>
                  <a:cubicBezTo>
                    <a:pt x="190" y="320"/>
                    <a:pt x="182" y="332"/>
                    <a:pt x="174" y="343"/>
                  </a:cubicBezTo>
                  <a:cubicBezTo>
                    <a:pt x="149" y="331"/>
                    <a:pt x="120" y="318"/>
                    <a:pt x="114" y="316"/>
                  </a:cubicBezTo>
                  <a:cubicBezTo>
                    <a:pt x="109" y="313"/>
                    <a:pt x="103" y="313"/>
                    <a:pt x="98" y="315"/>
                  </a:cubicBezTo>
                  <a:cubicBezTo>
                    <a:pt x="93" y="317"/>
                    <a:pt x="89" y="320"/>
                    <a:pt x="86" y="325"/>
                  </a:cubicBezTo>
                  <a:cubicBezTo>
                    <a:pt x="83" y="330"/>
                    <a:pt x="83" y="336"/>
                    <a:pt x="84" y="341"/>
                  </a:cubicBezTo>
                  <a:cubicBezTo>
                    <a:pt x="85" y="346"/>
                    <a:pt x="87" y="351"/>
                    <a:pt x="92" y="355"/>
                  </a:cubicBezTo>
                  <a:cubicBezTo>
                    <a:pt x="97" y="358"/>
                    <a:pt x="123" y="376"/>
                    <a:pt x="146" y="393"/>
                  </a:cubicBezTo>
                  <a:cubicBezTo>
                    <a:pt x="139" y="405"/>
                    <a:pt x="134" y="417"/>
                    <a:pt x="128" y="430"/>
                  </a:cubicBezTo>
                  <a:cubicBezTo>
                    <a:pt x="101" y="423"/>
                    <a:pt x="71" y="415"/>
                    <a:pt x="64" y="414"/>
                  </a:cubicBezTo>
                  <a:cubicBezTo>
                    <a:pt x="59" y="412"/>
                    <a:pt x="53" y="413"/>
                    <a:pt x="49" y="416"/>
                  </a:cubicBezTo>
                  <a:cubicBezTo>
                    <a:pt x="44" y="418"/>
                    <a:pt x="40" y="423"/>
                    <a:pt x="38" y="428"/>
                  </a:cubicBezTo>
                  <a:cubicBezTo>
                    <a:pt x="37" y="433"/>
                    <a:pt x="37" y="439"/>
                    <a:pt x="38" y="444"/>
                  </a:cubicBezTo>
                  <a:cubicBezTo>
                    <a:pt x="40" y="449"/>
                    <a:pt x="44" y="453"/>
                    <a:pt x="49" y="456"/>
                  </a:cubicBezTo>
                  <a:cubicBezTo>
                    <a:pt x="55" y="458"/>
                    <a:pt x="83" y="472"/>
                    <a:pt x="109" y="484"/>
                  </a:cubicBezTo>
                  <a:cubicBezTo>
                    <a:pt x="105" y="497"/>
                    <a:pt x="101" y="510"/>
                    <a:pt x="98" y="524"/>
                  </a:cubicBezTo>
                  <a:cubicBezTo>
                    <a:pt x="70" y="522"/>
                    <a:pt x="38" y="519"/>
                    <a:pt x="32" y="519"/>
                  </a:cubicBezTo>
                  <a:cubicBezTo>
                    <a:pt x="27" y="518"/>
                    <a:pt x="21" y="520"/>
                    <a:pt x="17" y="523"/>
                  </a:cubicBezTo>
                  <a:cubicBezTo>
                    <a:pt x="13" y="527"/>
                    <a:pt x="10" y="532"/>
                    <a:pt x="9" y="537"/>
                  </a:cubicBezTo>
                  <a:cubicBezTo>
                    <a:pt x="8" y="543"/>
                    <a:pt x="9" y="548"/>
                    <a:pt x="12" y="553"/>
                  </a:cubicBezTo>
                  <a:cubicBezTo>
                    <a:pt x="15" y="558"/>
                    <a:pt x="19" y="561"/>
                    <a:pt x="24" y="563"/>
                  </a:cubicBezTo>
                  <a:cubicBezTo>
                    <a:pt x="31" y="564"/>
                    <a:pt x="61" y="573"/>
                    <a:pt x="88" y="580"/>
                  </a:cubicBezTo>
                  <a:cubicBezTo>
                    <a:pt x="86" y="594"/>
                    <a:pt x="85" y="608"/>
                    <a:pt x="85" y="621"/>
                  </a:cubicBezTo>
                  <a:cubicBezTo>
                    <a:pt x="56" y="624"/>
                    <a:pt x="25" y="627"/>
                    <a:pt x="19" y="628"/>
                  </a:cubicBezTo>
                  <a:cubicBezTo>
                    <a:pt x="13" y="628"/>
                    <a:pt x="8" y="631"/>
                    <a:pt x="5" y="635"/>
                  </a:cubicBezTo>
                  <a:cubicBezTo>
                    <a:pt x="2" y="638"/>
                    <a:pt x="0" y="642"/>
                    <a:pt x="0" y="647"/>
                  </a:cubicBezTo>
                  <a:cubicBezTo>
                    <a:pt x="650" y="647"/>
                    <a:pt x="650" y="647"/>
                    <a:pt x="650" y="647"/>
                  </a:cubicBezTo>
                  <a:lnTo>
                    <a:pt x="650" y="1"/>
                  </a:lnTo>
                  <a:close/>
                </a:path>
              </a:pathLst>
            </a:custGeom>
            <a:solidFill>
              <a:srgbClr val="05755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1" name="Freeform 7">
              <a:extLst>
                <a:ext uri="{FF2B5EF4-FFF2-40B4-BE49-F238E27FC236}">
                  <a16:creationId xmlns:a16="http://schemas.microsoft.com/office/drawing/2014/main" id="{AB007652-4CB1-F0D7-E144-E6ACDF8D68F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0932" y="3248454"/>
              <a:ext cx="2084775" cy="2071786"/>
            </a:xfrm>
            <a:custGeom>
              <a:avLst/>
              <a:gdLst>
                <a:gd name="T0" fmla="*/ 648 w 650"/>
                <a:gd name="T1" fmla="*/ 646 h 646"/>
                <a:gd name="T2" fmla="*/ 625 w 650"/>
                <a:gd name="T3" fmla="*/ 626 h 646"/>
                <a:gd name="T4" fmla="*/ 578 w 650"/>
                <a:gd name="T5" fmla="*/ 557 h 646"/>
                <a:gd name="T6" fmla="*/ 551 w 650"/>
                <a:gd name="T7" fmla="*/ 633 h 646"/>
                <a:gd name="T8" fmla="*/ 521 w 650"/>
                <a:gd name="T9" fmla="*/ 628 h 646"/>
                <a:gd name="T10" fmla="*/ 522 w 650"/>
                <a:gd name="T11" fmla="*/ 547 h 646"/>
                <a:gd name="T12" fmla="*/ 454 w 650"/>
                <a:gd name="T13" fmla="*/ 596 h 646"/>
                <a:gd name="T14" fmla="*/ 426 w 650"/>
                <a:gd name="T15" fmla="*/ 607 h 646"/>
                <a:gd name="T16" fmla="*/ 411 w 650"/>
                <a:gd name="T17" fmla="*/ 581 h 646"/>
                <a:gd name="T18" fmla="*/ 391 w 650"/>
                <a:gd name="T19" fmla="*/ 499 h 646"/>
                <a:gd name="T20" fmla="*/ 339 w 650"/>
                <a:gd name="T21" fmla="*/ 561 h 646"/>
                <a:gd name="T22" fmla="*/ 313 w 650"/>
                <a:gd name="T23" fmla="*/ 547 h 646"/>
                <a:gd name="T24" fmla="*/ 341 w 650"/>
                <a:gd name="T25" fmla="*/ 470 h 646"/>
                <a:gd name="T26" fmla="*/ 261 w 650"/>
                <a:gd name="T27" fmla="*/ 493 h 646"/>
                <a:gd name="T28" fmla="*/ 231 w 650"/>
                <a:gd name="T29" fmla="*/ 494 h 646"/>
                <a:gd name="T30" fmla="*/ 226 w 650"/>
                <a:gd name="T31" fmla="*/ 465 h 646"/>
                <a:gd name="T32" fmla="*/ 235 w 650"/>
                <a:gd name="T33" fmla="*/ 381 h 646"/>
                <a:gd name="T34" fmla="*/ 165 w 650"/>
                <a:gd name="T35" fmla="*/ 422 h 646"/>
                <a:gd name="T36" fmla="*/ 146 w 650"/>
                <a:gd name="T37" fmla="*/ 399 h 646"/>
                <a:gd name="T38" fmla="*/ 198 w 650"/>
                <a:gd name="T39" fmla="*/ 337 h 646"/>
                <a:gd name="T40" fmla="*/ 114 w 650"/>
                <a:gd name="T41" fmla="*/ 331 h 646"/>
                <a:gd name="T42" fmla="*/ 86 w 650"/>
                <a:gd name="T43" fmla="*/ 321 h 646"/>
                <a:gd name="T44" fmla="*/ 92 w 650"/>
                <a:gd name="T45" fmla="*/ 292 h 646"/>
                <a:gd name="T46" fmla="*/ 128 w 650"/>
                <a:gd name="T47" fmla="*/ 216 h 646"/>
                <a:gd name="T48" fmla="*/ 49 w 650"/>
                <a:gd name="T49" fmla="*/ 230 h 646"/>
                <a:gd name="T50" fmla="*/ 38 w 650"/>
                <a:gd name="T51" fmla="*/ 202 h 646"/>
                <a:gd name="T52" fmla="*/ 109 w 650"/>
                <a:gd name="T53" fmla="*/ 162 h 646"/>
                <a:gd name="T54" fmla="*/ 32 w 650"/>
                <a:gd name="T55" fmla="*/ 128 h 646"/>
                <a:gd name="T56" fmla="*/ 9 w 650"/>
                <a:gd name="T57" fmla="*/ 109 h 646"/>
                <a:gd name="T58" fmla="*/ 24 w 650"/>
                <a:gd name="T59" fmla="*/ 84 h 646"/>
                <a:gd name="T60" fmla="*/ 85 w 650"/>
                <a:gd name="T61" fmla="*/ 25 h 646"/>
                <a:gd name="T62" fmla="*/ 5 w 650"/>
                <a:gd name="T63" fmla="*/ 11 h 646"/>
                <a:gd name="T64" fmla="*/ 650 w 650"/>
                <a:gd name="T65" fmla="*/ 0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50" h="646">
                  <a:moveTo>
                    <a:pt x="650" y="646"/>
                  </a:moveTo>
                  <a:cubicBezTo>
                    <a:pt x="649" y="646"/>
                    <a:pt x="649" y="646"/>
                    <a:pt x="648" y="646"/>
                  </a:cubicBezTo>
                  <a:cubicBezTo>
                    <a:pt x="642" y="646"/>
                    <a:pt x="637" y="644"/>
                    <a:pt x="633" y="640"/>
                  </a:cubicBezTo>
                  <a:cubicBezTo>
                    <a:pt x="629" y="637"/>
                    <a:pt x="626" y="632"/>
                    <a:pt x="625" y="626"/>
                  </a:cubicBezTo>
                  <a:cubicBezTo>
                    <a:pt x="625" y="620"/>
                    <a:pt x="622" y="589"/>
                    <a:pt x="619" y="560"/>
                  </a:cubicBezTo>
                  <a:cubicBezTo>
                    <a:pt x="605" y="560"/>
                    <a:pt x="592" y="558"/>
                    <a:pt x="578" y="557"/>
                  </a:cubicBezTo>
                  <a:cubicBezTo>
                    <a:pt x="571" y="584"/>
                    <a:pt x="562" y="614"/>
                    <a:pt x="561" y="621"/>
                  </a:cubicBezTo>
                  <a:cubicBezTo>
                    <a:pt x="559" y="626"/>
                    <a:pt x="555" y="630"/>
                    <a:pt x="551" y="633"/>
                  </a:cubicBezTo>
                  <a:cubicBezTo>
                    <a:pt x="546" y="636"/>
                    <a:pt x="541" y="637"/>
                    <a:pt x="535" y="636"/>
                  </a:cubicBezTo>
                  <a:cubicBezTo>
                    <a:pt x="530" y="635"/>
                    <a:pt x="525" y="632"/>
                    <a:pt x="521" y="628"/>
                  </a:cubicBezTo>
                  <a:cubicBezTo>
                    <a:pt x="518" y="624"/>
                    <a:pt x="516" y="619"/>
                    <a:pt x="517" y="613"/>
                  </a:cubicBezTo>
                  <a:cubicBezTo>
                    <a:pt x="517" y="607"/>
                    <a:pt x="519" y="575"/>
                    <a:pt x="522" y="547"/>
                  </a:cubicBezTo>
                  <a:cubicBezTo>
                    <a:pt x="508" y="544"/>
                    <a:pt x="495" y="540"/>
                    <a:pt x="482" y="536"/>
                  </a:cubicBezTo>
                  <a:cubicBezTo>
                    <a:pt x="470" y="562"/>
                    <a:pt x="456" y="590"/>
                    <a:pt x="454" y="596"/>
                  </a:cubicBezTo>
                  <a:cubicBezTo>
                    <a:pt x="451" y="601"/>
                    <a:pt x="447" y="605"/>
                    <a:pt x="442" y="607"/>
                  </a:cubicBezTo>
                  <a:cubicBezTo>
                    <a:pt x="437" y="608"/>
                    <a:pt x="431" y="608"/>
                    <a:pt x="426" y="607"/>
                  </a:cubicBezTo>
                  <a:cubicBezTo>
                    <a:pt x="421" y="605"/>
                    <a:pt x="417" y="601"/>
                    <a:pt x="414" y="596"/>
                  </a:cubicBezTo>
                  <a:cubicBezTo>
                    <a:pt x="411" y="592"/>
                    <a:pt x="410" y="586"/>
                    <a:pt x="411" y="581"/>
                  </a:cubicBezTo>
                  <a:cubicBezTo>
                    <a:pt x="413" y="574"/>
                    <a:pt x="421" y="544"/>
                    <a:pt x="428" y="517"/>
                  </a:cubicBezTo>
                  <a:cubicBezTo>
                    <a:pt x="416" y="511"/>
                    <a:pt x="403" y="505"/>
                    <a:pt x="391" y="499"/>
                  </a:cubicBezTo>
                  <a:cubicBezTo>
                    <a:pt x="375" y="522"/>
                    <a:pt x="356" y="548"/>
                    <a:pt x="353" y="553"/>
                  </a:cubicBezTo>
                  <a:cubicBezTo>
                    <a:pt x="349" y="558"/>
                    <a:pt x="344" y="560"/>
                    <a:pt x="339" y="561"/>
                  </a:cubicBezTo>
                  <a:cubicBezTo>
                    <a:pt x="334" y="562"/>
                    <a:pt x="328" y="562"/>
                    <a:pt x="323" y="559"/>
                  </a:cubicBezTo>
                  <a:cubicBezTo>
                    <a:pt x="319" y="556"/>
                    <a:pt x="315" y="552"/>
                    <a:pt x="313" y="547"/>
                  </a:cubicBezTo>
                  <a:cubicBezTo>
                    <a:pt x="312" y="542"/>
                    <a:pt x="311" y="536"/>
                    <a:pt x="314" y="531"/>
                  </a:cubicBezTo>
                  <a:cubicBezTo>
                    <a:pt x="317" y="525"/>
                    <a:pt x="330" y="496"/>
                    <a:pt x="341" y="470"/>
                  </a:cubicBezTo>
                  <a:cubicBezTo>
                    <a:pt x="330" y="463"/>
                    <a:pt x="319" y="455"/>
                    <a:pt x="308" y="447"/>
                  </a:cubicBezTo>
                  <a:cubicBezTo>
                    <a:pt x="287" y="467"/>
                    <a:pt x="265" y="489"/>
                    <a:pt x="261" y="493"/>
                  </a:cubicBezTo>
                  <a:cubicBezTo>
                    <a:pt x="257" y="497"/>
                    <a:pt x="251" y="499"/>
                    <a:pt x="246" y="499"/>
                  </a:cubicBezTo>
                  <a:cubicBezTo>
                    <a:pt x="241" y="499"/>
                    <a:pt x="235" y="497"/>
                    <a:pt x="231" y="494"/>
                  </a:cubicBezTo>
                  <a:cubicBezTo>
                    <a:pt x="227" y="490"/>
                    <a:pt x="224" y="485"/>
                    <a:pt x="223" y="480"/>
                  </a:cubicBezTo>
                  <a:cubicBezTo>
                    <a:pt x="222" y="475"/>
                    <a:pt x="223" y="469"/>
                    <a:pt x="226" y="465"/>
                  </a:cubicBezTo>
                  <a:cubicBezTo>
                    <a:pt x="230" y="459"/>
                    <a:pt x="248" y="433"/>
                    <a:pt x="264" y="410"/>
                  </a:cubicBezTo>
                  <a:cubicBezTo>
                    <a:pt x="254" y="400"/>
                    <a:pt x="244" y="391"/>
                    <a:pt x="235" y="381"/>
                  </a:cubicBezTo>
                  <a:cubicBezTo>
                    <a:pt x="211" y="397"/>
                    <a:pt x="186" y="415"/>
                    <a:pt x="180" y="418"/>
                  </a:cubicBezTo>
                  <a:cubicBezTo>
                    <a:pt x="176" y="422"/>
                    <a:pt x="170" y="423"/>
                    <a:pt x="165" y="422"/>
                  </a:cubicBezTo>
                  <a:cubicBezTo>
                    <a:pt x="160" y="421"/>
                    <a:pt x="155" y="418"/>
                    <a:pt x="151" y="414"/>
                  </a:cubicBezTo>
                  <a:cubicBezTo>
                    <a:pt x="147" y="409"/>
                    <a:pt x="146" y="404"/>
                    <a:pt x="146" y="399"/>
                  </a:cubicBezTo>
                  <a:cubicBezTo>
                    <a:pt x="146" y="394"/>
                    <a:pt x="148" y="388"/>
                    <a:pt x="151" y="384"/>
                  </a:cubicBezTo>
                  <a:cubicBezTo>
                    <a:pt x="156" y="379"/>
                    <a:pt x="178" y="357"/>
                    <a:pt x="198" y="337"/>
                  </a:cubicBezTo>
                  <a:cubicBezTo>
                    <a:pt x="190" y="326"/>
                    <a:pt x="182" y="315"/>
                    <a:pt x="174" y="303"/>
                  </a:cubicBezTo>
                  <a:cubicBezTo>
                    <a:pt x="149" y="315"/>
                    <a:pt x="120" y="328"/>
                    <a:pt x="114" y="331"/>
                  </a:cubicBezTo>
                  <a:cubicBezTo>
                    <a:pt x="109" y="333"/>
                    <a:pt x="103" y="333"/>
                    <a:pt x="98" y="331"/>
                  </a:cubicBezTo>
                  <a:cubicBezTo>
                    <a:pt x="93" y="329"/>
                    <a:pt x="89" y="326"/>
                    <a:pt x="86" y="321"/>
                  </a:cubicBezTo>
                  <a:cubicBezTo>
                    <a:pt x="83" y="316"/>
                    <a:pt x="83" y="311"/>
                    <a:pt x="84" y="305"/>
                  </a:cubicBezTo>
                  <a:cubicBezTo>
                    <a:pt x="85" y="300"/>
                    <a:pt x="87" y="295"/>
                    <a:pt x="92" y="292"/>
                  </a:cubicBezTo>
                  <a:cubicBezTo>
                    <a:pt x="97" y="288"/>
                    <a:pt x="123" y="270"/>
                    <a:pt x="146" y="253"/>
                  </a:cubicBezTo>
                  <a:cubicBezTo>
                    <a:pt x="139" y="241"/>
                    <a:pt x="134" y="229"/>
                    <a:pt x="128" y="216"/>
                  </a:cubicBezTo>
                  <a:cubicBezTo>
                    <a:pt x="101" y="223"/>
                    <a:pt x="71" y="231"/>
                    <a:pt x="64" y="233"/>
                  </a:cubicBezTo>
                  <a:cubicBezTo>
                    <a:pt x="59" y="234"/>
                    <a:pt x="53" y="233"/>
                    <a:pt x="49" y="230"/>
                  </a:cubicBezTo>
                  <a:cubicBezTo>
                    <a:pt x="44" y="228"/>
                    <a:pt x="40" y="224"/>
                    <a:pt x="38" y="218"/>
                  </a:cubicBezTo>
                  <a:cubicBezTo>
                    <a:pt x="37" y="213"/>
                    <a:pt x="37" y="207"/>
                    <a:pt x="38" y="202"/>
                  </a:cubicBezTo>
                  <a:cubicBezTo>
                    <a:pt x="40" y="198"/>
                    <a:pt x="44" y="193"/>
                    <a:pt x="49" y="191"/>
                  </a:cubicBezTo>
                  <a:cubicBezTo>
                    <a:pt x="55" y="188"/>
                    <a:pt x="83" y="174"/>
                    <a:pt x="109" y="162"/>
                  </a:cubicBezTo>
                  <a:cubicBezTo>
                    <a:pt x="105" y="149"/>
                    <a:pt x="101" y="136"/>
                    <a:pt x="98" y="122"/>
                  </a:cubicBezTo>
                  <a:cubicBezTo>
                    <a:pt x="70" y="125"/>
                    <a:pt x="38" y="127"/>
                    <a:pt x="32" y="128"/>
                  </a:cubicBezTo>
                  <a:cubicBezTo>
                    <a:pt x="27" y="128"/>
                    <a:pt x="21" y="126"/>
                    <a:pt x="17" y="123"/>
                  </a:cubicBezTo>
                  <a:cubicBezTo>
                    <a:pt x="13" y="119"/>
                    <a:pt x="10" y="115"/>
                    <a:pt x="9" y="109"/>
                  </a:cubicBezTo>
                  <a:cubicBezTo>
                    <a:pt x="8" y="103"/>
                    <a:pt x="9" y="98"/>
                    <a:pt x="12" y="93"/>
                  </a:cubicBezTo>
                  <a:cubicBezTo>
                    <a:pt x="15" y="89"/>
                    <a:pt x="19" y="85"/>
                    <a:pt x="24" y="84"/>
                  </a:cubicBezTo>
                  <a:cubicBezTo>
                    <a:pt x="31" y="82"/>
                    <a:pt x="61" y="73"/>
                    <a:pt x="88" y="66"/>
                  </a:cubicBezTo>
                  <a:cubicBezTo>
                    <a:pt x="86" y="52"/>
                    <a:pt x="85" y="39"/>
                    <a:pt x="85" y="25"/>
                  </a:cubicBezTo>
                  <a:cubicBezTo>
                    <a:pt x="56" y="22"/>
                    <a:pt x="25" y="19"/>
                    <a:pt x="19" y="19"/>
                  </a:cubicBezTo>
                  <a:cubicBezTo>
                    <a:pt x="13" y="18"/>
                    <a:pt x="8" y="15"/>
                    <a:pt x="5" y="11"/>
                  </a:cubicBezTo>
                  <a:cubicBezTo>
                    <a:pt x="2" y="8"/>
                    <a:pt x="0" y="4"/>
                    <a:pt x="0" y="0"/>
                  </a:cubicBezTo>
                  <a:cubicBezTo>
                    <a:pt x="650" y="0"/>
                    <a:pt x="650" y="0"/>
                    <a:pt x="650" y="0"/>
                  </a:cubicBezTo>
                  <a:lnTo>
                    <a:pt x="650" y="646"/>
                  </a:lnTo>
                  <a:close/>
                </a:path>
              </a:pathLst>
            </a:custGeom>
            <a:solidFill>
              <a:srgbClr val="58BC4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2" name="Freeform 8">
              <a:extLst>
                <a:ext uri="{FF2B5EF4-FFF2-40B4-BE49-F238E27FC236}">
                  <a16:creationId xmlns:a16="http://schemas.microsoft.com/office/drawing/2014/main" id="{A1DEF47A-02DB-FFE9-9CE4-AECF2E64CCD7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9212" y="1180997"/>
              <a:ext cx="2086940" cy="2073951"/>
            </a:xfrm>
            <a:custGeom>
              <a:avLst/>
              <a:gdLst>
                <a:gd name="T0" fmla="*/ 3 w 651"/>
                <a:gd name="T1" fmla="*/ 0 h 647"/>
                <a:gd name="T2" fmla="*/ 25 w 651"/>
                <a:gd name="T3" fmla="*/ 20 h 647"/>
                <a:gd name="T4" fmla="*/ 72 w 651"/>
                <a:gd name="T5" fmla="*/ 89 h 647"/>
                <a:gd name="T6" fmla="*/ 100 w 651"/>
                <a:gd name="T7" fmla="*/ 13 h 647"/>
                <a:gd name="T8" fmla="*/ 129 w 651"/>
                <a:gd name="T9" fmla="*/ 18 h 647"/>
                <a:gd name="T10" fmla="*/ 129 w 651"/>
                <a:gd name="T11" fmla="*/ 99 h 647"/>
                <a:gd name="T12" fmla="*/ 197 w 651"/>
                <a:gd name="T13" fmla="*/ 50 h 647"/>
                <a:gd name="T14" fmla="*/ 224 w 651"/>
                <a:gd name="T15" fmla="*/ 40 h 647"/>
                <a:gd name="T16" fmla="*/ 239 w 651"/>
                <a:gd name="T17" fmla="*/ 66 h 647"/>
                <a:gd name="T18" fmla="*/ 259 w 651"/>
                <a:gd name="T19" fmla="*/ 147 h 647"/>
                <a:gd name="T20" fmla="*/ 311 w 651"/>
                <a:gd name="T21" fmla="*/ 85 h 647"/>
                <a:gd name="T22" fmla="*/ 337 w 651"/>
                <a:gd name="T23" fmla="*/ 100 h 647"/>
                <a:gd name="T24" fmla="*/ 309 w 651"/>
                <a:gd name="T25" fmla="*/ 176 h 647"/>
                <a:gd name="T26" fmla="*/ 390 w 651"/>
                <a:gd name="T27" fmla="*/ 153 h 647"/>
                <a:gd name="T28" fmla="*/ 419 w 651"/>
                <a:gd name="T29" fmla="*/ 153 h 647"/>
                <a:gd name="T30" fmla="*/ 424 w 651"/>
                <a:gd name="T31" fmla="*/ 182 h 647"/>
                <a:gd name="T32" fmla="*/ 416 w 651"/>
                <a:gd name="T33" fmla="*/ 266 h 647"/>
                <a:gd name="T34" fmla="*/ 486 w 651"/>
                <a:gd name="T35" fmla="*/ 225 h 647"/>
                <a:gd name="T36" fmla="*/ 505 w 651"/>
                <a:gd name="T37" fmla="*/ 248 h 647"/>
                <a:gd name="T38" fmla="*/ 452 w 651"/>
                <a:gd name="T39" fmla="*/ 309 h 647"/>
                <a:gd name="T40" fmla="*/ 536 w 651"/>
                <a:gd name="T41" fmla="*/ 316 h 647"/>
                <a:gd name="T42" fmla="*/ 564 w 651"/>
                <a:gd name="T43" fmla="*/ 325 h 647"/>
                <a:gd name="T44" fmla="*/ 558 w 651"/>
                <a:gd name="T45" fmla="*/ 355 h 647"/>
                <a:gd name="T46" fmla="*/ 522 w 651"/>
                <a:gd name="T47" fmla="*/ 430 h 647"/>
                <a:gd name="T48" fmla="*/ 602 w 651"/>
                <a:gd name="T49" fmla="*/ 416 h 647"/>
                <a:gd name="T50" fmla="*/ 612 w 651"/>
                <a:gd name="T51" fmla="*/ 444 h 647"/>
                <a:gd name="T52" fmla="*/ 542 w 651"/>
                <a:gd name="T53" fmla="*/ 484 h 647"/>
                <a:gd name="T54" fmla="*/ 618 w 651"/>
                <a:gd name="T55" fmla="*/ 519 h 647"/>
                <a:gd name="T56" fmla="*/ 641 w 651"/>
                <a:gd name="T57" fmla="*/ 537 h 647"/>
                <a:gd name="T58" fmla="*/ 626 w 651"/>
                <a:gd name="T59" fmla="*/ 563 h 647"/>
                <a:gd name="T60" fmla="*/ 566 w 651"/>
                <a:gd name="T61" fmla="*/ 621 h 647"/>
                <a:gd name="T62" fmla="*/ 646 w 651"/>
                <a:gd name="T63" fmla="*/ 635 h 647"/>
                <a:gd name="T64" fmla="*/ 0 w 651"/>
                <a:gd name="T65" fmla="*/ 647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51" h="647">
                  <a:moveTo>
                    <a:pt x="0" y="1"/>
                  </a:moveTo>
                  <a:cubicBezTo>
                    <a:pt x="1" y="0"/>
                    <a:pt x="2" y="0"/>
                    <a:pt x="3" y="0"/>
                  </a:cubicBezTo>
                  <a:cubicBezTo>
                    <a:pt x="8" y="0"/>
                    <a:pt x="13" y="3"/>
                    <a:pt x="18" y="6"/>
                  </a:cubicBezTo>
                  <a:cubicBezTo>
                    <a:pt x="22" y="9"/>
                    <a:pt x="24" y="14"/>
                    <a:pt x="25" y="20"/>
                  </a:cubicBezTo>
                  <a:cubicBezTo>
                    <a:pt x="26" y="26"/>
                    <a:pt x="29" y="58"/>
                    <a:pt x="31" y="86"/>
                  </a:cubicBezTo>
                  <a:cubicBezTo>
                    <a:pt x="45" y="87"/>
                    <a:pt x="59" y="88"/>
                    <a:pt x="72" y="89"/>
                  </a:cubicBezTo>
                  <a:cubicBezTo>
                    <a:pt x="80" y="62"/>
                    <a:pt x="88" y="32"/>
                    <a:pt x="90" y="26"/>
                  </a:cubicBezTo>
                  <a:cubicBezTo>
                    <a:pt x="91" y="20"/>
                    <a:pt x="95" y="16"/>
                    <a:pt x="100" y="13"/>
                  </a:cubicBezTo>
                  <a:cubicBezTo>
                    <a:pt x="104" y="11"/>
                    <a:pt x="110" y="9"/>
                    <a:pt x="115" y="10"/>
                  </a:cubicBezTo>
                  <a:cubicBezTo>
                    <a:pt x="121" y="11"/>
                    <a:pt x="125" y="14"/>
                    <a:pt x="129" y="18"/>
                  </a:cubicBezTo>
                  <a:cubicBezTo>
                    <a:pt x="132" y="23"/>
                    <a:pt x="134" y="28"/>
                    <a:pt x="134" y="33"/>
                  </a:cubicBezTo>
                  <a:cubicBezTo>
                    <a:pt x="133" y="40"/>
                    <a:pt x="131" y="71"/>
                    <a:pt x="129" y="99"/>
                  </a:cubicBezTo>
                  <a:cubicBezTo>
                    <a:pt x="142" y="102"/>
                    <a:pt x="155" y="106"/>
                    <a:pt x="168" y="110"/>
                  </a:cubicBezTo>
                  <a:cubicBezTo>
                    <a:pt x="180" y="84"/>
                    <a:pt x="194" y="56"/>
                    <a:pt x="197" y="50"/>
                  </a:cubicBezTo>
                  <a:cubicBezTo>
                    <a:pt x="199" y="45"/>
                    <a:pt x="203" y="42"/>
                    <a:pt x="208" y="40"/>
                  </a:cubicBezTo>
                  <a:cubicBezTo>
                    <a:pt x="214" y="38"/>
                    <a:pt x="219" y="38"/>
                    <a:pt x="224" y="40"/>
                  </a:cubicBezTo>
                  <a:cubicBezTo>
                    <a:pt x="230" y="42"/>
                    <a:pt x="234" y="45"/>
                    <a:pt x="236" y="50"/>
                  </a:cubicBezTo>
                  <a:cubicBezTo>
                    <a:pt x="239" y="55"/>
                    <a:pt x="240" y="60"/>
                    <a:pt x="239" y="66"/>
                  </a:cubicBezTo>
                  <a:cubicBezTo>
                    <a:pt x="237" y="72"/>
                    <a:pt x="229" y="102"/>
                    <a:pt x="222" y="130"/>
                  </a:cubicBezTo>
                  <a:cubicBezTo>
                    <a:pt x="235" y="135"/>
                    <a:pt x="247" y="141"/>
                    <a:pt x="259" y="147"/>
                  </a:cubicBezTo>
                  <a:cubicBezTo>
                    <a:pt x="276" y="124"/>
                    <a:pt x="294" y="98"/>
                    <a:pt x="298" y="93"/>
                  </a:cubicBezTo>
                  <a:cubicBezTo>
                    <a:pt x="301" y="89"/>
                    <a:pt x="306" y="86"/>
                    <a:pt x="311" y="85"/>
                  </a:cubicBezTo>
                  <a:cubicBezTo>
                    <a:pt x="316" y="84"/>
                    <a:pt x="322" y="85"/>
                    <a:pt x="327" y="88"/>
                  </a:cubicBezTo>
                  <a:cubicBezTo>
                    <a:pt x="332" y="90"/>
                    <a:pt x="335" y="95"/>
                    <a:pt x="337" y="100"/>
                  </a:cubicBezTo>
                  <a:cubicBezTo>
                    <a:pt x="339" y="105"/>
                    <a:pt x="339" y="110"/>
                    <a:pt x="336" y="116"/>
                  </a:cubicBezTo>
                  <a:cubicBezTo>
                    <a:pt x="334" y="121"/>
                    <a:pt x="321" y="150"/>
                    <a:pt x="309" y="176"/>
                  </a:cubicBezTo>
                  <a:cubicBezTo>
                    <a:pt x="321" y="183"/>
                    <a:pt x="332" y="191"/>
                    <a:pt x="343" y="200"/>
                  </a:cubicBezTo>
                  <a:cubicBezTo>
                    <a:pt x="363" y="180"/>
                    <a:pt x="385" y="157"/>
                    <a:pt x="390" y="153"/>
                  </a:cubicBezTo>
                  <a:cubicBezTo>
                    <a:pt x="394" y="149"/>
                    <a:pt x="399" y="147"/>
                    <a:pt x="404" y="147"/>
                  </a:cubicBezTo>
                  <a:cubicBezTo>
                    <a:pt x="410" y="147"/>
                    <a:pt x="415" y="149"/>
                    <a:pt x="419" y="153"/>
                  </a:cubicBezTo>
                  <a:cubicBezTo>
                    <a:pt x="424" y="156"/>
                    <a:pt x="426" y="161"/>
                    <a:pt x="427" y="166"/>
                  </a:cubicBezTo>
                  <a:cubicBezTo>
                    <a:pt x="428" y="172"/>
                    <a:pt x="427" y="177"/>
                    <a:pt x="424" y="182"/>
                  </a:cubicBezTo>
                  <a:cubicBezTo>
                    <a:pt x="420" y="187"/>
                    <a:pt x="403" y="213"/>
                    <a:pt x="386" y="237"/>
                  </a:cubicBezTo>
                  <a:cubicBezTo>
                    <a:pt x="397" y="246"/>
                    <a:pt x="406" y="255"/>
                    <a:pt x="416" y="266"/>
                  </a:cubicBezTo>
                  <a:cubicBezTo>
                    <a:pt x="439" y="249"/>
                    <a:pt x="465" y="231"/>
                    <a:pt x="470" y="228"/>
                  </a:cubicBezTo>
                  <a:cubicBezTo>
                    <a:pt x="475" y="225"/>
                    <a:pt x="480" y="224"/>
                    <a:pt x="486" y="225"/>
                  </a:cubicBezTo>
                  <a:cubicBezTo>
                    <a:pt x="491" y="225"/>
                    <a:pt x="496" y="228"/>
                    <a:pt x="499" y="232"/>
                  </a:cubicBezTo>
                  <a:cubicBezTo>
                    <a:pt x="503" y="237"/>
                    <a:pt x="505" y="242"/>
                    <a:pt x="505" y="248"/>
                  </a:cubicBezTo>
                  <a:cubicBezTo>
                    <a:pt x="505" y="253"/>
                    <a:pt x="503" y="258"/>
                    <a:pt x="499" y="262"/>
                  </a:cubicBezTo>
                  <a:cubicBezTo>
                    <a:pt x="494" y="267"/>
                    <a:pt x="472" y="289"/>
                    <a:pt x="452" y="309"/>
                  </a:cubicBezTo>
                  <a:cubicBezTo>
                    <a:pt x="461" y="320"/>
                    <a:pt x="469" y="332"/>
                    <a:pt x="476" y="343"/>
                  </a:cubicBezTo>
                  <a:cubicBezTo>
                    <a:pt x="502" y="331"/>
                    <a:pt x="530" y="318"/>
                    <a:pt x="536" y="316"/>
                  </a:cubicBezTo>
                  <a:cubicBezTo>
                    <a:pt x="541" y="313"/>
                    <a:pt x="547" y="313"/>
                    <a:pt x="552" y="315"/>
                  </a:cubicBezTo>
                  <a:cubicBezTo>
                    <a:pt x="557" y="317"/>
                    <a:pt x="561" y="320"/>
                    <a:pt x="564" y="325"/>
                  </a:cubicBezTo>
                  <a:cubicBezTo>
                    <a:pt x="567" y="330"/>
                    <a:pt x="568" y="336"/>
                    <a:pt x="567" y="341"/>
                  </a:cubicBezTo>
                  <a:cubicBezTo>
                    <a:pt x="566" y="346"/>
                    <a:pt x="563" y="351"/>
                    <a:pt x="558" y="355"/>
                  </a:cubicBezTo>
                  <a:cubicBezTo>
                    <a:pt x="553" y="358"/>
                    <a:pt x="528" y="376"/>
                    <a:pt x="505" y="393"/>
                  </a:cubicBezTo>
                  <a:cubicBezTo>
                    <a:pt x="511" y="405"/>
                    <a:pt x="517" y="417"/>
                    <a:pt x="522" y="430"/>
                  </a:cubicBezTo>
                  <a:cubicBezTo>
                    <a:pt x="549" y="423"/>
                    <a:pt x="580" y="415"/>
                    <a:pt x="586" y="414"/>
                  </a:cubicBezTo>
                  <a:cubicBezTo>
                    <a:pt x="591" y="412"/>
                    <a:pt x="597" y="413"/>
                    <a:pt x="602" y="416"/>
                  </a:cubicBezTo>
                  <a:cubicBezTo>
                    <a:pt x="606" y="418"/>
                    <a:pt x="610" y="423"/>
                    <a:pt x="612" y="428"/>
                  </a:cubicBezTo>
                  <a:cubicBezTo>
                    <a:pt x="614" y="433"/>
                    <a:pt x="614" y="439"/>
                    <a:pt x="612" y="444"/>
                  </a:cubicBezTo>
                  <a:cubicBezTo>
                    <a:pt x="610" y="449"/>
                    <a:pt x="606" y="453"/>
                    <a:pt x="601" y="456"/>
                  </a:cubicBezTo>
                  <a:cubicBezTo>
                    <a:pt x="595" y="458"/>
                    <a:pt x="567" y="472"/>
                    <a:pt x="542" y="484"/>
                  </a:cubicBezTo>
                  <a:cubicBezTo>
                    <a:pt x="546" y="497"/>
                    <a:pt x="549" y="510"/>
                    <a:pt x="552" y="524"/>
                  </a:cubicBezTo>
                  <a:cubicBezTo>
                    <a:pt x="581" y="522"/>
                    <a:pt x="612" y="519"/>
                    <a:pt x="618" y="519"/>
                  </a:cubicBezTo>
                  <a:cubicBezTo>
                    <a:pt x="624" y="518"/>
                    <a:pt x="629" y="520"/>
                    <a:pt x="633" y="523"/>
                  </a:cubicBezTo>
                  <a:cubicBezTo>
                    <a:pt x="637" y="527"/>
                    <a:pt x="640" y="532"/>
                    <a:pt x="641" y="537"/>
                  </a:cubicBezTo>
                  <a:cubicBezTo>
                    <a:pt x="642" y="543"/>
                    <a:pt x="641" y="548"/>
                    <a:pt x="638" y="553"/>
                  </a:cubicBezTo>
                  <a:cubicBezTo>
                    <a:pt x="636" y="558"/>
                    <a:pt x="631" y="561"/>
                    <a:pt x="626" y="563"/>
                  </a:cubicBezTo>
                  <a:cubicBezTo>
                    <a:pt x="620" y="564"/>
                    <a:pt x="589" y="573"/>
                    <a:pt x="562" y="580"/>
                  </a:cubicBezTo>
                  <a:cubicBezTo>
                    <a:pt x="564" y="594"/>
                    <a:pt x="565" y="608"/>
                    <a:pt x="566" y="621"/>
                  </a:cubicBezTo>
                  <a:cubicBezTo>
                    <a:pt x="594" y="624"/>
                    <a:pt x="625" y="627"/>
                    <a:pt x="632" y="628"/>
                  </a:cubicBezTo>
                  <a:cubicBezTo>
                    <a:pt x="637" y="628"/>
                    <a:pt x="642" y="631"/>
                    <a:pt x="646" y="635"/>
                  </a:cubicBezTo>
                  <a:cubicBezTo>
                    <a:pt x="648" y="638"/>
                    <a:pt x="650" y="642"/>
                    <a:pt x="651" y="647"/>
                  </a:cubicBezTo>
                  <a:cubicBezTo>
                    <a:pt x="0" y="647"/>
                    <a:pt x="0" y="647"/>
                    <a:pt x="0" y="647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58BC4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3" name="Freeform 9">
              <a:extLst>
                <a:ext uri="{FF2B5EF4-FFF2-40B4-BE49-F238E27FC236}">
                  <a16:creationId xmlns:a16="http://schemas.microsoft.com/office/drawing/2014/main" id="{66DB1909-E055-B2BE-4DAB-3B2F8EC9F3AB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9212" y="3248454"/>
              <a:ext cx="2086940" cy="2071786"/>
            </a:xfrm>
            <a:custGeom>
              <a:avLst/>
              <a:gdLst>
                <a:gd name="T0" fmla="*/ 3 w 651"/>
                <a:gd name="T1" fmla="*/ 646 h 646"/>
                <a:gd name="T2" fmla="*/ 25 w 651"/>
                <a:gd name="T3" fmla="*/ 626 h 646"/>
                <a:gd name="T4" fmla="*/ 72 w 651"/>
                <a:gd name="T5" fmla="*/ 557 h 646"/>
                <a:gd name="T6" fmla="*/ 100 w 651"/>
                <a:gd name="T7" fmla="*/ 633 h 646"/>
                <a:gd name="T8" fmla="*/ 129 w 651"/>
                <a:gd name="T9" fmla="*/ 628 h 646"/>
                <a:gd name="T10" fmla="*/ 129 w 651"/>
                <a:gd name="T11" fmla="*/ 547 h 646"/>
                <a:gd name="T12" fmla="*/ 197 w 651"/>
                <a:gd name="T13" fmla="*/ 596 h 646"/>
                <a:gd name="T14" fmla="*/ 224 w 651"/>
                <a:gd name="T15" fmla="*/ 607 h 646"/>
                <a:gd name="T16" fmla="*/ 239 w 651"/>
                <a:gd name="T17" fmla="*/ 581 h 646"/>
                <a:gd name="T18" fmla="*/ 259 w 651"/>
                <a:gd name="T19" fmla="*/ 499 h 646"/>
                <a:gd name="T20" fmla="*/ 311 w 651"/>
                <a:gd name="T21" fmla="*/ 561 h 646"/>
                <a:gd name="T22" fmla="*/ 337 w 651"/>
                <a:gd name="T23" fmla="*/ 547 h 646"/>
                <a:gd name="T24" fmla="*/ 309 w 651"/>
                <a:gd name="T25" fmla="*/ 470 h 646"/>
                <a:gd name="T26" fmla="*/ 390 w 651"/>
                <a:gd name="T27" fmla="*/ 493 h 646"/>
                <a:gd name="T28" fmla="*/ 419 w 651"/>
                <a:gd name="T29" fmla="*/ 494 h 646"/>
                <a:gd name="T30" fmla="*/ 424 w 651"/>
                <a:gd name="T31" fmla="*/ 465 h 646"/>
                <a:gd name="T32" fmla="*/ 416 w 651"/>
                <a:gd name="T33" fmla="*/ 381 h 646"/>
                <a:gd name="T34" fmla="*/ 486 w 651"/>
                <a:gd name="T35" fmla="*/ 422 h 646"/>
                <a:gd name="T36" fmla="*/ 505 w 651"/>
                <a:gd name="T37" fmla="*/ 399 h 646"/>
                <a:gd name="T38" fmla="*/ 452 w 651"/>
                <a:gd name="T39" fmla="*/ 337 h 646"/>
                <a:gd name="T40" fmla="*/ 536 w 651"/>
                <a:gd name="T41" fmla="*/ 331 h 646"/>
                <a:gd name="T42" fmla="*/ 564 w 651"/>
                <a:gd name="T43" fmla="*/ 321 h 646"/>
                <a:gd name="T44" fmla="*/ 558 w 651"/>
                <a:gd name="T45" fmla="*/ 292 h 646"/>
                <a:gd name="T46" fmla="*/ 522 w 651"/>
                <a:gd name="T47" fmla="*/ 216 h 646"/>
                <a:gd name="T48" fmla="*/ 602 w 651"/>
                <a:gd name="T49" fmla="*/ 230 h 646"/>
                <a:gd name="T50" fmla="*/ 612 w 651"/>
                <a:gd name="T51" fmla="*/ 202 h 646"/>
                <a:gd name="T52" fmla="*/ 542 w 651"/>
                <a:gd name="T53" fmla="*/ 162 h 646"/>
                <a:gd name="T54" fmla="*/ 618 w 651"/>
                <a:gd name="T55" fmla="*/ 128 h 646"/>
                <a:gd name="T56" fmla="*/ 641 w 651"/>
                <a:gd name="T57" fmla="*/ 109 h 646"/>
                <a:gd name="T58" fmla="*/ 626 w 651"/>
                <a:gd name="T59" fmla="*/ 84 h 646"/>
                <a:gd name="T60" fmla="*/ 566 w 651"/>
                <a:gd name="T61" fmla="*/ 25 h 646"/>
                <a:gd name="T62" fmla="*/ 646 w 651"/>
                <a:gd name="T63" fmla="*/ 11 h 646"/>
                <a:gd name="T64" fmla="*/ 0 w 651"/>
                <a:gd name="T65" fmla="*/ 0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51" h="646">
                  <a:moveTo>
                    <a:pt x="0" y="646"/>
                  </a:moveTo>
                  <a:cubicBezTo>
                    <a:pt x="1" y="646"/>
                    <a:pt x="2" y="646"/>
                    <a:pt x="3" y="646"/>
                  </a:cubicBezTo>
                  <a:cubicBezTo>
                    <a:pt x="8" y="646"/>
                    <a:pt x="13" y="644"/>
                    <a:pt x="18" y="640"/>
                  </a:cubicBezTo>
                  <a:cubicBezTo>
                    <a:pt x="22" y="637"/>
                    <a:pt x="24" y="632"/>
                    <a:pt x="25" y="626"/>
                  </a:cubicBezTo>
                  <a:cubicBezTo>
                    <a:pt x="26" y="620"/>
                    <a:pt x="29" y="589"/>
                    <a:pt x="31" y="560"/>
                  </a:cubicBezTo>
                  <a:cubicBezTo>
                    <a:pt x="45" y="560"/>
                    <a:pt x="59" y="558"/>
                    <a:pt x="72" y="557"/>
                  </a:cubicBezTo>
                  <a:cubicBezTo>
                    <a:pt x="80" y="584"/>
                    <a:pt x="88" y="614"/>
                    <a:pt x="90" y="621"/>
                  </a:cubicBezTo>
                  <a:cubicBezTo>
                    <a:pt x="91" y="626"/>
                    <a:pt x="95" y="630"/>
                    <a:pt x="100" y="633"/>
                  </a:cubicBezTo>
                  <a:cubicBezTo>
                    <a:pt x="104" y="636"/>
                    <a:pt x="110" y="637"/>
                    <a:pt x="115" y="636"/>
                  </a:cubicBezTo>
                  <a:cubicBezTo>
                    <a:pt x="121" y="635"/>
                    <a:pt x="125" y="632"/>
                    <a:pt x="129" y="628"/>
                  </a:cubicBezTo>
                  <a:cubicBezTo>
                    <a:pt x="132" y="624"/>
                    <a:pt x="134" y="619"/>
                    <a:pt x="134" y="613"/>
                  </a:cubicBezTo>
                  <a:cubicBezTo>
                    <a:pt x="133" y="607"/>
                    <a:pt x="131" y="575"/>
                    <a:pt x="129" y="547"/>
                  </a:cubicBezTo>
                  <a:cubicBezTo>
                    <a:pt x="142" y="544"/>
                    <a:pt x="155" y="540"/>
                    <a:pt x="168" y="536"/>
                  </a:cubicBezTo>
                  <a:cubicBezTo>
                    <a:pt x="180" y="562"/>
                    <a:pt x="194" y="590"/>
                    <a:pt x="197" y="596"/>
                  </a:cubicBezTo>
                  <a:cubicBezTo>
                    <a:pt x="199" y="601"/>
                    <a:pt x="203" y="605"/>
                    <a:pt x="208" y="607"/>
                  </a:cubicBezTo>
                  <a:cubicBezTo>
                    <a:pt x="214" y="608"/>
                    <a:pt x="219" y="608"/>
                    <a:pt x="224" y="607"/>
                  </a:cubicBezTo>
                  <a:cubicBezTo>
                    <a:pt x="230" y="605"/>
                    <a:pt x="234" y="601"/>
                    <a:pt x="236" y="596"/>
                  </a:cubicBezTo>
                  <a:cubicBezTo>
                    <a:pt x="239" y="592"/>
                    <a:pt x="240" y="586"/>
                    <a:pt x="239" y="581"/>
                  </a:cubicBezTo>
                  <a:cubicBezTo>
                    <a:pt x="237" y="574"/>
                    <a:pt x="229" y="544"/>
                    <a:pt x="222" y="517"/>
                  </a:cubicBezTo>
                  <a:cubicBezTo>
                    <a:pt x="235" y="511"/>
                    <a:pt x="247" y="505"/>
                    <a:pt x="259" y="499"/>
                  </a:cubicBezTo>
                  <a:cubicBezTo>
                    <a:pt x="276" y="522"/>
                    <a:pt x="294" y="548"/>
                    <a:pt x="298" y="553"/>
                  </a:cubicBezTo>
                  <a:cubicBezTo>
                    <a:pt x="301" y="558"/>
                    <a:pt x="306" y="560"/>
                    <a:pt x="311" y="561"/>
                  </a:cubicBezTo>
                  <a:cubicBezTo>
                    <a:pt x="316" y="562"/>
                    <a:pt x="322" y="562"/>
                    <a:pt x="327" y="559"/>
                  </a:cubicBezTo>
                  <a:cubicBezTo>
                    <a:pt x="332" y="556"/>
                    <a:pt x="335" y="552"/>
                    <a:pt x="337" y="547"/>
                  </a:cubicBezTo>
                  <a:cubicBezTo>
                    <a:pt x="339" y="542"/>
                    <a:pt x="339" y="536"/>
                    <a:pt x="336" y="531"/>
                  </a:cubicBezTo>
                  <a:cubicBezTo>
                    <a:pt x="334" y="525"/>
                    <a:pt x="321" y="496"/>
                    <a:pt x="309" y="470"/>
                  </a:cubicBezTo>
                  <a:cubicBezTo>
                    <a:pt x="321" y="463"/>
                    <a:pt x="332" y="455"/>
                    <a:pt x="343" y="447"/>
                  </a:cubicBezTo>
                  <a:cubicBezTo>
                    <a:pt x="363" y="467"/>
                    <a:pt x="385" y="489"/>
                    <a:pt x="390" y="493"/>
                  </a:cubicBezTo>
                  <a:cubicBezTo>
                    <a:pt x="394" y="497"/>
                    <a:pt x="399" y="499"/>
                    <a:pt x="404" y="499"/>
                  </a:cubicBezTo>
                  <a:cubicBezTo>
                    <a:pt x="410" y="499"/>
                    <a:pt x="415" y="497"/>
                    <a:pt x="419" y="494"/>
                  </a:cubicBezTo>
                  <a:cubicBezTo>
                    <a:pt x="424" y="490"/>
                    <a:pt x="426" y="485"/>
                    <a:pt x="427" y="480"/>
                  </a:cubicBezTo>
                  <a:cubicBezTo>
                    <a:pt x="428" y="475"/>
                    <a:pt x="427" y="469"/>
                    <a:pt x="424" y="465"/>
                  </a:cubicBezTo>
                  <a:cubicBezTo>
                    <a:pt x="420" y="459"/>
                    <a:pt x="403" y="433"/>
                    <a:pt x="386" y="410"/>
                  </a:cubicBezTo>
                  <a:cubicBezTo>
                    <a:pt x="397" y="400"/>
                    <a:pt x="406" y="391"/>
                    <a:pt x="416" y="381"/>
                  </a:cubicBezTo>
                  <a:cubicBezTo>
                    <a:pt x="439" y="397"/>
                    <a:pt x="465" y="415"/>
                    <a:pt x="470" y="418"/>
                  </a:cubicBezTo>
                  <a:cubicBezTo>
                    <a:pt x="475" y="422"/>
                    <a:pt x="480" y="423"/>
                    <a:pt x="486" y="422"/>
                  </a:cubicBezTo>
                  <a:cubicBezTo>
                    <a:pt x="491" y="421"/>
                    <a:pt x="496" y="418"/>
                    <a:pt x="499" y="414"/>
                  </a:cubicBezTo>
                  <a:cubicBezTo>
                    <a:pt x="503" y="409"/>
                    <a:pt x="505" y="404"/>
                    <a:pt x="505" y="399"/>
                  </a:cubicBezTo>
                  <a:cubicBezTo>
                    <a:pt x="505" y="394"/>
                    <a:pt x="503" y="388"/>
                    <a:pt x="499" y="384"/>
                  </a:cubicBezTo>
                  <a:cubicBezTo>
                    <a:pt x="494" y="379"/>
                    <a:pt x="472" y="357"/>
                    <a:pt x="452" y="337"/>
                  </a:cubicBezTo>
                  <a:cubicBezTo>
                    <a:pt x="461" y="326"/>
                    <a:pt x="469" y="315"/>
                    <a:pt x="476" y="303"/>
                  </a:cubicBezTo>
                  <a:cubicBezTo>
                    <a:pt x="502" y="315"/>
                    <a:pt x="530" y="328"/>
                    <a:pt x="536" y="331"/>
                  </a:cubicBezTo>
                  <a:cubicBezTo>
                    <a:pt x="541" y="333"/>
                    <a:pt x="547" y="333"/>
                    <a:pt x="552" y="331"/>
                  </a:cubicBezTo>
                  <a:cubicBezTo>
                    <a:pt x="557" y="329"/>
                    <a:pt x="561" y="326"/>
                    <a:pt x="564" y="321"/>
                  </a:cubicBezTo>
                  <a:cubicBezTo>
                    <a:pt x="567" y="316"/>
                    <a:pt x="568" y="311"/>
                    <a:pt x="567" y="305"/>
                  </a:cubicBezTo>
                  <a:cubicBezTo>
                    <a:pt x="566" y="300"/>
                    <a:pt x="563" y="295"/>
                    <a:pt x="558" y="292"/>
                  </a:cubicBezTo>
                  <a:cubicBezTo>
                    <a:pt x="553" y="288"/>
                    <a:pt x="528" y="270"/>
                    <a:pt x="505" y="253"/>
                  </a:cubicBezTo>
                  <a:cubicBezTo>
                    <a:pt x="511" y="241"/>
                    <a:pt x="517" y="229"/>
                    <a:pt x="522" y="216"/>
                  </a:cubicBezTo>
                  <a:cubicBezTo>
                    <a:pt x="549" y="223"/>
                    <a:pt x="580" y="231"/>
                    <a:pt x="586" y="233"/>
                  </a:cubicBezTo>
                  <a:cubicBezTo>
                    <a:pt x="591" y="234"/>
                    <a:pt x="597" y="233"/>
                    <a:pt x="602" y="230"/>
                  </a:cubicBezTo>
                  <a:cubicBezTo>
                    <a:pt x="606" y="228"/>
                    <a:pt x="610" y="224"/>
                    <a:pt x="612" y="218"/>
                  </a:cubicBezTo>
                  <a:cubicBezTo>
                    <a:pt x="614" y="213"/>
                    <a:pt x="614" y="207"/>
                    <a:pt x="612" y="202"/>
                  </a:cubicBezTo>
                  <a:cubicBezTo>
                    <a:pt x="610" y="198"/>
                    <a:pt x="606" y="193"/>
                    <a:pt x="601" y="191"/>
                  </a:cubicBezTo>
                  <a:cubicBezTo>
                    <a:pt x="595" y="188"/>
                    <a:pt x="567" y="174"/>
                    <a:pt x="542" y="162"/>
                  </a:cubicBezTo>
                  <a:cubicBezTo>
                    <a:pt x="546" y="149"/>
                    <a:pt x="549" y="136"/>
                    <a:pt x="552" y="122"/>
                  </a:cubicBezTo>
                  <a:cubicBezTo>
                    <a:pt x="581" y="125"/>
                    <a:pt x="612" y="127"/>
                    <a:pt x="618" y="128"/>
                  </a:cubicBezTo>
                  <a:cubicBezTo>
                    <a:pt x="624" y="128"/>
                    <a:pt x="629" y="126"/>
                    <a:pt x="633" y="123"/>
                  </a:cubicBezTo>
                  <a:cubicBezTo>
                    <a:pt x="637" y="119"/>
                    <a:pt x="640" y="115"/>
                    <a:pt x="641" y="109"/>
                  </a:cubicBezTo>
                  <a:cubicBezTo>
                    <a:pt x="642" y="103"/>
                    <a:pt x="641" y="98"/>
                    <a:pt x="638" y="93"/>
                  </a:cubicBezTo>
                  <a:cubicBezTo>
                    <a:pt x="636" y="89"/>
                    <a:pt x="631" y="85"/>
                    <a:pt x="626" y="84"/>
                  </a:cubicBezTo>
                  <a:cubicBezTo>
                    <a:pt x="620" y="82"/>
                    <a:pt x="589" y="73"/>
                    <a:pt x="562" y="66"/>
                  </a:cubicBezTo>
                  <a:cubicBezTo>
                    <a:pt x="564" y="52"/>
                    <a:pt x="565" y="39"/>
                    <a:pt x="566" y="25"/>
                  </a:cubicBezTo>
                  <a:cubicBezTo>
                    <a:pt x="594" y="22"/>
                    <a:pt x="625" y="19"/>
                    <a:pt x="632" y="19"/>
                  </a:cubicBezTo>
                  <a:cubicBezTo>
                    <a:pt x="637" y="18"/>
                    <a:pt x="642" y="15"/>
                    <a:pt x="646" y="11"/>
                  </a:cubicBezTo>
                  <a:cubicBezTo>
                    <a:pt x="648" y="8"/>
                    <a:pt x="650" y="4"/>
                    <a:pt x="65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646"/>
                  </a:lnTo>
                  <a:close/>
                </a:path>
              </a:pathLst>
            </a:custGeom>
            <a:solidFill>
              <a:srgbClr val="05755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  <p:grpSp>
          <p:nvGrpSpPr>
            <p:cNvPr id="24" name="Group 11">
              <a:extLst>
                <a:ext uri="{FF2B5EF4-FFF2-40B4-BE49-F238E27FC236}">
                  <a16:creationId xmlns:a16="http://schemas.microsoft.com/office/drawing/2014/main" id="{5562392D-D1B6-76E9-C179-3A3F16572ABC}"/>
                </a:ext>
              </a:extLst>
            </p:cNvPr>
            <p:cNvGrpSpPr/>
            <p:nvPr/>
          </p:nvGrpSpPr>
          <p:grpSpPr>
            <a:xfrm>
              <a:off x="2470073" y="2364383"/>
              <a:ext cx="602421" cy="575193"/>
              <a:chOff x="4417791" y="3086470"/>
              <a:chExt cx="441754" cy="421788"/>
            </a:xfrm>
            <a:solidFill>
              <a:schemeClr val="bg1"/>
            </a:solidFill>
          </p:grpSpPr>
          <p:sp>
            <p:nvSpPr>
              <p:cNvPr id="50" name="Freeform 64">
                <a:extLst>
                  <a:ext uri="{FF2B5EF4-FFF2-40B4-BE49-F238E27FC236}">
                    <a16:creationId xmlns:a16="http://schemas.microsoft.com/office/drawing/2014/main" id="{0CEDDE51-0E08-1F75-0E8B-30DD2F5C148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417791" y="3086470"/>
                <a:ext cx="441754" cy="421788"/>
              </a:xfrm>
              <a:custGeom>
                <a:avLst/>
                <a:gdLst>
                  <a:gd name="T0" fmla="*/ 125 w 133"/>
                  <a:gd name="T1" fmla="*/ 0 h 127"/>
                  <a:gd name="T2" fmla="*/ 9 w 133"/>
                  <a:gd name="T3" fmla="*/ 0 h 127"/>
                  <a:gd name="T4" fmla="*/ 0 w 133"/>
                  <a:gd name="T5" fmla="*/ 9 h 127"/>
                  <a:gd name="T6" fmla="*/ 0 w 133"/>
                  <a:gd name="T7" fmla="*/ 91 h 127"/>
                  <a:gd name="T8" fmla="*/ 9 w 133"/>
                  <a:gd name="T9" fmla="*/ 100 h 127"/>
                  <a:gd name="T10" fmla="*/ 53 w 133"/>
                  <a:gd name="T11" fmla="*/ 100 h 127"/>
                  <a:gd name="T12" fmla="*/ 40 w 133"/>
                  <a:gd name="T13" fmla="*/ 118 h 127"/>
                  <a:gd name="T14" fmla="*/ 40 w 133"/>
                  <a:gd name="T15" fmla="*/ 127 h 127"/>
                  <a:gd name="T16" fmla="*/ 53 w 133"/>
                  <a:gd name="T17" fmla="*/ 127 h 127"/>
                  <a:gd name="T18" fmla="*/ 80 w 133"/>
                  <a:gd name="T19" fmla="*/ 127 h 127"/>
                  <a:gd name="T20" fmla="*/ 94 w 133"/>
                  <a:gd name="T21" fmla="*/ 127 h 127"/>
                  <a:gd name="T22" fmla="*/ 94 w 133"/>
                  <a:gd name="T23" fmla="*/ 118 h 127"/>
                  <a:gd name="T24" fmla="*/ 80 w 133"/>
                  <a:gd name="T25" fmla="*/ 100 h 127"/>
                  <a:gd name="T26" fmla="*/ 125 w 133"/>
                  <a:gd name="T27" fmla="*/ 100 h 127"/>
                  <a:gd name="T28" fmla="*/ 133 w 133"/>
                  <a:gd name="T29" fmla="*/ 91 h 127"/>
                  <a:gd name="T30" fmla="*/ 133 w 133"/>
                  <a:gd name="T31" fmla="*/ 9 h 127"/>
                  <a:gd name="T32" fmla="*/ 125 w 133"/>
                  <a:gd name="T33" fmla="*/ 0 h 127"/>
                  <a:gd name="T34" fmla="*/ 60 w 133"/>
                  <a:gd name="T35" fmla="*/ 89 h 127"/>
                  <a:gd name="T36" fmla="*/ 67 w 133"/>
                  <a:gd name="T37" fmla="*/ 82 h 127"/>
                  <a:gd name="T38" fmla="*/ 75 w 133"/>
                  <a:gd name="T39" fmla="*/ 89 h 127"/>
                  <a:gd name="T40" fmla="*/ 67 w 133"/>
                  <a:gd name="T41" fmla="*/ 97 h 127"/>
                  <a:gd name="T42" fmla="*/ 60 w 133"/>
                  <a:gd name="T43" fmla="*/ 89 h 127"/>
                  <a:gd name="T44" fmla="*/ 124 w 133"/>
                  <a:gd name="T45" fmla="*/ 79 h 127"/>
                  <a:gd name="T46" fmla="*/ 10 w 133"/>
                  <a:gd name="T47" fmla="*/ 79 h 127"/>
                  <a:gd name="T48" fmla="*/ 10 w 133"/>
                  <a:gd name="T49" fmla="*/ 10 h 127"/>
                  <a:gd name="T50" fmla="*/ 124 w 133"/>
                  <a:gd name="T51" fmla="*/ 10 h 127"/>
                  <a:gd name="T52" fmla="*/ 124 w 133"/>
                  <a:gd name="T53" fmla="*/ 79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33" h="127">
                    <a:moveTo>
                      <a:pt x="125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96"/>
                      <a:pt x="4" y="100"/>
                      <a:pt x="9" y="100"/>
                    </a:cubicBezTo>
                    <a:cubicBezTo>
                      <a:pt x="53" y="100"/>
                      <a:pt x="53" y="100"/>
                      <a:pt x="53" y="100"/>
                    </a:cubicBezTo>
                    <a:cubicBezTo>
                      <a:pt x="53" y="100"/>
                      <a:pt x="55" y="118"/>
                      <a:pt x="40" y="118"/>
                    </a:cubicBezTo>
                    <a:cubicBezTo>
                      <a:pt x="40" y="127"/>
                      <a:pt x="40" y="127"/>
                      <a:pt x="40" y="127"/>
                    </a:cubicBezTo>
                    <a:cubicBezTo>
                      <a:pt x="53" y="127"/>
                      <a:pt x="53" y="127"/>
                      <a:pt x="53" y="127"/>
                    </a:cubicBezTo>
                    <a:cubicBezTo>
                      <a:pt x="80" y="127"/>
                      <a:pt x="80" y="127"/>
                      <a:pt x="80" y="127"/>
                    </a:cubicBezTo>
                    <a:cubicBezTo>
                      <a:pt x="94" y="127"/>
                      <a:pt x="94" y="127"/>
                      <a:pt x="94" y="127"/>
                    </a:cubicBezTo>
                    <a:cubicBezTo>
                      <a:pt x="94" y="118"/>
                      <a:pt x="94" y="118"/>
                      <a:pt x="94" y="118"/>
                    </a:cubicBezTo>
                    <a:cubicBezTo>
                      <a:pt x="78" y="118"/>
                      <a:pt x="80" y="100"/>
                      <a:pt x="80" y="100"/>
                    </a:cubicBezTo>
                    <a:cubicBezTo>
                      <a:pt x="125" y="100"/>
                      <a:pt x="125" y="100"/>
                      <a:pt x="125" y="100"/>
                    </a:cubicBezTo>
                    <a:cubicBezTo>
                      <a:pt x="129" y="100"/>
                      <a:pt x="133" y="96"/>
                      <a:pt x="133" y="91"/>
                    </a:cubicBezTo>
                    <a:cubicBezTo>
                      <a:pt x="133" y="9"/>
                      <a:pt x="133" y="9"/>
                      <a:pt x="133" y="9"/>
                    </a:cubicBezTo>
                    <a:cubicBezTo>
                      <a:pt x="133" y="4"/>
                      <a:pt x="129" y="0"/>
                      <a:pt x="125" y="0"/>
                    </a:cubicBezTo>
                    <a:close/>
                    <a:moveTo>
                      <a:pt x="60" y="89"/>
                    </a:moveTo>
                    <a:cubicBezTo>
                      <a:pt x="60" y="85"/>
                      <a:pt x="63" y="82"/>
                      <a:pt x="67" y="82"/>
                    </a:cubicBezTo>
                    <a:cubicBezTo>
                      <a:pt x="72" y="82"/>
                      <a:pt x="75" y="85"/>
                      <a:pt x="75" y="89"/>
                    </a:cubicBezTo>
                    <a:cubicBezTo>
                      <a:pt x="75" y="94"/>
                      <a:pt x="72" y="97"/>
                      <a:pt x="67" y="97"/>
                    </a:cubicBezTo>
                    <a:cubicBezTo>
                      <a:pt x="63" y="97"/>
                      <a:pt x="60" y="94"/>
                      <a:pt x="60" y="89"/>
                    </a:cubicBezTo>
                    <a:close/>
                    <a:moveTo>
                      <a:pt x="124" y="79"/>
                    </a:moveTo>
                    <a:cubicBezTo>
                      <a:pt x="10" y="79"/>
                      <a:pt x="10" y="79"/>
                      <a:pt x="10" y="7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24" y="10"/>
                      <a:pt x="124" y="10"/>
                      <a:pt x="124" y="10"/>
                    </a:cubicBezTo>
                    <a:lnTo>
                      <a:pt x="124" y="7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1" name="Oval 65">
                <a:extLst>
                  <a:ext uri="{FF2B5EF4-FFF2-40B4-BE49-F238E27FC236}">
                    <a16:creationId xmlns:a16="http://schemas.microsoft.com/office/drawing/2014/main" id="{CD492840-F36C-A7AB-CEA6-F0DD9C50AB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27437" y="3365998"/>
                <a:ext cx="29949" cy="32446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5" name="Group 14">
              <a:extLst>
                <a:ext uri="{FF2B5EF4-FFF2-40B4-BE49-F238E27FC236}">
                  <a16:creationId xmlns:a16="http://schemas.microsoft.com/office/drawing/2014/main" id="{5CC330B0-E48B-22DE-B5A6-86C637E9C859}"/>
                </a:ext>
              </a:extLst>
            </p:cNvPr>
            <p:cNvGrpSpPr/>
            <p:nvPr/>
          </p:nvGrpSpPr>
          <p:grpSpPr>
            <a:xfrm>
              <a:off x="3928699" y="3573185"/>
              <a:ext cx="515740" cy="623484"/>
              <a:chOff x="3526798" y="4057329"/>
              <a:chExt cx="284519" cy="359394"/>
            </a:xfrm>
            <a:solidFill>
              <a:schemeClr val="bg1"/>
            </a:solidFill>
          </p:grpSpPr>
          <p:sp>
            <p:nvSpPr>
              <p:cNvPr id="47" name="Freeform 107">
                <a:extLst>
                  <a:ext uri="{FF2B5EF4-FFF2-40B4-BE49-F238E27FC236}">
                    <a16:creationId xmlns:a16="http://schemas.microsoft.com/office/drawing/2014/main" id="{CC93ADCB-AA94-F6A4-EBA4-BB49803172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61739" y="4092269"/>
                <a:ext cx="214637" cy="289511"/>
              </a:xfrm>
              <a:custGeom>
                <a:avLst/>
                <a:gdLst>
                  <a:gd name="T0" fmla="*/ 0 w 86"/>
                  <a:gd name="T1" fmla="*/ 10 h 116"/>
                  <a:gd name="T2" fmla="*/ 76 w 86"/>
                  <a:gd name="T3" fmla="*/ 10 h 116"/>
                  <a:gd name="T4" fmla="*/ 76 w 86"/>
                  <a:gd name="T5" fmla="*/ 116 h 116"/>
                  <a:gd name="T6" fmla="*/ 86 w 86"/>
                  <a:gd name="T7" fmla="*/ 116 h 116"/>
                  <a:gd name="T8" fmla="*/ 86 w 86"/>
                  <a:gd name="T9" fmla="*/ 0 h 116"/>
                  <a:gd name="T10" fmla="*/ 0 w 86"/>
                  <a:gd name="T11" fmla="*/ 0 h 116"/>
                  <a:gd name="T12" fmla="*/ 0 w 86"/>
                  <a:gd name="T13" fmla="*/ 1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116">
                    <a:moveTo>
                      <a:pt x="0" y="10"/>
                    </a:moveTo>
                    <a:lnTo>
                      <a:pt x="76" y="10"/>
                    </a:lnTo>
                    <a:lnTo>
                      <a:pt x="76" y="116"/>
                    </a:lnTo>
                    <a:lnTo>
                      <a:pt x="86" y="116"/>
                    </a:lnTo>
                    <a:lnTo>
                      <a:pt x="86" y="0"/>
                    </a:lnTo>
                    <a:lnTo>
                      <a:pt x="0" y="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8" name="Freeform 108">
                <a:extLst>
                  <a:ext uri="{FF2B5EF4-FFF2-40B4-BE49-F238E27FC236}">
                    <a16:creationId xmlns:a16="http://schemas.microsoft.com/office/drawing/2014/main" id="{53899D39-C36A-7D34-7144-E6C6B7E026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99175" y="4057329"/>
                <a:ext cx="212142" cy="284519"/>
              </a:xfrm>
              <a:custGeom>
                <a:avLst/>
                <a:gdLst>
                  <a:gd name="T0" fmla="*/ 0 w 85"/>
                  <a:gd name="T1" fmla="*/ 0 h 114"/>
                  <a:gd name="T2" fmla="*/ 0 w 85"/>
                  <a:gd name="T3" fmla="*/ 9 h 114"/>
                  <a:gd name="T4" fmla="*/ 76 w 85"/>
                  <a:gd name="T5" fmla="*/ 9 h 114"/>
                  <a:gd name="T6" fmla="*/ 76 w 85"/>
                  <a:gd name="T7" fmla="*/ 114 h 114"/>
                  <a:gd name="T8" fmla="*/ 85 w 85"/>
                  <a:gd name="T9" fmla="*/ 114 h 114"/>
                  <a:gd name="T10" fmla="*/ 85 w 85"/>
                  <a:gd name="T11" fmla="*/ 0 h 114"/>
                  <a:gd name="T12" fmla="*/ 0 w 85"/>
                  <a:gd name="T13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5" h="114">
                    <a:moveTo>
                      <a:pt x="0" y="0"/>
                    </a:moveTo>
                    <a:lnTo>
                      <a:pt x="0" y="9"/>
                    </a:lnTo>
                    <a:lnTo>
                      <a:pt x="76" y="9"/>
                    </a:lnTo>
                    <a:lnTo>
                      <a:pt x="76" y="114"/>
                    </a:lnTo>
                    <a:lnTo>
                      <a:pt x="85" y="114"/>
                    </a:lnTo>
                    <a:lnTo>
                      <a:pt x="85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9" name="Freeform 109">
                <a:extLst>
                  <a:ext uri="{FF2B5EF4-FFF2-40B4-BE49-F238E27FC236}">
                    <a16:creationId xmlns:a16="http://schemas.microsoft.com/office/drawing/2014/main" id="{4C2C31FF-0EDD-CA66-CD5F-07EB27E0E2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6798" y="4129707"/>
                <a:ext cx="212142" cy="287016"/>
              </a:xfrm>
              <a:custGeom>
                <a:avLst/>
                <a:gdLst>
                  <a:gd name="T0" fmla="*/ 0 w 85"/>
                  <a:gd name="T1" fmla="*/ 0 h 115"/>
                  <a:gd name="T2" fmla="*/ 0 w 85"/>
                  <a:gd name="T3" fmla="*/ 115 h 115"/>
                  <a:gd name="T4" fmla="*/ 85 w 85"/>
                  <a:gd name="T5" fmla="*/ 115 h 115"/>
                  <a:gd name="T6" fmla="*/ 85 w 85"/>
                  <a:gd name="T7" fmla="*/ 105 h 115"/>
                  <a:gd name="T8" fmla="*/ 85 w 85"/>
                  <a:gd name="T9" fmla="*/ 0 h 115"/>
                  <a:gd name="T10" fmla="*/ 10 w 85"/>
                  <a:gd name="T11" fmla="*/ 0 h 115"/>
                  <a:gd name="T12" fmla="*/ 0 w 85"/>
                  <a:gd name="T13" fmla="*/ 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5" h="115">
                    <a:moveTo>
                      <a:pt x="0" y="0"/>
                    </a:moveTo>
                    <a:lnTo>
                      <a:pt x="0" y="115"/>
                    </a:lnTo>
                    <a:lnTo>
                      <a:pt x="85" y="115"/>
                    </a:lnTo>
                    <a:lnTo>
                      <a:pt x="85" y="105"/>
                    </a:lnTo>
                    <a:lnTo>
                      <a:pt x="85" y="0"/>
                    </a:lnTo>
                    <a:lnTo>
                      <a:pt x="1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6" name="Group 18">
              <a:extLst>
                <a:ext uri="{FF2B5EF4-FFF2-40B4-BE49-F238E27FC236}">
                  <a16:creationId xmlns:a16="http://schemas.microsoft.com/office/drawing/2014/main" id="{37471224-2491-20AC-0E2B-AF0ABC4CAE6F}"/>
                </a:ext>
              </a:extLst>
            </p:cNvPr>
            <p:cNvGrpSpPr/>
            <p:nvPr/>
          </p:nvGrpSpPr>
          <p:grpSpPr>
            <a:xfrm>
              <a:off x="3959333" y="2274186"/>
              <a:ext cx="381191" cy="694316"/>
              <a:chOff x="3536781" y="2689641"/>
              <a:chExt cx="279527" cy="509141"/>
            </a:xfrm>
            <a:solidFill>
              <a:schemeClr val="bg1"/>
            </a:solidFill>
          </p:grpSpPr>
          <p:sp>
            <p:nvSpPr>
              <p:cNvPr id="42" name="Freeform 121">
                <a:extLst>
                  <a:ext uri="{FF2B5EF4-FFF2-40B4-BE49-F238E27FC236}">
                    <a16:creationId xmlns:a16="http://schemas.microsoft.com/office/drawing/2014/main" id="{C035CDA4-8B9F-F227-AF00-7A6BCF34581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36781" y="2689641"/>
                <a:ext cx="279527" cy="381855"/>
              </a:xfrm>
              <a:custGeom>
                <a:avLst/>
                <a:gdLst>
                  <a:gd name="T0" fmla="*/ 42 w 84"/>
                  <a:gd name="T1" fmla="*/ 5 h 115"/>
                  <a:gd name="T2" fmla="*/ 79 w 84"/>
                  <a:gd name="T3" fmla="*/ 42 h 115"/>
                  <a:gd name="T4" fmla="*/ 56 w 84"/>
                  <a:gd name="T5" fmla="*/ 111 h 115"/>
                  <a:gd name="T6" fmla="*/ 31 w 84"/>
                  <a:gd name="T7" fmla="*/ 111 h 115"/>
                  <a:gd name="T8" fmla="*/ 4 w 84"/>
                  <a:gd name="T9" fmla="*/ 42 h 115"/>
                  <a:gd name="T10" fmla="*/ 42 w 84"/>
                  <a:gd name="T11" fmla="*/ 5 h 115"/>
                  <a:gd name="T12" fmla="*/ 42 w 84"/>
                  <a:gd name="T13" fmla="*/ 0 h 115"/>
                  <a:gd name="T14" fmla="*/ 0 w 84"/>
                  <a:gd name="T15" fmla="*/ 42 h 115"/>
                  <a:gd name="T16" fmla="*/ 29 w 84"/>
                  <a:gd name="T17" fmla="*/ 115 h 115"/>
                  <a:gd name="T18" fmla="*/ 58 w 84"/>
                  <a:gd name="T19" fmla="*/ 115 h 115"/>
                  <a:gd name="T20" fmla="*/ 84 w 84"/>
                  <a:gd name="T21" fmla="*/ 42 h 115"/>
                  <a:gd name="T22" fmla="*/ 42 w 84"/>
                  <a:gd name="T23" fmla="*/ 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4" h="115">
                    <a:moveTo>
                      <a:pt x="42" y="5"/>
                    </a:moveTo>
                    <a:cubicBezTo>
                      <a:pt x="63" y="5"/>
                      <a:pt x="79" y="22"/>
                      <a:pt x="79" y="42"/>
                    </a:cubicBezTo>
                    <a:cubicBezTo>
                      <a:pt x="79" y="60"/>
                      <a:pt x="60" y="101"/>
                      <a:pt x="56" y="111"/>
                    </a:cubicBezTo>
                    <a:cubicBezTo>
                      <a:pt x="31" y="111"/>
                      <a:pt x="31" y="111"/>
                      <a:pt x="31" y="111"/>
                    </a:cubicBezTo>
                    <a:cubicBezTo>
                      <a:pt x="23" y="95"/>
                      <a:pt x="4" y="58"/>
                      <a:pt x="4" y="42"/>
                    </a:cubicBezTo>
                    <a:cubicBezTo>
                      <a:pt x="4" y="22"/>
                      <a:pt x="21" y="5"/>
                      <a:pt x="42" y="5"/>
                    </a:cubicBezTo>
                    <a:moveTo>
                      <a:pt x="42" y="0"/>
                    </a:moveTo>
                    <a:cubicBezTo>
                      <a:pt x="19" y="0"/>
                      <a:pt x="0" y="19"/>
                      <a:pt x="0" y="42"/>
                    </a:cubicBezTo>
                    <a:cubicBezTo>
                      <a:pt x="0" y="63"/>
                      <a:pt x="29" y="115"/>
                      <a:pt x="29" y="115"/>
                    </a:cubicBezTo>
                    <a:cubicBezTo>
                      <a:pt x="58" y="115"/>
                      <a:pt x="58" y="115"/>
                      <a:pt x="58" y="115"/>
                    </a:cubicBezTo>
                    <a:cubicBezTo>
                      <a:pt x="58" y="115"/>
                      <a:pt x="84" y="63"/>
                      <a:pt x="84" y="42"/>
                    </a:cubicBezTo>
                    <a:cubicBezTo>
                      <a:pt x="84" y="19"/>
                      <a:pt x="65" y="0"/>
                      <a:pt x="4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" name="Freeform 122">
                <a:extLst>
                  <a:ext uri="{FF2B5EF4-FFF2-40B4-BE49-F238E27FC236}">
                    <a16:creationId xmlns:a16="http://schemas.microsoft.com/office/drawing/2014/main" id="{32BC7AF2-0CC3-CBD5-BF52-4F6173EF74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31621" y="3166335"/>
                <a:ext cx="97336" cy="9983"/>
              </a:xfrm>
              <a:custGeom>
                <a:avLst/>
                <a:gdLst>
                  <a:gd name="T0" fmla="*/ 1 w 29"/>
                  <a:gd name="T1" fmla="*/ 3 h 3"/>
                  <a:gd name="T2" fmla="*/ 27 w 29"/>
                  <a:gd name="T3" fmla="*/ 3 h 3"/>
                  <a:gd name="T4" fmla="*/ 29 w 29"/>
                  <a:gd name="T5" fmla="*/ 0 h 3"/>
                  <a:gd name="T6" fmla="*/ 0 w 29"/>
                  <a:gd name="T7" fmla="*/ 0 h 3"/>
                  <a:gd name="T8" fmla="*/ 1 w 29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3">
                    <a:moveTo>
                      <a:pt x="1" y="3"/>
                    </a:moveTo>
                    <a:cubicBezTo>
                      <a:pt x="27" y="3"/>
                      <a:pt x="27" y="3"/>
                      <a:pt x="27" y="3"/>
                    </a:cubicBezTo>
                    <a:cubicBezTo>
                      <a:pt x="28" y="2"/>
                      <a:pt x="28" y="1"/>
                      <a:pt x="2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2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" name="Freeform 123">
                <a:extLst>
                  <a:ext uri="{FF2B5EF4-FFF2-40B4-BE49-F238E27FC236}">
                    <a16:creationId xmlns:a16="http://schemas.microsoft.com/office/drawing/2014/main" id="{4E95CAE1-56E4-84C0-B85C-531345FBE6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46596" y="3186302"/>
                <a:ext cx="69882" cy="12480"/>
              </a:xfrm>
              <a:custGeom>
                <a:avLst/>
                <a:gdLst>
                  <a:gd name="T0" fmla="*/ 10 w 21"/>
                  <a:gd name="T1" fmla="*/ 4 h 4"/>
                  <a:gd name="T2" fmla="*/ 21 w 21"/>
                  <a:gd name="T3" fmla="*/ 0 h 4"/>
                  <a:gd name="T4" fmla="*/ 0 w 21"/>
                  <a:gd name="T5" fmla="*/ 0 h 4"/>
                  <a:gd name="T6" fmla="*/ 10 w 21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4">
                    <a:moveTo>
                      <a:pt x="10" y="4"/>
                    </a:moveTo>
                    <a:cubicBezTo>
                      <a:pt x="14" y="4"/>
                      <a:pt x="18" y="2"/>
                      <a:pt x="2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2"/>
                      <a:pt x="6" y="4"/>
                      <a:pt x="1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" name="Freeform 124">
                <a:extLst>
                  <a:ext uri="{FF2B5EF4-FFF2-40B4-BE49-F238E27FC236}">
                    <a16:creationId xmlns:a16="http://schemas.microsoft.com/office/drawing/2014/main" id="{1EA96193-D0BF-C836-EFF6-B5021BECD2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29124" y="3086470"/>
                <a:ext cx="102328" cy="69882"/>
              </a:xfrm>
              <a:custGeom>
                <a:avLst/>
                <a:gdLst>
                  <a:gd name="T0" fmla="*/ 31 w 31"/>
                  <a:gd name="T1" fmla="*/ 0 h 21"/>
                  <a:gd name="T2" fmla="*/ 0 w 31"/>
                  <a:gd name="T3" fmla="*/ 0 h 21"/>
                  <a:gd name="T4" fmla="*/ 0 w 31"/>
                  <a:gd name="T5" fmla="*/ 19 h 21"/>
                  <a:gd name="T6" fmla="*/ 0 w 31"/>
                  <a:gd name="T7" fmla="*/ 21 h 21"/>
                  <a:gd name="T8" fmla="*/ 30 w 31"/>
                  <a:gd name="T9" fmla="*/ 21 h 21"/>
                  <a:gd name="T10" fmla="*/ 31 w 31"/>
                  <a:gd name="T11" fmla="*/ 19 h 21"/>
                  <a:gd name="T12" fmla="*/ 31 w 31"/>
                  <a:gd name="T1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21">
                    <a:moveTo>
                      <a:pt x="3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0"/>
                      <a:pt x="0" y="20"/>
                      <a:pt x="0" y="21"/>
                    </a:cubicBezTo>
                    <a:cubicBezTo>
                      <a:pt x="30" y="21"/>
                      <a:pt x="30" y="21"/>
                      <a:pt x="30" y="21"/>
                    </a:cubicBezTo>
                    <a:cubicBezTo>
                      <a:pt x="30" y="20"/>
                      <a:pt x="31" y="20"/>
                      <a:pt x="31" y="19"/>
                    </a:cubicBezTo>
                    <a:lnTo>
                      <a:pt x="3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" name="Freeform 125">
                <a:extLst>
                  <a:ext uri="{FF2B5EF4-FFF2-40B4-BE49-F238E27FC236}">
                    <a16:creationId xmlns:a16="http://schemas.microsoft.com/office/drawing/2014/main" id="{37687B0C-829A-A8D0-09A8-461D37E3CF6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26629" y="2864345"/>
                <a:ext cx="104823" cy="207151"/>
              </a:xfrm>
              <a:custGeom>
                <a:avLst/>
                <a:gdLst>
                  <a:gd name="T0" fmla="*/ 42 w 42"/>
                  <a:gd name="T1" fmla="*/ 2 h 83"/>
                  <a:gd name="T2" fmla="*/ 42 w 42"/>
                  <a:gd name="T3" fmla="*/ 2 h 83"/>
                  <a:gd name="T4" fmla="*/ 42 w 42"/>
                  <a:gd name="T5" fmla="*/ 2 h 83"/>
                  <a:gd name="T6" fmla="*/ 37 w 42"/>
                  <a:gd name="T7" fmla="*/ 0 h 83"/>
                  <a:gd name="T8" fmla="*/ 20 w 42"/>
                  <a:gd name="T9" fmla="*/ 6 h 83"/>
                  <a:gd name="T10" fmla="*/ 5 w 42"/>
                  <a:gd name="T11" fmla="*/ 0 h 83"/>
                  <a:gd name="T12" fmla="*/ 0 w 42"/>
                  <a:gd name="T13" fmla="*/ 1 h 83"/>
                  <a:gd name="T14" fmla="*/ 0 w 42"/>
                  <a:gd name="T15" fmla="*/ 2 h 83"/>
                  <a:gd name="T16" fmla="*/ 0 w 42"/>
                  <a:gd name="T17" fmla="*/ 2 h 83"/>
                  <a:gd name="T18" fmla="*/ 18 w 42"/>
                  <a:gd name="T19" fmla="*/ 83 h 83"/>
                  <a:gd name="T20" fmla="*/ 24 w 42"/>
                  <a:gd name="T21" fmla="*/ 83 h 83"/>
                  <a:gd name="T22" fmla="*/ 42 w 42"/>
                  <a:gd name="T23" fmla="*/ 2 h 83"/>
                  <a:gd name="T24" fmla="*/ 42 w 42"/>
                  <a:gd name="T25" fmla="*/ 2 h 83"/>
                  <a:gd name="T26" fmla="*/ 42 w 42"/>
                  <a:gd name="T27" fmla="*/ 2 h 83"/>
                  <a:gd name="T28" fmla="*/ 21 w 42"/>
                  <a:gd name="T29" fmla="*/ 73 h 83"/>
                  <a:gd name="T30" fmla="*/ 5 w 42"/>
                  <a:gd name="T31" fmla="*/ 4 h 83"/>
                  <a:gd name="T32" fmla="*/ 20 w 42"/>
                  <a:gd name="T33" fmla="*/ 9 h 83"/>
                  <a:gd name="T34" fmla="*/ 37 w 42"/>
                  <a:gd name="T35" fmla="*/ 4 h 83"/>
                  <a:gd name="T36" fmla="*/ 21 w 42"/>
                  <a:gd name="T37" fmla="*/ 7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2" h="83">
                    <a:moveTo>
                      <a:pt x="42" y="2"/>
                    </a:moveTo>
                    <a:lnTo>
                      <a:pt x="42" y="2"/>
                    </a:lnTo>
                    <a:lnTo>
                      <a:pt x="42" y="2"/>
                    </a:lnTo>
                    <a:lnTo>
                      <a:pt x="37" y="0"/>
                    </a:lnTo>
                    <a:lnTo>
                      <a:pt x="20" y="6"/>
                    </a:lnTo>
                    <a:lnTo>
                      <a:pt x="5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8" y="83"/>
                    </a:lnTo>
                    <a:lnTo>
                      <a:pt x="24" y="83"/>
                    </a:lnTo>
                    <a:lnTo>
                      <a:pt x="42" y="2"/>
                    </a:lnTo>
                    <a:lnTo>
                      <a:pt x="42" y="2"/>
                    </a:lnTo>
                    <a:lnTo>
                      <a:pt x="42" y="2"/>
                    </a:lnTo>
                    <a:close/>
                    <a:moveTo>
                      <a:pt x="21" y="73"/>
                    </a:moveTo>
                    <a:lnTo>
                      <a:pt x="5" y="4"/>
                    </a:lnTo>
                    <a:lnTo>
                      <a:pt x="20" y="9"/>
                    </a:lnTo>
                    <a:lnTo>
                      <a:pt x="37" y="4"/>
                    </a:lnTo>
                    <a:lnTo>
                      <a:pt x="21" y="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7" name="Group 24">
              <a:extLst>
                <a:ext uri="{FF2B5EF4-FFF2-40B4-BE49-F238E27FC236}">
                  <a16:creationId xmlns:a16="http://schemas.microsoft.com/office/drawing/2014/main" id="{4D249CB5-8CFF-7CD8-5FCD-25B9B52F6A61}"/>
                </a:ext>
              </a:extLst>
            </p:cNvPr>
            <p:cNvGrpSpPr/>
            <p:nvPr/>
          </p:nvGrpSpPr>
          <p:grpSpPr>
            <a:xfrm>
              <a:off x="2473321" y="3573185"/>
              <a:ext cx="606498" cy="585822"/>
              <a:chOff x="5099140" y="1309474"/>
              <a:chExt cx="439257" cy="424283"/>
            </a:xfrm>
            <a:solidFill>
              <a:schemeClr val="bg1"/>
            </a:solidFill>
          </p:grpSpPr>
          <p:sp>
            <p:nvSpPr>
              <p:cNvPr id="28" name="Rectangle 18">
                <a:extLst>
                  <a:ext uri="{FF2B5EF4-FFF2-40B4-BE49-F238E27FC236}">
                    <a16:creationId xmlns:a16="http://schemas.microsoft.com/office/drawing/2014/main" id="{BBCDB228-4B56-75C1-23C1-DDFC7FCF47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56374" y="1479187"/>
                <a:ext cx="47421" cy="4492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Rectangle 19">
                <a:extLst>
                  <a:ext uri="{FF2B5EF4-FFF2-40B4-BE49-F238E27FC236}">
                    <a16:creationId xmlns:a16="http://schemas.microsoft.com/office/drawing/2014/main" id="{88D6B4ED-1CF9-4DC9-1CF4-C3D641FECA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31247" y="1479187"/>
                <a:ext cx="49916" cy="4492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Rectangle 20">
                <a:extLst>
                  <a:ext uri="{FF2B5EF4-FFF2-40B4-BE49-F238E27FC236}">
                    <a16:creationId xmlns:a16="http://schemas.microsoft.com/office/drawing/2014/main" id="{743685B9-0D41-FB89-04CD-1D6D543F90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08617" y="1479187"/>
                <a:ext cx="49916" cy="4492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Rectangle 21">
                <a:extLst>
                  <a:ext uri="{FF2B5EF4-FFF2-40B4-BE49-F238E27FC236}">
                    <a16:creationId xmlns:a16="http://schemas.microsoft.com/office/drawing/2014/main" id="{81953352-0D3D-8640-C72B-99F392B473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56374" y="1546573"/>
                <a:ext cx="47421" cy="4742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Rectangle 22">
                <a:extLst>
                  <a:ext uri="{FF2B5EF4-FFF2-40B4-BE49-F238E27FC236}">
                    <a16:creationId xmlns:a16="http://schemas.microsoft.com/office/drawing/2014/main" id="{741F7A8C-1C83-1A74-C1CD-337D13F6E4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31247" y="1546573"/>
                <a:ext cx="49916" cy="4742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Rectangle 23">
                <a:extLst>
                  <a:ext uri="{FF2B5EF4-FFF2-40B4-BE49-F238E27FC236}">
                    <a16:creationId xmlns:a16="http://schemas.microsoft.com/office/drawing/2014/main" id="{6F1829CD-8AC1-D1EA-4D42-2537F6694E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08617" y="1546573"/>
                <a:ext cx="49916" cy="4742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Rectangle 24">
                <a:extLst>
                  <a:ext uri="{FF2B5EF4-FFF2-40B4-BE49-F238E27FC236}">
                    <a16:creationId xmlns:a16="http://schemas.microsoft.com/office/drawing/2014/main" id="{001014B1-138D-87FB-AF64-9B6B410455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56374" y="1618951"/>
                <a:ext cx="47421" cy="4492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Rectangle 25">
                <a:extLst>
                  <a:ext uri="{FF2B5EF4-FFF2-40B4-BE49-F238E27FC236}">
                    <a16:creationId xmlns:a16="http://schemas.microsoft.com/office/drawing/2014/main" id="{9AC22F31-1365-3FBB-780C-DF09C96CD9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79005" y="1546573"/>
                <a:ext cx="49916" cy="4742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Rectangle 26">
                <a:extLst>
                  <a:ext uri="{FF2B5EF4-FFF2-40B4-BE49-F238E27FC236}">
                    <a16:creationId xmlns:a16="http://schemas.microsoft.com/office/drawing/2014/main" id="{5754413F-2DA9-57B4-1C4C-4F4D3991E6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79005" y="1618951"/>
                <a:ext cx="49916" cy="4492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Rectangle 27">
                <a:extLst>
                  <a:ext uri="{FF2B5EF4-FFF2-40B4-BE49-F238E27FC236}">
                    <a16:creationId xmlns:a16="http://schemas.microsoft.com/office/drawing/2014/main" id="{FB450E2C-1E7A-FD3B-E907-5B377B958A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31247" y="1618951"/>
                <a:ext cx="49916" cy="4492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Rectangle 28">
                <a:extLst>
                  <a:ext uri="{FF2B5EF4-FFF2-40B4-BE49-F238E27FC236}">
                    <a16:creationId xmlns:a16="http://schemas.microsoft.com/office/drawing/2014/main" id="{48BE200C-27A9-D298-E269-BD3727C878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08617" y="1618951"/>
                <a:ext cx="49916" cy="4492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Freeform 29">
                <a:extLst>
                  <a:ext uri="{FF2B5EF4-FFF2-40B4-BE49-F238E27FC236}">
                    <a16:creationId xmlns:a16="http://schemas.microsoft.com/office/drawing/2014/main" id="{EF310570-0C53-B6B7-3881-88129E74F3A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099140" y="1339424"/>
                <a:ext cx="439257" cy="394333"/>
              </a:xfrm>
              <a:custGeom>
                <a:avLst/>
                <a:gdLst>
                  <a:gd name="T0" fmla="*/ 174 w 176"/>
                  <a:gd name="T1" fmla="*/ 0 h 158"/>
                  <a:gd name="T2" fmla="*/ 150 w 176"/>
                  <a:gd name="T3" fmla="*/ 0 h 158"/>
                  <a:gd name="T4" fmla="*/ 150 w 176"/>
                  <a:gd name="T5" fmla="*/ 16 h 158"/>
                  <a:gd name="T6" fmla="*/ 126 w 176"/>
                  <a:gd name="T7" fmla="*/ 16 h 158"/>
                  <a:gd name="T8" fmla="*/ 126 w 176"/>
                  <a:gd name="T9" fmla="*/ 0 h 158"/>
                  <a:gd name="T10" fmla="*/ 52 w 176"/>
                  <a:gd name="T11" fmla="*/ 0 h 158"/>
                  <a:gd name="T12" fmla="*/ 52 w 176"/>
                  <a:gd name="T13" fmla="*/ 16 h 158"/>
                  <a:gd name="T14" fmla="*/ 28 w 176"/>
                  <a:gd name="T15" fmla="*/ 16 h 158"/>
                  <a:gd name="T16" fmla="*/ 28 w 176"/>
                  <a:gd name="T17" fmla="*/ 0 h 158"/>
                  <a:gd name="T18" fmla="*/ 0 w 176"/>
                  <a:gd name="T19" fmla="*/ 0 h 158"/>
                  <a:gd name="T20" fmla="*/ 0 w 176"/>
                  <a:gd name="T21" fmla="*/ 158 h 158"/>
                  <a:gd name="T22" fmla="*/ 13 w 176"/>
                  <a:gd name="T23" fmla="*/ 158 h 158"/>
                  <a:gd name="T24" fmla="*/ 162 w 176"/>
                  <a:gd name="T25" fmla="*/ 158 h 158"/>
                  <a:gd name="T26" fmla="*/ 176 w 176"/>
                  <a:gd name="T27" fmla="*/ 158 h 158"/>
                  <a:gd name="T28" fmla="*/ 174 w 176"/>
                  <a:gd name="T29" fmla="*/ 0 h 158"/>
                  <a:gd name="T30" fmla="*/ 162 w 176"/>
                  <a:gd name="T31" fmla="*/ 144 h 158"/>
                  <a:gd name="T32" fmla="*/ 13 w 176"/>
                  <a:gd name="T33" fmla="*/ 144 h 158"/>
                  <a:gd name="T34" fmla="*/ 13 w 176"/>
                  <a:gd name="T35" fmla="*/ 44 h 158"/>
                  <a:gd name="T36" fmla="*/ 162 w 176"/>
                  <a:gd name="T37" fmla="*/ 44 h 158"/>
                  <a:gd name="T38" fmla="*/ 162 w 176"/>
                  <a:gd name="T39" fmla="*/ 144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76" h="158">
                    <a:moveTo>
                      <a:pt x="174" y="0"/>
                    </a:moveTo>
                    <a:lnTo>
                      <a:pt x="150" y="0"/>
                    </a:lnTo>
                    <a:lnTo>
                      <a:pt x="150" y="16"/>
                    </a:lnTo>
                    <a:lnTo>
                      <a:pt x="126" y="16"/>
                    </a:lnTo>
                    <a:lnTo>
                      <a:pt x="126" y="0"/>
                    </a:lnTo>
                    <a:lnTo>
                      <a:pt x="52" y="0"/>
                    </a:lnTo>
                    <a:lnTo>
                      <a:pt x="52" y="16"/>
                    </a:lnTo>
                    <a:lnTo>
                      <a:pt x="28" y="16"/>
                    </a:lnTo>
                    <a:lnTo>
                      <a:pt x="28" y="0"/>
                    </a:lnTo>
                    <a:lnTo>
                      <a:pt x="0" y="0"/>
                    </a:lnTo>
                    <a:lnTo>
                      <a:pt x="0" y="158"/>
                    </a:lnTo>
                    <a:lnTo>
                      <a:pt x="13" y="158"/>
                    </a:lnTo>
                    <a:lnTo>
                      <a:pt x="162" y="158"/>
                    </a:lnTo>
                    <a:lnTo>
                      <a:pt x="176" y="158"/>
                    </a:lnTo>
                    <a:lnTo>
                      <a:pt x="174" y="0"/>
                    </a:lnTo>
                    <a:close/>
                    <a:moveTo>
                      <a:pt x="162" y="144"/>
                    </a:moveTo>
                    <a:lnTo>
                      <a:pt x="13" y="144"/>
                    </a:lnTo>
                    <a:lnTo>
                      <a:pt x="13" y="44"/>
                    </a:lnTo>
                    <a:lnTo>
                      <a:pt x="162" y="44"/>
                    </a:lnTo>
                    <a:lnTo>
                      <a:pt x="162" y="1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Rectangle 30">
                <a:extLst>
                  <a:ext uri="{FF2B5EF4-FFF2-40B4-BE49-F238E27FC236}">
                    <a16:creationId xmlns:a16="http://schemas.microsoft.com/office/drawing/2014/main" id="{8E1D48AC-02CC-1698-EF74-77FACF0E51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81500" y="1309474"/>
                <a:ext cx="37438" cy="5989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Rectangle 31">
                <a:extLst>
                  <a:ext uri="{FF2B5EF4-FFF2-40B4-BE49-F238E27FC236}">
                    <a16:creationId xmlns:a16="http://schemas.microsoft.com/office/drawing/2014/main" id="{E1B0173E-DD03-3B8B-6159-2210472317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28583" y="1309474"/>
                <a:ext cx="34941" cy="5989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99EEDD4B-E600-CCA9-3D6F-48DC36D5FC66}"/>
              </a:ext>
            </a:extLst>
          </p:cNvPr>
          <p:cNvGrpSpPr/>
          <p:nvPr/>
        </p:nvGrpSpPr>
        <p:grpSpPr>
          <a:xfrm>
            <a:off x="6045200" y="1567009"/>
            <a:ext cx="5091113" cy="693438"/>
            <a:chOff x="6045200" y="1810677"/>
            <a:chExt cx="5091113" cy="693438"/>
          </a:xfrm>
        </p:grpSpPr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F74CAA94-2B1F-031C-7506-6609BC1A7A29}"/>
                </a:ext>
              </a:extLst>
            </p:cNvPr>
            <p:cNvGrpSpPr/>
            <p:nvPr/>
          </p:nvGrpSpPr>
          <p:grpSpPr>
            <a:xfrm>
              <a:off x="6096000" y="1810677"/>
              <a:ext cx="1924555" cy="369332"/>
              <a:chOff x="6603690" y="1495148"/>
              <a:chExt cx="1924555" cy="369332"/>
            </a:xfrm>
          </p:grpSpPr>
          <p:sp>
            <p:nvSpPr>
              <p:cNvPr id="3" name="圆角矩形 9">
                <a:extLst>
                  <a:ext uri="{FF2B5EF4-FFF2-40B4-BE49-F238E27FC236}">
                    <a16:creationId xmlns:a16="http://schemas.microsoft.com/office/drawing/2014/main" id="{4BCAF36E-D066-E911-4D12-D91E8FB9B264}"/>
                  </a:ext>
                </a:extLst>
              </p:cNvPr>
              <p:cNvSpPr/>
              <p:nvPr/>
            </p:nvSpPr>
            <p:spPr>
              <a:xfrm>
                <a:off x="6603690" y="1495148"/>
                <a:ext cx="1924555" cy="369332"/>
              </a:xfrm>
              <a:prstGeom prst="roundRect">
                <a:avLst>
                  <a:gd name="adj" fmla="val 50000"/>
                </a:avLst>
              </a:prstGeom>
              <a:solidFill>
                <a:srgbClr val="157F7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sz="1400" noProof="1">
                  <a:cs typeface="+mn-ea"/>
                  <a:sym typeface="+mn-lt"/>
                </a:endParaRPr>
              </a:p>
            </p:txBody>
          </p:sp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A03A68F3-655F-877C-5A3C-0C4D0E9F5A6B}"/>
                  </a:ext>
                </a:extLst>
              </p:cNvPr>
              <p:cNvSpPr/>
              <p:nvPr/>
            </p:nvSpPr>
            <p:spPr>
              <a:xfrm>
                <a:off x="7059657" y="1495148"/>
                <a:ext cx="109517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/>
                <a:r>
                  <a:rPr lang="zh-CN" altLang="en-US" b="1" noProof="1">
                    <a:solidFill>
                      <a:srgbClr val="FFFFFF"/>
                    </a:solidFill>
                    <a:cs typeface="+mn-ea"/>
                    <a:sym typeface="+mn-lt"/>
                  </a:rPr>
                  <a:t>添加标题</a:t>
                </a:r>
              </a:p>
            </p:txBody>
          </p:sp>
        </p:grp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E84AD368-95A1-7F3F-33A7-0633D3D910B0}"/>
                </a:ext>
              </a:extLst>
            </p:cNvPr>
            <p:cNvSpPr txBox="1"/>
            <p:nvPr/>
          </p:nvSpPr>
          <p:spPr>
            <a:xfrm>
              <a:off x="6045200" y="2202494"/>
              <a:ext cx="5091113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0DF9EDC0-5E9F-8B8B-E5EB-4D84F9C31DDD}"/>
              </a:ext>
            </a:extLst>
          </p:cNvPr>
          <p:cNvGrpSpPr/>
          <p:nvPr/>
        </p:nvGrpSpPr>
        <p:grpSpPr>
          <a:xfrm>
            <a:off x="6045200" y="2443802"/>
            <a:ext cx="5091113" cy="693438"/>
            <a:chOff x="6045200" y="1810677"/>
            <a:chExt cx="5091113" cy="693438"/>
          </a:xfrm>
        </p:grpSpPr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FB0E690B-C3FA-14CD-5F5F-E7F9434C3A02}"/>
                </a:ext>
              </a:extLst>
            </p:cNvPr>
            <p:cNvGrpSpPr/>
            <p:nvPr/>
          </p:nvGrpSpPr>
          <p:grpSpPr>
            <a:xfrm>
              <a:off x="6096000" y="1810677"/>
              <a:ext cx="1924555" cy="369332"/>
              <a:chOff x="6603690" y="1495148"/>
              <a:chExt cx="1924555" cy="369332"/>
            </a:xfrm>
          </p:grpSpPr>
          <p:sp>
            <p:nvSpPr>
              <p:cNvPr id="59" name="圆角矩形 9">
                <a:extLst>
                  <a:ext uri="{FF2B5EF4-FFF2-40B4-BE49-F238E27FC236}">
                    <a16:creationId xmlns:a16="http://schemas.microsoft.com/office/drawing/2014/main" id="{B920EBD0-42EC-8258-7B16-540A42571217}"/>
                  </a:ext>
                </a:extLst>
              </p:cNvPr>
              <p:cNvSpPr/>
              <p:nvPr/>
            </p:nvSpPr>
            <p:spPr>
              <a:xfrm>
                <a:off x="6603690" y="1495148"/>
                <a:ext cx="1924555" cy="369332"/>
              </a:xfrm>
              <a:prstGeom prst="roundRect">
                <a:avLst>
                  <a:gd name="adj" fmla="val 50000"/>
                </a:avLst>
              </a:prstGeom>
              <a:solidFill>
                <a:srgbClr val="58BC4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noProof="1">
                  <a:sym typeface="+mn-lt"/>
                </a:endParaRPr>
              </a:p>
            </p:txBody>
          </p:sp>
          <p:sp>
            <p:nvSpPr>
              <p:cNvPr id="60" name="矩形 59">
                <a:extLst>
                  <a:ext uri="{FF2B5EF4-FFF2-40B4-BE49-F238E27FC236}">
                    <a16:creationId xmlns:a16="http://schemas.microsoft.com/office/drawing/2014/main" id="{716EEFB7-3CF4-90F5-2CC6-B5632681CE8D}"/>
                  </a:ext>
                </a:extLst>
              </p:cNvPr>
              <p:cNvSpPr/>
              <p:nvPr/>
            </p:nvSpPr>
            <p:spPr>
              <a:xfrm>
                <a:off x="7059657" y="1495148"/>
                <a:ext cx="109517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/>
                <a:r>
                  <a:rPr lang="zh-CN" altLang="en-US" b="1" noProof="1">
                    <a:solidFill>
                      <a:srgbClr val="FFFFFF"/>
                    </a:solidFill>
                    <a:cs typeface="+mn-ea"/>
                    <a:sym typeface="+mn-lt"/>
                  </a:rPr>
                  <a:t>添加标题</a:t>
                </a:r>
              </a:p>
            </p:txBody>
          </p:sp>
        </p:grp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8EAA7799-B35A-C4AD-767C-BCB1C5B296E1}"/>
                </a:ext>
              </a:extLst>
            </p:cNvPr>
            <p:cNvSpPr txBox="1"/>
            <p:nvPr/>
          </p:nvSpPr>
          <p:spPr>
            <a:xfrm>
              <a:off x="6045200" y="2202494"/>
              <a:ext cx="5091113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CB021997-BC3D-7D3F-ED5A-FFDE06266A68}"/>
              </a:ext>
            </a:extLst>
          </p:cNvPr>
          <p:cNvGrpSpPr/>
          <p:nvPr/>
        </p:nvGrpSpPr>
        <p:grpSpPr>
          <a:xfrm>
            <a:off x="6045200" y="3320595"/>
            <a:ext cx="5091113" cy="693438"/>
            <a:chOff x="6045200" y="1810677"/>
            <a:chExt cx="5091113" cy="693438"/>
          </a:xfrm>
        </p:grpSpPr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457A2490-D60F-2717-39EA-18108FC0FC6C}"/>
                </a:ext>
              </a:extLst>
            </p:cNvPr>
            <p:cNvGrpSpPr/>
            <p:nvPr/>
          </p:nvGrpSpPr>
          <p:grpSpPr>
            <a:xfrm>
              <a:off x="6096000" y="1810677"/>
              <a:ext cx="1924555" cy="369332"/>
              <a:chOff x="6603690" y="1495148"/>
              <a:chExt cx="1924555" cy="369332"/>
            </a:xfrm>
          </p:grpSpPr>
          <p:sp>
            <p:nvSpPr>
              <p:cNvPr id="64" name="圆角矩形 9">
                <a:extLst>
                  <a:ext uri="{FF2B5EF4-FFF2-40B4-BE49-F238E27FC236}">
                    <a16:creationId xmlns:a16="http://schemas.microsoft.com/office/drawing/2014/main" id="{4872D875-F3B4-A4BA-E322-E4A15C462F0A}"/>
                  </a:ext>
                </a:extLst>
              </p:cNvPr>
              <p:cNvSpPr/>
              <p:nvPr/>
            </p:nvSpPr>
            <p:spPr>
              <a:xfrm>
                <a:off x="6603690" y="1495148"/>
                <a:ext cx="1924555" cy="369332"/>
              </a:xfrm>
              <a:prstGeom prst="roundRect">
                <a:avLst>
                  <a:gd name="adj" fmla="val 50000"/>
                </a:avLst>
              </a:prstGeom>
              <a:solidFill>
                <a:srgbClr val="157F7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sz="1400" noProof="1">
                  <a:cs typeface="+mn-ea"/>
                  <a:sym typeface="+mn-lt"/>
                </a:endParaRPr>
              </a:p>
            </p:txBody>
          </p:sp>
          <p:sp>
            <p:nvSpPr>
              <p:cNvPr id="65" name="矩形 64">
                <a:extLst>
                  <a:ext uri="{FF2B5EF4-FFF2-40B4-BE49-F238E27FC236}">
                    <a16:creationId xmlns:a16="http://schemas.microsoft.com/office/drawing/2014/main" id="{96DFB8B9-1A82-8084-2EFB-17D7A2B06C2A}"/>
                  </a:ext>
                </a:extLst>
              </p:cNvPr>
              <p:cNvSpPr/>
              <p:nvPr/>
            </p:nvSpPr>
            <p:spPr>
              <a:xfrm>
                <a:off x="7059657" y="1495148"/>
                <a:ext cx="109517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/>
                <a:r>
                  <a:rPr lang="zh-CN" altLang="en-US" b="1" noProof="1">
                    <a:solidFill>
                      <a:srgbClr val="FFFFFF"/>
                    </a:solidFill>
                    <a:cs typeface="+mn-ea"/>
                    <a:sym typeface="+mn-lt"/>
                  </a:rPr>
                  <a:t>添加标题</a:t>
                </a:r>
              </a:p>
            </p:txBody>
          </p:sp>
        </p:grp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3396BF21-E310-A727-9B80-B043B777230C}"/>
                </a:ext>
              </a:extLst>
            </p:cNvPr>
            <p:cNvSpPr txBox="1"/>
            <p:nvPr/>
          </p:nvSpPr>
          <p:spPr>
            <a:xfrm>
              <a:off x="6045200" y="2202494"/>
              <a:ext cx="5091113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468CEFF7-0401-28CF-B1C4-04FC12B05D93}"/>
              </a:ext>
            </a:extLst>
          </p:cNvPr>
          <p:cNvGrpSpPr/>
          <p:nvPr/>
        </p:nvGrpSpPr>
        <p:grpSpPr>
          <a:xfrm>
            <a:off x="6045200" y="4197388"/>
            <a:ext cx="5091113" cy="693438"/>
            <a:chOff x="6045200" y="1810677"/>
            <a:chExt cx="5091113" cy="693438"/>
          </a:xfrm>
        </p:grpSpPr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id="{7A5CAD2D-C77B-30F4-72C7-FD8FAB399FC5}"/>
                </a:ext>
              </a:extLst>
            </p:cNvPr>
            <p:cNvGrpSpPr/>
            <p:nvPr/>
          </p:nvGrpSpPr>
          <p:grpSpPr>
            <a:xfrm>
              <a:off x="6096000" y="1810677"/>
              <a:ext cx="1924555" cy="369332"/>
              <a:chOff x="6603690" y="1495148"/>
              <a:chExt cx="1924555" cy="369332"/>
            </a:xfrm>
          </p:grpSpPr>
          <p:sp>
            <p:nvSpPr>
              <p:cNvPr id="69" name="圆角矩形 9">
                <a:extLst>
                  <a:ext uri="{FF2B5EF4-FFF2-40B4-BE49-F238E27FC236}">
                    <a16:creationId xmlns:a16="http://schemas.microsoft.com/office/drawing/2014/main" id="{6116677D-C834-C520-C057-41D2878FF545}"/>
                  </a:ext>
                </a:extLst>
              </p:cNvPr>
              <p:cNvSpPr/>
              <p:nvPr/>
            </p:nvSpPr>
            <p:spPr>
              <a:xfrm>
                <a:off x="6603690" y="1495148"/>
                <a:ext cx="1924555" cy="369332"/>
              </a:xfrm>
              <a:prstGeom prst="roundRect">
                <a:avLst>
                  <a:gd name="adj" fmla="val 50000"/>
                </a:avLst>
              </a:prstGeom>
              <a:solidFill>
                <a:srgbClr val="58BC4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noProof="1">
                  <a:sym typeface="+mn-lt"/>
                </a:endParaRPr>
              </a:p>
            </p:txBody>
          </p:sp>
          <p:sp>
            <p:nvSpPr>
              <p:cNvPr id="70" name="矩形 69">
                <a:extLst>
                  <a:ext uri="{FF2B5EF4-FFF2-40B4-BE49-F238E27FC236}">
                    <a16:creationId xmlns:a16="http://schemas.microsoft.com/office/drawing/2014/main" id="{EFE7DEEE-5D1E-17C3-669B-7DA417729829}"/>
                  </a:ext>
                </a:extLst>
              </p:cNvPr>
              <p:cNvSpPr/>
              <p:nvPr/>
            </p:nvSpPr>
            <p:spPr>
              <a:xfrm>
                <a:off x="7059657" y="1495148"/>
                <a:ext cx="109517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/>
                <a:r>
                  <a:rPr lang="zh-CN" altLang="en-US" b="1" noProof="1">
                    <a:solidFill>
                      <a:srgbClr val="FFFFFF"/>
                    </a:solidFill>
                    <a:cs typeface="+mn-ea"/>
                    <a:sym typeface="+mn-lt"/>
                  </a:rPr>
                  <a:t>添加标题</a:t>
                </a:r>
              </a:p>
            </p:txBody>
          </p:sp>
        </p:grp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C57FEA8B-5C21-2A80-172B-7944945306A1}"/>
                </a:ext>
              </a:extLst>
            </p:cNvPr>
            <p:cNvSpPr txBox="1"/>
            <p:nvPr/>
          </p:nvSpPr>
          <p:spPr>
            <a:xfrm>
              <a:off x="6045200" y="2202494"/>
              <a:ext cx="5091113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95884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任意多边形 44">
            <a:extLst>
              <a:ext uri="{FF2B5EF4-FFF2-40B4-BE49-F238E27FC236}">
                <a16:creationId xmlns:a16="http://schemas.microsoft.com/office/drawing/2014/main" id="{9E238147-2A40-2497-9380-90DD9CFEDA84}"/>
              </a:ext>
            </a:extLst>
          </p:cNvPr>
          <p:cNvSpPr/>
          <p:nvPr/>
        </p:nvSpPr>
        <p:spPr>
          <a:xfrm>
            <a:off x="4162425" y="1180997"/>
            <a:ext cx="3867150" cy="3867150"/>
          </a:xfrm>
          <a:custGeom>
            <a:avLst/>
            <a:gdLst>
              <a:gd name="connsiteX0" fmla="*/ 1943894 w 3867150"/>
              <a:gd name="connsiteY0" fmla="*/ 352426 h 3867150"/>
              <a:gd name="connsiteX1" fmla="*/ 362744 w 3867150"/>
              <a:gd name="connsiteY1" fmla="*/ 1933576 h 3867150"/>
              <a:gd name="connsiteX2" fmla="*/ 1943894 w 3867150"/>
              <a:gd name="connsiteY2" fmla="*/ 3514726 h 3867150"/>
              <a:gd name="connsiteX3" fmla="*/ 3525044 w 3867150"/>
              <a:gd name="connsiteY3" fmla="*/ 1933576 h 3867150"/>
              <a:gd name="connsiteX4" fmla="*/ 1943894 w 3867150"/>
              <a:gd name="connsiteY4" fmla="*/ 352426 h 3867150"/>
              <a:gd name="connsiteX5" fmla="*/ 1933575 w 3867150"/>
              <a:gd name="connsiteY5" fmla="*/ 0 h 3867150"/>
              <a:gd name="connsiteX6" fmla="*/ 3867150 w 3867150"/>
              <a:gd name="connsiteY6" fmla="*/ 1933575 h 3867150"/>
              <a:gd name="connsiteX7" fmla="*/ 1933575 w 3867150"/>
              <a:gd name="connsiteY7" fmla="*/ 3867150 h 3867150"/>
              <a:gd name="connsiteX8" fmla="*/ 0 w 3867150"/>
              <a:gd name="connsiteY8" fmla="*/ 1933575 h 3867150"/>
              <a:gd name="connsiteX9" fmla="*/ 1933575 w 3867150"/>
              <a:gd name="connsiteY9" fmla="*/ 0 h 386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867150" h="3867150">
                <a:moveTo>
                  <a:pt x="1943894" y="352426"/>
                </a:moveTo>
                <a:cubicBezTo>
                  <a:pt x="1070649" y="352426"/>
                  <a:pt x="362744" y="1060331"/>
                  <a:pt x="362744" y="1933576"/>
                </a:cubicBezTo>
                <a:cubicBezTo>
                  <a:pt x="362744" y="2806821"/>
                  <a:pt x="1070649" y="3514726"/>
                  <a:pt x="1943894" y="3514726"/>
                </a:cubicBezTo>
                <a:cubicBezTo>
                  <a:pt x="2817139" y="3514726"/>
                  <a:pt x="3525044" y="2806821"/>
                  <a:pt x="3525044" y="1933576"/>
                </a:cubicBezTo>
                <a:cubicBezTo>
                  <a:pt x="3525044" y="1060331"/>
                  <a:pt x="2817139" y="352426"/>
                  <a:pt x="1943894" y="352426"/>
                </a:cubicBezTo>
                <a:close/>
                <a:moveTo>
                  <a:pt x="1933575" y="0"/>
                </a:moveTo>
                <a:cubicBezTo>
                  <a:pt x="3001459" y="0"/>
                  <a:pt x="3867150" y="865691"/>
                  <a:pt x="3867150" y="1933575"/>
                </a:cubicBezTo>
                <a:cubicBezTo>
                  <a:pt x="3867150" y="3001459"/>
                  <a:pt x="3001459" y="3867150"/>
                  <a:pt x="1933575" y="3867150"/>
                </a:cubicBezTo>
                <a:cubicBezTo>
                  <a:pt x="865691" y="3867150"/>
                  <a:pt x="0" y="3001459"/>
                  <a:pt x="0" y="1933575"/>
                </a:cubicBezTo>
                <a:cubicBezTo>
                  <a:pt x="0" y="865691"/>
                  <a:pt x="865691" y="0"/>
                  <a:pt x="1933575" y="0"/>
                </a:cubicBezTo>
                <a:close/>
              </a:path>
            </a:pathLst>
          </a:custGeom>
          <a:solidFill>
            <a:srgbClr val="BCE8D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ym typeface="+mn-lt"/>
            </a:endParaRP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F739775A-EBBB-56A2-A6B4-378A71BD1375}"/>
              </a:ext>
            </a:extLst>
          </p:cNvPr>
          <p:cNvGrpSpPr/>
          <p:nvPr/>
        </p:nvGrpSpPr>
        <p:grpSpPr>
          <a:xfrm>
            <a:off x="3927825" y="1459573"/>
            <a:ext cx="4336350" cy="3306103"/>
            <a:chOff x="3576703" y="2019130"/>
            <a:chExt cx="4906828" cy="3741045"/>
          </a:xfrm>
          <a:solidFill>
            <a:sysClr val="windowText" lastClr="000000">
              <a:lumMod val="50000"/>
              <a:lumOff val="50000"/>
            </a:sysClr>
          </a:solidFill>
        </p:grpSpPr>
        <p:sp>
          <p:nvSpPr>
            <p:cNvPr id="60" name="燕尾形 46">
              <a:extLst>
                <a:ext uri="{FF2B5EF4-FFF2-40B4-BE49-F238E27FC236}">
                  <a16:creationId xmlns:a16="http://schemas.microsoft.com/office/drawing/2014/main" id="{C80803DD-B44C-AADC-EFC0-8DB9096F0F40}"/>
                </a:ext>
              </a:extLst>
            </p:cNvPr>
            <p:cNvSpPr/>
            <p:nvPr/>
          </p:nvSpPr>
          <p:spPr>
            <a:xfrm rot="19415824">
              <a:off x="7880248" y="2019130"/>
              <a:ext cx="571168" cy="571168"/>
            </a:xfrm>
            <a:prstGeom prst="chevron">
              <a:avLst/>
            </a:prstGeom>
            <a:solidFill>
              <a:srgbClr val="05755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ym typeface="+mn-lt"/>
              </a:endParaRPr>
            </a:p>
          </p:txBody>
        </p:sp>
        <p:sp>
          <p:nvSpPr>
            <p:cNvPr id="61" name="燕尾形 47">
              <a:extLst>
                <a:ext uri="{FF2B5EF4-FFF2-40B4-BE49-F238E27FC236}">
                  <a16:creationId xmlns:a16="http://schemas.microsoft.com/office/drawing/2014/main" id="{2B17D399-72CA-BBD4-8673-6829188AFA8C}"/>
                </a:ext>
              </a:extLst>
            </p:cNvPr>
            <p:cNvSpPr/>
            <p:nvPr/>
          </p:nvSpPr>
          <p:spPr>
            <a:xfrm rot="2184176" flipH="1">
              <a:off x="3576703" y="2039051"/>
              <a:ext cx="571168" cy="571168"/>
            </a:xfrm>
            <a:prstGeom prst="chevron">
              <a:avLst/>
            </a:prstGeom>
            <a:solidFill>
              <a:srgbClr val="58BC4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ym typeface="+mn-lt"/>
              </a:endParaRPr>
            </a:p>
          </p:txBody>
        </p:sp>
        <p:sp>
          <p:nvSpPr>
            <p:cNvPr id="62" name="燕尾形 48">
              <a:extLst>
                <a:ext uri="{FF2B5EF4-FFF2-40B4-BE49-F238E27FC236}">
                  <a16:creationId xmlns:a16="http://schemas.microsoft.com/office/drawing/2014/main" id="{18A6ED44-6BDB-F1BE-3EF2-F70D5F1DBADF}"/>
                </a:ext>
              </a:extLst>
            </p:cNvPr>
            <p:cNvSpPr/>
            <p:nvPr/>
          </p:nvSpPr>
          <p:spPr>
            <a:xfrm rot="2184176" flipV="1">
              <a:off x="7912363" y="5189007"/>
              <a:ext cx="571168" cy="571168"/>
            </a:xfrm>
            <a:prstGeom prst="chevron">
              <a:avLst/>
            </a:prstGeom>
            <a:solidFill>
              <a:srgbClr val="58BC4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ym typeface="+mn-lt"/>
              </a:endParaRPr>
            </a:p>
          </p:txBody>
        </p:sp>
        <p:sp>
          <p:nvSpPr>
            <p:cNvPr id="63" name="燕尾形 49">
              <a:extLst>
                <a:ext uri="{FF2B5EF4-FFF2-40B4-BE49-F238E27FC236}">
                  <a16:creationId xmlns:a16="http://schemas.microsoft.com/office/drawing/2014/main" id="{3CC9F006-D7A7-6D89-F233-19A5AC3E95A3}"/>
                </a:ext>
              </a:extLst>
            </p:cNvPr>
            <p:cNvSpPr/>
            <p:nvPr/>
          </p:nvSpPr>
          <p:spPr>
            <a:xfrm rot="19415824" flipH="1" flipV="1">
              <a:off x="3582686" y="5169087"/>
              <a:ext cx="571168" cy="571168"/>
            </a:xfrm>
            <a:prstGeom prst="chevron">
              <a:avLst/>
            </a:prstGeom>
            <a:solidFill>
              <a:srgbClr val="05755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ym typeface="+mn-lt"/>
              </a:endParaRP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FA0A7E0C-001D-1AF1-27F1-04037280D7F4}"/>
              </a:ext>
            </a:extLst>
          </p:cNvPr>
          <p:cNvGrpSpPr/>
          <p:nvPr/>
        </p:nvGrpSpPr>
        <p:grpSpPr>
          <a:xfrm>
            <a:off x="8336324" y="1437891"/>
            <a:ext cx="2966425" cy="874578"/>
            <a:chOff x="283598" y="1848478"/>
            <a:chExt cx="2966425" cy="874578"/>
          </a:xfrm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D955DCDE-6DB2-704B-D1BD-66263394BD1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580F1E13-9C70-C3F6-8B4E-92571CD614BD}"/>
                </a:ext>
              </a:extLst>
            </p:cNvPr>
            <p:cNvSpPr txBox="1"/>
            <p:nvPr/>
          </p:nvSpPr>
          <p:spPr>
            <a:xfrm>
              <a:off x="283599" y="1848478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4B668CD1-31A6-ECF1-C2B7-01B41066271A}"/>
              </a:ext>
            </a:extLst>
          </p:cNvPr>
          <p:cNvGrpSpPr/>
          <p:nvPr/>
        </p:nvGrpSpPr>
        <p:grpSpPr>
          <a:xfrm>
            <a:off x="860870" y="1437891"/>
            <a:ext cx="2977972" cy="874578"/>
            <a:chOff x="283598" y="1848478"/>
            <a:chExt cx="2977972" cy="874578"/>
          </a:xfrm>
        </p:grpSpPr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96F1A523-16B7-5615-B80E-BD5718C20B1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5C6841FF-B783-D397-3B15-9E3E12F50733}"/>
                </a:ext>
              </a:extLst>
            </p:cNvPr>
            <p:cNvSpPr txBox="1"/>
            <p:nvPr/>
          </p:nvSpPr>
          <p:spPr>
            <a:xfrm>
              <a:off x="1026003" y="1848478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FC39FF08-5C7C-C743-B499-8E10B2A78FBA}"/>
              </a:ext>
            </a:extLst>
          </p:cNvPr>
          <p:cNvGrpSpPr/>
          <p:nvPr/>
        </p:nvGrpSpPr>
        <p:grpSpPr>
          <a:xfrm>
            <a:off x="8359418" y="4142779"/>
            <a:ext cx="2966425" cy="874578"/>
            <a:chOff x="283598" y="1848478"/>
            <a:chExt cx="2966425" cy="874578"/>
          </a:xfrm>
        </p:grpSpPr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A3B394CF-F9FC-915D-5B2A-376C0FCCB44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42E2EE88-90E2-1663-24E1-1DBE3336E96D}"/>
                </a:ext>
              </a:extLst>
            </p:cNvPr>
            <p:cNvSpPr txBox="1"/>
            <p:nvPr/>
          </p:nvSpPr>
          <p:spPr>
            <a:xfrm>
              <a:off x="283599" y="1848478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CF761DF4-4A1A-B8E6-AEAE-1B55A127B7AC}"/>
              </a:ext>
            </a:extLst>
          </p:cNvPr>
          <p:cNvGrpSpPr/>
          <p:nvPr/>
        </p:nvGrpSpPr>
        <p:grpSpPr>
          <a:xfrm>
            <a:off x="860870" y="4142779"/>
            <a:ext cx="2977972" cy="874578"/>
            <a:chOff x="283598" y="1848478"/>
            <a:chExt cx="2977972" cy="874578"/>
          </a:xfrm>
        </p:grpSpPr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C8A9F4E9-363B-F1A1-6749-D7717E55D93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67D1F303-2D27-8FC7-9C03-7EB59F863B00}"/>
                </a:ext>
              </a:extLst>
            </p:cNvPr>
            <p:cNvSpPr txBox="1"/>
            <p:nvPr/>
          </p:nvSpPr>
          <p:spPr>
            <a:xfrm>
              <a:off x="1026003" y="1848478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BC89895F-B7CE-E167-DC57-1800A83F3302}"/>
              </a:ext>
            </a:extLst>
          </p:cNvPr>
          <p:cNvSpPr txBox="1"/>
          <p:nvPr/>
        </p:nvSpPr>
        <p:spPr>
          <a:xfrm>
            <a:off x="1349957" y="339444"/>
            <a:ext cx="456475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单击此处添加标题文本</a:t>
            </a: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0E48E344-1F95-7A98-FB12-0516672124A0}"/>
              </a:ext>
            </a:extLst>
          </p:cNvPr>
          <p:cNvSpPr/>
          <p:nvPr/>
        </p:nvSpPr>
        <p:spPr>
          <a:xfrm rot="2300262">
            <a:off x="589704" y="271324"/>
            <a:ext cx="782646" cy="747532"/>
          </a:xfrm>
          <a:custGeom>
            <a:avLst/>
            <a:gdLst>
              <a:gd name="connsiteX0" fmla="*/ 427940 w 1277866"/>
              <a:gd name="connsiteY0" fmla="*/ 1147860 h 1220531"/>
              <a:gd name="connsiteX1" fmla="*/ 301450 w 1277866"/>
              <a:gd name="connsiteY1" fmla="*/ 1214322 h 1220531"/>
              <a:gd name="connsiteX2" fmla="*/ 224562 w 1277866"/>
              <a:gd name="connsiteY2" fmla="*/ 1158448 h 1220531"/>
              <a:gd name="connsiteX3" fmla="*/ 248752 w 1277866"/>
              <a:gd name="connsiteY3" fmla="*/ 1017623 h 1220531"/>
              <a:gd name="connsiteX4" fmla="*/ 118352 w 1277866"/>
              <a:gd name="connsiteY4" fmla="*/ 616324 h 1220531"/>
              <a:gd name="connsiteX5" fmla="*/ 16053 w 1277866"/>
              <a:gd name="connsiteY5" fmla="*/ 516631 h 1220531"/>
              <a:gd name="connsiteX6" fmla="*/ 45456 w 1277866"/>
              <a:gd name="connsiteY6" fmla="*/ 426222 h 1220531"/>
              <a:gd name="connsiteX7" fmla="*/ 186851 w 1277866"/>
              <a:gd name="connsiteY7" fmla="*/ 405697 h 1220531"/>
              <a:gd name="connsiteX8" fmla="*/ 528203 w 1277866"/>
              <a:gd name="connsiteY8" fmla="*/ 157685 h 1220531"/>
              <a:gd name="connsiteX9" fmla="*/ 591408 w 1277866"/>
              <a:gd name="connsiteY9" fmla="*/ 29566 h 1220531"/>
              <a:gd name="connsiteX10" fmla="*/ 686459 w 1277866"/>
              <a:gd name="connsiteY10" fmla="*/ 29566 h 1220531"/>
              <a:gd name="connsiteX11" fmla="*/ 749663 w 1277866"/>
              <a:gd name="connsiteY11" fmla="*/ 157685 h 1220531"/>
              <a:gd name="connsiteX12" fmla="*/ 1091015 w 1277866"/>
              <a:gd name="connsiteY12" fmla="*/ 405697 h 1220531"/>
              <a:gd name="connsiteX13" fmla="*/ 1232411 w 1277866"/>
              <a:gd name="connsiteY13" fmla="*/ 426222 h 1220531"/>
              <a:gd name="connsiteX14" fmla="*/ 1261814 w 1277866"/>
              <a:gd name="connsiteY14" fmla="*/ 516631 h 1220531"/>
              <a:gd name="connsiteX15" fmla="*/ 1159514 w 1277866"/>
              <a:gd name="connsiteY15" fmla="*/ 616324 h 1220531"/>
              <a:gd name="connsiteX16" fmla="*/ 1029114 w 1277866"/>
              <a:gd name="connsiteY16" fmla="*/ 1017623 h 1220531"/>
              <a:gd name="connsiteX17" fmla="*/ 1053304 w 1277866"/>
              <a:gd name="connsiteY17" fmla="*/ 1158448 h 1220531"/>
              <a:gd name="connsiteX18" fmla="*/ 976417 w 1277866"/>
              <a:gd name="connsiteY18" fmla="*/ 1214322 h 1220531"/>
              <a:gd name="connsiteX19" fmla="*/ 849927 w 1277866"/>
              <a:gd name="connsiteY19" fmla="*/ 1147860 h 1220531"/>
              <a:gd name="connsiteX20" fmla="*/ 427940 w 1277866"/>
              <a:gd name="connsiteY20" fmla="*/ 1147860 h 1220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77866" h="1220531">
                <a:moveTo>
                  <a:pt x="427940" y="1147860"/>
                </a:moveTo>
                <a:lnTo>
                  <a:pt x="301450" y="1214322"/>
                </a:lnTo>
                <a:cubicBezTo>
                  <a:pt x="262517" y="1234766"/>
                  <a:pt x="217068" y="1201779"/>
                  <a:pt x="224562" y="1158448"/>
                </a:cubicBezTo>
                <a:lnTo>
                  <a:pt x="248752" y="1017623"/>
                </a:lnTo>
                <a:cubicBezTo>
                  <a:pt x="274001" y="870526"/>
                  <a:pt x="225213" y="720497"/>
                  <a:pt x="118352" y="616324"/>
                </a:cubicBezTo>
                <a:lnTo>
                  <a:pt x="16053" y="516631"/>
                </a:lnTo>
                <a:cubicBezTo>
                  <a:pt x="-15387" y="485924"/>
                  <a:pt x="1962" y="432494"/>
                  <a:pt x="45456" y="426222"/>
                </a:cubicBezTo>
                <a:lnTo>
                  <a:pt x="186851" y="405697"/>
                </a:lnTo>
                <a:cubicBezTo>
                  <a:pt x="334518" y="384276"/>
                  <a:pt x="462148" y="291506"/>
                  <a:pt x="528203" y="157685"/>
                </a:cubicBezTo>
                <a:lnTo>
                  <a:pt x="591408" y="29566"/>
                </a:lnTo>
                <a:cubicBezTo>
                  <a:pt x="610874" y="-9855"/>
                  <a:pt x="667074" y="-9855"/>
                  <a:pt x="686459" y="29566"/>
                </a:cubicBezTo>
                <a:lnTo>
                  <a:pt x="749663" y="157685"/>
                </a:lnTo>
                <a:cubicBezTo>
                  <a:pt x="815718" y="291506"/>
                  <a:pt x="943348" y="384195"/>
                  <a:pt x="1091015" y="405697"/>
                </a:cubicBezTo>
                <a:lnTo>
                  <a:pt x="1232411" y="426222"/>
                </a:lnTo>
                <a:cubicBezTo>
                  <a:pt x="1275905" y="432575"/>
                  <a:pt x="1293253" y="486006"/>
                  <a:pt x="1261814" y="516631"/>
                </a:cubicBezTo>
                <a:lnTo>
                  <a:pt x="1159514" y="616324"/>
                </a:lnTo>
                <a:cubicBezTo>
                  <a:pt x="1052653" y="720497"/>
                  <a:pt x="1003946" y="870526"/>
                  <a:pt x="1029114" y="1017623"/>
                </a:cubicBezTo>
                <a:lnTo>
                  <a:pt x="1053304" y="1158448"/>
                </a:lnTo>
                <a:cubicBezTo>
                  <a:pt x="1060717" y="1201779"/>
                  <a:pt x="1015268" y="1234766"/>
                  <a:pt x="976417" y="1214322"/>
                </a:cubicBezTo>
                <a:lnTo>
                  <a:pt x="849927" y="1147860"/>
                </a:lnTo>
                <a:cubicBezTo>
                  <a:pt x="717817" y="1078465"/>
                  <a:pt x="560050" y="1078465"/>
                  <a:pt x="427940" y="1147860"/>
                </a:cubicBezTo>
                <a:close/>
              </a:path>
            </a:pathLst>
          </a:custGeom>
          <a:solidFill>
            <a:srgbClr val="58BC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5FC2C10B-D06F-3FDC-0EF6-0EB5657A01D6}"/>
              </a:ext>
            </a:extLst>
          </p:cNvPr>
          <p:cNvSpPr/>
          <p:nvPr/>
        </p:nvSpPr>
        <p:spPr>
          <a:xfrm rot="2300262">
            <a:off x="420809" y="372790"/>
            <a:ext cx="160959" cy="153737"/>
          </a:xfrm>
          <a:custGeom>
            <a:avLst/>
            <a:gdLst>
              <a:gd name="connsiteX0" fmla="*/ 427940 w 1277866"/>
              <a:gd name="connsiteY0" fmla="*/ 1147860 h 1220531"/>
              <a:gd name="connsiteX1" fmla="*/ 301450 w 1277866"/>
              <a:gd name="connsiteY1" fmla="*/ 1214322 h 1220531"/>
              <a:gd name="connsiteX2" fmla="*/ 224562 w 1277866"/>
              <a:gd name="connsiteY2" fmla="*/ 1158448 h 1220531"/>
              <a:gd name="connsiteX3" fmla="*/ 248752 w 1277866"/>
              <a:gd name="connsiteY3" fmla="*/ 1017623 h 1220531"/>
              <a:gd name="connsiteX4" fmla="*/ 118352 w 1277866"/>
              <a:gd name="connsiteY4" fmla="*/ 616324 h 1220531"/>
              <a:gd name="connsiteX5" fmla="*/ 16053 w 1277866"/>
              <a:gd name="connsiteY5" fmla="*/ 516631 h 1220531"/>
              <a:gd name="connsiteX6" fmla="*/ 45456 w 1277866"/>
              <a:gd name="connsiteY6" fmla="*/ 426222 h 1220531"/>
              <a:gd name="connsiteX7" fmla="*/ 186851 w 1277866"/>
              <a:gd name="connsiteY7" fmla="*/ 405697 h 1220531"/>
              <a:gd name="connsiteX8" fmla="*/ 528203 w 1277866"/>
              <a:gd name="connsiteY8" fmla="*/ 157685 h 1220531"/>
              <a:gd name="connsiteX9" fmla="*/ 591408 w 1277866"/>
              <a:gd name="connsiteY9" fmla="*/ 29566 h 1220531"/>
              <a:gd name="connsiteX10" fmla="*/ 686459 w 1277866"/>
              <a:gd name="connsiteY10" fmla="*/ 29566 h 1220531"/>
              <a:gd name="connsiteX11" fmla="*/ 749663 w 1277866"/>
              <a:gd name="connsiteY11" fmla="*/ 157685 h 1220531"/>
              <a:gd name="connsiteX12" fmla="*/ 1091015 w 1277866"/>
              <a:gd name="connsiteY12" fmla="*/ 405697 h 1220531"/>
              <a:gd name="connsiteX13" fmla="*/ 1232411 w 1277866"/>
              <a:gd name="connsiteY13" fmla="*/ 426222 h 1220531"/>
              <a:gd name="connsiteX14" fmla="*/ 1261814 w 1277866"/>
              <a:gd name="connsiteY14" fmla="*/ 516631 h 1220531"/>
              <a:gd name="connsiteX15" fmla="*/ 1159514 w 1277866"/>
              <a:gd name="connsiteY15" fmla="*/ 616324 h 1220531"/>
              <a:gd name="connsiteX16" fmla="*/ 1029114 w 1277866"/>
              <a:gd name="connsiteY16" fmla="*/ 1017623 h 1220531"/>
              <a:gd name="connsiteX17" fmla="*/ 1053304 w 1277866"/>
              <a:gd name="connsiteY17" fmla="*/ 1158448 h 1220531"/>
              <a:gd name="connsiteX18" fmla="*/ 976417 w 1277866"/>
              <a:gd name="connsiteY18" fmla="*/ 1214322 h 1220531"/>
              <a:gd name="connsiteX19" fmla="*/ 849927 w 1277866"/>
              <a:gd name="connsiteY19" fmla="*/ 1147860 h 1220531"/>
              <a:gd name="connsiteX20" fmla="*/ 427940 w 1277866"/>
              <a:gd name="connsiteY20" fmla="*/ 1147860 h 1220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77866" h="1220531">
                <a:moveTo>
                  <a:pt x="427940" y="1147860"/>
                </a:moveTo>
                <a:lnTo>
                  <a:pt x="301450" y="1214322"/>
                </a:lnTo>
                <a:cubicBezTo>
                  <a:pt x="262517" y="1234766"/>
                  <a:pt x="217068" y="1201779"/>
                  <a:pt x="224562" y="1158448"/>
                </a:cubicBezTo>
                <a:lnTo>
                  <a:pt x="248752" y="1017623"/>
                </a:lnTo>
                <a:cubicBezTo>
                  <a:pt x="274001" y="870526"/>
                  <a:pt x="225213" y="720497"/>
                  <a:pt x="118352" y="616324"/>
                </a:cubicBezTo>
                <a:lnTo>
                  <a:pt x="16053" y="516631"/>
                </a:lnTo>
                <a:cubicBezTo>
                  <a:pt x="-15387" y="485924"/>
                  <a:pt x="1962" y="432494"/>
                  <a:pt x="45456" y="426222"/>
                </a:cubicBezTo>
                <a:lnTo>
                  <a:pt x="186851" y="405697"/>
                </a:lnTo>
                <a:cubicBezTo>
                  <a:pt x="334518" y="384276"/>
                  <a:pt x="462148" y="291506"/>
                  <a:pt x="528203" y="157685"/>
                </a:cubicBezTo>
                <a:lnTo>
                  <a:pt x="591408" y="29566"/>
                </a:lnTo>
                <a:cubicBezTo>
                  <a:pt x="610874" y="-9855"/>
                  <a:pt x="667074" y="-9855"/>
                  <a:pt x="686459" y="29566"/>
                </a:cubicBezTo>
                <a:lnTo>
                  <a:pt x="749663" y="157685"/>
                </a:lnTo>
                <a:cubicBezTo>
                  <a:pt x="815718" y="291506"/>
                  <a:pt x="943348" y="384195"/>
                  <a:pt x="1091015" y="405697"/>
                </a:cubicBezTo>
                <a:lnTo>
                  <a:pt x="1232411" y="426222"/>
                </a:lnTo>
                <a:cubicBezTo>
                  <a:pt x="1275905" y="432575"/>
                  <a:pt x="1293253" y="486006"/>
                  <a:pt x="1261814" y="516631"/>
                </a:cubicBezTo>
                <a:lnTo>
                  <a:pt x="1159514" y="616324"/>
                </a:lnTo>
                <a:cubicBezTo>
                  <a:pt x="1052653" y="720497"/>
                  <a:pt x="1003946" y="870526"/>
                  <a:pt x="1029114" y="1017623"/>
                </a:cubicBezTo>
                <a:lnTo>
                  <a:pt x="1053304" y="1158448"/>
                </a:lnTo>
                <a:cubicBezTo>
                  <a:pt x="1060717" y="1201779"/>
                  <a:pt x="1015268" y="1234766"/>
                  <a:pt x="976417" y="1214322"/>
                </a:cubicBezTo>
                <a:lnTo>
                  <a:pt x="849927" y="1147860"/>
                </a:lnTo>
                <a:cubicBezTo>
                  <a:pt x="717817" y="1078465"/>
                  <a:pt x="560050" y="1078465"/>
                  <a:pt x="427940" y="1147860"/>
                </a:cubicBezTo>
                <a:close/>
              </a:path>
            </a:pathLst>
          </a:custGeom>
          <a:solidFill>
            <a:srgbClr val="58BC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5680B08-D955-5C30-5AE4-13F450B4A041}"/>
              </a:ext>
            </a:extLst>
          </p:cNvPr>
          <p:cNvSpPr txBox="1"/>
          <p:nvPr/>
        </p:nvSpPr>
        <p:spPr>
          <a:xfrm>
            <a:off x="633001" y="422388"/>
            <a:ext cx="5886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76" name="图形 198">
            <a:extLst>
              <a:ext uri="{FF2B5EF4-FFF2-40B4-BE49-F238E27FC236}">
                <a16:creationId xmlns:a16="http://schemas.microsoft.com/office/drawing/2014/main" id="{93CE247E-E5A4-F971-0613-0301FB512F85}"/>
              </a:ext>
            </a:extLst>
          </p:cNvPr>
          <p:cNvGrpSpPr/>
          <p:nvPr/>
        </p:nvGrpSpPr>
        <p:grpSpPr>
          <a:xfrm flipH="1">
            <a:off x="5014161" y="1999371"/>
            <a:ext cx="2448775" cy="2143408"/>
            <a:chOff x="1099507" y="3441441"/>
            <a:chExt cx="3644264" cy="3125152"/>
          </a:xfrm>
        </p:grpSpPr>
        <p:grpSp>
          <p:nvGrpSpPr>
            <p:cNvPr id="77" name="图形 198">
              <a:extLst>
                <a:ext uri="{FF2B5EF4-FFF2-40B4-BE49-F238E27FC236}">
                  <a16:creationId xmlns:a16="http://schemas.microsoft.com/office/drawing/2014/main" id="{303F97F3-959B-734C-8AB1-9E042A30681B}"/>
                </a:ext>
              </a:extLst>
            </p:cNvPr>
            <p:cNvGrpSpPr/>
            <p:nvPr/>
          </p:nvGrpSpPr>
          <p:grpSpPr>
            <a:xfrm>
              <a:off x="1857697" y="4542531"/>
              <a:ext cx="2459354" cy="1848802"/>
              <a:chOff x="1857697" y="4542531"/>
              <a:chExt cx="2459354" cy="1848802"/>
            </a:xfrm>
          </p:grpSpPr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690F162E-223C-E514-F5C8-1058DE714838}"/>
                  </a:ext>
                </a:extLst>
              </p:cNvPr>
              <p:cNvSpPr/>
              <p:nvPr/>
            </p:nvSpPr>
            <p:spPr>
              <a:xfrm>
                <a:off x="1857697" y="4542531"/>
                <a:ext cx="2459354" cy="1699259"/>
              </a:xfrm>
              <a:custGeom>
                <a:avLst/>
                <a:gdLst>
                  <a:gd name="connsiteX0" fmla="*/ 121920 w 2459354"/>
                  <a:gd name="connsiteY0" fmla="*/ 0 h 1699259"/>
                  <a:gd name="connsiteX1" fmla="*/ 2337435 w 2459354"/>
                  <a:gd name="connsiteY1" fmla="*/ 0 h 1699259"/>
                  <a:gd name="connsiteX2" fmla="*/ 2459355 w 2459354"/>
                  <a:gd name="connsiteY2" fmla="*/ 121920 h 1699259"/>
                  <a:gd name="connsiteX3" fmla="*/ 2459355 w 2459354"/>
                  <a:gd name="connsiteY3" fmla="*/ 1577340 h 1699259"/>
                  <a:gd name="connsiteX4" fmla="*/ 2337435 w 2459354"/>
                  <a:gd name="connsiteY4" fmla="*/ 1699260 h 1699259"/>
                  <a:gd name="connsiteX5" fmla="*/ 121920 w 2459354"/>
                  <a:gd name="connsiteY5" fmla="*/ 1699260 h 1699259"/>
                  <a:gd name="connsiteX6" fmla="*/ 0 w 2459354"/>
                  <a:gd name="connsiteY6" fmla="*/ 1577340 h 1699259"/>
                  <a:gd name="connsiteX7" fmla="*/ 0 w 2459354"/>
                  <a:gd name="connsiteY7" fmla="*/ 121920 h 1699259"/>
                  <a:gd name="connsiteX8" fmla="*/ 121920 w 2459354"/>
                  <a:gd name="connsiteY8" fmla="*/ 0 h 1699259"/>
                  <a:gd name="connsiteX9" fmla="*/ 121920 w 2459354"/>
                  <a:gd name="connsiteY9" fmla="*/ 0 h 1699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459354" h="1699259">
                    <a:moveTo>
                      <a:pt x="121920" y="0"/>
                    </a:moveTo>
                    <a:lnTo>
                      <a:pt x="2337435" y="0"/>
                    </a:lnTo>
                    <a:cubicBezTo>
                      <a:pt x="2404110" y="0"/>
                      <a:pt x="2459355" y="55245"/>
                      <a:pt x="2459355" y="121920"/>
                    </a:cubicBezTo>
                    <a:lnTo>
                      <a:pt x="2459355" y="1577340"/>
                    </a:lnTo>
                    <a:cubicBezTo>
                      <a:pt x="2459355" y="1644015"/>
                      <a:pt x="2404110" y="1699260"/>
                      <a:pt x="2337435" y="1699260"/>
                    </a:cubicBezTo>
                    <a:lnTo>
                      <a:pt x="121920" y="1699260"/>
                    </a:lnTo>
                    <a:cubicBezTo>
                      <a:pt x="55245" y="1699260"/>
                      <a:pt x="0" y="1644015"/>
                      <a:pt x="0" y="1577340"/>
                    </a:cubicBezTo>
                    <a:lnTo>
                      <a:pt x="0" y="121920"/>
                    </a:lnTo>
                    <a:cubicBezTo>
                      <a:pt x="0" y="55245"/>
                      <a:pt x="55245" y="0"/>
                      <a:pt x="121920" y="0"/>
                    </a:cubicBezTo>
                    <a:lnTo>
                      <a:pt x="121920" y="0"/>
                    </a:lnTo>
                    <a:close/>
                  </a:path>
                </a:pathLst>
              </a:custGeom>
              <a:solidFill>
                <a:srgbClr val="05755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AF7FA643-7894-5C43-2AF7-77F3E7419CCB}"/>
                  </a:ext>
                </a:extLst>
              </p:cNvPr>
              <p:cNvSpPr/>
              <p:nvPr/>
            </p:nvSpPr>
            <p:spPr>
              <a:xfrm>
                <a:off x="2761619" y="6321800"/>
                <a:ext cx="650557" cy="69532"/>
              </a:xfrm>
              <a:custGeom>
                <a:avLst/>
                <a:gdLst>
                  <a:gd name="connsiteX0" fmla="*/ 35242 w 650557"/>
                  <a:gd name="connsiteY0" fmla="*/ 0 h 69532"/>
                  <a:gd name="connsiteX1" fmla="*/ 615315 w 650557"/>
                  <a:gd name="connsiteY1" fmla="*/ 0 h 69532"/>
                  <a:gd name="connsiteX2" fmla="*/ 650558 w 650557"/>
                  <a:gd name="connsiteY2" fmla="*/ 35243 h 69532"/>
                  <a:gd name="connsiteX3" fmla="*/ 650558 w 650557"/>
                  <a:gd name="connsiteY3" fmla="*/ 35243 h 69532"/>
                  <a:gd name="connsiteX4" fmla="*/ 615315 w 650557"/>
                  <a:gd name="connsiteY4" fmla="*/ 69533 h 69532"/>
                  <a:gd name="connsiteX5" fmla="*/ 35242 w 650557"/>
                  <a:gd name="connsiteY5" fmla="*/ 69533 h 69532"/>
                  <a:gd name="connsiteX6" fmla="*/ 0 w 650557"/>
                  <a:gd name="connsiteY6" fmla="*/ 35243 h 69532"/>
                  <a:gd name="connsiteX7" fmla="*/ 0 w 650557"/>
                  <a:gd name="connsiteY7" fmla="*/ 35243 h 69532"/>
                  <a:gd name="connsiteX8" fmla="*/ 35242 w 650557"/>
                  <a:gd name="connsiteY8" fmla="*/ 0 h 69532"/>
                  <a:gd name="connsiteX9" fmla="*/ 35242 w 650557"/>
                  <a:gd name="connsiteY9" fmla="*/ 0 h 69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50557" h="69532">
                    <a:moveTo>
                      <a:pt x="35242" y="0"/>
                    </a:moveTo>
                    <a:lnTo>
                      <a:pt x="615315" y="0"/>
                    </a:lnTo>
                    <a:cubicBezTo>
                      <a:pt x="634365" y="0"/>
                      <a:pt x="650558" y="16193"/>
                      <a:pt x="650558" y="35243"/>
                    </a:cubicBezTo>
                    <a:lnTo>
                      <a:pt x="650558" y="35243"/>
                    </a:lnTo>
                    <a:cubicBezTo>
                      <a:pt x="650558" y="54293"/>
                      <a:pt x="634365" y="69533"/>
                      <a:pt x="615315" y="69533"/>
                    </a:cubicBezTo>
                    <a:lnTo>
                      <a:pt x="35242" y="69533"/>
                    </a:lnTo>
                    <a:cubicBezTo>
                      <a:pt x="16192" y="69533"/>
                      <a:pt x="0" y="54293"/>
                      <a:pt x="0" y="35243"/>
                    </a:cubicBezTo>
                    <a:lnTo>
                      <a:pt x="0" y="35243"/>
                    </a:lnTo>
                    <a:cubicBezTo>
                      <a:pt x="953" y="16193"/>
                      <a:pt x="16192" y="0"/>
                      <a:pt x="35242" y="0"/>
                    </a:cubicBezTo>
                    <a:lnTo>
                      <a:pt x="35242" y="0"/>
                    </a:lnTo>
                    <a:close/>
                  </a:path>
                </a:pathLst>
              </a:custGeom>
              <a:solidFill>
                <a:srgbClr val="05755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E1F21696-F2B0-9BE5-1AD5-F499A4983C83}"/>
                  </a:ext>
                </a:extLst>
              </p:cNvPr>
              <p:cNvSpPr/>
              <p:nvPr/>
            </p:nvSpPr>
            <p:spPr>
              <a:xfrm>
                <a:off x="3045465" y="6219883"/>
                <a:ext cx="82867" cy="138112"/>
              </a:xfrm>
              <a:custGeom>
                <a:avLst/>
                <a:gdLst>
                  <a:gd name="connsiteX0" fmla="*/ 41910 w 82867"/>
                  <a:gd name="connsiteY0" fmla="*/ 0 h 138112"/>
                  <a:gd name="connsiteX1" fmla="*/ 41910 w 82867"/>
                  <a:gd name="connsiteY1" fmla="*/ 0 h 138112"/>
                  <a:gd name="connsiteX2" fmla="*/ 82868 w 82867"/>
                  <a:gd name="connsiteY2" fmla="*/ 40957 h 138112"/>
                  <a:gd name="connsiteX3" fmla="*/ 82868 w 82867"/>
                  <a:gd name="connsiteY3" fmla="*/ 97155 h 138112"/>
                  <a:gd name="connsiteX4" fmla="*/ 41910 w 82867"/>
                  <a:gd name="connsiteY4" fmla="*/ 138113 h 138112"/>
                  <a:gd name="connsiteX5" fmla="*/ 41910 w 82867"/>
                  <a:gd name="connsiteY5" fmla="*/ 138113 h 138112"/>
                  <a:gd name="connsiteX6" fmla="*/ 0 w 82867"/>
                  <a:gd name="connsiteY6" fmla="*/ 97155 h 138112"/>
                  <a:gd name="connsiteX7" fmla="*/ 0 w 82867"/>
                  <a:gd name="connsiteY7" fmla="*/ 40957 h 138112"/>
                  <a:gd name="connsiteX8" fmla="*/ 41910 w 82867"/>
                  <a:gd name="connsiteY8" fmla="*/ 0 h 138112"/>
                  <a:gd name="connsiteX9" fmla="*/ 41910 w 82867"/>
                  <a:gd name="connsiteY9" fmla="*/ 0 h 138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2867" h="138112">
                    <a:moveTo>
                      <a:pt x="41910" y="0"/>
                    </a:moveTo>
                    <a:lnTo>
                      <a:pt x="41910" y="0"/>
                    </a:lnTo>
                    <a:cubicBezTo>
                      <a:pt x="64770" y="0"/>
                      <a:pt x="82868" y="18097"/>
                      <a:pt x="82868" y="40957"/>
                    </a:cubicBezTo>
                    <a:lnTo>
                      <a:pt x="82868" y="97155"/>
                    </a:lnTo>
                    <a:cubicBezTo>
                      <a:pt x="82868" y="120015"/>
                      <a:pt x="64770" y="138113"/>
                      <a:pt x="41910" y="138113"/>
                    </a:cubicBezTo>
                    <a:lnTo>
                      <a:pt x="41910" y="138113"/>
                    </a:lnTo>
                    <a:cubicBezTo>
                      <a:pt x="19050" y="138113"/>
                      <a:pt x="0" y="120015"/>
                      <a:pt x="0" y="97155"/>
                    </a:cubicBezTo>
                    <a:lnTo>
                      <a:pt x="0" y="40957"/>
                    </a:lnTo>
                    <a:cubicBezTo>
                      <a:pt x="953" y="18097"/>
                      <a:pt x="19050" y="0"/>
                      <a:pt x="41910" y="0"/>
                    </a:cubicBezTo>
                    <a:lnTo>
                      <a:pt x="41910" y="0"/>
                    </a:lnTo>
                    <a:close/>
                  </a:path>
                </a:pathLst>
              </a:custGeom>
              <a:solidFill>
                <a:srgbClr val="05755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4B4ED320-EEE9-9A46-7B61-F459C36362FE}"/>
                  </a:ext>
                </a:extLst>
              </p:cNvPr>
              <p:cNvSpPr/>
              <p:nvPr/>
            </p:nvSpPr>
            <p:spPr>
              <a:xfrm>
                <a:off x="1941517" y="4626351"/>
                <a:ext cx="2290762" cy="1532572"/>
              </a:xfrm>
              <a:custGeom>
                <a:avLst/>
                <a:gdLst>
                  <a:gd name="connsiteX0" fmla="*/ 72390 w 2290762"/>
                  <a:gd name="connsiteY0" fmla="*/ 0 h 1532572"/>
                  <a:gd name="connsiteX1" fmla="*/ 2218373 w 2290762"/>
                  <a:gd name="connsiteY1" fmla="*/ 0 h 1532572"/>
                  <a:gd name="connsiteX2" fmla="*/ 2290763 w 2290762"/>
                  <a:gd name="connsiteY2" fmla="*/ 71438 h 1532572"/>
                  <a:gd name="connsiteX3" fmla="*/ 2290763 w 2290762"/>
                  <a:gd name="connsiteY3" fmla="*/ 1460183 h 1532572"/>
                  <a:gd name="connsiteX4" fmla="*/ 2218373 w 2290762"/>
                  <a:gd name="connsiteY4" fmla="*/ 1532573 h 1532572"/>
                  <a:gd name="connsiteX5" fmla="*/ 72390 w 2290762"/>
                  <a:gd name="connsiteY5" fmla="*/ 1532573 h 1532572"/>
                  <a:gd name="connsiteX6" fmla="*/ 0 w 2290762"/>
                  <a:gd name="connsiteY6" fmla="*/ 1460183 h 1532572"/>
                  <a:gd name="connsiteX7" fmla="*/ 0 w 2290762"/>
                  <a:gd name="connsiteY7" fmla="*/ 71438 h 1532572"/>
                  <a:gd name="connsiteX8" fmla="*/ 72390 w 2290762"/>
                  <a:gd name="connsiteY8" fmla="*/ 0 h 1532572"/>
                  <a:gd name="connsiteX9" fmla="*/ 72390 w 2290762"/>
                  <a:gd name="connsiteY9" fmla="*/ 0 h 1532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90762" h="1532572">
                    <a:moveTo>
                      <a:pt x="72390" y="0"/>
                    </a:moveTo>
                    <a:lnTo>
                      <a:pt x="2218373" y="0"/>
                    </a:lnTo>
                    <a:cubicBezTo>
                      <a:pt x="2258378" y="0"/>
                      <a:pt x="2290763" y="32385"/>
                      <a:pt x="2290763" y="71438"/>
                    </a:cubicBezTo>
                    <a:lnTo>
                      <a:pt x="2290763" y="1460183"/>
                    </a:lnTo>
                    <a:cubicBezTo>
                      <a:pt x="2290763" y="1499235"/>
                      <a:pt x="2258378" y="1532573"/>
                      <a:pt x="2218373" y="1532573"/>
                    </a:cubicBezTo>
                    <a:lnTo>
                      <a:pt x="72390" y="1532573"/>
                    </a:lnTo>
                    <a:cubicBezTo>
                      <a:pt x="33338" y="1532573"/>
                      <a:pt x="0" y="1500187"/>
                      <a:pt x="0" y="1460183"/>
                    </a:cubicBezTo>
                    <a:lnTo>
                      <a:pt x="0" y="71438"/>
                    </a:lnTo>
                    <a:cubicBezTo>
                      <a:pt x="952" y="32385"/>
                      <a:pt x="33338" y="0"/>
                      <a:pt x="72390" y="0"/>
                    </a:cubicBezTo>
                    <a:lnTo>
                      <a:pt x="72390" y="0"/>
                    </a:lnTo>
                    <a:close/>
                  </a:path>
                </a:pathLst>
              </a:custGeom>
              <a:solidFill>
                <a:srgbClr val="D2D2D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0D199F7A-D5C3-5FC9-C4E8-D7682822CC77}"/>
                  </a:ext>
                </a:extLst>
              </p:cNvPr>
              <p:cNvSpPr/>
              <p:nvPr/>
            </p:nvSpPr>
            <p:spPr>
              <a:xfrm>
                <a:off x="3087374" y="4626351"/>
                <a:ext cx="1144905" cy="1532572"/>
              </a:xfrm>
              <a:custGeom>
                <a:avLst/>
                <a:gdLst>
                  <a:gd name="connsiteX0" fmla="*/ 60008 w 1144905"/>
                  <a:gd name="connsiteY0" fmla="*/ 0 h 1532572"/>
                  <a:gd name="connsiteX1" fmla="*/ 1072515 w 1144905"/>
                  <a:gd name="connsiteY1" fmla="*/ 0 h 1532572"/>
                  <a:gd name="connsiteX2" fmla="*/ 1144905 w 1144905"/>
                  <a:gd name="connsiteY2" fmla="*/ 71438 h 1532572"/>
                  <a:gd name="connsiteX3" fmla="*/ 1144905 w 1144905"/>
                  <a:gd name="connsiteY3" fmla="*/ 1460183 h 1532572"/>
                  <a:gd name="connsiteX4" fmla="*/ 1072515 w 1144905"/>
                  <a:gd name="connsiteY4" fmla="*/ 1532573 h 1532572"/>
                  <a:gd name="connsiteX5" fmla="*/ 60008 w 1144905"/>
                  <a:gd name="connsiteY5" fmla="*/ 1532573 h 1532572"/>
                  <a:gd name="connsiteX6" fmla="*/ 0 w 1144905"/>
                  <a:gd name="connsiteY6" fmla="*/ 1472565 h 1532572"/>
                  <a:gd name="connsiteX7" fmla="*/ 0 w 1144905"/>
                  <a:gd name="connsiteY7" fmla="*/ 60008 h 1532572"/>
                  <a:gd name="connsiteX8" fmla="*/ 60008 w 1144905"/>
                  <a:gd name="connsiteY8" fmla="*/ 0 h 1532572"/>
                  <a:gd name="connsiteX9" fmla="*/ 60008 w 1144905"/>
                  <a:gd name="connsiteY9" fmla="*/ 0 h 1532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44905" h="1532572">
                    <a:moveTo>
                      <a:pt x="60008" y="0"/>
                    </a:moveTo>
                    <a:lnTo>
                      <a:pt x="1072515" y="0"/>
                    </a:lnTo>
                    <a:cubicBezTo>
                      <a:pt x="1112520" y="0"/>
                      <a:pt x="1144905" y="32385"/>
                      <a:pt x="1144905" y="71438"/>
                    </a:cubicBezTo>
                    <a:lnTo>
                      <a:pt x="1144905" y="1460183"/>
                    </a:lnTo>
                    <a:cubicBezTo>
                      <a:pt x="1144905" y="1499235"/>
                      <a:pt x="1112520" y="1532573"/>
                      <a:pt x="1072515" y="1532573"/>
                    </a:cubicBezTo>
                    <a:lnTo>
                      <a:pt x="60008" y="1532573"/>
                    </a:lnTo>
                    <a:cubicBezTo>
                      <a:pt x="26670" y="1532573"/>
                      <a:pt x="0" y="1504950"/>
                      <a:pt x="0" y="1472565"/>
                    </a:cubicBezTo>
                    <a:lnTo>
                      <a:pt x="0" y="60008"/>
                    </a:lnTo>
                    <a:cubicBezTo>
                      <a:pt x="0" y="26670"/>
                      <a:pt x="27622" y="0"/>
                      <a:pt x="60008" y="0"/>
                    </a:cubicBezTo>
                    <a:lnTo>
                      <a:pt x="60008" y="0"/>
                    </a:lnTo>
                    <a:close/>
                  </a:path>
                </a:pathLst>
              </a:custGeom>
              <a:solidFill>
                <a:srgbClr val="E9E9E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8" name="图形 198">
              <a:extLst>
                <a:ext uri="{FF2B5EF4-FFF2-40B4-BE49-F238E27FC236}">
                  <a16:creationId xmlns:a16="http://schemas.microsoft.com/office/drawing/2014/main" id="{9271136C-92CD-44D4-A042-4CB4BEC12DB7}"/>
                </a:ext>
              </a:extLst>
            </p:cNvPr>
            <p:cNvGrpSpPr/>
            <p:nvPr/>
          </p:nvGrpSpPr>
          <p:grpSpPr>
            <a:xfrm>
              <a:off x="1968187" y="3441441"/>
              <a:ext cx="2327909" cy="1361122"/>
              <a:chOff x="1968187" y="3441441"/>
              <a:chExt cx="2327909" cy="1361122"/>
            </a:xfrm>
          </p:grpSpPr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E1C00E6B-B3C0-AE41-FAC4-5B6130021C66}"/>
                  </a:ext>
                </a:extLst>
              </p:cNvPr>
              <p:cNvSpPr/>
              <p:nvPr/>
            </p:nvSpPr>
            <p:spPr>
              <a:xfrm>
                <a:off x="2388229" y="3941418"/>
                <a:ext cx="1398280" cy="828759"/>
              </a:xfrm>
              <a:custGeom>
                <a:avLst/>
                <a:gdLst>
                  <a:gd name="connsiteX0" fmla="*/ 144790 w 1398280"/>
                  <a:gd name="connsiteY0" fmla="*/ 1037 h 828759"/>
                  <a:gd name="connsiteX1" fmla="*/ 699145 w 1398280"/>
                  <a:gd name="connsiteY1" fmla="*/ 66760 h 828759"/>
                  <a:gd name="connsiteX2" fmla="*/ 1253500 w 1398280"/>
                  <a:gd name="connsiteY2" fmla="*/ 1037 h 828759"/>
                  <a:gd name="connsiteX3" fmla="*/ 1398280 w 1398280"/>
                  <a:gd name="connsiteY3" fmla="*/ 128672 h 828759"/>
                  <a:gd name="connsiteX4" fmla="*/ 1398280 w 1398280"/>
                  <a:gd name="connsiteY4" fmla="*/ 543010 h 828759"/>
                  <a:gd name="connsiteX5" fmla="*/ 1253500 w 1398280"/>
                  <a:gd name="connsiteY5" fmla="*/ 704935 h 828759"/>
                  <a:gd name="connsiteX6" fmla="*/ 699145 w 1398280"/>
                  <a:gd name="connsiteY6" fmla="*/ 828760 h 828759"/>
                  <a:gd name="connsiteX7" fmla="*/ 144790 w 1398280"/>
                  <a:gd name="connsiteY7" fmla="*/ 704935 h 828759"/>
                  <a:gd name="connsiteX8" fmla="*/ 10 w 1398280"/>
                  <a:gd name="connsiteY8" fmla="*/ 543010 h 828759"/>
                  <a:gd name="connsiteX9" fmla="*/ 10 w 1398280"/>
                  <a:gd name="connsiteY9" fmla="*/ 128672 h 828759"/>
                  <a:gd name="connsiteX10" fmla="*/ 144790 w 1398280"/>
                  <a:gd name="connsiteY10" fmla="*/ 1037 h 828759"/>
                  <a:gd name="connsiteX11" fmla="*/ 144790 w 1398280"/>
                  <a:gd name="connsiteY11" fmla="*/ 1037 h 828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398280" h="828759">
                    <a:moveTo>
                      <a:pt x="144790" y="1037"/>
                    </a:moveTo>
                    <a:lnTo>
                      <a:pt x="699145" y="66760"/>
                    </a:lnTo>
                    <a:lnTo>
                      <a:pt x="1253500" y="1037"/>
                    </a:lnTo>
                    <a:cubicBezTo>
                      <a:pt x="1333510" y="-8488"/>
                      <a:pt x="1398280" y="48662"/>
                      <a:pt x="1398280" y="128672"/>
                    </a:cubicBezTo>
                    <a:lnTo>
                      <a:pt x="1398280" y="543010"/>
                    </a:lnTo>
                    <a:cubicBezTo>
                      <a:pt x="1398280" y="623020"/>
                      <a:pt x="1331605" y="687790"/>
                      <a:pt x="1253500" y="704935"/>
                    </a:cubicBezTo>
                    <a:lnTo>
                      <a:pt x="699145" y="828760"/>
                    </a:lnTo>
                    <a:lnTo>
                      <a:pt x="144790" y="704935"/>
                    </a:lnTo>
                    <a:cubicBezTo>
                      <a:pt x="66685" y="687790"/>
                      <a:pt x="10" y="623020"/>
                      <a:pt x="10" y="543010"/>
                    </a:cubicBezTo>
                    <a:lnTo>
                      <a:pt x="10" y="128672"/>
                    </a:lnTo>
                    <a:cubicBezTo>
                      <a:pt x="-942" y="48662"/>
                      <a:pt x="64780" y="-8488"/>
                      <a:pt x="144790" y="1037"/>
                    </a:cubicBezTo>
                    <a:lnTo>
                      <a:pt x="144790" y="1037"/>
                    </a:lnTo>
                    <a:close/>
                  </a:path>
                </a:pathLst>
              </a:custGeom>
              <a:solidFill>
                <a:srgbClr val="3333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A78D09CE-6423-5737-07BA-0CC13D552D6B}"/>
                  </a:ext>
                </a:extLst>
              </p:cNvPr>
              <p:cNvSpPr/>
              <p:nvPr/>
            </p:nvSpPr>
            <p:spPr>
              <a:xfrm>
                <a:off x="3087374" y="3941418"/>
                <a:ext cx="699134" cy="828759"/>
              </a:xfrm>
              <a:custGeom>
                <a:avLst/>
                <a:gdLst>
                  <a:gd name="connsiteX0" fmla="*/ 0 w 699134"/>
                  <a:gd name="connsiteY0" fmla="*/ 66760 h 828759"/>
                  <a:gd name="connsiteX1" fmla="*/ 554355 w 699134"/>
                  <a:gd name="connsiteY1" fmla="*/ 1037 h 828759"/>
                  <a:gd name="connsiteX2" fmla="*/ 699135 w 699134"/>
                  <a:gd name="connsiteY2" fmla="*/ 128672 h 828759"/>
                  <a:gd name="connsiteX3" fmla="*/ 699135 w 699134"/>
                  <a:gd name="connsiteY3" fmla="*/ 543010 h 828759"/>
                  <a:gd name="connsiteX4" fmla="*/ 554355 w 699134"/>
                  <a:gd name="connsiteY4" fmla="*/ 704935 h 828759"/>
                  <a:gd name="connsiteX5" fmla="*/ 0 w 699134"/>
                  <a:gd name="connsiteY5" fmla="*/ 828760 h 828759"/>
                  <a:gd name="connsiteX6" fmla="*/ 0 w 699134"/>
                  <a:gd name="connsiteY6" fmla="*/ 66760 h 828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99134" h="828759">
                    <a:moveTo>
                      <a:pt x="0" y="66760"/>
                    </a:moveTo>
                    <a:lnTo>
                      <a:pt x="554355" y="1037"/>
                    </a:lnTo>
                    <a:cubicBezTo>
                      <a:pt x="634365" y="-8488"/>
                      <a:pt x="699135" y="48662"/>
                      <a:pt x="699135" y="128672"/>
                    </a:cubicBezTo>
                    <a:lnTo>
                      <a:pt x="699135" y="543010"/>
                    </a:lnTo>
                    <a:cubicBezTo>
                      <a:pt x="699135" y="623020"/>
                      <a:pt x="632460" y="687790"/>
                      <a:pt x="554355" y="704935"/>
                    </a:cubicBezTo>
                    <a:lnTo>
                      <a:pt x="0" y="828760"/>
                    </a:lnTo>
                    <a:lnTo>
                      <a:pt x="0" y="66760"/>
                    </a:lnTo>
                    <a:close/>
                  </a:path>
                </a:pathLst>
              </a:custGeom>
              <a:solidFill>
                <a:srgbClr val="29292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6A5C9721-CEEE-CE72-E7F7-4592A91987C5}"/>
                  </a:ext>
                </a:extLst>
              </p:cNvPr>
              <p:cNvSpPr/>
              <p:nvPr/>
            </p:nvSpPr>
            <p:spPr>
              <a:xfrm>
                <a:off x="1968187" y="3866256"/>
                <a:ext cx="2238375" cy="498157"/>
              </a:xfrm>
              <a:custGeom>
                <a:avLst/>
                <a:gdLst>
                  <a:gd name="connsiteX0" fmla="*/ 2074545 w 2238375"/>
                  <a:gd name="connsiteY0" fmla="*/ 12383 h 498157"/>
                  <a:gd name="connsiteX1" fmla="*/ 2238375 w 2238375"/>
                  <a:gd name="connsiteY1" fmla="*/ 0 h 498157"/>
                  <a:gd name="connsiteX2" fmla="*/ 2238375 w 2238375"/>
                  <a:gd name="connsiteY2" fmla="*/ 74295 h 498157"/>
                  <a:gd name="connsiteX3" fmla="*/ 1119188 w 2238375"/>
                  <a:gd name="connsiteY3" fmla="*/ 498158 h 498157"/>
                  <a:gd name="connsiteX4" fmla="*/ 0 w 2238375"/>
                  <a:gd name="connsiteY4" fmla="*/ 74295 h 498157"/>
                  <a:gd name="connsiteX5" fmla="*/ 0 w 2238375"/>
                  <a:gd name="connsiteY5" fmla="*/ 0 h 498157"/>
                  <a:gd name="connsiteX6" fmla="*/ 129540 w 2238375"/>
                  <a:gd name="connsiteY6" fmla="*/ 24765 h 498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38375" h="498157">
                    <a:moveTo>
                      <a:pt x="2074545" y="12383"/>
                    </a:moveTo>
                    <a:lnTo>
                      <a:pt x="2238375" y="0"/>
                    </a:lnTo>
                    <a:lnTo>
                      <a:pt x="2238375" y="74295"/>
                    </a:lnTo>
                    <a:lnTo>
                      <a:pt x="1119188" y="498158"/>
                    </a:lnTo>
                    <a:lnTo>
                      <a:pt x="0" y="74295"/>
                    </a:lnTo>
                    <a:lnTo>
                      <a:pt x="0" y="0"/>
                    </a:lnTo>
                    <a:lnTo>
                      <a:pt x="129540" y="24765"/>
                    </a:lnTo>
                    <a:close/>
                  </a:path>
                </a:pathLst>
              </a:custGeom>
              <a:solidFill>
                <a:srgbClr val="01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CC74751A-65ED-EDE0-80AF-C025CEFCFBDC}"/>
                  </a:ext>
                </a:extLst>
              </p:cNvPr>
              <p:cNvSpPr/>
              <p:nvPr/>
            </p:nvSpPr>
            <p:spPr>
              <a:xfrm>
                <a:off x="1968187" y="3441441"/>
                <a:ext cx="2238375" cy="848677"/>
              </a:xfrm>
              <a:custGeom>
                <a:avLst/>
                <a:gdLst>
                  <a:gd name="connsiteX0" fmla="*/ 1119188 w 2238375"/>
                  <a:gd name="connsiteY0" fmla="*/ 0 h 848677"/>
                  <a:gd name="connsiteX1" fmla="*/ 2238375 w 2238375"/>
                  <a:gd name="connsiteY1" fmla="*/ 424815 h 848677"/>
                  <a:gd name="connsiteX2" fmla="*/ 1119188 w 2238375"/>
                  <a:gd name="connsiteY2" fmla="*/ 848678 h 848677"/>
                  <a:gd name="connsiteX3" fmla="*/ 0 w 2238375"/>
                  <a:gd name="connsiteY3" fmla="*/ 424815 h 848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38375" h="848677">
                    <a:moveTo>
                      <a:pt x="1119188" y="0"/>
                    </a:moveTo>
                    <a:lnTo>
                      <a:pt x="2238375" y="424815"/>
                    </a:lnTo>
                    <a:lnTo>
                      <a:pt x="1119188" y="848678"/>
                    </a:lnTo>
                    <a:lnTo>
                      <a:pt x="0" y="424815"/>
                    </a:lnTo>
                    <a:close/>
                  </a:path>
                </a:pathLst>
              </a:custGeom>
              <a:solidFill>
                <a:srgbClr val="32323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420D16C8-8859-6828-3C01-CAD7962953E8}"/>
                  </a:ext>
                </a:extLst>
              </p:cNvPr>
              <p:cNvSpPr/>
              <p:nvPr/>
            </p:nvSpPr>
            <p:spPr>
              <a:xfrm>
                <a:off x="3039749" y="3832918"/>
                <a:ext cx="1166812" cy="598170"/>
              </a:xfrm>
              <a:custGeom>
                <a:avLst/>
                <a:gdLst>
                  <a:gd name="connsiteX0" fmla="*/ 1166813 w 1166812"/>
                  <a:gd name="connsiteY0" fmla="*/ 0 h 598170"/>
                  <a:gd name="connsiteX1" fmla="*/ 1105853 w 1166812"/>
                  <a:gd name="connsiteY1" fmla="*/ 0 h 598170"/>
                  <a:gd name="connsiteX2" fmla="*/ 66675 w 1166812"/>
                  <a:gd name="connsiteY2" fmla="*/ 0 h 598170"/>
                  <a:gd name="connsiteX3" fmla="*/ 0 w 1166812"/>
                  <a:gd name="connsiteY3" fmla="*/ 39053 h 598170"/>
                  <a:gd name="connsiteX4" fmla="*/ 71438 w 1166812"/>
                  <a:gd name="connsiteY4" fmla="*/ 78105 h 598170"/>
                  <a:gd name="connsiteX5" fmla="*/ 1105853 w 1166812"/>
                  <a:gd name="connsiteY5" fmla="*/ 78105 h 598170"/>
                  <a:gd name="connsiteX6" fmla="*/ 1105853 w 1166812"/>
                  <a:gd name="connsiteY6" fmla="*/ 598170 h 598170"/>
                  <a:gd name="connsiteX7" fmla="*/ 1166813 w 1166812"/>
                  <a:gd name="connsiteY7" fmla="*/ 598170 h 598170"/>
                  <a:gd name="connsiteX8" fmla="*/ 1166813 w 1166812"/>
                  <a:gd name="connsiteY8" fmla="*/ 78105 h 598170"/>
                  <a:gd name="connsiteX9" fmla="*/ 1166813 w 1166812"/>
                  <a:gd name="connsiteY9" fmla="*/ 0 h 5981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66812" h="598170">
                    <a:moveTo>
                      <a:pt x="1166813" y="0"/>
                    </a:moveTo>
                    <a:lnTo>
                      <a:pt x="1105853" y="0"/>
                    </a:lnTo>
                    <a:lnTo>
                      <a:pt x="66675" y="0"/>
                    </a:lnTo>
                    <a:cubicBezTo>
                      <a:pt x="41910" y="0"/>
                      <a:pt x="0" y="0"/>
                      <a:pt x="0" y="39053"/>
                    </a:cubicBezTo>
                    <a:cubicBezTo>
                      <a:pt x="0" y="80010"/>
                      <a:pt x="45720" y="78105"/>
                      <a:pt x="71438" y="78105"/>
                    </a:cubicBezTo>
                    <a:lnTo>
                      <a:pt x="1105853" y="78105"/>
                    </a:lnTo>
                    <a:lnTo>
                      <a:pt x="1105853" y="598170"/>
                    </a:lnTo>
                    <a:lnTo>
                      <a:pt x="1166813" y="598170"/>
                    </a:lnTo>
                    <a:lnTo>
                      <a:pt x="1166813" y="78105"/>
                    </a:lnTo>
                    <a:lnTo>
                      <a:pt x="1166813" y="0"/>
                    </a:lnTo>
                    <a:close/>
                  </a:path>
                </a:pathLst>
              </a:custGeom>
              <a:solidFill>
                <a:srgbClr val="F7872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393DCC0D-B634-31FC-062D-873B1BC63AAA}"/>
                  </a:ext>
                </a:extLst>
              </p:cNvPr>
              <p:cNvSpPr/>
              <p:nvPr/>
            </p:nvSpPr>
            <p:spPr>
              <a:xfrm>
                <a:off x="4056067" y="4450138"/>
                <a:ext cx="240029" cy="352425"/>
              </a:xfrm>
              <a:custGeom>
                <a:avLst/>
                <a:gdLst>
                  <a:gd name="connsiteX0" fmla="*/ 75247 w 240029"/>
                  <a:gd name="connsiteY0" fmla="*/ 0 h 352425"/>
                  <a:gd name="connsiteX1" fmla="*/ 120015 w 240029"/>
                  <a:gd name="connsiteY1" fmla="*/ 10477 h 352425"/>
                  <a:gd name="connsiteX2" fmla="*/ 164782 w 240029"/>
                  <a:gd name="connsiteY2" fmla="*/ 0 h 352425"/>
                  <a:gd name="connsiteX3" fmla="*/ 240030 w 240029"/>
                  <a:gd name="connsiteY3" fmla="*/ 334327 h 352425"/>
                  <a:gd name="connsiteX4" fmla="*/ 187642 w 240029"/>
                  <a:gd name="connsiteY4" fmla="*/ 286702 h 352425"/>
                  <a:gd name="connsiteX5" fmla="*/ 160020 w 240029"/>
                  <a:gd name="connsiteY5" fmla="*/ 352425 h 352425"/>
                  <a:gd name="connsiteX6" fmla="*/ 120015 w 240029"/>
                  <a:gd name="connsiteY6" fmla="*/ 175260 h 352425"/>
                  <a:gd name="connsiteX7" fmla="*/ 80010 w 240029"/>
                  <a:gd name="connsiteY7" fmla="*/ 352425 h 352425"/>
                  <a:gd name="connsiteX8" fmla="*/ 52388 w 240029"/>
                  <a:gd name="connsiteY8" fmla="*/ 286702 h 352425"/>
                  <a:gd name="connsiteX9" fmla="*/ 0 w 240029"/>
                  <a:gd name="connsiteY9" fmla="*/ 334327 h 352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40029" h="352425">
                    <a:moveTo>
                      <a:pt x="75247" y="0"/>
                    </a:moveTo>
                    <a:lnTo>
                      <a:pt x="120015" y="10477"/>
                    </a:lnTo>
                    <a:lnTo>
                      <a:pt x="164782" y="0"/>
                    </a:lnTo>
                    <a:lnTo>
                      <a:pt x="240030" y="334327"/>
                    </a:lnTo>
                    <a:lnTo>
                      <a:pt x="187642" y="286702"/>
                    </a:lnTo>
                    <a:lnTo>
                      <a:pt x="160020" y="352425"/>
                    </a:lnTo>
                    <a:lnTo>
                      <a:pt x="120015" y="175260"/>
                    </a:lnTo>
                    <a:lnTo>
                      <a:pt x="80010" y="352425"/>
                    </a:lnTo>
                    <a:lnTo>
                      <a:pt x="52388" y="286702"/>
                    </a:lnTo>
                    <a:lnTo>
                      <a:pt x="0" y="334327"/>
                    </a:lnTo>
                    <a:close/>
                  </a:path>
                </a:pathLst>
              </a:custGeom>
              <a:solidFill>
                <a:srgbClr val="F7872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D37CC680-C88F-93D8-253D-6EDA51057E11}"/>
                  </a:ext>
                </a:extLst>
              </p:cNvPr>
              <p:cNvSpPr/>
              <p:nvPr/>
            </p:nvSpPr>
            <p:spPr>
              <a:xfrm>
                <a:off x="4094167" y="4372985"/>
                <a:ext cx="163829" cy="163829"/>
              </a:xfrm>
              <a:custGeom>
                <a:avLst/>
                <a:gdLst>
                  <a:gd name="connsiteX0" fmla="*/ 81915 w 163829"/>
                  <a:gd name="connsiteY0" fmla="*/ 163830 h 163829"/>
                  <a:gd name="connsiteX1" fmla="*/ 163830 w 163829"/>
                  <a:gd name="connsiteY1" fmla="*/ 81915 h 163829"/>
                  <a:gd name="connsiteX2" fmla="*/ 81915 w 163829"/>
                  <a:gd name="connsiteY2" fmla="*/ 0 h 163829"/>
                  <a:gd name="connsiteX3" fmla="*/ 0 w 163829"/>
                  <a:gd name="connsiteY3" fmla="*/ 81915 h 163829"/>
                  <a:gd name="connsiteX4" fmla="*/ 81915 w 163829"/>
                  <a:gd name="connsiteY4" fmla="*/ 163830 h 163829"/>
                  <a:gd name="connsiteX5" fmla="*/ 81915 w 163829"/>
                  <a:gd name="connsiteY5" fmla="*/ 163830 h 1638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3829" h="163829">
                    <a:moveTo>
                      <a:pt x="81915" y="163830"/>
                    </a:moveTo>
                    <a:cubicBezTo>
                      <a:pt x="126682" y="163830"/>
                      <a:pt x="163830" y="126683"/>
                      <a:pt x="163830" y="81915"/>
                    </a:cubicBezTo>
                    <a:cubicBezTo>
                      <a:pt x="163830" y="37148"/>
                      <a:pt x="126682" y="0"/>
                      <a:pt x="81915" y="0"/>
                    </a:cubicBezTo>
                    <a:cubicBezTo>
                      <a:pt x="37147" y="0"/>
                      <a:pt x="0" y="37148"/>
                      <a:pt x="0" y="81915"/>
                    </a:cubicBezTo>
                    <a:cubicBezTo>
                      <a:pt x="0" y="127635"/>
                      <a:pt x="37147" y="163830"/>
                      <a:pt x="81915" y="163830"/>
                    </a:cubicBezTo>
                    <a:lnTo>
                      <a:pt x="81915" y="163830"/>
                    </a:lnTo>
                    <a:close/>
                  </a:path>
                </a:pathLst>
              </a:custGeom>
              <a:solidFill>
                <a:srgbClr val="E17C2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9" name="图形 198">
              <a:extLst>
                <a:ext uri="{FF2B5EF4-FFF2-40B4-BE49-F238E27FC236}">
                  <a16:creationId xmlns:a16="http://schemas.microsoft.com/office/drawing/2014/main" id="{575550D0-C792-BA71-0ABF-700C0E3156F0}"/>
                </a:ext>
              </a:extLst>
            </p:cNvPr>
            <p:cNvGrpSpPr/>
            <p:nvPr/>
          </p:nvGrpSpPr>
          <p:grpSpPr>
            <a:xfrm>
              <a:off x="1099507" y="6383713"/>
              <a:ext cx="3644264" cy="182880"/>
              <a:chOff x="1099507" y="6383713"/>
              <a:chExt cx="3644264" cy="182880"/>
            </a:xfrm>
          </p:grpSpPr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9B2BBE25-8939-F7CA-1259-E93556E3848E}"/>
                  </a:ext>
                </a:extLst>
              </p:cNvPr>
              <p:cNvSpPr/>
              <p:nvPr/>
            </p:nvSpPr>
            <p:spPr>
              <a:xfrm>
                <a:off x="1099507" y="6383713"/>
                <a:ext cx="3643312" cy="182880"/>
              </a:xfrm>
              <a:custGeom>
                <a:avLst/>
                <a:gdLst>
                  <a:gd name="connsiteX0" fmla="*/ 91440 w 3643312"/>
                  <a:gd name="connsiteY0" fmla="*/ 182880 h 182880"/>
                  <a:gd name="connsiteX1" fmla="*/ 3551873 w 3643312"/>
                  <a:gd name="connsiteY1" fmla="*/ 182880 h 182880"/>
                  <a:gd name="connsiteX2" fmla="*/ 3643313 w 3643312"/>
                  <a:gd name="connsiteY2" fmla="*/ 91440 h 182880"/>
                  <a:gd name="connsiteX3" fmla="*/ 3643313 w 3643312"/>
                  <a:gd name="connsiteY3" fmla="*/ 91440 h 182880"/>
                  <a:gd name="connsiteX4" fmla="*/ 3551873 w 3643312"/>
                  <a:gd name="connsiteY4" fmla="*/ 0 h 182880"/>
                  <a:gd name="connsiteX5" fmla="*/ 91440 w 3643312"/>
                  <a:gd name="connsiteY5" fmla="*/ 0 h 182880"/>
                  <a:gd name="connsiteX6" fmla="*/ 0 w 3643312"/>
                  <a:gd name="connsiteY6" fmla="*/ 91440 h 182880"/>
                  <a:gd name="connsiteX7" fmla="*/ 0 w 3643312"/>
                  <a:gd name="connsiteY7" fmla="*/ 91440 h 182880"/>
                  <a:gd name="connsiteX8" fmla="*/ 91440 w 3643312"/>
                  <a:gd name="connsiteY8" fmla="*/ 182880 h 182880"/>
                  <a:gd name="connsiteX9" fmla="*/ 91440 w 3643312"/>
                  <a:gd name="connsiteY9" fmla="*/ 182880 h 182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643312" h="182880">
                    <a:moveTo>
                      <a:pt x="91440" y="182880"/>
                    </a:moveTo>
                    <a:lnTo>
                      <a:pt x="3551873" y="182880"/>
                    </a:lnTo>
                    <a:cubicBezTo>
                      <a:pt x="3602355" y="182880"/>
                      <a:pt x="3643313" y="141923"/>
                      <a:pt x="3643313" y="91440"/>
                    </a:cubicBezTo>
                    <a:lnTo>
                      <a:pt x="3643313" y="91440"/>
                    </a:lnTo>
                    <a:cubicBezTo>
                      <a:pt x="3643313" y="40958"/>
                      <a:pt x="3602355" y="0"/>
                      <a:pt x="3551873" y="0"/>
                    </a:cubicBezTo>
                    <a:lnTo>
                      <a:pt x="91440" y="0"/>
                    </a:lnTo>
                    <a:cubicBezTo>
                      <a:pt x="40957" y="0"/>
                      <a:pt x="0" y="40958"/>
                      <a:pt x="0" y="91440"/>
                    </a:cubicBezTo>
                    <a:lnTo>
                      <a:pt x="0" y="91440"/>
                    </a:lnTo>
                    <a:cubicBezTo>
                      <a:pt x="0" y="141923"/>
                      <a:pt x="40957" y="182880"/>
                      <a:pt x="91440" y="182880"/>
                    </a:cubicBezTo>
                    <a:lnTo>
                      <a:pt x="91440" y="182880"/>
                    </a:lnTo>
                    <a:close/>
                  </a:path>
                </a:pathLst>
              </a:custGeom>
              <a:solidFill>
                <a:srgbClr val="B85E3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FBB94782-6E1C-5553-292E-2CAA0F653060}"/>
                  </a:ext>
                </a:extLst>
              </p:cNvPr>
              <p:cNvSpPr/>
              <p:nvPr/>
            </p:nvSpPr>
            <p:spPr>
              <a:xfrm>
                <a:off x="1099507" y="6383713"/>
                <a:ext cx="3644264" cy="91440"/>
              </a:xfrm>
              <a:custGeom>
                <a:avLst/>
                <a:gdLst>
                  <a:gd name="connsiteX0" fmla="*/ 3644265 w 3644264"/>
                  <a:gd name="connsiteY0" fmla="*/ 91440 h 91440"/>
                  <a:gd name="connsiteX1" fmla="*/ 3538538 w 3644264"/>
                  <a:gd name="connsiteY1" fmla="*/ 0 h 91440"/>
                  <a:gd name="connsiteX2" fmla="*/ 105728 w 3644264"/>
                  <a:gd name="connsiteY2" fmla="*/ 0 h 91440"/>
                  <a:gd name="connsiteX3" fmla="*/ 0 w 3644264"/>
                  <a:gd name="connsiteY3" fmla="*/ 91440 h 91440"/>
                  <a:gd name="connsiteX4" fmla="*/ 3644265 w 3644264"/>
                  <a:gd name="connsiteY4" fmla="*/ 91440 h 91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44264" h="91440">
                    <a:moveTo>
                      <a:pt x="3644265" y="91440"/>
                    </a:moveTo>
                    <a:cubicBezTo>
                      <a:pt x="3644265" y="40958"/>
                      <a:pt x="3596640" y="0"/>
                      <a:pt x="3538538" y="0"/>
                    </a:cubicBezTo>
                    <a:lnTo>
                      <a:pt x="105728" y="0"/>
                    </a:lnTo>
                    <a:cubicBezTo>
                      <a:pt x="47625" y="0"/>
                      <a:pt x="0" y="40958"/>
                      <a:pt x="0" y="91440"/>
                    </a:cubicBezTo>
                    <a:lnTo>
                      <a:pt x="3644265" y="91440"/>
                    </a:lnTo>
                    <a:close/>
                  </a:path>
                </a:pathLst>
              </a:custGeom>
              <a:solidFill>
                <a:srgbClr val="954D2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0" name="图形 198">
              <a:extLst>
                <a:ext uri="{FF2B5EF4-FFF2-40B4-BE49-F238E27FC236}">
                  <a16:creationId xmlns:a16="http://schemas.microsoft.com/office/drawing/2014/main" id="{4420CD03-11AD-C05C-2DCD-507203414084}"/>
                </a:ext>
              </a:extLst>
            </p:cNvPr>
            <p:cNvGrpSpPr/>
            <p:nvPr/>
          </p:nvGrpSpPr>
          <p:grpSpPr>
            <a:xfrm>
              <a:off x="3683625" y="5505960"/>
              <a:ext cx="854406" cy="878705"/>
              <a:chOff x="3683625" y="5505960"/>
              <a:chExt cx="854406" cy="878705"/>
            </a:xfrm>
          </p:grpSpPr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04AF0E48-52A4-CF81-72B3-1013FF72AC00}"/>
                  </a:ext>
                </a:extLst>
              </p:cNvPr>
              <p:cNvSpPr/>
              <p:nvPr/>
            </p:nvSpPr>
            <p:spPr>
              <a:xfrm>
                <a:off x="3758887" y="5821738"/>
                <a:ext cx="736282" cy="462915"/>
              </a:xfrm>
              <a:custGeom>
                <a:avLst/>
                <a:gdLst>
                  <a:gd name="connsiteX0" fmla="*/ 29528 w 736282"/>
                  <a:gd name="connsiteY0" fmla="*/ 0 h 462915"/>
                  <a:gd name="connsiteX1" fmla="*/ 706755 w 736282"/>
                  <a:gd name="connsiteY1" fmla="*/ 0 h 462915"/>
                  <a:gd name="connsiteX2" fmla="*/ 736283 w 736282"/>
                  <a:gd name="connsiteY2" fmla="*/ 29528 h 462915"/>
                  <a:gd name="connsiteX3" fmla="*/ 736283 w 736282"/>
                  <a:gd name="connsiteY3" fmla="*/ 433388 h 462915"/>
                  <a:gd name="connsiteX4" fmla="*/ 706755 w 736282"/>
                  <a:gd name="connsiteY4" fmla="*/ 462915 h 462915"/>
                  <a:gd name="connsiteX5" fmla="*/ 29528 w 736282"/>
                  <a:gd name="connsiteY5" fmla="*/ 462915 h 462915"/>
                  <a:gd name="connsiteX6" fmla="*/ 0 w 736282"/>
                  <a:gd name="connsiteY6" fmla="*/ 433388 h 462915"/>
                  <a:gd name="connsiteX7" fmla="*/ 0 w 736282"/>
                  <a:gd name="connsiteY7" fmla="*/ 29528 h 462915"/>
                  <a:gd name="connsiteX8" fmla="*/ 29528 w 736282"/>
                  <a:gd name="connsiteY8" fmla="*/ 0 h 462915"/>
                  <a:gd name="connsiteX9" fmla="*/ 29528 w 736282"/>
                  <a:gd name="connsiteY9" fmla="*/ 0 h 462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36282" h="462915">
                    <a:moveTo>
                      <a:pt x="29528" y="0"/>
                    </a:moveTo>
                    <a:lnTo>
                      <a:pt x="706755" y="0"/>
                    </a:lnTo>
                    <a:cubicBezTo>
                      <a:pt x="722947" y="0"/>
                      <a:pt x="736283" y="13335"/>
                      <a:pt x="736283" y="29528"/>
                    </a:cubicBezTo>
                    <a:lnTo>
                      <a:pt x="736283" y="433388"/>
                    </a:lnTo>
                    <a:cubicBezTo>
                      <a:pt x="736283" y="449580"/>
                      <a:pt x="722947" y="462915"/>
                      <a:pt x="706755" y="462915"/>
                    </a:cubicBezTo>
                    <a:lnTo>
                      <a:pt x="29528" y="462915"/>
                    </a:lnTo>
                    <a:cubicBezTo>
                      <a:pt x="13335" y="462915"/>
                      <a:pt x="0" y="449580"/>
                      <a:pt x="0" y="433388"/>
                    </a:cubicBezTo>
                    <a:lnTo>
                      <a:pt x="0" y="29528"/>
                    </a:lnTo>
                    <a:cubicBezTo>
                      <a:pt x="0" y="13335"/>
                      <a:pt x="13335" y="0"/>
                      <a:pt x="29528" y="0"/>
                    </a:cubicBezTo>
                    <a:lnTo>
                      <a:pt x="29528" y="0"/>
                    </a:lnTo>
                    <a:close/>
                  </a:path>
                </a:pathLst>
              </a:custGeom>
              <a:solidFill>
                <a:srgbClr val="7E4B1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8124C67A-22FA-88A0-0C95-3449F37DBEA5}"/>
                  </a:ext>
                </a:extLst>
              </p:cNvPr>
              <p:cNvSpPr/>
              <p:nvPr/>
            </p:nvSpPr>
            <p:spPr>
              <a:xfrm>
                <a:off x="3805559" y="5857933"/>
                <a:ext cx="653415" cy="36194"/>
              </a:xfrm>
              <a:custGeom>
                <a:avLst/>
                <a:gdLst>
                  <a:gd name="connsiteX0" fmla="*/ 18098 w 653415"/>
                  <a:gd name="connsiteY0" fmla="*/ 0 h 36194"/>
                  <a:gd name="connsiteX1" fmla="*/ 635318 w 653415"/>
                  <a:gd name="connsiteY1" fmla="*/ 0 h 36194"/>
                  <a:gd name="connsiteX2" fmla="*/ 653415 w 653415"/>
                  <a:gd name="connsiteY2" fmla="*/ 18097 h 36194"/>
                  <a:gd name="connsiteX3" fmla="*/ 653415 w 653415"/>
                  <a:gd name="connsiteY3" fmla="*/ 18097 h 36194"/>
                  <a:gd name="connsiteX4" fmla="*/ 635318 w 653415"/>
                  <a:gd name="connsiteY4" fmla="*/ 36195 h 36194"/>
                  <a:gd name="connsiteX5" fmla="*/ 18098 w 653415"/>
                  <a:gd name="connsiteY5" fmla="*/ 36195 h 36194"/>
                  <a:gd name="connsiteX6" fmla="*/ 0 w 653415"/>
                  <a:gd name="connsiteY6" fmla="*/ 18097 h 36194"/>
                  <a:gd name="connsiteX7" fmla="*/ 0 w 653415"/>
                  <a:gd name="connsiteY7" fmla="*/ 18097 h 36194"/>
                  <a:gd name="connsiteX8" fmla="*/ 18098 w 653415"/>
                  <a:gd name="connsiteY8" fmla="*/ 0 h 36194"/>
                  <a:gd name="connsiteX9" fmla="*/ 18098 w 653415"/>
                  <a:gd name="connsiteY9" fmla="*/ 0 h 36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53415" h="36194">
                    <a:moveTo>
                      <a:pt x="18098" y="0"/>
                    </a:moveTo>
                    <a:lnTo>
                      <a:pt x="635318" y="0"/>
                    </a:lnTo>
                    <a:cubicBezTo>
                      <a:pt x="645795" y="0"/>
                      <a:pt x="653415" y="8572"/>
                      <a:pt x="653415" y="18097"/>
                    </a:cubicBezTo>
                    <a:lnTo>
                      <a:pt x="653415" y="18097"/>
                    </a:lnTo>
                    <a:cubicBezTo>
                      <a:pt x="653415" y="28575"/>
                      <a:pt x="644843" y="36195"/>
                      <a:pt x="635318" y="36195"/>
                    </a:cubicBezTo>
                    <a:lnTo>
                      <a:pt x="18098" y="36195"/>
                    </a:lnTo>
                    <a:cubicBezTo>
                      <a:pt x="7620" y="36195"/>
                      <a:pt x="0" y="27622"/>
                      <a:pt x="0" y="18097"/>
                    </a:cubicBezTo>
                    <a:lnTo>
                      <a:pt x="0" y="18097"/>
                    </a:lnTo>
                    <a:cubicBezTo>
                      <a:pt x="0" y="8572"/>
                      <a:pt x="8573" y="0"/>
                      <a:pt x="18098" y="0"/>
                    </a:cubicBezTo>
                    <a:lnTo>
                      <a:pt x="18098" y="0"/>
                    </a:ln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C2244067-5142-FB58-B5A6-E8D331F3A33C}"/>
                  </a:ext>
                </a:extLst>
              </p:cNvPr>
              <p:cNvSpPr/>
              <p:nvPr/>
            </p:nvSpPr>
            <p:spPr>
              <a:xfrm rot="-4799820">
                <a:off x="3710371" y="5659116"/>
                <a:ext cx="526733" cy="257175"/>
              </a:xfrm>
              <a:custGeom>
                <a:avLst/>
                <a:gdLst>
                  <a:gd name="connsiteX0" fmla="*/ 0 w 526733"/>
                  <a:gd name="connsiteY0" fmla="*/ 0 h 257175"/>
                  <a:gd name="connsiteX1" fmla="*/ 526733 w 526733"/>
                  <a:gd name="connsiteY1" fmla="*/ 0 h 257175"/>
                  <a:gd name="connsiteX2" fmla="*/ 526733 w 526733"/>
                  <a:gd name="connsiteY2" fmla="*/ 257175 h 257175"/>
                  <a:gd name="connsiteX3" fmla="*/ 0 w 526733"/>
                  <a:gd name="connsiteY3" fmla="*/ 257175 h 257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6733" h="257175">
                    <a:moveTo>
                      <a:pt x="0" y="0"/>
                    </a:moveTo>
                    <a:lnTo>
                      <a:pt x="526733" y="0"/>
                    </a:lnTo>
                    <a:lnTo>
                      <a:pt x="526733" y="257175"/>
                    </a:lnTo>
                    <a:lnTo>
                      <a:pt x="0" y="257175"/>
                    </a:lnTo>
                    <a:close/>
                  </a:path>
                </a:pathLst>
              </a:custGeom>
              <a:solidFill>
                <a:srgbClr val="45B43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98F8C6AC-3A17-8AB3-7C97-7BEE8816AE89}"/>
                  </a:ext>
                </a:extLst>
              </p:cNvPr>
              <p:cNvSpPr/>
              <p:nvPr/>
            </p:nvSpPr>
            <p:spPr>
              <a:xfrm rot="-4799820">
                <a:off x="3647175" y="5711804"/>
                <a:ext cx="526733" cy="129540"/>
              </a:xfrm>
              <a:custGeom>
                <a:avLst/>
                <a:gdLst>
                  <a:gd name="connsiteX0" fmla="*/ 0 w 526733"/>
                  <a:gd name="connsiteY0" fmla="*/ 0 h 129540"/>
                  <a:gd name="connsiteX1" fmla="*/ 526733 w 526733"/>
                  <a:gd name="connsiteY1" fmla="*/ 0 h 129540"/>
                  <a:gd name="connsiteX2" fmla="*/ 526733 w 526733"/>
                  <a:gd name="connsiteY2" fmla="*/ 129540 h 129540"/>
                  <a:gd name="connsiteX3" fmla="*/ 0 w 526733"/>
                  <a:gd name="connsiteY3" fmla="*/ 129540 h 129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6733" h="129540">
                    <a:moveTo>
                      <a:pt x="0" y="0"/>
                    </a:moveTo>
                    <a:lnTo>
                      <a:pt x="526733" y="0"/>
                    </a:lnTo>
                    <a:lnTo>
                      <a:pt x="526733" y="129540"/>
                    </a:lnTo>
                    <a:lnTo>
                      <a:pt x="0" y="129540"/>
                    </a:lnTo>
                    <a:close/>
                  </a:path>
                </a:pathLst>
              </a:custGeom>
              <a:solidFill>
                <a:srgbClr val="58B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9250CB34-384F-B3D8-90A8-6C356AD6651F}"/>
                  </a:ext>
                </a:extLst>
              </p:cNvPr>
              <p:cNvSpPr/>
              <p:nvPr/>
            </p:nvSpPr>
            <p:spPr>
              <a:xfrm rot="-3886048">
                <a:off x="3954358" y="5794459"/>
                <a:ext cx="526741" cy="257179"/>
              </a:xfrm>
              <a:custGeom>
                <a:avLst/>
                <a:gdLst>
                  <a:gd name="connsiteX0" fmla="*/ 0 w 526741"/>
                  <a:gd name="connsiteY0" fmla="*/ 0 h 257179"/>
                  <a:gd name="connsiteX1" fmla="*/ 526741 w 526741"/>
                  <a:gd name="connsiteY1" fmla="*/ 0 h 257179"/>
                  <a:gd name="connsiteX2" fmla="*/ 526741 w 526741"/>
                  <a:gd name="connsiteY2" fmla="*/ 257179 h 257179"/>
                  <a:gd name="connsiteX3" fmla="*/ 0 w 526741"/>
                  <a:gd name="connsiteY3" fmla="*/ 257179 h 257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6741" h="257179">
                    <a:moveTo>
                      <a:pt x="0" y="0"/>
                    </a:moveTo>
                    <a:lnTo>
                      <a:pt x="526741" y="0"/>
                    </a:lnTo>
                    <a:lnTo>
                      <a:pt x="526741" y="257179"/>
                    </a:lnTo>
                    <a:lnTo>
                      <a:pt x="0" y="257179"/>
                    </a:lnTo>
                    <a:close/>
                  </a:path>
                </a:pathLst>
              </a:custGeom>
              <a:solidFill>
                <a:srgbClr val="45B43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D317A663-F938-F54A-A7E8-308A680B658B}"/>
                  </a:ext>
                </a:extLst>
              </p:cNvPr>
              <p:cNvSpPr/>
              <p:nvPr/>
            </p:nvSpPr>
            <p:spPr>
              <a:xfrm>
                <a:off x="3988440" y="5630286"/>
                <a:ext cx="341947" cy="531494"/>
              </a:xfrm>
              <a:custGeom>
                <a:avLst/>
                <a:gdLst>
                  <a:gd name="connsiteX0" fmla="*/ 224790 w 341947"/>
                  <a:gd name="connsiteY0" fmla="*/ 0 h 531494"/>
                  <a:gd name="connsiteX1" fmla="*/ 0 w 341947"/>
                  <a:gd name="connsiteY1" fmla="*/ 476250 h 531494"/>
                  <a:gd name="connsiteX2" fmla="*/ 117157 w 341947"/>
                  <a:gd name="connsiteY2" fmla="*/ 531495 h 531494"/>
                  <a:gd name="connsiteX3" fmla="*/ 341947 w 341947"/>
                  <a:gd name="connsiteY3" fmla="*/ 55245 h 531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1947" h="531494">
                    <a:moveTo>
                      <a:pt x="224790" y="0"/>
                    </a:moveTo>
                    <a:lnTo>
                      <a:pt x="0" y="476250"/>
                    </a:lnTo>
                    <a:lnTo>
                      <a:pt x="117157" y="531495"/>
                    </a:lnTo>
                    <a:lnTo>
                      <a:pt x="341947" y="55245"/>
                    </a:lnTo>
                    <a:close/>
                  </a:path>
                </a:pathLst>
              </a:custGeom>
              <a:solidFill>
                <a:srgbClr val="58B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CD4BF7C6-7126-972E-11BF-0CBBB79267CC}"/>
                  </a:ext>
                </a:extLst>
              </p:cNvPr>
              <p:cNvSpPr/>
              <p:nvPr/>
            </p:nvSpPr>
            <p:spPr>
              <a:xfrm>
                <a:off x="3710309" y="5894128"/>
                <a:ext cx="814387" cy="490537"/>
              </a:xfrm>
              <a:custGeom>
                <a:avLst/>
                <a:gdLst>
                  <a:gd name="connsiteX0" fmla="*/ 35243 w 814387"/>
                  <a:gd name="connsiteY0" fmla="*/ 0 h 490537"/>
                  <a:gd name="connsiteX1" fmla="*/ 779145 w 814387"/>
                  <a:gd name="connsiteY1" fmla="*/ 0 h 490537"/>
                  <a:gd name="connsiteX2" fmla="*/ 814388 w 814387"/>
                  <a:gd name="connsiteY2" fmla="*/ 35243 h 490537"/>
                  <a:gd name="connsiteX3" fmla="*/ 814388 w 814387"/>
                  <a:gd name="connsiteY3" fmla="*/ 455295 h 490537"/>
                  <a:gd name="connsiteX4" fmla="*/ 779145 w 814387"/>
                  <a:gd name="connsiteY4" fmla="*/ 490538 h 490537"/>
                  <a:gd name="connsiteX5" fmla="*/ 35243 w 814387"/>
                  <a:gd name="connsiteY5" fmla="*/ 490538 h 490537"/>
                  <a:gd name="connsiteX6" fmla="*/ 0 w 814387"/>
                  <a:gd name="connsiteY6" fmla="*/ 455295 h 490537"/>
                  <a:gd name="connsiteX7" fmla="*/ 0 w 814387"/>
                  <a:gd name="connsiteY7" fmla="*/ 35243 h 490537"/>
                  <a:gd name="connsiteX8" fmla="*/ 35243 w 814387"/>
                  <a:gd name="connsiteY8" fmla="*/ 0 h 490537"/>
                  <a:gd name="connsiteX9" fmla="*/ 35243 w 814387"/>
                  <a:gd name="connsiteY9" fmla="*/ 0 h 490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14387" h="490537">
                    <a:moveTo>
                      <a:pt x="35243" y="0"/>
                    </a:moveTo>
                    <a:lnTo>
                      <a:pt x="779145" y="0"/>
                    </a:lnTo>
                    <a:cubicBezTo>
                      <a:pt x="798195" y="0"/>
                      <a:pt x="814388" y="16193"/>
                      <a:pt x="814388" y="35243"/>
                    </a:cubicBezTo>
                    <a:lnTo>
                      <a:pt x="814388" y="455295"/>
                    </a:lnTo>
                    <a:cubicBezTo>
                      <a:pt x="814388" y="474345"/>
                      <a:pt x="798195" y="490538"/>
                      <a:pt x="779145" y="490538"/>
                    </a:cubicBezTo>
                    <a:lnTo>
                      <a:pt x="35243" y="490538"/>
                    </a:lnTo>
                    <a:cubicBezTo>
                      <a:pt x="16193" y="490538"/>
                      <a:pt x="0" y="474345"/>
                      <a:pt x="0" y="455295"/>
                    </a:cubicBezTo>
                    <a:lnTo>
                      <a:pt x="0" y="35243"/>
                    </a:lnTo>
                    <a:cubicBezTo>
                      <a:pt x="0" y="16193"/>
                      <a:pt x="16193" y="0"/>
                      <a:pt x="35243" y="0"/>
                    </a:cubicBezTo>
                    <a:lnTo>
                      <a:pt x="35243" y="0"/>
                    </a:lnTo>
                    <a:close/>
                  </a:path>
                </a:pathLst>
              </a:custGeom>
              <a:solidFill>
                <a:srgbClr val="9C61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2728F1E1-ED36-3852-08B0-459CFC5425A4}"/>
                  </a:ext>
                </a:extLst>
              </p:cNvPr>
              <p:cNvSpPr/>
              <p:nvPr/>
            </p:nvSpPr>
            <p:spPr>
              <a:xfrm>
                <a:off x="3787462" y="5957946"/>
                <a:ext cx="663892" cy="22859"/>
              </a:xfrm>
              <a:custGeom>
                <a:avLst/>
                <a:gdLst>
                  <a:gd name="connsiteX0" fmla="*/ 10478 w 663892"/>
                  <a:gd name="connsiteY0" fmla="*/ 22860 h 22859"/>
                  <a:gd name="connsiteX1" fmla="*/ 0 w 663892"/>
                  <a:gd name="connsiteY1" fmla="*/ 11430 h 22859"/>
                  <a:gd name="connsiteX2" fmla="*/ 10478 w 663892"/>
                  <a:gd name="connsiteY2" fmla="*/ 953 h 22859"/>
                  <a:gd name="connsiteX3" fmla="*/ 32385 w 663892"/>
                  <a:gd name="connsiteY3" fmla="*/ 953 h 22859"/>
                  <a:gd name="connsiteX4" fmla="*/ 42863 w 663892"/>
                  <a:gd name="connsiteY4" fmla="*/ 11430 h 22859"/>
                  <a:gd name="connsiteX5" fmla="*/ 32385 w 663892"/>
                  <a:gd name="connsiteY5" fmla="*/ 22860 h 22859"/>
                  <a:gd name="connsiteX6" fmla="*/ 10478 w 663892"/>
                  <a:gd name="connsiteY6" fmla="*/ 22860 h 22859"/>
                  <a:gd name="connsiteX7" fmla="*/ 653415 w 663892"/>
                  <a:gd name="connsiteY7" fmla="*/ 0 h 22859"/>
                  <a:gd name="connsiteX8" fmla="*/ 663893 w 663892"/>
                  <a:gd name="connsiteY8" fmla="*/ 10478 h 22859"/>
                  <a:gd name="connsiteX9" fmla="*/ 653415 w 663892"/>
                  <a:gd name="connsiteY9" fmla="*/ 21907 h 22859"/>
                  <a:gd name="connsiteX10" fmla="*/ 631508 w 663892"/>
                  <a:gd name="connsiteY10" fmla="*/ 21907 h 22859"/>
                  <a:gd name="connsiteX11" fmla="*/ 620078 w 663892"/>
                  <a:gd name="connsiteY11" fmla="*/ 10478 h 22859"/>
                  <a:gd name="connsiteX12" fmla="*/ 631508 w 663892"/>
                  <a:gd name="connsiteY12" fmla="*/ 0 h 22859"/>
                  <a:gd name="connsiteX13" fmla="*/ 653415 w 663892"/>
                  <a:gd name="connsiteY13" fmla="*/ 0 h 22859"/>
                  <a:gd name="connsiteX14" fmla="*/ 564833 w 663892"/>
                  <a:gd name="connsiteY14" fmla="*/ 0 h 22859"/>
                  <a:gd name="connsiteX15" fmla="*/ 575310 w 663892"/>
                  <a:gd name="connsiteY15" fmla="*/ 10478 h 22859"/>
                  <a:gd name="connsiteX16" fmla="*/ 564833 w 663892"/>
                  <a:gd name="connsiteY16" fmla="*/ 21907 h 22859"/>
                  <a:gd name="connsiteX17" fmla="*/ 542925 w 663892"/>
                  <a:gd name="connsiteY17" fmla="*/ 21907 h 22859"/>
                  <a:gd name="connsiteX18" fmla="*/ 531495 w 663892"/>
                  <a:gd name="connsiteY18" fmla="*/ 10478 h 22859"/>
                  <a:gd name="connsiteX19" fmla="*/ 542925 w 663892"/>
                  <a:gd name="connsiteY19" fmla="*/ 0 h 22859"/>
                  <a:gd name="connsiteX20" fmla="*/ 564833 w 663892"/>
                  <a:gd name="connsiteY20" fmla="*/ 0 h 22859"/>
                  <a:gd name="connsiteX21" fmla="*/ 475297 w 663892"/>
                  <a:gd name="connsiteY21" fmla="*/ 0 h 22859"/>
                  <a:gd name="connsiteX22" fmla="*/ 486728 w 663892"/>
                  <a:gd name="connsiteY22" fmla="*/ 10478 h 22859"/>
                  <a:gd name="connsiteX23" fmla="*/ 475297 w 663892"/>
                  <a:gd name="connsiteY23" fmla="*/ 21907 h 22859"/>
                  <a:gd name="connsiteX24" fmla="*/ 453390 w 663892"/>
                  <a:gd name="connsiteY24" fmla="*/ 21907 h 22859"/>
                  <a:gd name="connsiteX25" fmla="*/ 442913 w 663892"/>
                  <a:gd name="connsiteY25" fmla="*/ 10478 h 22859"/>
                  <a:gd name="connsiteX26" fmla="*/ 453390 w 663892"/>
                  <a:gd name="connsiteY26" fmla="*/ 0 h 22859"/>
                  <a:gd name="connsiteX27" fmla="*/ 475297 w 663892"/>
                  <a:gd name="connsiteY27" fmla="*/ 0 h 22859"/>
                  <a:gd name="connsiteX28" fmla="*/ 387668 w 663892"/>
                  <a:gd name="connsiteY28" fmla="*/ 0 h 22859"/>
                  <a:gd name="connsiteX29" fmla="*/ 398145 w 663892"/>
                  <a:gd name="connsiteY29" fmla="*/ 10478 h 22859"/>
                  <a:gd name="connsiteX30" fmla="*/ 387668 w 663892"/>
                  <a:gd name="connsiteY30" fmla="*/ 21907 h 22859"/>
                  <a:gd name="connsiteX31" fmla="*/ 365760 w 663892"/>
                  <a:gd name="connsiteY31" fmla="*/ 21907 h 22859"/>
                  <a:gd name="connsiteX32" fmla="*/ 354330 w 663892"/>
                  <a:gd name="connsiteY32" fmla="*/ 10478 h 22859"/>
                  <a:gd name="connsiteX33" fmla="*/ 365760 w 663892"/>
                  <a:gd name="connsiteY33" fmla="*/ 0 h 22859"/>
                  <a:gd name="connsiteX34" fmla="*/ 387668 w 663892"/>
                  <a:gd name="connsiteY34" fmla="*/ 0 h 22859"/>
                  <a:gd name="connsiteX35" fmla="*/ 299085 w 663892"/>
                  <a:gd name="connsiteY35" fmla="*/ 0 h 22859"/>
                  <a:gd name="connsiteX36" fmla="*/ 309563 w 663892"/>
                  <a:gd name="connsiteY36" fmla="*/ 10478 h 22859"/>
                  <a:gd name="connsiteX37" fmla="*/ 299085 w 663892"/>
                  <a:gd name="connsiteY37" fmla="*/ 21907 h 22859"/>
                  <a:gd name="connsiteX38" fmla="*/ 277178 w 663892"/>
                  <a:gd name="connsiteY38" fmla="*/ 21907 h 22859"/>
                  <a:gd name="connsiteX39" fmla="*/ 265747 w 663892"/>
                  <a:gd name="connsiteY39" fmla="*/ 10478 h 22859"/>
                  <a:gd name="connsiteX40" fmla="*/ 277178 w 663892"/>
                  <a:gd name="connsiteY40" fmla="*/ 0 h 22859"/>
                  <a:gd name="connsiteX41" fmla="*/ 299085 w 663892"/>
                  <a:gd name="connsiteY41" fmla="*/ 0 h 22859"/>
                  <a:gd name="connsiteX42" fmla="*/ 210503 w 663892"/>
                  <a:gd name="connsiteY42" fmla="*/ 0 h 22859"/>
                  <a:gd name="connsiteX43" fmla="*/ 221933 w 663892"/>
                  <a:gd name="connsiteY43" fmla="*/ 10478 h 22859"/>
                  <a:gd name="connsiteX44" fmla="*/ 210503 w 663892"/>
                  <a:gd name="connsiteY44" fmla="*/ 21907 h 22859"/>
                  <a:gd name="connsiteX45" fmla="*/ 188595 w 663892"/>
                  <a:gd name="connsiteY45" fmla="*/ 21907 h 22859"/>
                  <a:gd name="connsiteX46" fmla="*/ 178118 w 663892"/>
                  <a:gd name="connsiteY46" fmla="*/ 10478 h 22859"/>
                  <a:gd name="connsiteX47" fmla="*/ 188595 w 663892"/>
                  <a:gd name="connsiteY47" fmla="*/ 0 h 22859"/>
                  <a:gd name="connsiteX48" fmla="*/ 210503 w 663892"/>
                  <a:gd name="connsiteY48" fmla="*/ 0 h 22859"/>
                  <a:gd name="connsiteX49" fmla="*/ 121920 w 663892"/>
                  <a:gd name="connsiteY49" fmla="*/ 0 h 22859"/>
                  <a:gd name="connsiteX50" fmla="*/ 132397 w 663892"/>
                  <a:gd name="connsiteY50" fmla="*/ 10478 h 22859"/>
                  <a:gd name="connsiteX51" fmla="*/ 121920 w 663892"/>
                  <a:gd name="connsiteY51" fmla="*/ 21907 h 22859"/>
                  <a:gd name="connsiteX52" fmla="*/ 100013 w 663892"/>
                  <a:gd name="connsiteY52" fmla="*/ 21907 h 22859"/>
                  <a:gd name="connsiteX53" fmla="*/ 88583 w 663892"/>
                  <a:gd name="connsiteY53" fmla="*/ 10478 h 22859"/>
                  <a:gd name="connsiteX54" fmla="*/ 100013 w 663892"/>
                  <a:gd name="connsiteY54" fmla="*/ 0 h 22859"/>
                  <a:gd name="connsiteX55" fmla="*/ 121920 w 663892"/>
                  <a:gd name="connsiteY55" fmla="*/ 0 h 22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663892" h="22859">
                    <a:moveTo>
                      <a:pt x="10478" y="22860"/>
                    </a:moveTo>
                    <a:cubicBezTo>
                      <a:pt x="4763" y="22860"/>
                      <a:pt x="0" y="18097"/>
                      <a:pt x="0" y="11430"/>
                    </a:cubicBezTo>
                    <a:cubicBezTo>
                      <a:pt x="0" y="5715"/>
                      <a:pt x="4763" y="953"/>
                      <a:pt x="10478" y="953"/>
                    </a:cubicBezTo>
                    <a:lnTo>
                      <a:pt x="32385" y="953"/>
                    </a:lnTo>
                    <a:cubicBezTo>
                      <a:pt x="38100" y="953"/>
                      <a:pt x="42863" y="5715"/>
                      <a:pt x="42863" y="11430"/>
                    </a:cubicBezTo>
                    <a:cubicBezTo>
                      <a:pt x="42863" y="17145"/>
                      <a:pt x="38100" y="22860"/>
                      <a:pt x="32385" y="22860"/>
                    </a:cubicBezTo>
                    <a:lnTo>
                      <a:pt x="10478" y="22860"/>
                    </a:lnTo>
                    <a:close/>
                    <a:moveTo>
                      <a:pt x="653415" y="0"/>
                    </a:moveTo>
                    <a:cubicBezTo>
                      <a:pt x="659130" y="0"/>
                      <a:pt x="663893" y="4763"/>
                      <a:pt x="663893" y="10478"/>
                    </a:cubicBezTo>
                    <a:cubicBezTo>
                      <a:pt x="663893" y="16192"/>
                      <a:pt x="659130" y="21907"/>
                      <a:pt x="653415" y="21907"/>
                    </a:cubicBezTo>
                    <a:lnTo>
                      <a:pt x="631508" y="21907"/>
                    </a:lnTo>
                    <a:cubicBezTo>
                      <a:pt x="624840" y="21907"/>
                      <a:pt x="620078" y="17145"/>
                      <a:pt x="620078" y="10478"/>
                    </a:cubicBezTo>
                    <a:cubicBezTo>
                      <a:pt x="620078" y="4763"/>
                      <a:pt x="624840" y="0"/>
                      <a:pt x="631508" y="0"/>
                    </a:cubicBezTo>
                    <a:lnTo>
                      <a:pt x="653415" y="0"/>
                    </a:lnTo>
                    <a:close/>
                    <a:moveTo>
                      <a:pt x="564833" y="0"/>
                    </a:moveTo>
                    <a:cubicBezTo>
                      <a:pt x="570547" y="0"/>
                      <a:pt x="575310" y="4763"/>
                      <a:pt x="575310" y="10478"/>
                    </a:cubicBezTo>
                    <a:cubicBezTo>
                      <a:pt x="575310" y="16192"/>
                      <a:pt x="570547" y="21907"/>
                      <a:pt x="564833" y="21907"/>
                    </a:cubicBezTo>
                    <a:lnTo>
                      <a:pt x="542925" y="21907"/>
                    </a:lnTo>
                    <a:cubicBezTo>
                      <a:pt x="537210" y="21907"/>
                      <a:pt x="531495" y="17145"/>
                      <a:pt x="531495" y="10478"/>
                    </a:cubicBezTo>
                    <a:cubicBezTo>
                      <a:pt x="531495" y="4763"/>
                      <a:pt x="536258" y="0"/>
                      <a:pt x="542925" y="0"/>
                    </a:cubicBezTo>
                    <a:lnTo>
                      <a:pt x="564833" y="0"/>
                    </a:lnTo>
                    <a:close/>
                    <a:moveTo>
                      <a:pt x="475297" y="0"/>
                    </a:moveTo>
                    <a:cubicBezTo>
                      <a:pt x="481013" y="0"/>
                      <a:pt x="486728" y="4763"/>
                      <a:pt x="486728" y="10478"/>
                    </a:cubicBezTo>
                    <a:cubicBezTo>
                      <a:pt x="486728" y="16192"/>
                      <a:pt x="481965" y="21907"/>
                      <a:pt x="475297" y="21907"/>
                    </a:cubicBezTo>
                    <a:lnTo>
                      <a:pt x="453390" y="21907"/>
                    </a:lnTo>
                    <a:cubicBezTo>
                      <a:pt x="447675" y="21907"/>
                      <a:pt x="442913" y="17145"/>
                      <a:pt x="442913" y="10478"/>
                    </a:cubicBezTo>
                    <a:cubicBezTo>
                      <a:pt x="442913" y="4763"/>
                      <a:pt x="447675" y="0"/>
                      <a:pt x="453390" y="0"/>
                    </a:cubicBezTo>
                    <a:lnTo>
                      <a:pt x="475297" y="0"/>
                    </a:lnTo>
                    <a:close/>
                    <a:moveTo>
                      <a:pt x="387668" y="0"/>
                    </a:moveTo>
                    <a:cubicBezTo>
                      <a:pt x="393383" y="0"/>
                      <a:pt x="398145" y="4763"/>
                      <a:pt x="398145" y="10478"/>
                    </a:cubicBezTo>
                    <a:cubicBezTo>
                      <a:pt x="398145" y="16192"/>
                      <a:pt x="393383" y="21907"/>
                      <a:pt x="387668" y="21907"/>
                    </a:cubicBezTo>
                    <a:lnTo>
                      <a:pt x="365760" y="21907"/>
                    </a:lnTo>
                    <a:cubicBezTo>
                      <a:pt x="359093" y="21907"/>
                      <a:pt x="354330" y="17145"/>
                      <a:pt x="354330" y="10478"/>
                    </a:cubicBezTo>
                    <a:cubicBezTo>
                      <a:pt x="354330" y="4763"/>
                      <a:pt x="359093" y="0"/>
                      <a:pt x="365760" y="0"/>
                    </a:cubicBezTo>
                    <a:lnTo>
                      <a:pt x="387668" y="0"/>
                    </a:lnTo>
                    <a:close/>
                    <a:moveTo>
                      <a:pt x="299085" y="0"/>
                    </a:moveTo>
                    <a:cubicBezTo>
                      <a:pt x="304800" y="0"/>
                      <a:pt x="309563" y="4763"/>
                      <a:pt x="309563" y="10478"/>
                    </a:cubicBezTo>
                    <a:cubicBezTo>
                      <a:pt x="309563" y="16192"/>
                      <a:pt x="304800" y="21907"/>
                      <a:pt x="299085" y="21907"/>
                    </a:cubicBezTo>
                    <a:lnTo>
                      <a:pt x="277178" y="21907"/>
                    </a:lnTo>
                    <a:cubicBezTo>
                      <a:pt x="271463" y="21907"/>
                      <a:pt x="265747" y="17145"/>
                      <a:pt x="265747" y="10478"/>
                    </a:cubicBezTo>
                    <a:cubicBezTo>
                      <a:pt x="265747" y="4763"/>
                      <a:pt x="270510" y="0"/>
                      <a:pt x="277178" y="0"/>
                    </a:cubicBezTo>
                    <a:lnTo>
                      <a:pt x="299085" y="0"/>
                    </a:lnTo>
                    <a:close/>
                    <a:moveTo>
                      <a:pt x="210503" y="0"/>
                    </a:moveTo>
                    <a:cubicBezTo>
                      <a:pt x="216218" y="0"/>
                      <a:pt x="221933" y="4763"/>
                      <a:pt x="221933" y="10478"/>
                    </a:cubicBezTo>
                    <a:cubicBezTo>
                      <a:pt x="221933" y="16192"/>
                      <a:pt x="217170" y="21907"/>
                      <a:pt x="210503" y="21907"/>
                    </a:cubicBezTo>
                    <a:lnTo>
                      <a:pt x="188595" y="21907"/>
                    </a:lnTo>
                    <a:cubicBezTo>
                      <a:pt x="182880" y="21907"/>
                      <a:pt x="178118" y="17145"/>
                      <a:pt x="178118" y="10478"/>
                    </a:cubicBezTo>
                    <a:cubicBezTo>
                      <a:pt x="178118" y="4763"/>
                      <a:pt x="182880" y="0"/>
                      <a:pt x="188595" y="0"/>
                    </a:cubicBezTo>
                    <a:lnTo>
                      <a:pt x="210503" y="0"/>
                    </a:lnTo>
                    <a:close/>
                    <a:moveTo>
                      <a:pt x="121920" y="0"/>
                    </a:moveTo>
                    <a:cubicBezTo>
                      <a:pt x="127635" y="0"/>
                      <a:pt x="132397" y="4763"/>
                      <a:pt x="132397" y="10478"/>
                    </a:cubicBezTo>
                    <a:cubicBezTo>
                      <a:pt x="132397" y="16192"/>
                      <a:pt x="127635" y="21907"/>
                      <a:pt x="121920" y="21907"/>
                    </a:cubicBezTo>
                    <a:lnTo>
                      <a:pt x="100013" y="21907"/>
                    </a:lnTo>
                    <a:cubicBezTo>
                      <a:pt x="93345" y="21907"/>
                      <a:pt x="88583" y="17145"/>
                      <a:pt x="88583" y="10478"/>
                    </a:cubicBezTo>
                    <a:cubicBezTo>
                      <a:pt x="88583" y="4763"/>
                      <a:pt x="93345" y="0"/>
                      <a:pt x="100013" y="0"/>
                    </a:cubicBezTo>
                    <a:lnTo>
                      <a:pt x="121920" y="0"/>
                    </a:lnTo>
                    <a:close/>
                  </a:path>
                </a:pathLst>
              </a:custGeom>
              <a:solidFill>
                <a:srgbClr val="DB9D2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AFA23F66-852C-65B6-A910-BB9796A541D9}"/>
                  </a:ext>
                </a:extLst>
              </p:cNvPr>
              <p:cNvSpPr/>
              <p:nvPr/>
            </p:nvSpPr>
            <p:spPr>
              <a:xfrm>
                <a:off x="3683625" y="6072246"/>
                <a:ext cx="854406" cy="212407"/>
              </a:xfrm>
              <a:custGeom>
                <a:avLst/>
                <a:gdLst>
                  <a:gd name="connsiteX0" fmla="*/ 105742 w 854406"/>
                  <a:gd name="connsiteY0" fmla="*/ 0 h 212407"/>
                  <a:gd name="connsiteX1" fmla="*/ 748679 w 854406"/>
                  <a:gd name="connsiteY1" fmla="*/ 0 h 212407"/>
                  <a:gd name="connsiteX2" fmla="*/ 854407 w 854406"/>
                  <a:gd name="connsiteY2" fmla="*/ 106680 h 212407"/>
                  <a:gd name="connsiteX3" fmla="*/ 854407 w 854406"/>
                  <a:gd name="connsiteY3" fmla="*/ 106680 h 212407"/>
                  <a:gd name="connsiteX4" fmla="*/ 748679 w 854406"/>
                  <a:gd name="connsiteY4" fmla="*/ 212407 h 212407"/>
                  <a:gd name="connsiteX5" fmla="*/ 105742 w 854406"/>
                  <a:gd name="connsiteY5" fmla="*/ 212407 h 212407"/>
                  <a:gd name="connsiteX6" fmla="*/ 14 w 854406"/>
                  <a:gd name="connsiteY6" fmla="*/ 106680 h 212407"/>
                  <a:gd name="connsiteX7" fmla="*/ 14 w 854406"/>
                  <a:gd name="connsiteY7" fmla="*/ 106680 h 212407"/>
                  <a:gd name="connsiteX8" fmla="*/ 105742 w 854406"/>
                  <a:gd name="connsiteY8" fmla="*/ 0 h 212407"/>
                  <a:gd name="connsiteX9" fmla="*/ 105742 w 854406"/>
                  <a:gd name="connsiteY9" fmla="*/ 0 h 212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54406" h="212407">
                    <a:moveTo>
                      <a:pt x="105742" y="0"/>
                    </a:moveTo>
                    <a:lnTo>
                      <a:pt x="748679" y="0"/>
                    </a:lnTo>
                    <a:cubicBezTo>
                      <a:pt x="806782" y="0"/>
                      <a:pt x="854407" y="47625"/>
                      <a:pt x="854407" y="106680"/>
                    </a:cubicBezTo>
                    <a:lnTo>
                      <a:pt x="854407" y="106680"/>
                    </a:lnTo>
                    <a:cubicBezTo>
                      <a:pt x="854407" y="164782"/>
                      <a:pt x="806782" y="212407"/>
                      <a:pt x="748679" y="212407"/>
                    </a:cubicBezTo>
                    <a:lnTo>
                      <a:pt x="105742" y="212407"/>
                    </a:lnTo>
                    <a:cubicBezTo>
                      <a:pt x="47639" y="212407"/>
                      <a:pt x="14" y="164782"/>
                      <a:pt x="14" y="106680"/>
                    </a:cubicBezTo>
                    <a:lnTo>
                      <a:pt x="14" y="106680"/>
                    </a:lnTo>
                    <a:cubicBezTo>
                      <a:pt x="-939" y="47625"/>
                      <a:pt x="46686" y="0"/>
                      <a:pt x="105742" y="0"/>
                    </a:cubicBezTo>
                    <a:lnTo>
                      <a:pt x="105742" y="0"/>
                    </a:lnTo>
                    <a:close/>
                  </a:path>
                </a:pathLst>
              </a:custGeom>
              <a:solidFill>
                <a:srgbClr val="71441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01A82B04-2750-22C8-0FE5-520A91F87758}"/>
                  </a:ext>
                </a:extLst>
              </p:cNvPr>
              <p:cNvSpPr/>
              <p:nvPr/>
            </p:nvSpPr>
            <p:spPr>
              <a:xfrm>
                <a:off x="3881759" y="6311323"/>
                <a:ext cx="500062" cy="17144"/>
              </a:xfrm>
              <a:custGeom>
                <a:avLst/>
                <a:gdLst>
                  <a:gd name="connsiteX0" fmla="*/ 8573 w 500062"/>
                  <a:gd name="connsiteY0" fmla="*/ 17145 h 17144"/>
                  <a:gd name="connsiteX1" fmla="*/ 0 w 500062"/>
                  <a:gd name="connsiteY1" fmla="*/ 8572 h 17144"/>
                  <a:gd name="connsiteX2" fmla="*/ 8573 w 500062"/>
                  <a:gd name="connsiteY2" fmla="*/ 0 h 17144"/>
                  <a:gd name="connsiteX3" fmla="*/ 25718 w 500062"/>
                  <a:gd name="connsiteY3" fmla="*/ 0 h 17144"/>
                  <a:gd name="connsiteX4" fmla="*/ 34290 w 500062"/>
                  <a:gd name="connsiteY4" fmla="*/ 8572 h 17144"/>
                  <a:gd name="connsiteX5" fmla="*/ 25718 w 500062"/>
                  <a:gd name="connsiteY5" fmla="*/ 17145 h 17144"/>
                  <a:gd name="connsiteX6" fmla="*/ 8573 w 500062"/>
                  <a:gd name="connsiteY6" fmla="*/ 17145 h 17144"/>
                  <a:gd name="connsiteX7" fmla="*/ 491490 w 500062"/>
                  <a:gd name="connsiteY7" fmla="*/ 0 h 17144"/>
                  <a:gd name="connsiteX8" fmla="*/ 500063 w 500062"/>
                  <a:gd name="connsiteY8" fmla="*/ 8572 h 17144"/>
                  <a:gd name="connsiteX9" fmla="*/ 491490 w 500062"/>
                  <a:gd name="connsiteY9" fmla="*/ 17145 h 17144"/>
                  <a:gd name="connsiteX10" fmla="*/ 474345 w 500062"/>
                  <a:gd name="connsiteY10" fmla="*/ 17145 h 17144"/>
                  <a:gd name="connsiteX11" fmla="*/ 465773 w 500062"/>
                  <a:gd name="connsiteY11" fmla="*/ 8572 h 17144"/>
                  <a:gd name="connsiteX12" fmla="*/ 474345 w 500062"/>
                  <a:gd name="connsiteY12" fmla="*/ 0 h 17144"/>
                  <a:gd name="connsiteX13" fmla="*/ 491490 w 500062"/>
                  <a:gd name="connsiteY13" fmla="*/ 0 h 17144"/>
                  <a:gd name="connsiteX14" fmla="*/ 424815 w 500062"/>
                  <a:gd name="connsiteY14" fmla="*/ 0 h 17144"/>
                  <a:gd name="connsiteX15" fmla="*/ 433388 w 500062"/>
                  <a:gd name="connsiteY15" fmla="*/ 8572 h 17144"/>
                  <a:gd name="connsiteX16" fmla="*/ 424815 w 500062"/>
                  <a:gd name="connsiteY16" fmla="*/ 17145 h 17144"/>
                  <a:gd name="connsiteX17" fmla="*/ 408623 w 500062"/>
                  <a:gd name="connsiteY17" fmla="*/ 17145 h 17144"/>
                  <a:gd name="connsiteX18" fmla="*/ 400050 w 500062"/>
                  <a:gd name="connsiteY18" fmla="*/ 8572 h 17144"/>
                  <a:gd name="connsiteX19" fmla="*/ 408623 w 500062"/>
                  <a:gd name="connsiteY19" fmla="*/ 0 h 17144"/>
                  <a:gd name="connsiteX20" fmla="*/ 424815 w 500062"/>
                  <a:gd name="connsiteY20" fmla="*/ 0 h 17144"/>
                  <a:gd name="connsiteX21" fmla="*/ 358140 w 500062"/>
                  <a:gd name="connsiteY21" fmla="*/ 0 h 17144"/>
                  <a:gd name="connsiteX22" fmla="*/ 366713 w 500062"/>
                  <a:gd name="connsiteY22" fmla="*/ 8572 h 17144"/>
                  <a:gd name="connsiteX23" fmla="*/ 358140 w 500062"/>
                  <a:gd name="connsiteY23" fmla="*/ 17145 h 17144"/>
                  <a:gd name="connsiteX24" fmla="*/ 340995 w 500062"/>
                  <a:gd name="connsiteY24" fmla="*/ 17145 h 17144"/>
                  <a:gd name="connsiteX25" fmla="*/ 332423 w 500062"/>
                  <a:gd name="connsiteY25" fmla="*/ 8572 h 17144"/>
                  <a:gd name="connsiteX26" fmla="*/ 340995 w 500062"/>
                  <a:gd name="connsiteY26" fmla="*/ 0 h 17144"/>
                  <a:gd name="connsiteX27" fmla="*/ 358140 w 500062"/>
                  <a:gd name="connsiteY27" fmla="*/ 0 h 17144"/>
                  <a:gd name="connsiteX28" fmla="*/ 291465 w 500062"/>
                  <a:gd name="connsiteY28" fmla="*/ 0 h 17144"/>
                  <a:gd name="connsiteX29" fmla="*/ 300038 w 500062"/>
                  <a:gd name="connsiteY29" fmla="*/ 8572 h 17144"/>
                  <a:gd name="connsiteX30" fmla="*/ 291465 w 500062"/>
                  <a:gd name="connsiteY30" fmla="*/ 17145 h 17144"/>
                  <a:gd name="connsiteX31" fmla="*/ 274320 w 500062"/>
                  <a:gd name="connsiteY31" fmla="*/ 17145 h 17144"/>
                  <a:gd name="connsiteX32" fmla="*/ 265748 w 500062"/>
                  <a:gd name="connsiteY32" fmla="*/ 8572 h 17144"/>
                  <a:gd name="connsiteX33" fmla="*/ 274320 w 500062"/>
                  <a:gd name="connsiteY33" fmla="*/ 0 h 17144"/>
                  <a:gd name="connsiteX34" fmla="*/ 291465 w 500062"/>
                  <a:gd name="connsiteY34" fmla="*/ 0 h 17144"/>
                  <a:gd name="connsiteX35" fmla="*/ 224790 w 500062"/>
                  <a:gd name="connsiteY35" fmla="*/ 0 h 17144"/>
                  <a:gd name="connsiteX36" fmla="*/ 233363 w 500062"/>
                  <a:gd name="connsiteY36" fmla="*/ 8572 h 17144"/>
                  <a:gd name="connsiteX37" fmla="*/ 224790 w 500062"/>
                  <a:gd name="connsiteY37" fmla="*/ 17145 h 17144"/>
                  <a:gd name="connsiteX38" fmla="*/ 207645 w 500062"/>
                  <a:gd name="connsiteY38" fmla="*/ 17145 h 17144"/>
                  <a:gd name="connsiteX39" fmla="*/ 199073 w 500062"/>
                  <a:gd name="connsiteY39" fmla="*/ 8572 h 17144"/>
                  <a:gd name="connsiteX40" fmla="*/ 207645 w 500062"/>
                  <a:gd name="connsiteY40" fmla="*/ 0 h 17144"/>
                  <a:gd name="connsiteX41" fmla="*/ 224790 w 500062"/>
                  <a:gd name="connsiteY41" fmla="*/ 0 h 17144"/>
                  <a:gd name="connsiteX42" fmla="*/ 159068 w 500062"/>
                  <a:gd name="connsiteY42" fmla="*/ 0 h 17144"/>
                  <a:gd name="connsiteX43" fmla="*/ 167640 w 500062"/>
                  <a:gd name="connsiteY43" fmla="*/ 8572 h 17144"/>
                  <a:gd name="connsiteX44" fmla="*/ 159068 w 500062"/>
                  <a:gd name="connsiteY44" fmla="*/ 17145 h 17144"/>
                  <a:gd name="connsiteX45" fmla="*/ 141923 w 500062"/>
                  <a:gd name="connsiteY45" fmla="*/ 17145 h 17144"/>
                  <a:gd name="connsiteX46" fmla="*/ 133350 w 500062"/>
                  <a:gd name="connsiteY46" fmla="*/ 8572 h 17144"/>
                  <a:gd name="connsiteX47" fmla="*/ 141923 w 500062"/>
                  <a:gd name="connsiteY47" fmla="*/ 0 h 17144"/>
                  <a:gd name="connsiteX48" fmla="*/ 159068 w 500062"/>
                  <a:gd name="connsiteY48" fmla="*/ 0 h 17144"/>
                  <a:gd name="connsiteX49" fmla="*/ 91440 w 500062"/>
                  <a:gd name="connsiteY49" fmla="*/ 0 h 17144"/>
                  <a:gd name="connsiteX50" fmla="*/ 100013 w 500062"/>
                  <a:gd name="connsiteY50" fmla="*/ 8572 h 17144"/>
                  <a:gd name="connsiteX51" fmla="*/ 91440 w 500062"/>
                  <a:gd name="connsiteY51" fmla="*/ 17145 h 17144"/>
                  <a:gd name="connsiteX52" fmla="*/ 74295 w 500062"/>
                  <a:gd name="connsiteY52" fmla="*/ 17145 h 17144"/>
                  <a:gd name="connsiteX53" fmla="*/ 65723 w 500062"/>
                  <a:gd name="connsiteY53" fmla="*/ 8572 h 17144"/>
                  <a:gd name="connsiteX54" fmla="*/ 74295 w 500062"/>
                  <a:gd name="connsiteY54" fmla="*/ 0 h 17144"/>
                  <a:gd name="connsiteX55" fmla="*/ 91440 w 500062"/>
                  <a:gd name="connsiteY55" fmla="*/ 0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500062" h="17144">
                    <a:moveTo>
                      <a:pt x="8573" y="17145"/>
                    </a:moveTo>
                    <a:cubicBezTo>
                      <a:pt x="3810" y="17145"/>
                      <a:pt x="0" y="13335"/>
                      <a:pt x="0" y="8572"/>
                    </a:cubicBezTo>
                    <a:cubicBezTo>
                      <a:pt x="0" y="3810"/>
                      <a:pt x="3810" y="0"/>
                      <a:pt x="8573" y="0"/>
                    </a:cubicBezTo>
                    <a:lnTo>
                      <a:pt x="25718" y="0"/>
                    </a:lnTo>
                    <a:cubicBezTo>
                      <a:pt x="30480" y="0"/>
                      <a:pt x="34290" y="3810"/>
                      <a:pt x="34290" y="8572"/>
                    </a:cubicBezTo>
                    <a:cubicBezTo>
                      <a:pt x="34290" y="13335"/>
                      <a:pt x="30480" y="17145"/>
                      <a:pt x="25718" y="17145"/>
                    </a:cubicBezTo>
                    <a:lnTo>
                      <a:pt x="8573" y="17145"/>
                    </a:lnTo>
                    <a:close/>
                    <a:moveTo>
                      <a:pt x="491490" y="0"/>
                    </a:moveTo>
                    <a:cubicBezTo>
                      <a:pt x="496253" y="0"/>
                      <a:pt x="500063" y="3810"/>
                      <a:pt x="500063" y="8572"/>
                    </a:cubicBezTo>
                    <a:cubicBezTo>
                      <a:pt x="500063" y="13335"/>
                      <a:pt x="496253" y="17145"/>
                      <a:pt x="491490" y="17145"/>
                    </a:cubicBezTo>
                    <a:lnTo>
                      <a:pt x="474345" y="17145"/>
                    </a:lnTo>
                    <a:cubicBezTo>
                      <a:pt x="469583" y="17145"/>
                      <a:pt x="465773" y="13335"/>
                      <a:pt x="465773" y="8572"/>
                    </a:cubicBezTo>
                    <a:cubicBezTo>
                      <a:pt x="465773" y="3810"/>
                      <a:pt x="469583" y="0"/>
                      <a:pt x="474345" y="0"/>
                    </a:cubicBezTo>
                    <a:lnTo>
                      <a:pt x="491490" y="0"/>
                    </a:lnTo>
                    <a:close/>
                    <a:moveTo>
                      <a:pt x="424815" y="0"/>
                    </a:moveTo>
                    <a:cubicBezTo>
                      <a:pt x="429578" y="0"/>
                      <a:pt x="433388" y="3810"/>
                      <a:pt x="433388" y="8572"/>
                    </a:cubicBezTo>
                    <a:cubicBezTo>
                      <a:pt x="433388" y="13335"/>
                      <a:pt x="429578" y="17145"/>
                      <a:pt x="424815" y="17145"/>
                    </a:cubicBezTo>
                    <a:lnTo>
                      <a:pt x="408623" y="17145"/>
                    </a:lnTo>
                    <a:cubicBezTo>
                      <a:pt x="403860" y="17145"/>
                      <a:pt x="400050" y="13335"/>
                      <a:pt x="400050" y="8572"/>
                    </a:cubicBezTo>
                    <a:cubicBezTo>
                      <a:pt x="400050" y="3810"/>
                      <a:pt x="403860" y="0"/>
                      <a:pt x="408623" y="0"/>
                    </a:cubicBezTo>
                    <a:lnTo>
                      <a:pt x="424815" y="0"/>
                    </a:lnTo>
                    <a:close/>
                    <a:moveTo>
                      <a:pt x="358140" y="0"/>
                    </a:moveTo>
                    <a:cubicBezTo>
                      <a:pt x="362903" y="0"/>
                      <a:pt x="366713" y="3810"/>
                      <a:pt x="366713" y="8572"/>
                    </a:cubicBezTo>
                    <a:cubicBezTo>
                      <a:pt x="366713" y="13335"/>
                      <a:pt x="362903" y="17145"/>
                      <a:pt x="358140" y="17145"/>
                    </a:cubicBezTo>
                    <a:lnTo>
                      <a:pt x="340995" y="17145"/>
                    </a:lnTo>
                    <a:cubicBezTo>
                      <a:pt x="336233" y="17145"/>
                      <a:pt x="332423" y="13335"/>
                      <a:pt x="332423" y="8572"/>
                    </a:cubicBezTo>
                    <a:cubicBezTo>
                      <a:pt x="332423" y="3810"/>
                      <a:pt x="336233" y="0"/>
                      <a:pt x="340995" y="0"/>
                    </a:cubicBezTo>
                    <a:lnTo>
                      <a:pt x="358140" y="0"/>
                    </a:lnTo>
                    <a:close/>
                    <a:moveTo>
                      <a:pt x="291465" y="0"/>
                    </a:moveTo>
                    <a:cubicBezTo>
                      <a:pt x="296228" y="0"/>
                      <a:pt x="300038" y="3810"/>
                      <a:pt x="300038" y="8572"/>
                    </a:cubicBezTo>
                    <a:cubicBezTo>
                      <a:pt x="300038" y="13335"/>
                      <a:pt x="296228" y="17145"/>
                      <a:pt x="291465" y="17145"/>
                    </a:cubicBezTo>
                    <a:lnTo>
                      <a:pt x="274320" y="17145"/>
                    </a:lnTo>
                    <a:cubicBezTo>
                      <a:pt x="269558" y="17145"/>
                      <a:pt x="265748" y="13335"/>
                      <a:pt x="265748" y="8572"/>
                    </a:cubicBezTo>
                    <a:cubicBezTo>
                      <a:pt x="265748" y="3810"/>
                      <a:pt x="269558" y="0"/>
                      <a:pt x="274320" y="0"/>
                    </a:cubicBezTo>
                    <a:lnTo>
                      <a:pt x="291465" y="0"/>
                    </a:lnTo>
                    <a:close/>
                    <a:moveTo>
                      <a:pt x="224790" y="0"/>
                    </a:moveTo>
                    <a:cubicBezTo>
                      <a:pt x="229553" y="0"/>
                      <a:pt x="233363" y="3810"/>
                      <a:pt x="233363" y="8572"/>
                    </a:cubicBezTo>
                    <a:cubicBezTo>
                      <a:pt x="233363" y="13335"/>
                      <a:pt x="229553" y="17145"/>
                      <a:pt x="224790" y="17145"/>
                    </a:cubicBezTo>
                    <a:lnTo>
                      <a:pt x="207645" y="17145"/>
                    </a:lnTo>
                    <a:cubicBezTo>
                      <a:pt x="202883" y="17145"/>
                      <a:pt x="199073" y="13335"/>
                      <a:pt x="199073" y="8572"/>
                    </a:cubicBezTo>
                    <a:cubicBezTo>
                      <a:pt x="199073" y="3810"/>
                      <a:pt x="202883" y="0"/>
                      <a:pt x="207645" y="0"/>
                    </a:cubicBezTo>
                    <a:lnTo>
                      <a:pt x="224790" y="0"/>
                    </a:lnTo>
                    <a:close/>
                    <a:moveTo>
                      <a:pt x="159068" y="0"/>
                    </a:moveTo>
                    <a:cubicBezTo>
                      <a:pt x="163830" y="0"/>
                      <a:pt x="167640" y="3810"/>
                      <a:pt x="167640" y="8572"/>
                    </a:cubicBezTo>
                    <a:cubicBezTo>
                      <a:pt x="167640" y="13335"/>
                      <a:pt x="163830" y="17145"/>
                      <a:pt x="159068" y="17145"/>
                    </a:cubicBezTo>
                    <a:lnTo>
                      <a:pt x="141923" y="17145"/>
                    </a:lnTo>
                    <a:cubicBezTo>
                      <a:pt x="137160" y="17145"/>
                      <a:pt x="133350" y="13335"/>
                      <a:pt x="133350" y="8572"/>
                    </a:cubicBezTo>
                    <a:cubicBezTo>
                      <a:pt x="133350" y="3810"/>
                      <a:pt x="137160" y="0"/>
                      <a:pt x="141923" y="0"/>
                    </a:cubicBezTo>
                    <a:lnTo>
                      <a:pt x="159068" y="0"/>
                    </a:lnTo>
                    <a:close/>
                    <a:moveTo>
                      <a:pt x="91440" y="0"/>
                    </a:moveTo>
                    <a:cubicBezTo>
                      <a:pt x="96203" y="0"/>
                      <a:pt x="100013" y="3810"/>
                      <a:pt x="100013" y="8572"/>
                    </a:cubicBezTo>
                    <a:cubicBezTo>
                      <a:pt x="100013" y="13335"/>
                      <a:pt x="96203" y="17145"/>
                      <a:pt x="91440" y="17145"/>
                    </a:cubicBezTo>
                    <a:lnTo>
                      <a:pt x="74295" y="17145"/>
                    </a:lnTo>
                    <a:cubicBezTo>
                      <a:pt x="69533" y="17145"/>
                      <a:pt x="65723" y="13335"/>
                      <a:pt x="65723" y="8572"/>
                    </a:cubicBezTo>
                    <a:cubicBezTo>
                      <a:pt x="65723" y="3810"/>
                      <a:pt x="69533" y="0"/>
                      <a:pt x="74295" y="0"/>
                    </a:cubicBezTo>
                    <a:lnTo>
                      <a:pt x="91440" y="0"/>
                    </a:lnTo>
                    <a:close/>
                  </a:path>
                </a:pathLst>
              </a:custGeom>
              <a:solidFill>
                <a:srgbClr val="DB9D2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357C085F-266C-8523-B34F-459D75803986}"/>
                  </a:ext>
                </a:extLst>
              </p:cNvPr>
              <p:cNvSpPr/>
              <p:nvPr/>
            </p:nvSpPr>
            <p:spPr>
              <a:xfrm>
                <a:off x="3971295" y="6116061"/>
                <a:ext cx="566737" cy="125729"/>
              </a:xfrm>
              <a:custGeom>
                <a:avLst/>
                <a:gdLst>
                  <a:gd name="connsiteX0" fmla="*/ 25717 w 566737"/>
                  <a:gd name="connsiteY0" fmla="*/ 0 h 125729"/>
                  <a:gd name="connsiteX1" fmla="*/ 540067 w 566737"/>
                  <a:gd name="connsiteY1" fmla="*/ 0 h 125729"/>
                  <a:gd name="connsiteX2" fmla="*/ 566738 w 566737"/>
                  <a:gd name="connsiteY2" fmla="*/ 26670 h 125729"/>
                  <a:gd name="connsiteX3" fmla="*/ 566738 w 566737"/>
                  <a:gd name="connsiteY3" fmla="*/ 99060 h 125729"/>
                  <a:gd name="connsiteX4" fmla="*/ 540067 w 566737"/>
                  <a:gd name="connsiteY4" fmla="*/ 125730 h 125729"/>
                  <a:gd name="connsiteX5" fmla="*/ 25717 w 566737"/>
                  <a:gd name="connsiteY5" fmla="*/ 125730 h 125729"/>
                  <a:gd name="connsiteX6" fmla="*/ 0 w 566737"/>
                  <a:gd name="connsiteY6" fmla="*/ 99060 h 125729"/>
                  <a:gd name="connsiteX7" fmla="*/ 0 w 566737"/>
                  <a:gd name="connsiteY7" fmla="*/ 26670 h 125729"/>
                  <a:gd name="connsiteX8" fmla="*/ 25717 w 566737"/>
                  <a:gd name="connsiteY8" fmla="*/ 0 h 125729"/>
                  <a:gd name="connsiteX9" fmla="*/ 25717 w 566737"/>
                  <a:gd name="connsiteY9" fmla="*/ 0 h 12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66737" h="125729">
                    <a:moveTo>
                      <a:pt x="25717" y="0"/>
                    </a:moveTo>
                    <a:lnTo>
                      <a:pt x="540067" y="0"/>
                    </a:lnTo>
                    <a:cubicBezTo>
                      <a:pt x="554355" y="0"/>
                      <a:pt x="566738" y="11430"/>
                      <a:pt x="566738" y="26670"/>
                    </a:cubicBezTo>
                    <a:lnTo>
                      <a:pt x="566738" y="99060"/>
                    </a:lnTo>
                    <a:cubicBezTo>
                      <a:pt x="566738" y="113347"/>
                      <a:pt x="555307" y="125730"/>
                      <a:pt x="540067" y="125730"/>
                    </a:cubicBezTo>
                    <a:lnTo>
                      <a:pt x="25717" y="125730"/>
                    </a:lnTo>
                    <a:cubicBezTo>
                      <a:pt x="11430" y="125730"/>
                      <a:pt x="0" y="114300"/>
                      <a:pt x="0" y="99060"/>
                    </a:cubicBezTo>
                    <a:lnTo>
                      <a:pt x="0" y="26670"/>
                    </a:lnTo>
                    <a:cubicBezTo>
                      <a:pt x="0" y="11430"/>
                      <a:pt x="11430" y="0"/>
                      <a:pt x="25717" y="0"/>
                    </a:cubicBezTo>
                    <a:lnTo>
                      <a:pt x="25717" y="0"/>
                    </a:lnTo>
                    <a:close/>
                  </a:path>
                </a:pathLst>
              </a:custGeom>
              <a:solidFill>
                <a:srgbClr val="8B5D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426B92E1-509A-2CCF-F763-A9149AA4ED69}"/>
                  </a:ext>
                </a:extLst>
              </p:cNvPr>
              <p:cNvSpPr/>
              <p:nvPr/>
            </p:nvSpPr>
            <p:spPr>
              <a:xfrm>
                <a:off x="4008442" y="6150350"/>
                <a:ext cx="55244" cy="55245"/>
              </a:xfrm>
              <a:custGeom>
                <a:avLst/>
                <a:gdLst>
                  <a:gd name="connsiteX0" fmla="*/ 27622 w 55244"/>
                  <a:gd name="connsiteY0" fmla="*/ 55245 h 55245"/>
                  <a:gd name="connsiteX1" fmla="*/ 55245 w 55244"/>
                  <a:gd name="connsiteY1" fmla="*/ 27623 h 55245"/>
                  <a:gd name="connsiteX2" fmla="*/ 27622 w 55244"/>
                  <a:gd name="connsiteY2" fmla="*/ 0 h 55245"/>
                  <a:gd name="connsiteX3" fmla="*/ 0 w 55244"/>
                  <a:gd name="connsiteY3" fmla="*/ 27623 h 55245"/>
                  <a:gd name="connsiteX4" fmla="*/ 27622 w 55244"/>
                  <a:gd name="connsiteY4" fmla="*/ 55245 h 55245"/>
                  <a:gd name="connsiteX5" fmla="*/ 27622 w 55244"/>
                  <a:gd name="connsiteY5" fmla="*/ 55245 h 55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5244" h="55245">
                    <a:moveTo>
                      <a:pt x="27622" y="55245"/>
                    </a:moveTo>
                    <a:cubicBezTo>
                      <a:pt x="42863" y="55245"/>
                      <a:pt x="55245" y="42863"/>
                      <a:pt x="55245" y="27623"/>
                    </a:cubicBezTo>
                    <a:cubicBezTo>
                      <a:pt x="55245" y="12383"/>
                      <a:pt x="42863" y="0"/>
                      <a:pt x="27622" y="0"/>
                    </a:cubicBezTo>
                    <a:cubicBezTo>
                      <a:pt x="12382" y="0"/>
                      <a:pt x="0" y="12383"/>
                      <a:pt x="0" y="27623"/>
                    </a:cubicBezTo>
                    <a:cubicBezTo>
                      <a:pt x="0" y="42863"/>
                      <a:pt x="12382" y="55245"/>
                      <a:pt x="27622" y="55245"/>
                    </a:cubicBezTo>
                    <a:lnTo>
                      <a:pt x="27622" y="55245"/>
                    </a:lnTo>
                    <a:close/>
                  </a:path>
                </a:pathLst>
              </a:custGeom>
              <a:solidFill>
                <a:srgbClr val="71441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1" name="图形 198">
              <a:extLst>
                <a:ext uri="{FF2B5EF4-FFF2-40B4-BE49-F238E27FC236}">
                  <a16:creationId xmlns:a16="http://schemas.microsoft.com/office/drawing/2014/main" id="{28328AA0-EDE9-8449-5583-D4D516E0BAF4}"/>
                </a:ext>
              </a:extLst>
            </p:cNvPr>
            <p:cNvGrpSpPr/>
            <p:nvPr/>
          </p:nvGrpSpPr>
          <p:grpSpPr>
            <a:xfrm>
              <a:off x="1278577" y="5329296"/>
              <a:ext cx="1345882" cy="1060132"/>
              <a:chOff x="1278577" y="5329296"/>
              <a:chExt cx="1345882" cy="1060132"/>
            </a:xfrm>
          </p:grpSpPr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02A261C1-676C-F803-2902-093BC45EDE22}"/>
                  </a:ext>
                </a:extLst>
              </p:cNvPr>
              <p:cNvSpPr/>
              <p:nvPr/>
            </p:nvSpPr>
            <p:spPr>
              <a:xfrm>
                <a:off x="1278577" y="5880793"/>
                <a:ext cx="1345882" cy="508634"/>
              </a:xfrm>
              <a:custGeom>
                <a:avLst/>
                <a:gdLst>
                  <a:gd name="connsiteX0" fmla="*/ 126683 w 1345882"/>
                  <a:gd name="connsiteY0" fmla="*/ 0 h 508634"/>
                  <a:gd name="connsiteX1" fmla="*/ 1345883 w 1345882"/>
                  <a:gd name="connsiteY1" fmla="*/ 0 h 508634"/>
                  <a:gd name="connsiteX2" fmla="*/ 1345883 w 1345882"/>
                  <a:gd name="connsiteY2" fmla="*/ 55245 h 508634"/>
                  <a:gd name="connsiteX3" fmla="*/ 1287780 w 1345882"/>
                  <a:gd name="connsiteY3" fmla="*/ 146685 h 508634"/>
                  <a:gd name="connsiteX4" fmla="*/ 1287780 w 1345882"/>
                  <a:gd name="connsiteY4" fmla="*/ 361950 h 508634"/>
                  <a:gd name="connsiteX5" fmla="*/ 1345883 w 1345882"/>
                  <a:gd name="connsiteY5" fmla="*/ 453390 h 508634"/>
                  <a:gd name="connsiteX6" fmla="*/ 1345883 w 1345882"/>
                  <a:gd name="connsiteY6" fmla="*/ 508635 h 508634"/>
                  <a:gd name="connsiteX7" fmla="*/ 126683 w 1345882"/>
                  <a:gd name="connsiteY7" fmla="*/ 508635 h 508634"/>
                  <a:gd name="connsiteX8" fmla="*/ 0 w 1345882"/>
                  <a:gd name="connsiteY8" fmla="*/ 381953 h 508634"/>
                  <a:gd name="connsiteX9" fmla="*/ 0 w 1345882"/>
                  <a:gd name="connsiteY9" fmla="*/ 128588 h 508634"/>
                  <a:gd name="connsiteX10" fmla="*/ 126683 w 1345882"/>
                  <a:gd name="connsiteY10" fmla="*/ 0 h 508634"/>
                  <a:gd name="connsiteX11" fmla="*/ 126683 w 1345882"/>
                  <a:gd name="connsiteY11" fmla="*/ 0 h 508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345882" h="508634">
                    <a:moveTo>
                      <a:pt x="126683" y="0"/>
                    </a:moveTo>
                    <a:lnTo>
                      <a:pt x="1345883" y="0"/>
                    </a:lnTo>
                    <a:lnTo>
                      <a:pt x="1345883" y="55245"/>
                    </a:lnTo>
                    <a:cubicBezTo>
                      <a:pt x="1311593" y="74295"/>
                      <a:pt x="1287780" y="107632"/>
                      <a:pt x="1287780" y="146685"/>
                    </a:cubicBezTo>
                    <a:lnTo>
                      <a:pt x="1287780" y="361950"/>
                    </a:lnTo>
                    <a:cubicBezTo>
                      <a:pt x="1287780" y="400050"/>
                      <a:pt x="1310640" y="434340"/>
                      <a:pt x="1345883" y="453390"/>
                    </a:cubicBezTo>
                    <a:lnTo>
                      <a:pt x="1345883" y="508635"/>
                    </a:lnTo>
                    <a:lnTo>
                      <a:pt x="126683" y="508635"/>
                    </a:lnTo>
                    <a:cubicBezTo>
                      <a:pt x="57150" y="508635"/>
                      <a:pt x="0" y="451485"/>
                      <a:pt x="0" y="381953"/>
                    </a:cubicBezTo>
                    <a:lnTo>
                      <a:pt x="0" y="128588"/>
                    </a:lnTo>
                    <a:cubicBezTo>
                      <a:pt x="0" y="57150"/>
                      <a:pt x="57150" y="0"/>
                      <a:pt x="126683" y="0"/>
                    </a:cubicBezTo>
                    <a:lnTo>
                      <a:pt x="126683" y="0"/>
                    </a:lnTo>
                    <a:close/>
                  </a:path>
                </a:pathLst>
              </a:custGeom>
              <a:solidFill>
                <a:srgbClr val="032D5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FBF297F6-6D9D-E649-B37E-981D76801806}"/>
                  </a:ext>
                </a:extLst>
              </p:cNvPr>
              <p:cNvSpPr/>
              <p:nvPr/>
            </p:nvSpPr>
            <p:spPr>
              <a:xfrm>
                <a:off x="1278577" y="5880793"/>
                <a:ext cx="1345882" cy="254317"/>
              </a:xfrm>
              <a:custGeom>
                <a:avLst/>
                <a:gdLst>
                  <a:gd name="connsiteX0" fmla="*/ 126683 w 1345882"/>
                  <a:gd name="connsiteY0" fmla="*/ 0 h 254317"/>
                  <a:gd name="connsiteX1" fmla="*/ 1345883 w 1345882"/>
                  <a:gd name="connsiteY1" fmla="*/ 0 h 254317"/>
                  <a:gd name="connsiteX2" fmla="*/ 1345883 w 1345882"/>
                  <a:gd name="connsiteY2" fmla="*/ 55245 h 254317"/>
                  <a:gd name="connsiteX3" fmla="*/ 1287780 w 1345882"/>
                  <a:gd name="connsiteY3" fmla="*/ 146685 h 254317"/>
                  <a:gd name="connsiteX4" fmla="*/ 1287780 w 1345882"/>
                  <a:gd name="connsiteY4" fmla="*/ 254318 h 254317"/>
                  <a:gd name="connsiteX5" fmla="*/ 0 w 1345882"/>
                  <a:gd name="connsiteY5" fmla="*/ 254318 h 254317"/>
                  <a:gd name="connsiteX6" fmla="*/ 0 w 1345882"/>
                  <a:gd name="connsiteY6" fmla="*/ 127635 h 254317"/>
                  <a:gd name="connsiteX7" fmla="*/ 126683 w 1345882"/>
                  <a:gd name="connsiteY7" fmla="*/ 0 h 254317"/>
                  <a:gd name="connsiteX8" fmla="*/ 126683 w 1345882"/>
                  <a:gd name="connsiteY8" fmla="*/ 0 h 254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45882" h="254317">
                    <a:moveTo>
                      <a:pt x="126683" y="0"/>
                    </a:moveTo>
                    <a:lnTo>
                      <a:pt x="1345883" y="0"/>
                    </a:lnTo>
                    <a:lnTo>
                      <a:pt x="1345883" y="55245"/>
                    </a:lnTo>
                    <a:cubicBezTo>
                      <a:pt x="1311593" y="74295"/>
                      <a:pt x="1287780" y="107632"/>
                      <a:pt x="1287780" y="146685"/>
                    </a:cubicBezTo>
                    <a:lnTo>
                      <a:pt x="1287780" y="254318"/>
                    </a:lnTo>
                    <a:lnTo>
                      <a:pt x="0" y="254318"/>
                    </a:lnTo>
                    <a:lnTo>
                      <a:pt x="0" y="127635"/>
                    </a:lnTo>
                    <a:cubicBezTo>
                      <a:pt x="0" y="57150"/>
                      <a:pt x="57150" y="0"/>
                      <a:pt x="126683" y="0"/>
                    </a:cubicBezTo>
                    <a:lnTo>
                      <a:pt x="126683" y="0"/>
                    </a:lnTo>
                    <a:close/>
                  </a:path>
                </a:pathLst>
              </a:custGeom>
              <a:solidFill>
                <a:srgbClr val="33557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54977D05-1E70-006E-8C32-4A5B387E7C31}"/>
                  </a:ext>
                </a:extLst>
              </p:cNvPr>
              <p:cNvSpPr/>
              <p:nvPr/>
            </p:nvSpPr>
            <p:spPr>
              <a:xfrm>
                <a:off x="1481460" y="5937943"/>
                <a:ext cx="1143000" cy="392430"/>
              </a:xfrm>
              <a:custGeom>
                <a:avLst/>
                <a:gdLst>
                  <a:gd name="connsiteX0" fmla="*/ 1143000 w 1143000"/>
                  <a:gd name="connsiteY0" fmla="*/ 0 h 392430"/>
                  <a:gd name="connsiteX1" fmla="*/ 1088708 w 1143000"/>
                  <a:gd name="connsiteY1" fmla="*/ 88582 h 392430"/>
                  <a:gd name="connsiteX2" fmla="*/ 1088708 w 1143000"/>
                  <a:gd name="connsiteY2" fmla="*/ 303847 h 392430"/>
                  <a:gd name="connsiteX3" fmla="*/ 1143000 w 1143000"/>
                  <a:gd name="connsiteY3" fmla="*/ 392430 h 392430"/>
                  <a:gd name="connsiteX4" fmla="*/ 97155 w 1143000"/>
                  <a:gd name="connsiteY4" fmla="*/ 392430 h 392430"/>
                  <a:gd name="connsiteX5" fmla="*/ 0 w 1143000"/>
                  <a:gd name="connsiteY5" fmla="*/ 295275 h 392430"/>
                  <a:gd name="connsiteX6" fmla="*/ 0 w 1143000"/>
                  <a:gd name="connsiteY6" fmla="*/ 97155 h 392430"/>
                  <a:gd name="connsiteX7" fmla="*/ 97155 w 1143000"/>
                  <a:gd name="connsiteY7" fmla="*/ 0 h 392430"/>
                  <a:gd name="connsiteX8" fmla="*/ 1143000 w 1143000"/>
                  <a:gd name="connsiteY8" fmla="*/ 0 h 392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43000" h="392430">
                    <a:moveTo>
                      <a:pt x="1143000" y="0"/>
                    </a:moveTo>
                    <a:cubicBezTo>
                      <a:pt x="1110615" y="19050"/>
                      <a:pt x="1088708" y="52388"/>
                      <a:pt x="1088708" y="88582"/>
                    </a:cubicBezTo>
                    <a:lnTo>
                      <a:pt x="1088708" y="303847"/>
                    </a:lnTo>
                    <a:cubicBezTo>
                      <a:pt x="1088708" y="340995"/>
                      <a:pt x="1110615" y="373380"/>
                      <a:pt x="1143000" y="392430"/>
                    </a:cubicBezTo>
                    <a:lnTo>
                      <a:pt x="97155" y="392430"/>
                    </a:lnTo>
                    <a:cubicBezTo>
                      <a:pt x="43815" y="392430"/>
                      <a:pt x="0" y="348615"/>
                      <a:pt x="0" y="295275"/>
                    </a:cubicBezTo>
                    <a:lnTo>
                      <a:pt x="0" y="97155"/>
                    </a:lnTo>
                    <a:cubicBezTo>
                      <a:pt x="0" y="43815"/>
                      <a:pt x="43815" y="0"/>
                      <a:pt x="97155" y="0"/>
                    </a:cubicBezTo>
                    <a:lnTo>
                      <a:pt x="1143000" y="0"/>
                    </a:lnTo>
                    <a:close/>
                  </a:path>
                </a:pathLst>
              </a:custGeom>
              <a:solidFill>
                <a:srgbClr val="CCCC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4AEF334F-7E53-C07E-5228-5EB15A7D8987}"/>
                  </a:ext>
                </a:extLst>
              </p:cNvPr>
              <p:cNvSpPr/>
              <p:nvPr/>
            </p:nvSpPr>
            <p:spPr>
              <a:xfrm>
                <a:off x="1353825" y="5578850"/>
                <a:ext cx="1200149" cy="301942"/>
              </a:xfrm>
              <a:custGeom>
                <a:avLst/>
                <a:gdLst>
                  <a:gd name="connsiteX0" fmla="*/ 95250 w 1200149"/>
                  <a:gd name="connsiteY0" fmla="*/ 301943 h 301942"/>
                  <a:gd name="connsiteX1" fmla="*/ 1200150 w 1200149"/>
                  <a:gd name="connsiteY1" fmla="*/ 301943 h 301942"/>
                  <a:gd name="connsiteX2" fmla="*/ 1200150 w 1200149"/>
                  <a:gd name="connsiteY2" fmla="*/ 260033 h 301942"/>
                  <a:gd name="connsiteX3" fmla="*/ 1156335 w 1200149"/>
                  <a:gd name="connsiteY3" fmla="*/ 191453 h 301942"/>
                  <a:gd name="connsiteX4" fmla="*/ 1156335 w 1200149"/>
                  <a:gd name="connsiteY4" fmla="*/ 110490 h 301942"/>
                  <a:gd name="connsiteX5" fmla="*/ 1200150 w 1200149"/>
                  <a:gd name="connsiteY5" fmla="*/ 41910 h 301942"/>
                  <a:gd name="connsiteX6" fmla="*/ 1200150 w 1200149"/>
                  <a:gd name="connsiteY6" fmla="*/ 0 h 301942"/>
                  <a:gd name="connsiteX7" fmla="*/ 95250 w 1200149"/>
                  <a:gd name="connsiteY7" fmla="*/ 0 h 301942"/>
                  <a:gd name="connsiteX8" fmla="*/ 0 w 1200149"/>
                  <a:gd name="connsiteY8" fmla="*/ 95250 h 301942"/>
                  <a:gd name="connsiteX9" fmla="*/ 0 w 1200149"/>
                  <a:gd name="connsiteY9" fmla="*/ 205740 h 301942"/>
                  <a:gd name="connsiteX10" fmla="*/ 95250 w 1200149"/>
                  <a:gd name="connsiteY10" fmla="*/ 301943 h 301942"/>
                  <a:gd name="connsiteX11" fmla="*/ 95250 w 1200149"/>
                  <a:gd name="connsiteY11" fmla="*/ 301943 h 3019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200149" h="301942">
                    <a:moveTo>
                      <a:pt x="95250" y="301943"/>
                    </a:moveTo>
                    <a:lnTo>
                      <a:pt x="1200150" y="301943"/>
                    </a:lnTo>
                    <a:lnTo>
                      <a:pt x="1200150" y="260033"/>
                    </a:lnTo>
                    <a:cubicBezTo>
                      <a:pt x="1174433" y="245745"/>
                      <a:pt x="1156335" y="220028"/>
                      <a:pt x="1156335" y="191453"/>
                    </a:cubicBezTo>
                    <a:lnTo>
                      <a:pt x="1156335" y="110490"/>
                    </a:lnTo>
                    <a:cubicBezTo>
                      <a:pt x="1156335" y="81915"/>
                      <a:pt x="1173480" y="56198"/>
                      <a:pt x="1200150" y="41910"/>
                    </a:cubicBezTo>
                    <a:lnTo>
                      <a:pt x="1200150" y="0"/>
                    </a:lnTo>
                    <a:lnTo>
                      <a:pt x="95250" y="0"/>
                    </a:lnTo>
                    <a:cubicBezTo>
                      <a:pt x="42863" y="0"/>
                      <a:pt x="0" y="42863"/>
                      <a:pt x="0" y="95250"/>
                    </a:cubicBezTo>
                    <a:lnTo>
                      <a:pt x="0" y="205740"/>
                    </a:lnTo>
                    <a:cubicBezTo>
                      <a:pt x="0" y="259080"/>
                      <a:pt x="42863" y="301943"/>
                      <a:pt x="95250" y="301943"/>
                    </a:cubicBezTo>
                    <a:lnTo>
                      <a:pt x="95250" y="301943"/>
                    </a:lnTo>
                    <a:close/>
                  </a:path>
                </a:pathLst>
              </a:custGeom>
              <a:solidFill>
                <a:srgbClr val="7D709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2BA970F0-50A9-1F94-2CE6-828DC819C4BD}"/>
                  </a:ext>
                </a:extLst>
              </p:cNvPr>
              <p:cNvSpPr/>
              <p:nvPr/>
            </p:nvSpPr>
            <p:spPr>
              <a:xfrm>
                <a:off x="1354777" y="5579803"/>
                <a:ext cx="1200150" cy="150495"/>
              </a:xfrm>
              <a:custGeom>
                <a:avLst/>
                <a:gdLst>
                  <a:gd name="connsiteX0" fmla="*/ 1156335 w 1200150"/>
                  <a:gd name="connsiteY0" fmla="*/ 150495 h 150495"/>
                  <a:gd name="connsiteX1" fmla="*/ 1156335 w 1200150"/>
                  <a:gd name="connsiteY1" fmla="*/ 110490 h 150495"/>
                  <a:gd name="connsiteX2" fmla="*/ 1200150 w 1200150"/>
                  <a:gd name="connsiteY2" fmla="*/ 41910 h 150495"/>
                  <a:gd name="connsiteX3" fmla="*/ 1200150 w 1200150"/>
                  <a:gd name="connsiteY3" fmla="*/ 0 h 150495"/>
                  <a:gd name="connsiteX4" fmla="*/ 95250 w 1200150"/>
                  <a:gd name="connsiteY4" fmla="*/ 0 h 150495"/>
                  <a:gd name="connsiteX5" fmla="*/ 0 w 1200150"/>
                  <a:gd name="connsiteY5" fmla="*/ 95250 h 150495"/>
                  <a:gd name="connsiteX6" fmla="*/ 0 w 1200150"/>
                  <a:gd name="connsiteY6" fmla="*/ 150495 h 150495"/>
                  <a:gd name="connsiteX7" fmla="*/ 1156335 w 1200150"/>
                  <a:gd name="connsiteY7" fmla="*/ 150495 h 1504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00150" h="150495">
                    <a:moveTo>
                      <a:pt x="1156335" y="150495"/>
                    </a:moveTo>
                    <a:lnTo>
                      <a:pt x="1156335" y="110490"/>
                    </a:lnTo>
                    <a:cubicBezTo>
                      <a:pt x="1156335" y="81915"/>
                      <a:pt x="1173480" y="56197"/>
                      <a:pt x="1200150" y="41910"/>
                    </a:cubicBezTo>
                    <a:lnTo>
                      <a:pt x="1200150" y="0"/>
                    </a:lnTo>
                    <a:lnTo>
                      <a:pt x="95250" y="0"/>
                    </a:lnTo>
                    <a:cubicBezTo>
                      <a:pt x="42863" y="0"/>
                      <a:pt x="0" y="42863"/>
                      <a:pt x="0" y="95250"/>
                    </a:cubicBezTo>
                    <a:lnTo>
                      <a:pt x="0" y="150495"/>
                    </a:lnTo>
                    <a:lnTo>
                      <a:pt x="1156335" y="150495"/>
                    </a:lnTo>
                    <a:close/>
                  </a:path>
                </a:pathLst>
              </a:custGeom>
              <a:solidFill>
                <a:srgbClr val="9A8AB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A743A2D1-FF41-4758-8178-CAA507A16020}"/>
                  </a:ext>
                </a:extLst>
              </p:cNvPr>
              <p:cNvSpPr/>
              <p:nvPr/>
            </p:nvSpPr>
            <p:spPr>
              <a:xfrm>
                <a:off x="1457647" y="5623618"/>
                <a:ext cx="1096327" cy="215265"/>
              </a:xfrm>
              <a:custGeom>
                <a:avLst/>
                <a:gdLst>
                  <a:gd name="connsiteX0" fmla="*/ 1096327 w 1096327"/>
                  <a:gd name="connsiteY0" fmla="*/ 214313 h 215265"/>
                  <a:gd name="connsiteX1" fmla="*/ 1055370 w 1096327"/>
                  <a:gd name="connsiteY1" fmla="*/ 147638 h 215265"/>
                  <a:gd name="connsiteX2" fmla="*/ 1055370 w 1096327"/>
                  <a:gd name="connsiteY2" fmla="*/ 66675 h 215265"/>
                  <a:gd name="connsiteX3" fmla="*/ 1096327 w 1096327"/>
                  <a:gd name="connsiteY3" fmla="*/ 0 h 215265"/>
                  <a:gd name="connsiteX4" fmla="*/ 73342 w 1096327"/>
                  <a:gd name="connsiteY4" fmla="*/ 0 h 215265"/>
                  <a:gd name="connsiteX5" fmla="*/ 0 w 1096327"/>
                  <a:gd name="connsiteY5" fmla="*/ 73343 h 215265"/>
                  <a:gd name="connsiteX6" fmla="*/ 0 w 1096327"/>
                  <a:gd name="connsiteY6" fmla="*/ 141922 h 215265"/>
                  <a:gd name="connsiteX7" fmla="*/ 73342 w 1096327"/>
                  <a:gd name="connsiteY7" fmla="*/ 215265 h 215265"/>
                  <a:gd name="connsiteX8" fmla="*/ 1096327 w 1096327"/>
                  <a:gd name="connsiteY8" fmla="*/ 215265 h 215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96327" h="215265">
                    <a:moveTo>
                      <a:pt x="1096327" y="214313"/>
                    </a:moveTo>
                    <a:cubicBezTo>
                      <a:pt x="1072515" y="200025"/>
                      <a:pt x="1055370" y="175260"/>
                      <a:pt x="1055370" y="147638"/>
                    </a:cubicBezTo>
                    <a:lnTo>
                      <a:pt x="1055370" y="66675"/>
                    </a:lnTo>
                    <a:cubicBezTo>
                      <a:pt x="1055370" y="39053"/>
                      <a:pt x="1071563" y="14288"/>
                      <a:pt x="1096327" y="0"/>
                    </a:cubicBezTo>
                    <a:lnTo>
                      <a:pt x="73342" y="0"/>
                    </a:lnTo>
                    <a:cubicBezTo>
                      <a:pt x="33338" y="0"/>
                      <a:pt x="0" y="32385"/>
                      <a:pt x="0" y="73343"/>
                    </a:cubicBezTo>
                    <a:lnTo>
                      <a:pt x="0" y="141922"/>
                    </a:lnTo>
                    <a:cubicBezTo>
                      <a:pt x="0" y="181928"/>
                      <a:pt x="33338" y="215265"/>
                      <a:pt x="73342" y="215265"/>
                    </a:cubicBezTo>
                    <a:lnTo>
                      <a:pt x="1096327" y="215265"/>
                    </a:lnTo>
                    <a:close/>
                  </a:path>
                </a:pathLst>
              </a:custGeom>
              <a:solidFill>
                <a:srgbClr val="E9E9E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68631361-387E-13F0-3AA3-9BF1F7B17401}"/>
                  </a:ext>
                </a:extLst>
              </p:cNvPr>
              <p:cNvSpPr/>
              <p:nvPr/>
            </p:nvSpPr>
            <p:spPr>
              <a:xfrm>
                <a:off x="1558612" y="5665528"/>
                <a:ext cx="959167" cy="129540"/>
              </a:xfrm>
              <a:custGeom>
                <a:avLst/>
                <a:gdLst>
                  <a:gd name="connsiteX0" fmla="*/ 959168 w 959167"/>
                  <a:gd name="connsiteY0" fmla="*/ 129540 h 129540"/>
                  <a:gd name="connsiteX1" fmla="*/ 956310 w 959167"/>
                  <a:gd name="connsiteY1" fmla="*/ 119063 h 129540"/>
                  <a:gd name="connsiteX2" fmla="*/ 0 w 959167"/>
                  <a:gd name="connsiteY2" fmla="*/ 119063 h 129540"/>
                  <a:gd name="connsiteX3" fmla="*/ 0 w 959167"/>
                  <a:gd name="connsiteY3" fmla="*/ 129540 h 129540"/>
                  <a:gd name="connsiteX4" fmla="*/ 959168 w 959167"/>
                  <a:gd name="connsiteY4" fmla="*/ 129540 h 129540"/>
                  <a:gd name="connsiteX5" fmla="*/ 954405 w 959167"/>
                  <a:gd name="connsiteY5" fmla="*/ 89535 h 129540"/>
                  <a:gd name="connsiteX6" fmla="*/ 954405 w 959167"/>
                  <a:gd name="connsiteY6" fmla="*/ 79058 h 129540"/>
                  <a:gd name="connsiteX7" fmla="*/ 0 w 959167"/>
                  <a:gd name="connsiteY7" fmla="*/ 79058 h 129540"/>
                  <a:gd name="connsiteX8" fmla="*/ 0 w 959167"/>
                  <a:gd name="connsiteY8" fmla="*/ 89535 h 129540"/>
                  <a:gd name="connsiteX9" fmla="*/ 954405 w 959167"/>
                  <a:gd name="connsiteY9" fmla="*/ 89535 h 129540"/>
                  <a:gd name="connsiteX10" fmla="*/ 954405 w 959167"/>
                  <a:gd name="connsiteY10" fmla="*/ 49530 h 129540"/>
                  <a:gd name="connsiteX11" fmla="*/ 954405 w 959167"/>
                  <a:gd name="connsiteY11" fmla="*/ 39053 h 129540"/>
                  <a:gd name="connsiteX12" fmla="*/ 0 w 959167"/>
                  <a:gd name="connsiteY12" fmla="*/ 39053 h 129540"/>
                  <a:gd name="connsiteX13" fmla="*/ 0 w 959167"/>
                  <a:gd name="connsiteY13" fmla="*/ 49530 h 129540"/>
                  <a:gd name="connsiteX14" fmla="*/ 954405 w 959167"/>
                  <a:gd name="connsiteY14" fmla="*/ 49530 h 129540"/>
                  <a:gd name="connsiteX15" fmla="*/ 956310 w 959167"/>
                  <a:gd name="connsiteY15" fmla="*/ 10478 h 129540"/>
                  <a:gd name="connsiteX16" fmla="*/ 959168 w 959167"/>
                  <a:gd name="connsiteY16" fmla="*/ 0 h 129540"/>
                  <a:gd name="connsiteX17" fmla="*/ 0 w 959167"/>
                  <a:gd name="connsiteY17" fmla="*/ 0 h 129540"/>
                  <a:gd name="connsiteX18" fmla="*/ 0 w 959167"/>
                  <a:gd name="connsiteY18" fmla="*/ 10478 h 129540"/>
                  <a:gd name="connsiteX19" fmla="*/ 956310 w 959167"/>
                  <a:gd name="connsiteY19" fmla="*/ 10478 h 129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959167" h="129540">
                    <a:moveTo>
                      <a:pt x="959168" y="129540"/>
                    </a:moveTo>
                    <a:cubicBezTo>
                      <a:pt x="958215" y="125730"/>
                      <a:pt x="956310" y="122872"/>
                      <a:pt x="956310" y="119063"/>
                    </a:cubicBezTo>
                    <a:lnTo>
                      <a:pt x="0" y="119063"/>
                    </a:lnTo>
                    <a:lnTo>
                      <a:pt x="0" y="129540"/>
                    </a:lnTo>
                    <a:lnTo>
                      <a:pt x="959168" y="129540"/>
                    </a:lnTo>
                    <a:close/>
                    <a:moveTo>
                      <a:pt x="954405" y="89535"/>
                    </a:moveTo>
                    <a:lnTo>
                      <a:pt x="954405" y="79058"/>
                    </a:lnTo>
                    <a:lnTo>
                      <a:pt x="0" y="79058"/>
                    </a:lnTo>
                    <a:lnTo>
                      <a:pt x="0" y="89535"/>
                    </a:lnTo>
                    <a:lnTo>
                      <a:pt x="954405" y="89535"/>
                    </a:lnTo>
                    <a:close/>
                    <a:moveTo>
                      <a:pt x="954405" y="49530"/>
                    </a:moveTo>
                    <a:lnTo>
                      <a:pt x="954405" y="39053"/>
                    </a:lnTo>
                    <a:lnTo>
                      <a:pt x="0" y="39053"/>
                    </a:lnTo>
                    <a:lnTo>
                      <a:pt x="0" y="49530"/>
                    </a:lnTo>
                    <a:lnTo>
                      <a:pt x="954405" y="49530"/>
                    </a:lnTo>
                    <a:close/>
                    <a:moveTo>
                      <a:pt x="956310" y="10478"/>
                    </a:moveTo>
                    <a:cubicBezTo>
                      <a:pt x="957262" y="6668"/>
                      <a:pt x="958215" y="2858"/>
                      <a:pt x="959168" y="0"/>
                    </a:cubicBezTo>
                    <a:lnTo>
                      <a:pt x="0" y="0"/>
                    </a:lnTo>
                    <a:lnTo>
                      <a:pt x="0" y="10478"/>
                    </a:lnTo>
                    <a:lnTo>
                      <a:pt x="956310" y="10478"/>
                    </a:lnTo>
                    <a:close/>
                  </a:path>
                </a:pathLst>
              </a:custGeom>
              <a:solidFill>
                <a:srgbClr val="B3B3B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55A1616A-CF72-52D9-CC49-6FE0349BE10C}"/>
                  </a:ext>
                </a:extLst>
              </p:cNvPr>
              <p:cNvSpPr/>
              <p:nvPr/>
            </p:nvSpPr>
            <p:spPr>
              <a:xfrm>
                <a:off x="1280482" y="5329296"/>
                <a:ext cx="1200150" cy="250507"/>
              </a:xfrm>
              <a:custGeom>
                <a:avLst/>
                <a:gdLst>
                  <a:gd name="connsiteX0" fmla="*/ 1104900 w 1200150"/>
                  <a:gd name="connsiteY0" fmla="*/ 0 h 250507"/>
                  <a:gd name="connsiteX1" fmla="*/ 0 w 1200150"/>
                  <a:gd name="connsiteY1" fmla="*/ 0 h 250507"/>
                  <a:gd name="connsiteX2" fmla="*/ 0 w 1200150"/>
                  <a:gd name="connsiteY2" fmla="*/ 41910 h 250507"/>
                  <a:gd name="connsiteX3" fmla="*/ 43815 w 1200150"/>
                  <a:gd name="connsiteY3" fmla="*/ 110490 h 250507"/>
                  <a:gd name="connsiteX4" fmla="*/ 43815 w 1200150"/>
                  <a:gd name="connsiteY4" fmla="*/ 140017 h 250507"/>
                  <a:gd name="connsiteX5" fmla="*/ 0 w 1200150"/>
                  <a:gd name="connsiteY5" fmla="*/ 208597 h 250507"/>
                  <a:gd name="connsiteX6" fmla="*/ 0 w 1200150"/>
                  <a:gd name="connsiteY6" fmla="*/ 250507 h 250507"/>
                  <a:gd name="connsiteX7" fmla="*/ 1104900 w 1200150"/>
                  <a:gd name="connsiteY7" fmla="*/ 250507 h 250507"/>
                  <a:gd name="connsiteX8" fmla="*/ 1200150 w 1200150"/>
                  <a:gd name="connsiteY8" fmla="*/ 155257 h 250507"/>
                  <a:gd name="connsiteX9" fmla="*/ 1200150 w 1200150"/>
                  <a:gd name="connsiteY9" fmla="*/ 96203 h 250507"/>
                  <a:gd name="connsiteX10" fmla="*/ 1104900 w 1200150"/>
                  <a:gd name="connsiteY10" fmla="*/ 0 h 250507"/>
                  <a:gd name="connsiteX11" fmla="*/ 1104900 w 1200150"/>
                  <a:gd name="connsiteY11" fmla="*/ 0 h 250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200150" h="250507">
                    <a:moveTo>
                      <a:pt x="1104900" y="0"/>
                    </a:moveTo>
                    <a:lnTo>
                      <a:pt x="0" y="0"/>
                    </a:lnTo>
                    <a:lnTo>
                      <a:pt x="0" y="41910"/>
                    </a:lnTo>
                    <a:cubicBezTo>
                      <a:pt x="25718" y="56197"/>
                      <a:pt x="43815" y="81915"/>
                      <a:pt x="43815" y="110490"/>
                    </a:cubicBezTo>
                    <a:lnTo>
                      <a:pt x="43815" y="140017"/>
                    </a:lnTo>
                    <a:cubicBezTo>
                      <a:pt x="43815" y="168592"/>
                      <a:pt x="26670" y="194310"/>
                      <a:pt x="0" y="208597"/>
                    </a:cubicBezTo>
                    <a:lnTo>
                      <a:pt x="0" y="250507"/>
                    </a:lnTo>
                    <a:lnTo>
                      <a:pt x="1104900" y="250507"/>
                    </a:lnTo>
                    <a:cubicBezTo>
                      <a:pt x="1157288" y="250507"/>
                      <a:pt x="1200150" y="207645"/>
                      <a:pt x="1200150" y="155257"/>
                    </a:cubicBezTo>
                    <a:lnTo>
                      <a:pt x="1200150" y="96203"/>
                    </a:lnTo>
                    <a:cubicBezTo>
                      <a:pt x="1200150" y="43815"/>
                      <a:pt x="1157288" y="0"/>
                      <a:pt x="1104900" y="0"/>
                    </a:cubicBezTo>
                    <a:lnTo>
                      <a:pt x="1104900" y="0"/>
                    </a:lnTo>
                    <a:close/>
                  </a:path>
                </a:pathLst>
              </a:custGeom>
              <a:solidFill>
                <a:srgbClr val="C86E2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F1CA8574-9DDA-8085-C8EA-9836AAC3D0A4}"/>
                  </a:ext>
                </a:extLst>
              </p:cNvPr>
              <p:cNvSpPr/>
              <p:nvPr/>
            </p:nvSpPr>
            <p:spPr>
              <a:xfrm>
                <a:off x="1280482" y="5329296"/>
                <a:ext cx="1201102" cy="125729"/>
              </a:xfrm>
              <a:custGeom>
                <a:avLst/>
                <a:gdLst>
                  <a:gd name="connsiteX0" fmla="*/ 1104900 w 1201102"/>
                  <a:gd name="connsiteY0" fmla="*/ 0 h 125729"/>
                  <a:gd name="connsiteX1" fmla="*/ 0 w 1201102"/>
                  <a:gd name="connsiteY1" fmla="*/ 0 h 125729"/>
                  <a:gd name="connsiteX2" fmla="*/ 0 w 1201102"/>
                  <a:gd name="connsiteY2" fmla="*/ 41910 h 125729"/>
                  <a:gd name="connsiteX3" fmla="*/ 43815 w 1201102"/>
                  <a:gd name="connsiteY3" fmla="*/ 110490 h 125729"/>
                  <a:gd name="connsiteX4" fmla="*/ 43815 w 1201102"/>
                  <a:gd name="connsiteY4" fmla="*/ 125730 h 125729"/>
                  <a:gd name="connsiteX5" fmla="*/ 1201103 w 1201102"/>
                  <a:gd name="connsiteY5" fmla="*/ 125730 h 125729"/>
                  <a:gd name="connsiteX6" fmla="*/ 1201103 w 1201102"/>
                  <a:gd name="connsiteY6" fmla="*/ 96203 h 125729"/>
                  <a:gd name="connsiteX7" fmla="*/ 1104900 w 1201102"/>
                  <a:gd name="connsiteY7" fmla="*/ 0 h 125729"/>
                  <a:gd name="connsiteX8" fmla="*/ 1104900 w 1201102"/>
                  <a:gd name="connsiteY8" fmla="*/ 0 h 12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01102" h="125729">
                    <a:moveTo>
                      <a:pt x="1104900" y="0"/>
                    </a:moveTo>
                    <a:lnTo>
                      <a:pt x="0" y="0"/>
                    </a:lnTo>
                    <a:lnTo>
                      <a:pt x="0" y="41910"/>
                    </a:lnTo>
                    <a:cubicBezTo>
                      <a:pt x="25718" y="56197"/>
                      <a:pt x="43815" y="81915"/>
                      <a:pt x="43815" y="110490"/>
                    </a:cubicBezTo>
                    <a:lnTo>
                      <a:pt x="43815" y="125730"/>
                    </a:lnTo>
                    <a:lnTo>
                      <a:pt x="1201103" y="125730"/>
                    </a:lnTo>
                    <a:lnTo>
                      <a:pt x="1201103" y="96203"/>
                    </a:lnTo>
                    <a:cubicBezTo>
                      <a:pt x="1200150" y="43815"/>
                      <a:pt x="1157288" y="0"/>
                      <a:pt x="1104900" y="0"/>
                    </a:cubicBezTo>
                    <a:lnTo>
                      <a:pt x="1104900" y="0"/>
                    </a:lnTo>
                    <a:close/>
                  </a:path>
                </a:pathLst>
              </a:custGeom>
              <a:solidFill>
                <a:srgbClr val="F7872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C5918C55-F7B8-BDA6-ABBC-02BD9C593233}"/>
                  </a:ext>
                </a:extLst>
              </p:cNvPr>
              <p:cNvSpPr/>
              <p:nvPr/>
            </p:nvSpPr>
            <p:spPr>
              <a:xfrm>
                <a:off x="1280482" y="5372158"/>
                <a:ext cx="1096327" cy="163829"/>
              </a:xfrm>
              <a:custGeom>
                <a:avLst/>
                <a:gdLst>
                  <a:gd name="connsiteX0" fmla="*/ 0 w 1096327"/>
                  <a:gd name="connsiteY0" fmla="*/ 953 h 163829"/>
                  <a:gd name="connsiteX1" fmla="*/ 40958 w 1096327"/>
                  <a:gd name="connsiteY1" fmla="*/ 67628 h 163829"/>
                  <a:gd name="connsiteX2" fmla="*/ 40958 w 1096327"/>
                  <a:gd name="connsiteY2" fmla="*/ 97155 h 163829"/>
                  <a:gd name="connsiteX3" fmla="*/ 0 w 1096327"/>
                  <a:gd name="connsiteY3" fmla="*/ 163830 h 163829"/>
                  <a:gd name="connsiteX4" fmla="*/ 1022985 w 1096327"/>
                  <a:gd name="connsiteY4" fmla="*/ 163830 h 163829"/>
                  <a:gd name="connsiteX5" fmla="*/ 1096328 w 1096327"/>
                  <a:gd name="connsiteY5" fmla="*/ 90488 h 163829"/>
                  <a:gd name="connsiteX6" fmla="*/ 1096328 w 1096327"/>
                  <a:gd name="connsiteY6" fmla="*/ 73342 h 163829"/>
                  <a:gd name="connsiteX7" fmla="*/ 1022985 w 1096327"/>
                  <a:gd name="connsiteY7" fmla="*/ 0 h 163829"/>
                  <a:gd name="connsiteX8" fmla="*/ 0 w 1096327"/>
                  <a:gd name="connsiteY8" fmla="*/ 0 h 1638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96327" h="163829">
                    <a:moveTo>
                      <a:pt x="0" y="953"/>
                    </a:moveTo>
                    <a:cubicBezTo>
                      <a:pt x="24765" y="15240"/>
                      <a:pt x="40958" y="40005"/>
                      <a:pt x="40958" y="67628"/>
                    </a:cubicBezTo>
                    <a:lnTo>
                      <a:pt x="40958" y="97155"/>
                    </a:lnTo>
                    <a:cubicBezTo>
                      <a:pt x="40958" y="124778"/>
                      <a:pt x="24765" y="149542"/>
                      <a:pt x="0" y="163830"/>
                    </a:cubicBezTo>
                    <a:lnTo>
                      <a:pt x="1022985" y="163830"/>
                    </a:lnTo>
                    <a:cubicBezTo>
                      <a:pt x="1062990" y="163830"/>
                      <a:pt x="1096328" y="130492"/>
                      <a:pt x="1096328" y="90488"/>
                    </a:cubicBezTo>
                    <a:lnTo>
                      <a:pt x="1096328" y="73342"/>
                    </a:lnTo>
                    <a:cubicBezTo>
                      <a:pt x="1096328" y="33338"/>
                      <a:pt x="1063943" y="0"/>
                      <a:pt x="1022985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9E9E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41C2D31B-EB6E-39B0-E48C-DA300F65AB7F}"/>
                  </a:ext>
                </a:extLst>
              </p:cNvPr>
              <p:cNvSpPr/>
              <p:nvPr/>
            </p:nvSpPr>
            <p:spPr>
              <a:xfrm>
                <a:off x="1312867" y="5406448"/>
                <a:ext cx="973455" cy="90487"/>
              </a:xfrm>
              <a:custGeom>
                <a:avLst/>
                <a:gdLst>
                  <a:gd name="connsiteX0" fmla="*/ 0 w 973455"/>
                  <a:gd name="connsiteY0" fmla="*/ 0 h 90487"/>
                  <a:gd name="connsiteX1" fmla="*/ 4763 w 973455"/>
                  <a:gd name="connsiteY1" fmla="*/ 10477 h 90487"/>
                  <a:gd name="connsiteX2" fmla="*/ 973455 w 973455"/>
                  <a:gd name="connsiteY2" fmla="*/ 10477 h 90487"/>
                  <a:gd name="connsiteX3" fmla="*/ 973455 w 973455"/>
                  <a:gd name="connsiteY3" fmla="*/ 0 h 90487"/>
                  <a:gd name="connsiteX4" fmla="*/ 0 w 973455"/>
                  <a:gd name="connsiteY4" fmla="*/ 0 h 90487"/>
                  <a:gd name="connsiteX5" fmla="*/ 7620 w 973455"/>
                  <a:gd name="connsiteY5" fmla="*/ 40005 h 90487"/>
                  <a:gd name="connsiteX6" fmla="*/ 7620 w 973455"/>
                  <a:gd name="connsiteY6" fmla="*/ 50482 h 90487"/>
                  <a:gd name="connsiteX7" fmla="*/ 972503 w 973455"/>
                  <a:gd name="connsiteY7" fmla="*/ 50482 h 90487"/>
                  <a:gd name="connsiteX8" fmla="*/ 972503 w 973455"/>
                  <a:gd name="connsiteY8" fmla="*/ 40005 h 90487"/>
                  <a:gd name="connsiteX9" fmla="*/ 7620 w 973455"/>
                  <a:gd name="connsiteY9" fmla="*/ 40005 h 90487"/>
                  <a:gd name="connsiteX10" fmla="*/ 5715 w 973455"/>
                  <a:gd name="connsiteY10" fmla="*/ 80010 h 90487"/>
                  <a:gd name="connsiteX11" fmla="*/ 1905 w 973455"/>
                  <a:gd name="connsiteY11" fmla="*/ 90488 h 90487"/>
                  <a:gd name="connsiteX12" fmla="*/ 972503 w 973455"/>
                  <a:gd name="connsiteY12" fmla="*/ 90488 h 90487"/>
                  <a:gd name="connsiteX13" fmla="*/ 972503 w 973455"/>
                  <a:gd name="connsiteY13" fmla="*/ 80010 h 90487"/>
                  <a:gd name="connsiteX14" fmla="*/ 5715 w 973455"/>
                  <a:gd name="connsiteY14" fmla="*/ 80010 h 90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973455" h="90487">
                    <a:moveTo>
                      <a:pt x="0" y="0"/>
                    </a:moveTo>
                    <a:cubicBezTo>
                      <a:pt x="1905" y="3810"/>
                      <a:pt x="3810" y="7620"/>
                      <a:pt x="4763" y="10477"/>
                    </a:cubicBezTo>
                    <a:lnTo>
                      <a:pt x="973455" y="10477"/>
                    </a:lnTo>
                    <a:lnTo>
                      <a:pt x="973455" y="0"/>
                    </a:lnTo>
                    <a:lnTo>
                      <a:pt x="0" y="0"/>
                    </a:lnTo>
                    <a:close/>
                    <a:moveTo>
                      <a:pt x="7620" y="40005"/>
                    </a:moveTo>
                    <a:lnTo>
                      <a:pt x="7620" y="50482"/>
                    </a:lnTo>
                    <a:lnTo>
                      <a:pt x="972503" y="50482"/>
                    </a:lnTo>
                    <a:lnTo>
                      <a:pt x="972503" y="40005"/>
                    </a:lnTo>
                    <a:lnTo>
                      <a:pt x="7620" y="40005"/>
                    </a:lnTo>
                    <a:close/>
                    <a:moveTo>
                      <a:pt x="5715" y="80010"/>
                    </a:moveTo>
                    <a:cubicBezTo>
                      <a:pt x="4763" y="83820"/>
                      <a:pt x="3810" y="87630"/>
                      <a:pt x="1905" y="90488"/>
                    </a:cubicBezTo>
                    <a:lnTo>
                      <a:pt x="972503" y="90488"/>
                    </a:lnTo>
                    <a:lnTo>
                      <a:pt x="972503" y="80010"/>
                    </a:lnTo>
                    <a:lnTo>
                      <a:pt x="5715" y="80010"/>
                    </a:lnTo>
                    <a:close/>
                  </a:path>
                </a:pathLst>
              </a:custGeom>
              <a:solidFill>
                <a:srgbClr val="B3B3B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76087FE3-AF69-4FC0-54E0-F453379702D0}"/>
                  </a:ext>
                </a:extLst>
              </p:cNvPr>
              <p:cNvSpPr/>
              <p:nvPr/>
            </p:nvSpPr>
            <p:spPr>
              <a:xfrm>
                <a:off x="1614810" y="6004618"/>
                <a:ext cx="954404" cy="260032"/>
              </a:xfrm>
              <a:custGeom>
                <a:avLst/>
                <a:gdLst>
                  <a:gd name="connsiteX0" fmla="*/ 954405 w 954404"/>
                  <a:gd name="connsiteY0" fmla="*/ 21907 h 260032"/>
                  <a:gd name="connsiteX1" fmla="*/ 0 w 954404"/>
                  <a:gd name="connsiteY1" fmla="*/ 21907 h 260032"/>
                  <a:gd name="connsiteX2" fmla="*/ 0 w 954404"/>
                  <a:gd name="connsiteY2" fmla="*/ 0 h 260032"/>
                  <a:gd name="connsiteX3" fmla="*/ 954405 w 954404"/>
                  <a:gd name="connsiteY3" fmla="*/ 0 h 260032"/>
                  <a:gd name="connsiteX4" fmla="*/ 954405 w 954404"/>
                  <a:gd name="connsiteY4" fmla="*/ 21907 h 260032"/>
                  <a:gd name="connsiteX5" fmla="*/ 954405 w 954404"/>
                  <a:gd name="connsiteY5" fmla="*/ 180975 h 260032"/>
                  <a:gd name="connsiteX6" fmla="*/ 0 w 954404"/>
                  <a:gd name="connsiteY6" fmla="*/ 180975 h 260032"/>
                  <a:gd name="connsiteX7" fmla="*/ 0 w 954404"/>
                  <a:gd name="connsiteY7" fmla="*/ 159068 h 260032"/>
                  <a:gd name="connsiteX8" fmla="*/ 954405 w 954404"/>
                  <a:gd name="connsiteY8" fmla="*/ 159068 h 260032"/>
                  <a:gd name="connsiteX9" fmla="*/ 954405 w 954404"/>
                  <a:gd name="connsiteY9" fmla="*/ 180975 h 260032"/>
                  <a:gd name="connsiteX10" fmla="*/ 954405 w 954404"/>
                  <a:gd name="connsiteY10" fmla="*/ 260032 h 260032"/>
                  <a:gd name="connsiteX11" fmla="*/ 0 w 954404"/>
                  <a:gd name="connsiteY11" fmla="*/ 260032 h 260032"/>
                  <a:gd name="connsiteX12" fmla="*/ 0 w 954404"/>
                  <a:gd name="connsiteY12" fmla="*/ 238125 h 260032"/>
                  <a:gd name="connsiteX13" fmla="*/ 954405 w 954404"/>
                  <a:gd name="connsiteY13" fmla="*/ 238125 h 260032"/>
                  <a:gd name="connsiteX14" fmla="*/ 954405 w 954404"/>
                  <a:gd name="connsiteY14" fmla="*/ 260032 h 260032"/>
                  <a:gd name="connsiteX15" fmla="*/ 954405 w 954404"/>
                  <a:gd name="connsiteY15" fmla="*/ 100965 h 260032"/>
                  <a:gd name="connsiteX16" fmla="*/ 0 w 954404"/>
                  <a:gd name="connsiteY16" fmla="*/ 100965 h 260032"/>
                  <a:gd name="connsiteX17" fmla="*/ 0 w 954404"/>
                  <a:gd name="connsiteY17" fmla="*/ 80010 h 260032"/>
                  <a:gd name="connsiteX18" fmla="*/ 954405 w 954404"/>
                  <a:gd name="connsiteY18" fmla="*/ 80010 h 260032"/>
                  <a:gd name="connsiteX19" fmla="*/ 954405 w 954404"/>
                  <a:gd name="connsiteY19" fmla="*/ 100965 h 260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954404" h="260032">
                    <a:moveTo>
                      <a:pt x="954405" y="21907"/>
                    </a:moveTo>
                    <a:lnTo>
                      <a:pt x="0" y="21907"/>
                    </a:lnTo>
                    <a:lnTo>
                      <a:pt x="0" y="0"/>
                    </a:lnTo>
                    <a:lnTo>
                      <a:pt x="954405" y="0"/>
                    </a:lnTo>
                    <a:lnTo>
                      <a:pt x="954405" y="21907"/>
                    </a:lnTo>
                    <a:close/>
                    <a:moveTo>
                      <a:pt x="954405" y="180975"/>
                    </a:moveTo>
                    <a:lnTo>
                      <a:pt x="0" y="180975"/>
                    </a:lnTo>
                    <a:lnTo>
                      <a:pt x="0" y="159068"/>
                    </a:lnTo>
                    <a:lnTo>
                      <a:pt x="954405" y="159068"/>
                    </a:lnTo>
                    <a:lnTo>
                      <a:pt x="954405" y="180975"/>
                    </a:lnTo>
                    <a:close/>
                    <a:moveTo>
                      <a:pt x="954405" y="260032"/>
                    </a:moveTo>
                    <a:lnTo>
                      <a:pt x="0" y="260032"/>
                    </a:lnTo>
                    <a:lnTo>
                      <a:pt x="0" y="238125"/>
                    </a:lnTo>
                    <a:lnTo>
                      <a:pt x="954405" y="238125"/>
                    </a:lnTo>
                    <a:lnTo>
                      <a:pt x="954405" y="260032"/>
                    </a:lnTo>
                    <a:close/>
                    <a:moveTo>
                      <a:pt x="954405" y="100965"/>
                    </a:moveTo>
                    <a:lnTo>
                      <a:pt x="0" y="100965"/>
                    </a:lnTo>
                    <a:lnTo>
                      <a:pt x="0" y="80010"/>
                    </a:lnTo>
                    <a:lnTo>
                      <a:pt x="954405" y="80010"/>
                    </a:lnTo>
                    <a:lnTo>
                      <a:pt x="954405" y="100965"/>
                    </a:lnTo>
                    <a:close/>
                  </a:path>
                </a:pathLst>
              </a:custGeom>
              <a:solidFill>
                <a:srgbClr val="99999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07721827-44B7-F53B-484B-25160BD601E0}"/>
                  </a:ext>
                </a:extLst>
              </p:cNvPr>
              <p:cNvSpPr/>
              <p:nvPr/>
            </p:nvSpPr>
            <p:spPr>
              <a:xfrm>
                <a:off x="1659577" y="6102725"/>
                <a:ext cx="158115" cy="170497"/>
              </a:xfrm>
              <a:custGeom>
                <a:avLst/>
                <a:gdLst>
                  <a:gd name="connsiteX0" fmla="*/ 0 w 158115"/>
                  <a:gd name="connsiteY0" fmla="*/ 0 h 170497"/>
                  <a:gd name="connsiteX1" fmla="*/ 158115 w 158115"/>
                  <a:gd name="connsiteY1" fmla="*/ 0 h 170497"/>
                  <a:gd name="connsiteX2" fmla="*/ 158115 w 158115"/>
                  <a:gd name="connsiteY2" fmla="*/ 170498 h 170497"/>
                  <a:gd name="connsiteX3" fmla="*/ 79058 w 158115"/>
                  <a:gd name="connsiteY3" fmla="*/ 84773 h 170497"/>
                  <a:gd name="connsiteX4" fmla="*/ 0 w 158115"/>
                  <a:gd name="connsiteY4" fmla="*/ 170498 h 170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8115" h="170497">
                    <a:moveTo>
                      <a:pt x="0" y="0"/>
                    </a:moveTo>
                    <a:lnTo>
                      <a:pt x="158115" y="0"/>
                    </a:lnTo>
                    <a:lnTo>
                      <a:pt x="158115" y="170498"/>
                    </a:lnTo>
                    <a:lnTo>
                      <a:pt x="79058" y="84773"/>
                    </a:lnTo>
                    <a:lnTo>
                      <a:pt x="0" y="170498"/>
                    </a:lnTo>
                    <a:close/>
                  </a:path>
                </a:pathLst>
              </a:custGeom>
              <a:solidFill>
                <a:srgbClr val="032D5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2" name="图形 198">
              <a:extLst>
                <a:ext uri="{FF2B5EF4-FFF2-40B4-BE49-F238E27FC236}">
                  <a16:creationId xmlns:a16="http://schemas.microsoft.com/office/drawing/2014/main" id="{E15292F8-5066-78A2-7183-B44471CFC7AE}"/>
                </a:ext>
              </a:extLst>
            </p:cNvPr>
            <p:cNvGrpSpPr/>
            <p:nvPr/>
          </p:nvGrpSpPr>
          <p:grpSpPr>
            <a:xfrm>
              <a:off x="2160592" y="4972108"/>
              <a:ext cx="1381125" cy="614362"/>
              <a:chOff x="2160592" y="4972108"/>
              <a:chExt cx="1381125" cy="614362"/>
            </a:xfrm>
            <a:solidFill>
              <a:srgbClr val="808080"/>
            </a:solidFill>
          </p:grpSpPr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B0EBEADA-2C56-0DE3-AA1B-4EAFA5F3FD58}"/>
                  </a:ext>
                </a:extLst>
              </p:cNvPr>
              <p:cNvSpPr/>
              <p:nvPr/>
            </p:nvSpPr>
            <p:spPr>
              <a:xfrm>
                <a:off x="2160592" y="4972108"/>
                <a:ext cx="1195387" cy="32384"/>
              </a:xfrm>
              <a:custGeom>
                <a:avLst/>
                <a:gdLst>
                  <a:gd name="connsiteX0" fmla="*/ 16192 w 1195387"/>
                  <a:gd name="connsiteY0" fmla="*/ 32385 h 32384"/>
                  <a:gd name="connsiteX1" fmla="*/ 0 w 1195387"/>
                  <a:gd name="connsiteY1" fmla="*/ 16192 h 32384"/>
                  <a:gd name="connsiteX2" fmla="*/ 16192 w 1195387"/>
                  <a:gd name="connsiteY2" fmla="*/ 0 h 32384"/>
                  <a:gd name="connsiteX3" fmla="*/ 1179195 w 1195387"/>
                  <a:gd name="connsiteY3" fmla="*/ 0 h 32384"/>
                  <a:gd name="connsiteX4" fmla="*/ 1195388 w 1195387"/>
                  <a:gd name="connsiteY4" fmla="*/ 16192 h 32384"/>
                  <a:gd name="connsiteX5" fmla="*/ 1179195 w 1195387"/>
                  <a:gd name="connsiteY5" fmla="*/ 32385 h 32384"/>
                  <a:gd name="connsiteX6" fmla="*/ 16192 w 1195387"/>
                  <a:gd name="connsiteY6" fmla="*/ 32385 h 32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95387" h="32384">
                    <a:moveTo>
                      <a:pt x="16192" y="32385"/>
                    </a:moveTo>
                    <a:cubicBezTo>
                      <a:pt x="6667" y="32385"/>
                      <a:pt x="0" y="24765"/>
                      <a:pt x="0" y="16192"/>
                    </a:cubicBezTo>
                    <a:cubicBezTo>
                      <a:pt x="0" y="7620"/>
                      <a:pt x="6667" y="0"/>
                      <a:pt x="16192" y="0"/>
                    </a:cubicBezTo>
                    <a:lnTo>
                      <a:pt x="1179195" y="0"/>
                    </a:lnTo>
                    <a:cubicBezTo>
                      <a:pt x="1187767" y="0"/>
                      <a:pt x="1195388" y="7620"/>
                      <a:pt x="1195388" y="16192"/>
                    </a:cubicBezTo>
                    <a:cubicBezTo>
                      <a:pt x="1195388" y="24765"/>
                      <a:pt x="1187767" y="32385"/>
                      <a:pt x="1179195" y="32385"/>
                    </a:cubicBezTo>
                    <a:lnTo>
                      <a:pt x="16192" y="32385"/>
                    </a:lnTo>
                    <a:close/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DC1AD843-E3F2-C324-0957-79D75DC50CE7}"/>
                  </a:ext>
                </a:extLst>
              </p:cNvPr>
              <p:cNvSpPr/>
              <p:nvPr/>
            </p:nvSpPr>
            <p:spPr>
              <a:xfrm>
                <a:off x="2622555" y="5153083"/>
                <a:ext cx="919162" cy="32384"/>
              </a:xfrm>
              <a:custGeom>
                <a:avLst/>
                <a:gdLst>
                  <a:gd name="connsiteX0" fmla="*/ 16192 w 919162"/>
                  <a:gd name="connsiteY0" fmla="*/ 32385 h 32384"/>
                  <a:gd name="connsiteX1" fmla="*/ 0 w 919162"/>
                  <a:gd name="connsiteY1" fmla="*/ 16192 h 32384"/>
                  <a:gd name="connsiteX2" fmla="*/ 16192 w 919162"/>
                  <a:gd name="connsiteY2" fmla="*/ 0 h 32384"/>
                  <a:gd name="connsiteX3" fmla="*/ 902970 w 919162"/>
                  <a:gd name="connsiteY3" fmla="*/ 0 h 32384"/>
                  <a:gd name="connsiteX4" fmla="*/ 919163 w 919162"/>
                  <a:gd name="connsiteY4" fmla="*/ 16192 h 32384"/>
                  <a:gd name="connsiteX5" fmla="*/ 902970 w 919162"/>
                  <a:gd name="connsiteY5" fmla="*/ 32385 h 32384"/>
                  <a:gd name="connsiteX6" fmla="*/ 16192 w 919162"/>
                  <a:gd name="connsiteY6" fmla="*/ 32385 h 32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19162" h="32384">
                    <a:moveTo>
                      <a:pt x="16192" y="32385"/>
                    </a:moveTo>
                    <a:cubicBezTo>
                      <a:pt x="6667" y="32385"/>
                      <a:pt x="0" y="24765"/>
                      <a:pt x="0" y="16192"/>
                    </a:cubicBezTo>
                    <a:cubicBezTo>
                      <a:pt x="0" y="7620"/>
                      <a:pt x="6667" y="0"/>
                      <a:pt x="16192" y="0"/>
                    </a:cubicBezTo>
                    <a:lnTo>
                      <a:pt x="902970" y="0"/>
                    </a:lnTo>
                    <a:cubicBezTo>
                      <a:pt x="911542" y="0"/>
                      <a:pt x="919163" y="7620"/>
                      <a:pt x="919163" y="16192"/>
                    </a:cubicBezTo>
                    <a:cubicBezTo>
                      <a:pt x="919163" y="24765"/>
                      <a:pt x="911542" y="32385"/>
                      <a:pt x="902970" y="32385"/>
                    </a:cubicBezTo>
                    <a:lnTo>
                      <a:pt x="16192" y="32385"/>
                    </a:lnTo>
                    <a:close/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B909A0C3-4023-7A62-63E2-CCD8586448E2}"/>
                  </a:ext>
                </a:extLst>
              </p:cNvPr>
              <p:cNvSpPr/>
              <p:nvPr/>
            </p:nvSpPr>
            <p:spPr>
              <a:xfrm>
                <a:off x="2635890" y="5348346"/>
                <a:ext cx="764857" cy="32384"/>
              </a:xfrm>
              <a:custGeom>
                <a:avLst/>
                <a:gdLst>
                  <a:gd name="connsiteX0" fmla="*/ 16192 w 764857"/>
                  <a:gd name="connsiteY0" fmla="*/ 32385 h 32384"/>
                  <a:gd name="connsiteX1" fmla="*/ 0 w 764857"/>
                  <a:gd name="connsiteY1" fmla="*/ 16192 h 32384"/>
                  <a:gd name="connsiteX2" fmla="*/ 16192 w 764857"/>
                  <a:gd name="connsiteY2" fmla="*/ 0 h 32384"/>
                  <a:gd name="connsiteX3" fmla="*/ 748665 w 764857"/>
                  <a:gd name="connsiteY3" fmla="*/ 0 h 32384"/>
                  <a:gd name="connsiteX4" fmla="*/ 764857 w 764857"/>
                  <a:gd name="connsiteY4" fmla="*/ 16192 h 32384"/>
                  <a:gd name="connsiteX5" fmla="*/ 748665 w 764857"/>
                  <a:gd name="connsiteY5" fmla="*/ 32385 h 32384"/>
                  <a:gd name="connsiteX6" fmla="*/ 16192 w 764857"/>
                  <a:gd name="connsiteY6" fmla="*/ 32385 h 32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64857" h="32384">
                    <a:moveTo>
                      <a:pt x="16192" y="32385"/>
                    </a:moveTo>
                    <a:cubicBezTo>
                      <a:pt x="7620" y="32385"/>
                      <a:pt x="0" y="25717"/>
                      <a:pt x="0" y="16192"/>
                    </a:cubicBezTo>
                    <a:cubicBezTo>
                      <a:pt x="0" y="7620"/>
                      <a:pt x="7620" y="0"/>
                      <a:pt x="16192" y="0"/>
                    </a:cubicBezTo>
                    <a:lnTo>
                      <a:pt x="748665" y="0"/>
                    </a:lnTo>
                    <a:cubicBezTo>
                      <a:pt x="757238" y="0"/>
                      <a:pt x="764857" y="7620"/>
                      <a:pt x="764857" y="16192"/>
                    </a:cubicBezTo>
                    <a:cubicBezTo>
                      <a:pt x="764857" y="25717"/>
                      <a:pt x="757238" y="32385"/>
                      <a:pt x="748665" y="32385"/>
                    </a:cubicBezTo>
                    <a:lnTo>
                      <a:pt x="16192" y="32385"/>
                    </a:lnTo>
                    <a:close/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E4CDE881-BF09-46B8-213E-DF0F14EEBDD0}"/>
                  </a:ext>
                </a:extLst>
              </p:cNvPr>
              <p:cNvSpPr/>
              <p:nvPr/>
            </p:nvSpPr>
            <p:spPr>
              <a:xfrm>
                <a:off x="2725424" y="5554086"/>
                <a:ext cx="732472" cy="32384"/>
              </a:xfrm>
              <a:custGeom>
                <a:avLst/>
                <a:gdLst>
                  <a:gd name="connsiteX0" fmla="*/ 16193 w 732472"/>
                  <a:gd name="connsiteY0" fmla="*/ 32385 h 32384"/>
                  <a:gd name="connsiteX1" fmla="*/ 0 w 732472"/>
                  <a:gd name="connsiteY1" fmla="*/ 16192 h 32384"/>
                  <a:gd name="connsiteX2" fmla="*/ 16193 w 732472"/>
                  <a:gd name="connsiteY2" fmla="*/ 0 h 32384"/>
                  <a:gd name="connsiteX3" fmla="*/ 716280 w 732472"/>
                  <a:gd name="connsiteY3" fmla="*/ 0 h 32384"/>
                  <a:gd name="connsiteX4" fmla="*/ 732472 w 732472"/>
                  <a:gd name="connsiteY4" fmla="*/ 16192 h 32384"/>
                  <a:gd name="connsiteX5" fmla="*/ 716280 w 732472"/>
                  <a:gd name="connsiteY5" fmla="*/ 32385 h 32384"/>
                  <a:gd name="connsiteX6" fmla="*/ 16193 w 732472"/>
                  <a:gd name="connsiteY6" fmla="*/ 32385 h 32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32472" h="32384">
                    <a:moveTo>
                      <a:pt x="16193" y="32385"/>
                    </a:moveTo>
                    <a:cubicBezTo>
                      <a:pt x="7620" y="32385"/>
                      <a:pt x="0" y="24765"/>
                      <a:pt x="0" y="16192"/>
                    </a:cubicBezTo>
                    <a:cubicBezTo>
                      <a:pt x="0" y="6667"/>
                      <a:pt x="7620" y="0"/>
                      <a:pt x="16193" y="0"/>
                    </a:cubicBezTo>
                    <a:lnTo>
                      <a:pt x="716280" y="0"/>
                    </a:lnTo>
                    <a:cubicBezTo>
                      <a:pt x="725805" y="0"/>
                      <a:pt x="732472" y="6667"/>
                      <a:pt x="732472" y="16192"/>
                    </a:cubicBezTo>
                    <a:cubicBezTo>
                      <a:pt x="732472" y="24765"/>
                      <a:pt x="725805" y="32385"/>
                      <a:pt x="716280" y="32385"/>
                    </a:cubicBezTo>
                    <a:lnTo>
                      <a:pt x="16193" y="32385"/>
                    </a:lnTo>
                    <a:close/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E2C16237-E8DC-E17B-DAE3-E2BAF99571C6}"/>
                </a:ext>
              </a:extLst>
            </p:cNvPr>
            <p:cNvSpPr/>
            <p:nvPr/>
          </p:nvSpPr>
          <p:spPr>
            <a:xfrm>
              <a:off x="3663637" y="4923531"/>
              <a:ext cx="340042" cy="421005"/>
            </a:xfrm>
            <a:custGeom>
              <a:avLst/>
              <a:gdLst>
                <a:gd name="connsiteX0" fmla="*/ 241935 w 340042"/>
                <a:gd name="connsiteY0" fmla="*/ 256222 h 421005"/>
                <a:gd name="connsiteX1" fmla="*/ 98108 w 340042"/>
                <a:gd name="connsiteY1" fmla="*/ 256222 h 421005"/>
                <a:gd name="connsiteX2" fmla="*/ 170497 w 340042"/>
                <a:gd name="connsiteY2" fmla="*/ 70485 h 421005"/>
                <a:gd name="connsiteX3" fmla="*/ 241935 w 340042"/>
                <a:gd name="connsiteY3" fmla="*/ 256222 h 421005"/>
                <a:gd name="connsiteX4" fmla="*/ 255270 w 340042"/>
                <a:gd name="connsiteY4" fmla="*/ 294322 h 421005"/>
                <a:gd name="connsiteX5" fmla="*/ 299085 w 340042"/>
                <a:gd name="connsiteY5" fmla="*/ 405765 h 421005"/>
                <a:gd name="connsiteX6" fmla="*/ 319088 w 340042"/>
                <a:gd name="connsiteY6" fmla="*/ 420053 h 421005"/>
                <a:gd name="connsiteX7" fmla="*/ 340043 w 340042"/>
                <a:gd name="connsiteY7" fmla="*/ 399097 h 421005"/>
                <a:gd name="connsiteX8" fmla="*/ 338138 w 340042"/>
                <a:gd name="connsiteY8" fmla="*/ 389572 h 421005"/>
                <a:gd name="connsiteX9" fmla="*/ 189547 w 340042"/>
                <a:gd name="connsiteY9" fmla="*/ 14288 h 421005"/>
                <a:gd name="connsiteX10" fmla="*/ 169545 w 340042"/>
                <a:gd name="connsiteY10" fmla="*/ 0 h 421005"/>
                <a:gd name="connsiteX11" fmla="*/ 150495 w 340042"/>
                <a:gd name="connsiteY11" fmla="*/ 14288 h 421005"/>
                <a:gd name="connsiteX12" fmla="*/ 1905 w 340042"/>
                <a:gd name="connsiteY12" fmla="*/ 390525 h 421005"/>
                <a:gd name="connsiteX13" fmla="*/ 0 w 340042"/>
                <a:gd name="connsiteY13" fmla="*/ 400050 h 421005"/>
                <a:gd name="connsiteX14" fmla="*/ 20955 w 340042"/>
                <a:gd name="connsiteY14" fmla="*/ 421005 h 421005"/>
                <a:gd name="connsiteX15" fmla="*/ 40958 w 340042"/>
                <a:gd name="connsiteY15" fmla="*/ 405765 h 421005"/>
                <a:gd name="connsiteX16" fmla="*/ 85725 w 340042"/>
                <a:gd name="connsiteY16" fmla="*/ 294322 h 421005"/>
                <a:gd name="connsiteX17" fmla="*/ 255270 w 340042"/>
                <a:gd name="connsiteY17" fmla="*/ 294322 h 421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40042" h="421005">
                  <a:moveTo>
                    <a:pt x="241935" y="256222"/>
                  </a:moveTo>
                  <a:lnTo>
                    <a:pt x="98108" y="256222"/>
                  </a:lnTo>
                  <a:lnTo>
                    <a:pt x="170497" y="70485"/>
                  </a:lnTo>
                  <a:lnTo>
                    <a:pt x="241935" y="256222"/>
                  </a:lnTo>
                  <a:close/>
                  <a:moveTo>
                    <a:pt x="255270" y="294322"/>
                  </a:moveTo>
                  <a:lnTo>
                    <a:pt x="299085" y="405765"/>
                  </a:lnTo>
                  <a:cubicBezTo>
                    <a:pt x="301943" y="414338"/>
                    <a:pt x="308610" y="420053"/>
                    <a:pt x="319088" y="420053"/>
                  </a:cubicBezTo>
                  <a:cubicBezTo>
                    <a:pt x="331470" y="420053"/>
                    <a:pt x="340043" y="410528"/>
                    <a:pt x="340043" y="399097"/>
                  </a:cubicBezTo>
                  <a:cubicBezTo>
                    <a:pt x="340043" y="397193"/>
                    <a:pt x="339090" y="393382"/>
                    <a:pt x="338138" y="389572"/>
                  </a:cubicBezTo>
                  <a:lnTo>
                    <a:pt x="189547" y="14288"/>
                  </a:lnTo>
                  <a:cubicBezTo>
                    <a:pt x="186690" y="6667"/>
                    <a:pt x="180022" y="0"/>
                    <a:pt x="169545" y="0"/>
                  </a:cubicBezTo>
                  <a:cubicBezTo>
                    <a:pt x="159068" y="0"/>
                    <a:pt x="153353" y="6667"/>
                    <a:pt x="150495" y="14288"/>
                  </a:cubicBezTo>
                  <a:lnTo>
                    <a:pt x="1905" y="390525"/>
                  </a:lnTo>
                  <a:cubicBezTo>
                    <a:pt x="953" y="393382"/>
                    <a:pt x="0" y="397193"/>
                    <a:pt x="0" y="400050"/>
                  </a:cubicBezTo>
                  <a:cubicBezTo>
                    <a:pt x="0" y="411480"/>
                    <a:pt x="9525" y="421005"/>
                    <a:pt x="20955" y="421005"/>
                  </a:cubicBezTo>
                  <a:cubicBezTo>
                    <a:pt x="31433" y="421005"/>
                    <a:pt x="38100" y="414338"/>
                    <a:pt x="40958" y="405765"/>
                  </a:cubicBezTo>
                  <a:lnTo>
                    <a:pt x="85725" y="294322"/>
                  </a:lnTo>
                  <a:lnTo>
                    <a:pt x="255270" y="294322"/>
                  </a:lnTo>
                  <a:close/>
                </a:path>
              </a:pathLst>
            </a:custGeom>
            <a:solidFill>
              <a:srgbClr val="45B4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99541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>
            <a:extLst>
              <a:ext uri="{FF2B5EF4-FFF2-40B4-BE49-F238E27FC236}">
                <a16:creationId xmlns:a16="http://schemas.microsoft.com/office/drawing/2014/main" id="{FC2652C4-F4F7-E265-7E7F-18DE734AEBB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5689" y="1371600"/>
            <a:ext cx="10080625" cy="1671082"/>
          </a:xfrm>
          <a:custGeom>
            <a:avLst/>
            <a:gdLst>
              <a:gd name="connsiteX0" fmla="*/ 278519 w 10080625"/>
              <a:gd name="connsiteY0" fmla="*/ 0 h 1671082"/>
              <a:gd name="connsiteX1" fmla="*/ 9802106 w 10080625"/>
              <a:gd name="connsiteY1" fmla="*/ 0 h 1671082"/>
              <a:gd name="connsiteX2" fmla="*/ 10080625 w 10080625"/>
              <a:gd name="connsiteY2" fmla="*/ 278519 h 1671082"/>
              <a:gd name="connsiteX3" fmla="*/ 10080625 w 10080625"/>
              <a:gd name="connsiteY3" fmla="*/ 1392563 h 1671082"/>
              <a:gd name="connsiteX4" fmla="*/ 9802106 w 10080625"/>
              <a:gd name="connsiteY4" fmla="*/ 1671082 h 1671082"/>
              <a:gd name="connsiteX5" fmla="*/ 278519 w 10080625"/>
              <a:gd name="connsiteY5" fmla="*/ 1671082 h 1671082"/>
              <a:gd name="connsiteX6" fmla="*/ 0 w 10080625"/>
              <a:gd name="connsiteY6" fmla="*/ 1392563 h 1671082"/>
              <a:gd name="connsiteX7" fmla="*/ 0 w 10080625"/>
              <a:gd name="connsiteY7" fmla="*/ 278519 h 1671082"/>
              <a:gd name="connsiteX8" fmla="*/ 278519 w 10080625"/>
              <a:gd name="connsiteY8" fmla="*/ 0 h 1671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80625" h="1671082">
                <a:moveTo>
                  <a:pt x="278519" y="0"/>
                </a:moveTo>
                <a:lnTo>
                  <a:pt x="9802106" y="0"/>
                </a:lnTo>
                <a:cubicBezTo>
                  <a:pt x="9955928" y="0"/>
                  <a:pt x="10080625" y="124697"/>
                  <a:pt x="10080625" y="278519"/>
                </a:cubicBezTo>
                <a:lnTo>
                  <a:pt x="10080625" y="1392563"/>
                </a:lnTo>
                <a:cubicBezTo>
                  <a:pt x="10080625" y="1546385"/>
                  <a:pt x="9955928" y="1671082"/>
                  <a:pt x="9802106" y="1671082"/>
                </a:cubicBezTo>
                <a:lnTo>
                  <a:pt x="278519" y="1671082"/>
                </a:lnTo>
                <a:cubicBezTo>
                  <a:pt x="124697" y="1671082"/>
                  <a:pt x="0" y="1546385"/>
                  <a:pt x="0" y="1392563"/>
                </a:cubicBezTo>
                <a:lnTo>
                  <a:pt x="0" y="278519"/>
                </a:lnTo>
                <a:cubicBezTo>
                  <a:pt x="0" y="124697"/>
                  <a:pt x="124697" y="0"/>
                  <a:pt x="278519" y="0"/>
                </a:cubicBezTo>
                <a:close/>
              </a:path>
            </a:pathLst>
          </a:cu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BC89895F-B7CE-E167-DC57-1800A83F3302}"/>
              </a:ext>
            </a:extLst>
          </p:cNvPr>
          <p:cNvSpPr txBox="1"/>
          <p:nvPr/>
        </p:nvSpPr>
        <p:spPr>
          <a:xfrm>
            <a:off x="1349957" y="339444"/>
            <a:ext cx="456475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单击此处添加标题文本</a:t>
            </a: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0E48E344-1F95-7A98-FB12-0516672124A0}"/>
              </a:ext>
            </a:extLst>
          </p:cNvPr>
          <p:cNvSpPr/>
          <p:nvPr/>
        </p:nvSpPr>
        <p:spPr>
          <a:xfrm rot="2300262">
            <a:off x="589704" y="271324"/>
            <a:ext cx="782646" cy="747532"/>
          </a:xfrm>
          <a:custGeom>
            <a:avLst/>
            <a:gdLst>
              <a:gd name="connsiteX0" fmla="*/ 427940 w 1277866"/>
              <a:gd name="connsiteY0" fmla="*/ 1147860 h 1220531"/>
              <a:gd name="connsiteX1" fmla="*/ 301450 w 1277866"/>
              <a:gd name="connsiteY1" fmla="*/ 1214322 h 1220531"/>
              <a:gd name="connsiteX2" fmla="*/ 224562 w 1277866"/>
              <a:gd name="connsiteY2" fmla="*/ 1158448 h 1220531"/>
              <a:gd name="connsiteX3" fmla="*/ 248752 w 1277866"/>
              <a:gd name="connsiteY3" fmla="*/ 1017623 h 1220531"/>
              <a:gd name="connsiteX4" fmla="*/ 118352 w 1277866"/>
              <a:gd name="connsiteY4" fmla="*/ 616324 h 1220531"/>
              <a:gd name="connsiteX5" fmla="*/ 16053 w 1277866"/>
              <a:gd name="connsiteY5" fmla="*/ 516631 h 1220531"/>
              <a:gd name="connsiteX6" fmla="*/ 45456 w 1277866"/>
              <a:gd name="connsiteY6" fmla="*/ 426222 h 1220531"/>
              <a:gd name="connsiteX7" fmla="*/ 186851 w 1277866"/>
              <a:gd name="connsiteY7" fmla="*/ 405697 h 1220531"/>
              <a:gd name="connsiteX8" fmla="*/ 528203 w 1277866"/>
              <a:gd name="connsiteY8" fmla="*/ 157685 h 1220531"/>
              <a:gd name="connsiteX9" fmla="*/ 591408 w 1277866"/>
              <a:gd name="connsiteY9" fmla="*/ 29566 h 1220531"/>
              <a:gd name="connsiteX10" fmla="*/ 686459 w 1277866"/>
              <a:gd name="connsiteY10" fmla="*/ 29566 h 1220531"/>
              <a:gd name="connsiteX11" fmla="*/ 749663 w 1277866"/>
              <a:gd name="connsiteY11" fmla="*/ 157685 h 1220531"/>
              <a:gd name="connsiteX12" fmla="*/ 1091015 w 1277866"/>
              <a:gd name="connsiteY12" fmla="*/ 405697 h 1220531"/>
              <a:gd name="connsiteX13" fmla="*/ 1232411 w 1277866"/>
              <a:gd name="connsiteY13" fmla="*/ 426222 h 1220531"/>
              <a:gd name="connsiteX14" fmla="*/ 1261814 w 1277866"/>
              <a:gd name="connsiteY14" fmla="*/ 516631 h 1220531"/>
              <a:gd name="connsiteX15" fmla="*/ 1159514 w 1277866"/>
              <a:gd name="connsiteY15" fmla="*/ 616324 h 1220531"/>
              <a:gd name="connsiteX16" fmla="*/ 1029114 w 1277866"/>
              <a:gd name="connsiteY16" fmla="*/ 1017623 h 1220531"/>
              <a:gd name="connsiteX17" fmla="*/ 1053304 w 1277866"/>
              <a:gd name="connsiteY17" fmla="*/ 1158448 h 1220531"/>
              <a:gd name="connsiteX18" fmla="*/ 976417 w 1277866"/>
              <a:gd name="connsiteY18" fmla="*/ 1214322 h 1220531"/>
              <a:gd name="connsiteX19" fmla="*/ 849927 w 1277866"/>
              <a:gd name="connsiteY19" fmla="*/ 1147860 h 1220531"/>
              <a:gd name="connsiteX20" fmla="*/ 427940 w 1277866"/>
              <a:gd name="connsiteY20" fmla="*/ 1147860 h 1220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77866" h="1220531">
                <a:moveTo>
                  <a:pt x="427940" y="1147860"/>
                </a:moveTo>
                <a:lnTo>
                  <a:pt x="301450" y="1214322"/>
                </a:lnTo>
                <a:cubicBezTo>
                  <a:pt x="262517" y="1234766"/>
                  <a:pt x="217068" y="1201779"/>
                  <a:pt x="224562" y="1158448"/>
                </a:cubicBezTo>
                <a:lnTo>
                  <a:pt x="248752" y="1017623"/>
                </a:lnTo>
                <a:cubicBezTo>
                  <a:pt x="274001" y="870526"/>
                  <a:pt x="225213" y="720497"/>
                  <a:pt x="118352" y="616324"/>
                </a:cubicBezTo>
                <a:lnTo>
                  <a:pt x="16053" y="516631"/>
                </a:lnTo>
                <a:cubicBezTo>
                  <a:pt x="-15387" y="485924"/>
                  <a:pt x="1962" y="432494"/>
                  <a:pt x="45456" y="426222"/>
                </a:cubicBezTo>
                <a:lnTo>
                  <a:pt x="186851" y="405697"/>
                </a:lnTo>
                <a:cubicBezTo>
                  <a:pt x="334518" y="384276"/>
                  <a:pt x="462148" y="291506"/>
                  <a:pt x="528203" y="157685"/>
                </a:cubicBezTo>
                <a:lnTo>
                  <a:pt x="591408" y="29566"/>
                </a:lnTo>
                <a:cubicBezTo>
                  <a:pt x="610874" y="-9855"/>
                  <a:pt x="667074" y="-9855"/>
                  <a:pt x="686459" y="29566"/>
                </a:cubicBezTo>
                <a:lnTo>
                  <a:pt x="749663" y="157685"/>
                </a:lnTo>
                <a:cubicBezTo>
                  <a:pt x="815718" y="291506"/>
                  <a:pt x="943348" y="384195"/>
                  <a:pt x="1091015" y="405697"/>
                </a:cubicBezTo>
                <a:lnTo>
                  <a:pt x="1232411" y="426222"/>
                </a:lnTo>
                <a:cubicBezTo>
                  <a:pt x="1275905" y="432575"/>
                  <a:pt x="1293253" y="486006"/>
                  <a:pt x="1261814" y="516631"/>
                </a:cubicBezTo>
                <a:lnTo>
                  <a:pt x="1159514" y="616324"/>
                </a:lnTo>
                <a:cubicBezTo>
                  <a:pt x="1052653" y="720497"/>
                  <a:pt x="1003946" y="870526"/>
                  <a:pt x="1029114" y="1017623"/>
                </a:cubicBezTo>
                <a:lnTo>
                  <a:pt x="1053304" y="1158448"/>
                </a:lnTo>
                <a:cubicBezTo>
                  <a:pt x="1060717" y="1201779"/>
                  <a:pt x="1015268" y="1234766"/>
                  <a:pt x="976417" y="1214322"/>
                </a:cubicBezTo>
                <a:lnTo>
                  <a:pt x="849927" y="1147860"/>
                </a:lnTo>
                <a:cubicBezTo>
                  <a:pt x="717817" y="1078465"/>
                  <a:pt x="560050" y="1078465"/>
                  <a:pt x="427940" y="1147860"/>
                </a:cubicBezTo>
                <a:close/>
              </a:path>
            </a:pathLst>
          </a:custGeom>
          <a:solidFill>
            <a:srgbClr val="58BC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5FC2C10B-D06F-3FDC-0EF6-0EB5657A01D6}"/>
              </a:ext>
            </a:extLst>
          </p:cNvPr>
          <p:cNvSpPr/>
          <p:nvPr/>
        </p:nvSpPr>
        <p:spPr>
          <a:xfrm rot="2300262">
            <a:off x="420809" y="372790"/>
            <a:ext cx="160959" cy="153737"/>
          </a:xfrm>
          <a:custGeom>
            <a:avLst/>
            <a:gdLst>
              <a:gd name="connsiteX0" fmla="*/ 427940 w 1277866"/>
              <a:gd name="connsiteY0" fmla="*/ 1147860 h 1220531"/>
              <a:gd name="connsiteX1" fmla="*/ 301450 w 1277866"/>
              <a:gd name="connsiteY1" fmla="*/ 1214322 h 1220531"/>
              <a:gd name="connsiteX2" fmla="*/ 224562 w 1277866"/>
              <a:gd name="connsiteY2" fmla="*/ 1158448 h 1220531"/>
              <a:gd name="connsiteX3" fmla="*/ 248752 w 1277866"/>
              <a:gd name="connsiteY3" fmla="*/ 1017623 h 1220531"/>
              <a:gd name="connsiteX4" fmla="*/ 118352 w 1277866"/>
              <a:gd name="connsiteY4" fmla="*/ 616324 h 1220531"/>
              <a:gd name="connsiteX5" fmla="*/ 16053 w 1277866"/>
              <a:gd name="connsiteY5" fmla="*/ 516631 h 1220531"/>
              <a:gd name="connsiteX6" fmla="*/ 45456 w 1277866"/>
              <a:gd name="connsiteY6" fmla="*/ 426222 h 1220531"/>
              <a:gd name="connsiteX7" fmla="*/ 186851 w 1277866"/>
              <a:gd name="connsiteY7" fmla="*/ 405697 h 1220531"/>
              <a:gd name="connsiteX8" fmla="*/ 528203 w 1277866"/>
              <a:gd name="connsiteY8" fmla="*/ 157685 h 1220531"/>
              <a:gd name="connsiteX9" fmla="*/ 591408 w 1277866"/>
              <a:gd name="connsiteY9" fmla="*/ 29566 h 1220531"/>
              <a:gd name="connsiteX10" fmla="*/ 686459 w 1277866"/>
              <a:gd name="connsiteY10" fmla="*/ 29566 h 1220531"/>
              <a:gd name="connsiteX11" fmla="*/ 749663 w 1277866"/>
              <a:gd name="connsiteY11" fmla="*/ 157685 h 1220531"/>
              <a:gd name="connsiteX12" fmla="*/ 1091015 w 1277866"/>
              <a:gd name="connsiteY12" fmla="*/ 405697 h 1220531"/>
              <a:gd name="connsiteX13" fmla="*/ 1232411 w 1277866"/>
              <a:gd name="connsiteY13" fmla="*/ 426222 h 1220531"/>
              <a:gd name="connsiteX14" fmla="*/ 1261814 w 1277866"/>
              <a:gd name="connsiteY14" fmla="*/ 516631 h 1220531"/>
              <a:gd name="connsiteX15" fmla="*/ 1159514 w 1277866"/>
              <a:gd name="connsiteY15" fmla="*/ 616324 h 1220531"/>
              <a:gd name="connsiteX16" fmla="*/ 1029114 w 1277866"/>
              <a:gd name="connsiteY16" fmla="*/ 1017623 h 1220531"/>
              <a:gd name="connsiteX17" fmla="*/ 1053304 w 1277866"/>
              <a:gd name="connsiteY17" fmla="*/ 1158448 h 1220531"/>
              <a:gd name="connsiteX18" fmla="*/ 976417 w 1277866"/>
              <a:gd name="connsiteY18" fmla="*/ 1214322 h 1220531"/>
              <a:gd name="connsiteX19" fmla="*/ 849927 w 1277866"/>
              <a:gd name="connsiteY19" fmla="*/ 1147860 h 1220531"/>
              <a:gd name="connsiteX20" fmla="*/ 427940 w 1277866"/>
              <a:gd name="connsiteY20" fmla="*/ 1147860 h 1220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77866" h="1220531">
                <a:moveTo>
                  <a:pt x="427940" y="1147860"/>
                </a:moveTo>
                <a:lnTo>
                  <a:pt x="301450" y="1214322"/>
                </a:lnTo>
                <a:cubicBezTo>
                  <a:pt x="262517" y="1234766"/>
                  <a:pt x="217068" y="1201779"/>
                  <a:pt x="224562" y="1158448"/>
                </a:cubicBezTo>
                <a:lnTo>
                  <a:pt x="248752" y="1017623"/>
                </a:lnTo>
                <a:cubicBezTo>
                  <a:pt x="274001" y="870526"/>
                  <a:pt x="225213" y="720497"/>
                  <a:pt x="118352" y="616324"/>
                </a:cubicBezTo>
                <a:lnTo>
                  <a:pt x="16053" y="516631"/>
                </a:lnTo>
                <a:cubicBezTo>
                  <a:pt x="-15387" y="485924"/>
                  <a:pt x="1962" y="432494"/>
                  <a:pt x="45456" y="426222"/>
                </a:cubicBezTo>
                <a:lnTo>
                  <a:pt x="186851" y="405697"/>
                </a:lnTo>
                <a:cubicBezTo>
                  <a:pt x="334518" y="384276"/>
                  <a:pt x="462148" y="291506"/>
                  <a:pt x="528203" y="157685"/>
                </a:cubicBezTo>
                <a:lnTo>
                  <a:pt x="591408" y="29566"/>
                </a:lnTo>
                <a:cubicBezTo>
                  <a:pt x="610874" y="-9855"/>
                  <a:pt x="667074" y="-9855"/>
                  <a:pt x="686459" y="29566"/>
                </a:cubicBezTo>
                <a:lnTo>
                  <a:pt x="749663" y="157685"/>
                </a:lnTo>
                <a:cubicBezTo>
                  <a:pt x="815718" y="291506"/>
                  <a:pt x="943348" y="384195"/>
                  <a:pt x="1091015" y="405697"/>
                </a:cubicBezTo>
                <a:lnTo>
                  <a:pt x="1232411" y="426222"/>
                </a:lnTo>
                <a:cubicBezTo>
                  <a:pt x="1275905" y="432575"/>
                  <a:pt x="1293253" y="486006"/>
                  <a:pt x="1261814" y="516631"/>
                </a:cubicBezTo>
                <a:lnTo>
                  <a:pt x="1159514" y="616324"/>
                </a:lnTo>
                <a:cubicBezTo>
                  <a:pt x="1052653" y="720497"/>
                  <a:pt x="1003946" y="870526"/>
                  <a:pt x="1029114" y="1017623"/>
                </a:cubicBezTo>
                <a:lnTo>
                  <a:pt x="1053304" y="1158448"/>
                </a:lnTo>
                <a:cubicBezTo>
                  <a:pt x="1060717" y="1201779"/>
                  <a:pt x="1015268" y="1234766"/>
                  <a:pt x="976417" y="1214322"/>
                </a:cubicBezTo>
                <a:lnTo>
                  <a:pt x="849927" y="1147860"/>
                </a:lnTo>
                <a:cubicBezTo>
                  <a:pt x="717817" y="1078465"/>
                  <a:pt x="560050" y="1078465"/>
                  <a:pt x="427940" y="1147860"/>
                </a:cubicBezTo>
                <a:close/>
              </a:path>
            </a:pathLst>
          </a:custGeom>
          <a:solidFill>
            <a:srgbClr val="58BC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5680B08-D955-5C30-5AE4-13F450B4A041}"/>
              </a:ext>
            </a:extLst>
          </p:cNvPr>
          <p:cNvSpPr txBox="1"/>
          <p:nvPr/>
        </p:nvSpPr>
        <p:spPr>
          <a:xfrm>
            <a:off x="633001" y="422388"/>
            <a:ext cx="5886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7" name="Group 167">
            <a:extLst>
              <a:ext uri="{FF2B5EF4-FFF2-40B4-BE49-F238E27FC236}">
                <a16:creationId xmlns:a16="http://schemas.microsoft.com/office/drawing/2014/main" id="{2D801888-A7FA-A4FE-A8F2-B50038E3D41E}"/>
              </a:ext>
            </a:extLst>
          </p:cNvPr>
          <p:cNvGrpSpPr/>
          <p:nvPr/>
        </p:nvGrpSpPr>
        <p:grpSpPr>
          <a:xfrm>
            <a:off x="9108568" y="2766314"/>
            <a:ext cx="1074056" cy="1043306"/>
            <a:chOff x="6299532" y="4190009"/>
            <a:chExt cx="469021" cy="455593"/>
          </a:xfrm>
        </p:grpSpPr>
        <p:sp>
          <p:nvSpPr>
            <p:cNvPr id="14" name="Oval 168">
              <a:extLst>
                <a:ext uri="{FF2B5EF4-FFF2-40B4-BE49-F238E27FC236}">
                  <a16:creationId xmlns:a16="http://schemas.microsoft.com/office/drawing/2014/main" id="{1A6CE2ED-42DB-610D-D1EC-A3144D43509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99532" y="4190009"/>
              <a:ext cx="469021" cy="455593"/>
            </a:xfrm>
            <a:prstGeom prst="ellipse">
              <a:avLst/>
            </a:prstGeom>
            <a:solidFill>
              <a:srgbClr val="58BC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cs typeface="+mn-ea"/>
                <a:sym typeface="+mn-lt"/>
              </a:endParaRPr>
            </a:p>
          </p:txBody>
        </p:sp>
        <p:sp>
          <p:nvSpPr>
            <p:cNvPr id="19" name="Freeform 63">
              <a:extLst>
                <a:ext uri="{FF2B5EF4-FFF2-40B4-BE49-F238E27FC236}">
                  <a16:creationId xmlns:a16="http://schemas.microsoft.com/office/drawing/2014/main" id="{CFB841D3-FFEF-99E0-527C-0213F697359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86874" y="4310694"/>
              <a:ext cx="294337" cy="214222"/>
            </a:xfrm>
            <a:custGeom>
              <a:avLst/>
              <a:gdLst/>
              <a:ahLst/>
              <a:cxnLst>
                <a:cxn ang="0">
                  <a:pos x="62" y="57"/>
                </a:cxn>
                <a:cxn ang="0">
                  <a:pos x="18" y="57"/>
                </a:cxn>
                <a:cxn ang="0">
                  <a:pos x="0" y="39"/>
                </a:cxn>
                <a:cxn ang="0">
                  <a:pos x="11" y="23"/>
                </a:cxn>
                <a:cxn ang="0">
                  <a:pos x="11" y="21"/>
                </a:cxn>
                <a:cxn ang="0">
                  <a:pos x="31" y="0"/>
                </a:cxn>
                <a:cxn ang="0">
                  <a:pos x="50" y="13"/>
                </a:cxn>
                <a:cxn ang="0">
                  <a:pos x="57" y="11"/>
                </a:cxn>
                <a:cxn ang="0">
                  <a:pos x="67" y="21"/>
                </a:cxn>
                <a:cxn ang="0">
                  <a:pos x="66" y="27"/>
                </a:cxn>
                <a:cxn ang="0">
                  <a:pos x="78" y="42"/>
                </a:cxn>
                <a:cxn ang="0">
                  <a:pos x="62" y="57"/>
                </a:cxn>
                <a:cxn ang="0">
                  <a:pos x="51" y="31"/>
                </a:cxn>
                <a:cxn ang="0">
                  <a:pos x="42" y="31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3" y="16"/>
                </a:cxn>
                <a:cxn ang="0">
                  <a:pos x="31" y="17"/>
                </a:cxn>
                <a:cxn ang="0">
                  <a:pos x="31" y="31"/>
                </a:cxn>
                <a:cxn ang="0">
                  <a:pos x="22" y="31"/>
                </a:cxn>
                <a:cxn ang="0">
                  <a:pos x="21" y="33"/>
                </a:cxn>
                <a:cxn ang="0">
                  <a:pos x="21" y="34"/>
                </a:cxn>
                <a:cxn ang="0">
                  <a:pos x="36" y="48"/>
                </a:cxn>
                <a:cxn ang="0">
                  <a:pos x="36" y="48"/>
                </a:cxn>
                <a:cxn ang="0">
                  <a:pos x="37" y="48"/>
                </a:cxn>
                <a:cxn ang="0">
                  <a:pos x="51" y="34"/>
                </a:cxn>
                <a:cxn ang="0">
                  <a:pos x="52" y="33"/>
                </a:cxn>
                <a:cxn ang="0">
                  <a:pos x="51" y="31"/>
                </a:cxn>
              </a:cxnLst>
              <a:rect l="0" t="0" r="r" b="b"/>
              <a:pathLst>
                <a:path w="78" h="57">
                  <a:moveTo>
                    <a:pt x="62" y="57"/>
                  </a:moveTo>
                  <a:cubicBezTo>
                    <a:pt x="18" y="57"/>
                    <a:pt x="18" y="57"/>
                    <a:pt x="18" y="57"/>
                  </a:cubicBezTo>
                  <a:cubicBezTo>
                    <a:pt x="9" y="57"/>
                    <a:pt x="0" y="49"/>
                    <a:pt x="0" y="39"/>
                  </a:cubicBezTo>
                  <a:cubicBezTo>
                    <a:pt x="0" y="32"/>
                    <a:pt x="5" y="26"/>
                    <a:pt x="11" y="23"/>
                  </a:cubicBezTo>
                  <a:cubicBezTo>
                    <a:pt x="11" y="22"/>
                    <a:pt x="11" y="22"/>
                    <a:pt x="11" y="21"/>
                  </a:cubicBezTo>
                  <a:cubicBezTo>
                    <a:pt x="11" y="10"/>
                    <a:pt x="20" y="0"/>
                    <a:pt x="31" y="0"/>
                  </a:cubicBezTo>
                  <a:cubicBezTo>
                    <a:pt x="40" y="0"/>
                    <a:pt x="47" y="6"/>
                    <a:pt x="50" y="13"/>
                  </a:cubicBezTo>
                  <a:cubicBezTo>
                    <a:pt x="52" y="12"/>
                    <a:pt x="55" y="11"/>
                    <a:pt x="57" y="11"/>
                  </a:cubicBezTo>
                  <a:cubicBezTo>
                    <a:pt x="63" y="11"/>
                    <a:pt x="67" y="15"/>
                    <a:pt x="67" y="21"/>
                  </a:cubicBezTo>
                  <a:cubicBezTo>
                    <a:pt x="67" y="23"/>
                    <a:pt x="67" y="25"/>
                    <a:pt x="66" y="27"/>
                  </a:cubicBezTo>
                  <a:cubicBezTo>
                    <a:pt x="73" y="28"/>
                    <a:pt x="78" y="34"/>
                    <a:pt x="78" y="42"/>
                  </a:cubicBezTo>
                  <a:cubicBezTo>
                    <a:pt x="78" y="50"/>
                    <a:pt x="71" y="57"/>
                    <a:pt x="62" y="57"/>
                  </a:cubicBezTo>
                  <a:close/>
                  <a:moveTo>
                    <a:pt x="51" y="31"/>
                  </a:moveTo>
                  <a:cubicBezTo>
                    <a:pt x="42" y="31"/>
                    <a:pt x="42" y="31"/>
                    <a:pt x="42" y="31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6"/>
                    <a:pt x="41" y="16"/>
                    <a:pt x="40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6"/>
                    <a:pt x="31" y="16"/>
                    <a:pt x="31" y="17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1" y="32"/>
                    <a:pt x="21" y="33"/>
                  </a:cubicBezTo>
                  <a:cubicBezTo>
                    <a:pt x="21" y="33"/>
                    <a:pt x="21" y="33"/>
                    <a:pt x="21" y="34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2"/>
                    <a:pt x="51" y="31"/>
                    <a:pt x="51" y="3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50" tIns="64275" rIns="128550" bIns="6427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cs typeface="+mn-ea"/>
                <a:sym typeface="+mn-lt"/>
              </a:endParaRPr>
            </a:p>
          </p:txBody>
        </p:sp>
      </p:grpSp>
      <p:grpSp>
        <p:nvGrpSpPr>
          <p:cNvPr id="8" name="Group 179">
            <a:extLst>
              <a:ext uri="{FF2B5EF4-FFF2-40B4-BE49-F238E27FC236}">
                <a16:creationId xmlns:a16="http://schemas.microsoft.com/office/drawing/2014/main" id="{10FC6F00-ED30-AA5D-0DE7-1706CA6C7A0B}"/>
              </a:ext>
            </a:extLst>
          </p:cNvPr>
          <p:cNvGrpSpPr/>
          <p:nvPr/>
        </p:nvGrpSpPr>
        <p:grpSpPr>
          <a:xfrm>
            <a:off x="5558972" y="2766314"/>
            <a:ext cx="1074056" cy="1043306"/>
            <a:chOff x="630683" y="4190009"/>
            <a:chExt cx="469021" cy="455593"/>
          </a:xfrm>
        </p:grpSpPr>
        <p:sp>
          <p:nvSpPr>
            <p:cNvPr id="12" name="Oval 180">
              <a:extLst>
                <a:ext uri="{FF2B5EF4-FFF2-40B4-BE49-F238E27FC236}">
                  <a16:creationId xmlns:a16="http://schemas.microsoft.com/office/drawing/2014/main" id="{D418712F-B2A5-0E17-322D-E659D4EB58F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0683" y="4190009"/>
              <a:ext cx="469021" cy="455593"/>
            </a:xfrm>
            <a:prstGeom prst="ellipse">
              <a:avLst/>
            </a:prstGeom>
            <a:solidFill>
              <a:srgbClr val="0575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cs typeface="+mn-ea"/>
                <a:sym typeface="+mn-lt"/>
              </a:endParaRPr>
            </a:p>
          </p:txBody>
        </p:sp>
        <p:sp>
          <p:nvSpPr>
            <p:cNvPr id="13" name="Freeform 103">
              <a:extLst>
                <a:ext uri="{FF2B5EF4-FFF2-40B4-BE49-F238E27FC236}">
                  <a16:creationId xmlns:a16="http://schemas.microsoft.com/office/drawing/2014/main" id="{F33A9EAD-9C96-B87D-3E78-8B6BBC3AB6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5181" y="4270535"/>
              <a:ext cx="200025" cy="294541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50" tIns="64275" rIns="128550" bIns="6427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cs typeface="+mn-ea"/>
                <a:sym typeface="+mn-lt"/>
              </a:endParaRPr>
            </a:p>
          </p:txBody>
        </p:sp>
      </p:grpSp>
      <p:grpSp>
        <p:nvGrpSpPr>
          <p:cNvPr id="9" name="Group 182">
            <a:extLst>
              <a:ext uri="{FF2B5EF4-FFF2-40B4-BE49-F238E27FC236}">
                <a16:creationId xmlns:a16="http://schemas.microsoft.com/office/drawing/2014/main" id="{54D3B173-EFBA-5053-6914-2DD85AEEE6FE}"/>
              </a:ext>
            </a:extLst>
          </p:cNvPr>
          <p:cNvGrpSpPr/>
          <p:nvPr/>
        </p:nvGrpSpPr>
        <p:grpSpPr>
          <a:xfrm>
            <a:off x="2009376" y="2769091"/>
            <a:ext cx="1074056" cy="1043306"/>
            <a:chOff x="3425803" y="3384456"/>
            <a:chExt cx="469021" cy="455593"/>
          </a:xfrm>
        </p:grpSpPr>
        <p:sp>
          <p:nvSpPr>
            <p:cNvPr id="10" name="Oval 183">
              <a:extLst>
                <a:ext uri="{FF2B5EF4-FFF2-40B4-BE49-F238E27FC236}">
                  <a16:creationId xmlns:a16="http://schemas.microsoft.com/office/drawing/2014/main" id="{7F4DD2E9-6B54-ECCB-F6E6-DE98EDAE384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425803" y="3384456"/>
              <a:ext cx="469021" cy="455593"/>
            </a:xfrm>
            <a:prstGeom prst="ellipse">
              <a:avLst/>
            </a:prstGeom>
            <a:solidFill>
              <a:srgbClr val="58BC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cs typeface="+mn-ea"/>
                <a:sym typeface="+mn-lt"/>
              </a:endParaRPr>
            </a:p>
          </p:txBody>
        </p:sp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697C598B-33F4-E20D-88D8-07BE10076B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20613" y="3471340"/>
              <a:ext cx="279400" cy="27940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50" tIns="64275" rIns="128550" bIns="6427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cs typeface="+mn-ea"/>
                <a:sym typeface="+mn-lt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DC7B9EA8-61B6-4DCF-C7E1-7BEBB55CB270}"/>
              </a:ext>
            </a:extLst>
          </p:cNvPr>
          <p:cNvGrpSpPr/>
          <p:nvPr/>
        </p:nvGrpSpPr>
        <p:grpSpPr>
          <a:xfrm>
            <a:off x="1428617" y="3917159"/>
            <a:ext cx="2235568" cy="1105411"/>
            <a:chOff x="649026" y="1848478"/>
            <a:chExt cx="2235568" cy="1105411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BF241571-7EC0-880E-1238-1884376F74C4}"/>
                </a:ext>
              </a:extLst>
            </p:cNvPr>
            <p:cNvSpPr txBox="1"/>
            <p:nvPr/>
          </p:nvSpPr>
          <p:spPr>
            <a:xfrm>
              <a:off x="649028" y="2190603"/>
              <a:ext cx="223556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E51BCCD5-BFFD-3663-0257-18509A7E45E8}"/>
                </a:ext>
              </a:extLst>
            </p:cNvPr>
            <p:cNvSpPr txBox="1"/>
            <p:nvPr/>
          </p:nvSpPr>
          <p:spPr>
            <a:xfrm>
              <a:off x="649026" y="1848478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F33C2CDD-9B33-6FBF-EB0E-E761273F85E0}"/>
              </a:ext>
            </a:extLst>
          </p:cNvPr>
          <p:cNvGrpSpPr/>
          <p:nvPr/>
        </p:nvGrpSpPr>
        <p:grpSpPr>
          <a:xfrm>
            <a:off x="4978216" y="3917159"/>
            <a:ext cx="2235568" cy="1105411"/>
            <a:chOff x="649026" y="1848478"/>
            <a:chExt cx="2235568" cy="1105411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9C85C22A-5A99-F053-6DDE-FEFD3172B7FC}"/>
                </a:ext>
              </a:extLst>
            </p:cNvPr>
            <p:cNvSpPr txBox="1"/>
            <p:nvPr/>
          </p:nvSpPr>
          <p:spPr>
            <a:xfrm>
              <a:off x="649028" y="2190603"/>
              <a:ext cx="223556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24171FBA-18BE-B862-DE68-AC6EEA65BC7A}"/>
                </a:ext>
              </a:extLst>
            </p:cNvPr>
            <p:cNvSpPr txBox="1"/>
            <p:nvPr/>
          </p:nvSpPr>
          <p:spPr>
            <a:xfrm>
              <a:off x="649026" y="1848478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259236B5-4846-FA10-C8E2-CDD7478683A1}"/>
              </a:ext>
            </a:extLst>
          </p:cNvPr>
          <p:cNvGrpSpPr/>
          <p:nvPr/>
        </p:nvGrpSpPr>
        <p:grpSpPr>
          <a:xfrm>
            <a:off x="8527817" y="3917159"/>
            <a:ext cx="2235568" cy="1105411"/>
            <a:chOff x="649026" y="1848478"/>
            <a:chExt cx="2235568" cy="1105411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E1675A21-1D9C-F789-557B-EB82A0874A99}"/>
                </a:ext>
              </a:extLst>
            </p:cNvPr>
            <p:cNvSpPr txBox="1"/>
            <p:nvPr/>
          </p:nvSpPr>
          <p:spPr>
            <a:xfrm>
              <a:off x="649028" y="2190603"/>
              <a:ext cx="223556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3AE412C1-45F9-7354-F305-EF66A8C79392}"/>
                </a:ext>
              </a:extLst>
            </p:cNvPr>
            <p:cNvSpPr txBox="1"/>
            <p:nvPr/>
          </p:nvSpPr>
          <p:spPr>
            <a:xfrm>
              <a:off x="649026" y="1848478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93594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DBF8C021-355A-87D5-C0A1-4CC323C7715C}"/>
              </a:ext>
            </a:extLst>
          </p:cNvPr>
          <p:cNvGrpSpPr/>
          <p:nvPr/>
        </p:nvGrpSpPr>
        <p:grpSpPr>
          <a:xfrm>
            <a:off x="1170281" y="3790177"/>
            <a:ext cx="2784061" cy="1350906"/>
            <a:chOff x="1723534" y="4190963"/>
            <a:chExt cx="2784061" cy="1350906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D2C4FB25-97D8-3717-0352-6EAF85DD75B7}"/>
                </a:ext>
              </a:extLst>
            </p:cNvPr>
            <p:cNvSpPr/>
            <p:nvPr/>
          </p:nvSpPr>
          <p:spPr>
            <a:xfrm>
              <a:off x="2503331" y="4852805"/>
              <a:ext cx="577697" cy="685176"/>
            </a:xfrm>
            <a:custGeom>
              <a:avLst/>
              <a:gdLst>
                <a:gd name="connsiteX0" fmla="*/ 0 w 1120597"/>
                <a:gd name="connsiteY0" fmla="*/ 0 h 1329080"/>
                <a:gd name="connsiteX1" fmla="*/ 1120597 w 1120597"/>
                <a:gd name="connsiteY1" fmla="*/ 0 h 1329080"/>
                <a:gd name="connsiteX2" fmla="*/ 1120597 w 1120597"/>
                <a:gd name="connsiteY2" fmla="*/ 1329080 h 1329080"/>
                <a:gd name="connsiteX3" fmla="*/ 0 w 1120597"/>
                <a:gd name="connsiteY3" fmla="*/ 1329080 h 1329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0597" h="1329080">
                  <a:moveTo>
                    <a:pt x="0" y="0"/>
                  </a:moveTo>
                  <a:lnTo>
                    <a:pt x="1120597" y="0"/>
                  </a:lnTo>
                  <a:lnTo>
                    <a:pt x="1120597" y="1329080"/>
                  </a:lnTo>
                  <a:lnTo>
                    <a:pt x="0" y="1329080"/>
                  </a:lnTo>
                  <a:close/>
                </a:path>
              </a:pathLst>
            </a:custGeom>
            <a:solidFill>
              <a:srgbClr val="05755F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B9BE9040-EE77-E125-B0F9-2488EE8003B6}"/>
                </a:ext>
              </a:extLst>
            </p:cNvPr>
            <p:cNvSpPr/>
            <p:nvPr/>
          </p:nvSpPr>
          <p:spPr>
            <a:xfrm>
              <a:off x="2503331" y="4852805"/>
              <a:ext cx="577697" cy="685176"/>
            </a:xfrm>
            <a:custGeom>
              <a:avLst/>
              <a:gdLst>
                <a:gd name="connsiteX0" fmla="*/ 0 w 1120597"/>
                <a:gd name="connsiteY0" fmla="*/ 0 h 1329080"/>
                <a:gd name="connsiteX1" fmla="*/ 1120597 w 1120597"/>
                <a:gd name="connsiteY1" fmla="*/ 0 h 1329080"/>
                <a:gd name="connsiteX2" fmla="*/ 1120597 w 1120597"/>
                <a:gd name="connsiteY2" fmla="*/ 1329080 h 1329080"/>
                <a:gd name="connsiteX3" fmla="*/ 0 w 1120597"/>
                <a:gd name="connsiteY3" fmla="*/ 1329080 h 1329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0597" h="1329080">
                  <a:moveTo>
                    <a:pt x="0" y="0"/>
                  </a:moveTo>
                  <a:lnTo>
                    <a:pt x="1120597" y="0"/>
                  </a:lnTo>
                  <a:lnTo>
                    <a:pt x="1120597" y="1329080"/>
                  </a:lnTo>
                  <a:lnTo>
                    <a:pt x="0" y="1329080"/>
                  </a:lnTo>
                  <a:close/>
                </a:path>
              </a:pathLst>
            </a:custGeom>
            <a:noFill/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427FCE00-4A12-ED57-8B5F-7F3DB46D018D}"/>
                </a:ext>
              </a:extLst>
            </p:cNvPr>
            <p:cNvSpPr/>
            <p:nvPr/>
          </p:nvSpPr>
          <p:spPr>
            <a:xfrm>
              <a:off x="2374286" y="4413698"/>
              <a:ext cx="1041552" cy="565676"/>
            </a:xfrm>
            <a:custGeom>
              <a:avLst/>
              <a:gdLst>
                <a:gd name="connsiteX0" fmla="*/ 1606144 w 2020366"/>
                <a:gd name="connsiteY0" fmla="*/ 1097280 h 1097279"/>
                <a:gd name="connsiteX1" fmla="*/ 0 w 2020366"/>
                <a:gd name="connsiteY1" fmla="*/ 1097280 h 1097279"/>
                <a:gd name="connsiteX2" fmla="*/ 413537 w 2020366"/>
                <a:gd name="connsiteY2" fmla="*/ 0 h 1097279"/>
                <a:gd name="connsiteX3" fmla="*/ 2020367 w 2020366"/>
                <a:gd name="connsiteY3" fmla="*/ 0 h 1097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0366" h="1097279">
                  <a:moveTo>
                    <a:pt x="1606144" y="1097280"/>
                  </a:moveTo>
                  <a:lnTo>
                    <a:pt x="0" y="1097280"/>
                  </a:lnTo>
                  <a:lnTo>
                    <a:pt x="413537" y="0"/>
                  </a:lnTo>
                  <a:lnTo>
                    <a:pt x="2020367" y="0"/>
                  </a:lnTo>
                  <a:close/>
                </a:path>
              </a:pathLst>
            </a:custGeom>
            <a:solidFill>
              <a:srgbClr val="BCE8D7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7B5F1682-FF53-7FCA-D688-A7CD412A9B14}"/>
                </a:ext>
              </a:extLst>
            </p:cNvPr>
            <p:cNvSpPr/>
            <p:nvPr/>
          </p:nvSpPr>
          <p:spPr>
            <a:xfrm>
              <a:off x="2374286" y="4413698"/>
              <a:ext cx="1041552" cy="565676"/>
            </a:xfrm>
            <a:custGeom>
              <a:avLst/>
              <a:gdLst>
                <a:gd name="connsiteX0" fmla="*/ 1606144 w 2020366"/>
                <a:gd name="connsiteY0" fmla="*/ 1097280 h 1097279"/>
                <a:gd name="connsiteX1" fmla="*/ 0 w 2020366"/>
                <a:gd name="connsiteY1" fmla="*/ 1097280 h 1097279"/>
                <a:gd name="connsiteX2" fmla="*/ 413537 w 2020366"/>
                <a:gd name="connsiteY2" fmla="*/ 0 h 1097279"/>
                <a:gd name="connsiteX3" fmla="*/ 2020367 w 2020366"/>
                <a:gd name="connsiteY3" fmla="*/ 0 h 1097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0366" h="1097279">
                  <a:moveTo>
                    <a:pt x="1606144" y="1097280"/>
                  </a:moveTo>
                  <a:lnTo>
                    <a:pt x="0" y="1097280"/>
                  </a:lnTo>
                  <a:lnTo>
                    <a:pt x="413537" y="0"/>
                  </a:lnTo>
                  <a:lnTo>
                    <a:pt x="2020367" y="0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D326973A-3230-94AB-9F3C-0EB2AB88CCDF}"/>
                </a:ext>
              </a:extLst>
            </p:cNvPr>
            <p:cNvSpPr/>
            <p:nvPr/>
          </p:nvSpPr>
          <p:spPr>
            <a:xfrm>
              <a:off x="2870314" y="4285360"/>
              <a:ext cx="135762" cy="128338"/>
            </a:xfrm>
            <a:custGeom>
              <a:avLst/>
              <a:gdLst>
                <a:gd name="connsiteX0" fmla="*/ 0 w 263347"/>
                <a:gd name="connsiteY0" fmla="*/ 0 h 248945"/>
                <a:gd name="connsiteX1" fmla="*/ 263347 w 263347"/>
                <a:gd name="connsiteY1" fmla="*/ 0 h 248945"/>
                <a:gd name="connsiteX2" fmla="*/ 263347 w 263347"/>
                <a:gd name="connsiteY2" fmla="*/ 248945 h 248945"/>
                <a:gd name="connsiteX3" fmla="*/ 0 w 263347"/>
                <a:gd name="connsiteY3" fmla="*/ 248945 h 248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3347" h="248945">
                  <a:moveTo>
                    <a:pt x="0" y="0"/>
                  </a:moveTo>
                  <a:lnTo>
                    <a:pt x="263347" y="0"/>
                  </a:lnTo>
                  <a:lnTo>
                    <a:pt x="263347" y="248945"/>
                  </a:lnTo>
                  <a:lnTo>
                    <a:pt x="0" y="248945"/>
                  </a:lnTo>
                  <a:close/>
                </a:path>
              </a:pathLst>
            </a:custGeom>
            <a:solidFill>
              <a:srgbClr val="1C1931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DE08E838-DC37-FF07-4006-BA4630BBDA01}"/>
                </a:ext>
              </a:extLst>
            </p:cNvPr>
            <p:cNvSpPr/>
            <p:nvPr/>
          </p:nvSpPr>
          <p:spPr>
            <a:xfrm>
              <a:off x="2870314" y="4285360"/>
              <a:ext cx="135762" cy="128338"/>
            </a:xfrm>
            <a:custGeom>
              <a:avLst/>
              <a:gdLst>
                <a:gd name="connsiteX0" fmla="*/ 0 w 263347"/>
                <a:gd name="connsiteY0" fmla="*/ 0 h 248945"/>
                <a:gd name="connsiteX1" fmla="*/ 263347 w 263347"/>
                <a:gd name="connsiteY1" fmla="*/ 0 h 248945"/>
                <a:gd name="connsiteX2" fmla="*/ 263347 w 263347"/>
                <a:gd name="connsiteY2" fmla="*/ 248945 h 248945"/>
                <a:gd name="connsiteX3" fmla="*/ 0 w 263347"/>
                <a:gd name="connsiteY3" fmla="*/ 248945 h 248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3347" h="248945">
                  <a:moveTo>
                    <a:pt x="0" y="0"/>
                  </a:moveTo>
                  <a:lnTo>
                    <a:pt x="263347" y="0"/>
                  </a:lnTo>
                  <a:lnTo>
                    <a:pt x="263347" y="248945"/>
                  </a:lnTo>
                  <a:lnTo>
                    <a:pt x="0" y="248945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278776B4-7EA5-0D8D-F038-BC3E43141CF3}"/>
                </a:ext>
              </a:extLst>
            </p:cNvPr>
            <p:cNvSpPr/>
            <p:nvPr/>
          </p:nvSpPr>
          <p:spPr>
            <a:xfrm>
              <a:off x="2836374" y="4234096"/>
              <a:ext cx="203997" cy="51264"/>
            </a:xfrm>
            <a:custGeom>
              <a:avLst/>
              <a:gdLst>
                <a:gd name="connsiteX0" fmla="*/ 0 w 395706"/>
                <a:gd name="connsiteY0" fmla="*/ 0 h 99441"/>
                <a:gd name="connsiteX1" fmla="*/ 395707 w 395706"/>
                <a:gd name="connsiteY1" fmla="*/ 0 h 99441"/>
                <a:gd name="connsiteX2" fmla="*/ 395707 w 395706"/>
                <a:gd name="connsiteY2" fmla="*/ 99441 h 99441"/>
                <a:gd name="connsiteX3" fmla="*/ 0 w 395706"/>
                <a:gd name="connsiteY3" fmla="*/ 99441 h 99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5706" h="99441">
                  <a:moveTo>
                    <a:pt x="0" y="0"/>
                  </a:moveTo>
                  <a:lnTo>
                    <a:pt x="395707" y="0"/>
                  </a:lnTo>
                  <a:lnTo>
                    <a:pt x="395707" y="99441"/>
                  </a:lnTo>
                  <a:lnTo>
                    <a:pt x="0" y="99441"/>
                  </a:lnTo>
                  <a:close/>
                </a:path>
              </a:pathLst>
            </a:custGeom>
            <a:solidFill>
              <a:srgbClr val="28264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310AC0ED-2BBE-0B70-9E22-D7ED4C04C34E}"/>
                </a:ext>
              </a:extLst>
            </p:cNvPr>
            <p:cNvSpPr/>
            <p:nvPr/>
          </p:nvSpPr>
          <p:spPr>
            <a:xfrm>
              <a:off x="2836374" y="4234096"/>
              <a:ext cx="203997" cy="51264"/>
            </a:xfrm>
            <a:custGeom>
              <a:avLst/>
              <a:gdLst>
                <a:gd name="connsiteX0" fmla="*/ 0 w 395706"/>
                <a:gd name="connsiteY0" fmla="*/ 0 h 99441"/>
                <a:gd name="connsiteX1" fmla="*/ 395707 w 395706"/>
                <a:gd name="connsiteY1" fmla="*/ 0 h 99441"/>
                <a:gd name="connsiteX2" fmla="*/ 395707 w 395706"/>
                <a:gd name="connsiteY2" fmla="*/ 99441 h 99441"/>
                <a:gd name="connsiteX3" fmla="*/ 0 w 395706"/>
                <a:gd name="connsiteY3" fmla="*/ 99441 h 99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5706" h="99441">
                  <a:moveTo>
                    <a:pt x="0" y="0"/>
                  </a:moveTo>
                  <a:lnTo>
                    <a:pt x="395707" y="0"/>
                  </a:lnTo>
                  <a:lnTo>
                    <a:pt x="395707" y="99441"/>
                  </a:lnTo>
                  <a:lnTo>
                    <a:pt x="0" y="99441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E70CB318-FE68-05A0-4F8B-87C00870274A}"/>
                </a:ext>
              </a:extLst>
            </p:cNvPr>
            <p:cNvSpPr/>
            <p:nvPr/>
          </p:nvSpPr>
          <p:spPr>
            <a:xfrm>
              <a:off x="2636619" y="5057509"/>
              <a:ext cx="311122" cy="254555"/>
            </a:xfrm>
            <a:custGeom>
              <a:avLst/>
              <a:gdLst>
                <a:gd name="connsiteX0" fmla="*/ 0 w 603504"/>
                <a:gd name="connsiteY0" fmla="*/ 0 h 493776"/>
                <a:gd name="connsiteX1" fmla="*/ 603504 w 603504"/>
                <a:gd name="connsiteY1" fmla="*/ 0 h 493776"/>
                <a:gd name="connsiteX2" fmla="*/ 603504 w 603504"/>
                <a:gd name="connsiteY2" fmla="*/ 493776 h 493776"/>
                <a:gd name="connsiteX3" fmla="*/ 0 w 603504"/>
                <a:gd name="connsiteY3" fmla="*/ 493776 h 49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3504" h="493776">
                  <a:moveTo>
                    <a:pt x="0" y="0"/>
                  </a:moveTo>
                  <a:lnTo>
                    <a:pt x="603504" y="0"/>
                  </a:lnTo>
                  <a:lnTo>
                    <a:pt x="603504" y="493776"/>
                  </a:lnTo>
                  <a:lnTo>
                    <a:pt x="0" y="493776"/>
                  </a:lnTo>
                  <a:close/>
                </a:path>
              </a:pathLst>
            </a:custGeom>
            <a:solidFill>
              <a:srgbClr val="71B8BC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ED3E2CA6-EFD4-792D-911D-C66830D4C363}"/>
                </a:ext>
              </a:extLst>
            </p:cNvPr>
            <p:cNvSpPr/>
            <p:nvPr/>
          </p:nvSpPr>
          <p:spPr>
            <a:xfrm>
              <a:off x="2636619" y="5057509"/>
              <a:ext cx="180663" cy="237938"/>
            </a:xfrm>
            <a:custGeom>
              <a:avLst/>
              <a:gdLst>
                <a:gd name="connsiteX0" fmla="*/ 0 w 350443"/>
                <a:gd name="connsiteY0" fmla="*/ 280492 h 461543"/>
                <a:gd name="connsiteX1" fmla="*/ 0 w 350443"/>
                <a:gd name="connsiteY1" fmla="*/ 461543 h 461543"/>
                <a:gd name="connsiteX2" fmla="*/ 350444 w 350443"/>
                <a:gd name="connsiteY2" fmla="*/ 0 h 461543"/>
                <a:gd name="connsiteX3" fmla="*/ 212598 w 350443"/>
                <a:gd name="connsiteY3" fmla="*/ 0 h 461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0443" h="461543">
                  <a:moveTo>
                    <a:pt x="0" y="280492"/>
                  </a:moveTo>
                  <a:lnTo>
                    <a:pt x="0" y="461543"/>
                  </a:lnTo>
                  <a:lnTo>
                    <a:pt x="350444" y="0"/>
                  </a:lnTo>
                  <a:lnTo>
                    <a:pt x="212598" y="0"/>
                  </a:lnTo>
                  <a:close/>
                </a:path>
              </a:pathLst>
            </a:custGeom>
            <a:solidFill>
              <a:srgbClr val="D0F6FB">
                <a:alpha val="62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E9486B93-D16A-3A23-3FFB-506195CAAAA3}"/>
                </a:ext>
              </a:extLst>
            </p:cNvPr>
            <p:cNvSpPr/>
            <p:nvPr/>
          </p:nvSpPr>
          <p:spPr>
            <a:xfrm>
              <a:off x="2648286" y="5057509"/>
              <a:ext cx="228745" cy="254555"/>
            </a:xfrm>
            <a:custGeom>
              <a:avLst/>
              <a:gdLst>
                <a:gd name="connsiteX0" fmla="*/ 0 w 443712"/>
                <a:gd name="connsiteY0" fmla="*/ 493776 h 493776"/>
                <a:gd name="connsiteX1" fmla="*/ 68580 w 443712"/>
                <a:gd name="connsiteY1" fmla="*/ 493776 h 493776"/>
                <a:gd name="connsiteX2" fmla="*/ 443712 w 443712"/>
                <a:gd name="connsiteY2" fmla="*/ 0 h 493776"/>
                <a:gd name="connsiteX3" fmla="*/ 375132 w 443712"/>
                <a:gd name="connsiteY3" fmla="*/ 0 h 49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3712" h="493776">
                  <a:moveTo>
                    <a:pt x="0" y="493776"/>
                  </a:moveTo>
                  <a:lnTo>
                    <a:pt x="68580" y="493776"/>
                  </a:lnTo>
                  <a:lnTo>
                    <a:pt x="443712" y="0"/>
                  </a:lnTo>
                  <a:lnTo>
                    <a:pt x="375132" y="0"/>
                  </a:lnTo>
                  <a:close/>
                </a:path>
              </a:pathLst>
            </a:custGeom>
            <a:solidFill>
              <a:srgbClr val="D0F6FB">
                <a:alpha val="62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16879300-205D-1F37-6868-914655A7339D}"/>
                </a:ext>
              </a:extLst>
            </p:cNvPr>
            <p:cNvSpPr/>
            <p:nvPr/>
          </p:nvSpPr>
          <p:spPr>
            <a:xfrm>
              <a:off x="2636619" y="5057509"/>
              <a:ext cx="311122" cy="254555"/>
            </a:xfrm>
            <a:custGeom>
              <a:avLst/>
              <a:gdLst>
                <a:gd name="connsiteX0" fmla="*/ 0 w 603504"/>
                <a:gd name="connsiteY0" fmla="*/ 0 h 493776"/>
                <a:gd name="connsiteX1" fmla="*/ 603504 w 603504"/>
                <a:gd name="connsiteY1" fmla="*/ 0 h 493776"/>
                <a:gd name="connsiteX2" fmla="*/ 603504 w 603504"/>
                <a:gd name="connsiteY2" fmla="*/ 493776 h 493776"/>
                <a:gd name="connsiteX3" fmla="*/ 0 w 603504"/>
                <a:gd name="connsiteY3" fmla="*/ 493776 h 49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3504" h="493776">
                  <a:moveTo>
                    <a:pt x="0" y="0"/>
                  </a:moveTo>
                  <a:lnTo>
                    <a:pt x="603504" y="0"/>
                  </a:lnTo>
                  <a:lnTo>
                    <a:pt x="603504" y="493776"/>
                  </a:lnTo>
                  <a:lnTo>
                    <a:pt x="0" y="493776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C4FB5D3A-2117-4445-8DFE-ADA2AD9FBDD1}"/>
                </a:ext>
              </a:extLst>
            </p:cNvPr>
            <p:cNvSpPr/>
            <p:nvPr/>
          </p:nvSpPr>
          <p:spPr>
            <a:xfrm>
              <a:off x="2618942" y="5312063"/>
              <a:ext cx="346477" cy="42426"/>
            </a:xfrm>
            <a:custGeom>
              <a:avLst/>
              <a:gdLst>
                <a:gd name="connsiteX0" fmla="*/ 0 w 672084"/>
                <a:gd name="connsiteY0" fmla="*/ 0 h 82296"/>
                <a:gd name="connsiteX1" fmla="*/ 672084 w 672084"/>
                <a:gd name="connsiteY1" fmla="*/ 0 h 82296"/>
                <a:gd name="connsiteX2" fmla="*/ 672084 w 672084"/>
                <a:gd name="connsiteY2" fmla="*/ 82296 h 82296"/>
                <a:gd name="connsiteX3" fmla="*/ 0 w 672084"/>
                <a:gd name="connsiteY3" fmla="*/ 82296 h 82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2084" h="82296">
                  <a:moveTo>
                    <a:pt x="0" y="0"/>
                  </a:moveTo>
                  <a:lnTo>
                    <a:pt x="672084" y="0"/>
                  </a:lnTo>
                  <a:lnTo>
                    <a:pt x="672084" y="82296"/>
                  </a:lnTo>
                  <a:lnTo>
                    <a:pt x="0" y="82296"/>
                  </a:lnTo>
                  <a:close/>
                </a:path>
              </a:pathLst>
            </a:custGeom>
            <a:solidFill>
              <a:srgbClr val="656B8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F163327D-49E5-876B-2543-8D3111C45D74}"/>
                </a:ext>
              </a:extLst>
            </p:cNvPr>
            <p:cNvSpPr/>
            <p:nvPr/>
          </p:nvSpPr>
          <p:spPr>
            <a:xfrm>
              <a:off x="2618942" y="5312063"/>
              <a:ext cx="346477" cy="42426"/>
            </a:xfrm>
            <a:custGeom>
              <a:avLst/>
              <a:gdLst>
                <a:gd name="connsiteX0" fmla="*/ 0 w 672084"/>
                <a:gd name="connsiteY0" fmla="*/ 0 h 82296"/>
                <a:gd name="connsiteX1" fmla="*/ 672084 w 672084"/>
                <a:gd name="connsiteY1" fmla="*/ 0 h 82296"/>
                <a:gd name="connsiteX2" fmla="*/ 672084 w 672084"/>
                <a:gd name="connsiteY2" fmla="*/ 82296 h 82296"/>
                <a:gd name="connsiteX3" fmla="*/ 0 w 672084"/>
                <a:gd name="connsiteY3" fmla="*/ 82296 h 82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2084" h="82296">
                  <a:moveTo>
                    <a:pt x="0" y="0"/>
                  </a:moveTo>
                  <a:lnTo>
                    <a:pt x="672084" y="0"/>
                  </a:lnTo>
                  <a:lnTo>
                    <a:pt x="672084" y="82296"/>
                  </a:lnTo>
                  <a:lnTo>
                    <a:pt x="0" y="82296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F9652EC6-AB72-4176-2761-F1AC6B1EDDA9}"/>
                </a:ext>
              </a:extLst>
            </p:cNvPr>
            <p:cNvSpPr/>
            <p:nvPr/>
          </p:nvSpPr>
          <p:spPr>
            <a:xfrm>
              <a:off x="4218642" y="4870128"/>
              <a:ext cx="246540" cy="442995"/>
            </a:xfrm>
            <a:custGeom>
              <a:avLst/>
              <a:gdLst>
                <a:gd name="connsiteX0" fmla="*/ 387679 w 478230"/>
                <a:gd name="connsiteY0" fmla="*/ 106299 h 859307"/>
                <a:gd name="connsiteX1" fmla="*/ 238860 w 478230"/>
                <a:gd name="connsiteY1" fmla="*/ 859307 h 859307"/>
                <a:gd name="connsiteX2" fmla="*/ 90042 w 478230"/>
                <a:gd name="connsiteY2" fmla="*/ 106299 h 859307"/>
                <a:gd name="connsiteX3" fmla="*/ 238860 w 478230"/>
                <a:gd name="connsiteY3" fmla="*/ 0 h 859307"/>
                <a:gd name="connsiteX4" fmla="*/ 387679 w 478230"/>
                <a:gd name="connsiteY4" fmla="*/ 106299 h 859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230" h="859307">
                  <a:moveTo>
                    <a:pt x="387679" y="106299"/>
                  </a:moveTo>
                  <a:cubicBezTo>
                    <a:pt x="493292" y="282550"/>
                    <a:pt x="570102" y="859307"/>
                    <a:pt x="238860" y="859307"/>
                  </a:cubicBezTo>
                  <a:cubicBezTo>
                    <a:pt x="-91695" y="859307"/>
                    <a:pt x="-14886" y="282550"/>
                    <a:pt x="90042" y="106299"/>
                  </a:cubicBezTo>
                  <a:cubicBezTo>
                    <a:pt x="133933" y="33604"/>
                    <a:pt x="191540" y="0"/>
                    <a:pt x="238860" y="0"/>
                  </a:cubicBezTo>
                  <a:cubicBezTo>
                    <a:pt x="286180" y="0"/>
                    <a:pt x="343788" y="33604"/>
                    <a:pt x="387679" y="106299"/>
                  </a:cubicBezTo>
                  <a:close/>
                </a:path>
              </a:pathLst>
            </a:custGeom>
            <a:solidFill>
              <a:srgbClr val="1FBE6A"/>
            </a:solidFill>
            <a:ln w="25400" cap="flat">
              <a:solidFill>
                <a:srgbClr val="1C1A3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9609E5A6-B9AD-860F-3BA1-5F2524D1A380}"/>
                </a:ext>
              </a:extLst>
            </p:cNvPr>
            <p:cNvSpPr/>
            <p:nvPr/>
          </p:nvSpPr>
          <p:spPr>
            <a:xfrm>
              <a:off x="4218642" y="4870128"/>
              <a:ext cx="246540" cy="442995"/>
            </a:xfrm>
            <a:custGeom>
              <a:avLst/>
              <a:gdLst>
                <a:gd name="connsiteX0" fmla="*/ 387679 w 478230"/>
                <a:gd name="connsiteY0" fmla="*/ 106299 h 859307"/>
                <a:gd name="connsiteX1" fmla="*/ 238860 w 478230"/>
                <a:gd name="connsiteY1" fmla="*/ 859307 h 859307"/>
                <a:gd name="connsiteX2" fmla="*/ 90042 w 478230"/>
                <a:gd name="connsiteY2" fmla="*/ 106299 h 859307"/>
                <a:gd name="connsiteX3" fmla="*/ 238860 w 478230"/>
                <a:gd name="connsiteY3" fmla="*/ 0 h 859307"/>
                <a:gd name="connsiteX4" fmla="*/ 387679 w 478230"/>
                <a:gd name="connsiteY4" fmla="*/ 106299 h 859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230" h="859307">
                  <a:moveTo>
                    <a:pt x="387679" y="106299"/>
                  </a:moveTo>
                  <a:cubicBezTo>
                    <a:pt x="493292" y="282550"/>
                    <a:pt x="570102" y="859307"/>
                    <a:pt x="238860" y="859307"/>
                  </a:cubicBezTo>
                  <a:cubicBezTo>
                    <a:pt x="-91695" y="859307"/>
                    <a:pt x="-14886" y="282550"/>
                    <a:pt x="90042" y="106299"/>
                  </a:cubicBezTo>
                  <a:cubicBezTo>
                    <a:pt x="133933" y="33604"/>
                    <a:pt x="191540" y="0"/>
                    <a:pt x="238860" y="0"/>
                  </a:cubicBezTo>
                  <a:cubicBezTo>
                    <a:pt x="286180" y="0"/>
                    <a:pt x="343788" y="33604"/>
                    <a:pt x="387679" y="106299"/>
                  </a:cubicBez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4A251955-43DC-A668-4E11-BC3243E64FEB}"/>
                </a:ext>
              </a:extLst>
            </p:cNvPr>
            <p:cNvSpPr/>
            <p:nvPr/>
          </p:nvSpPr>
          <p:spPr>
            <a:xfrm>
              <a:off x="4055536" y="4758407"/>
              <a:ext cx="246661" cy="517240"/>
            </a:xfrm>
            <a:custGeom>
              <a:avLst/>
              <a:gdLst>
                <a:gd name="connsiteX0" fmla="*/ 387912 w 478464"/>
                <a:gd name="connsiteY0" fmla="*/ 124130 h 1003325"/>
                <a:gd name="connsiteX1" fmla="*/ 239094 w 478464"/>
                <a:gd name="connsiteY1" fmla="*/ 1003326 h 1003325"/>
                <a:gd name="connsiteX2" fmla="*/ 90275 w 478464"/>
                <a:gd name="connsiteY2" fmla="*/ 124130 h 1003325"/>
                <a:gd name="connsiteX3" fmla="*/ 239094 w 478464"/>
                <a:gd name="connsiteY3" fmla="*/ 0 h 1003325"/>
                <a:gd name="connsiteX4" fmla="*/ 387912 w 478464"/>
                <a:gd name="connsiteY4" fmla="*/ 124130 h 1003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464" h="1003325">
                  <a:moveTo>
                    <a:pt x="387912" y="124130"/>
                  </a:moveTo>
                  <a:cubicBezTo>
                    <a:pt x="493525" y="329870"/>
                    <a:pt x="570335" y="1003326"/>
                    <a:pt x="239094" y="1003326"/>
                  </a:cubicBezTo>
                  <a:cubicBezTo>
                    <a:pt x="-92148" y="1003326"/>
                    <a:pt x="-14652" y="329870"/>
                    <a:pt x="90275" y="124130"/>
                  </a:cubicBezTo>
                  <a:cubicBezTo>
                    <a:pt x="134166" y="39090"/>
                    <a:pt x="191773" y="0"/>
                    <a:pt x="239094" y="0"/>
                  </a:cubicBezTo>
                  <a:cubicBezTo>
                    <a:pt x="286414" y="0"/>
                    <a:pt x="344021" y="39090"/>
                    <a:pt x="387912" y="124130"/>
                  </a:cubicBezTo>
                  <a:close/>
                </a:path>
              </a:pathLst>
            </a:custGeom>
            <a:solidFill>
              <a:srgbClr val="2CDF78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31241D08-944E-C068-3750-2B7C19606BF2}"/>
                </a:ext>
              </a:extLst>
            </p:cNvPr>
            <p:cNvSpPr/>
            <p:nvPr/>
          </p:nvSpPr>
          <p:spPr>
            <a:xfrm>
              <a:off x="4055536" y="4758407"/>
              <a:ext cx="246661" cy="517240"/>
            </a:xfrm>
            <a:custGeom>
              <a:avLst/>
              <a:gdLst>
                <a:gd name="connsiteX0" fmla="*/ 387912 w 478464"/>
                <a:gd name="connsiteY0" fmla="*/ 124130 h 1003325"/>
                <a:gd name="connsiteX1" fmla="*/ 239094 w 478464"/>
                <a:gd name="connsiteY1" fmla="*/ 1003326 h 1003325"/>
                <a:gd name="connsiteX2" fmla="*/ 90275 w 478464"/>
                <a:gd name="connsiteY2" fmla="*/ 124130 h 1003325"/>
                <a:gd name="connsiteX3" fmla="*/ 239094 w 478464"/>
                <a:gd name="connsiteY3" fmla="*/ 0 h 1003325"/>
                <a:gd name="connsiteX4" fmla="*/ 387912 w 478464"/>
                <a:gd name="connsiteY4" fmla="*/ 124130 h 1003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464" h="1003325">
                  <a:moveTo>
                    <a:pt x="387912" y="124130"/>
                  </a:moveTo>
                  <a:cubicBezTo>
                    <a:pt x="493525" y="329870"/>
                    <a:pt x="570335" y="1003326"/>
                    <a:pt x="239094" y="1003326"/>
                  </a:cubicBezTo>
                  <a:cubicBezTo>
                    <a:pt x="-92148" y="1003326"/>
                    <a:pt x="-14652" y="329870"/>
                    <a:pt x="90275" y="124130"/>
                  </a:cubicBezTo>
                  <a:cubicBezTo>
                    <a:pt x="134166" y="39090"/>
                    <a:pt x="191773" y="0"/>
                    <a:pt x="239094" y="0"/>
                  </a:cubicBezTo>
                  <a:cubicBezTo>
                    <a:pt x="286414" y="0"/>
                    <a:pt x="344021" y="39090"/>
                    <a:pt x="387912" y="124130"/>
                  </a:cubicBez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E7100A9C-29C4-9657-C9EF-289FEBA538FD}"/>
                </a:ext>
              </a:extLst>
            </p:cNvPr>
            <p:cNvSpPr/>
            <p:nvPr/>
          </p:nvSpPr>
          <p:spPr>
            <a:xfrm>
              <a:off x="2112599" y="4445822"/>
              <a:ext cx="261549" cy="819220"/>
            </a:xfrm>
            <a:custGeom>
              <a:avLst/>
              <a:gdLst>
                <a:gd name="connsiteX0" fmla="*/ 251807 w 507344"/>
                <a:gd name="connsiteY0" fmla="*/ 1589094 h 1589094"/>
                <a:gd name="connsiteX1" fmla="*/ 251807 w 507344"/>
                <a:gd name="connsiteY1" fmla="*/ 1589094 h 1589094"/>
                <a:gd name="connsiteX2" fmla="*/ 119 w 507344"/>
                <a:gd name="connsiteY2" fmla="*/ 1282542 h 1589094"/>
                <a:gd name="connsiteX3" fmla="*/ 268267 w 507344"/>
                <a:gd name="connsiteY3" fmla="*/ 14497 h 1589094"/>
                <a:gd name="connsiteX4" fmla="*/ 307357 w 507344"/>
                <a:gd name="connsiteY4" fmla="*/ 15869 h 1589094"/>
                <a:gd name="connsiteX5" fmla="*/ 504182 w 507344"/>
                <a:gd name="connsiteY5" fmla="*/ 1292143 h 1589094"/>
                <a:gd name="connsiteX6" fmla="*/ 251807 w 507344"/>
                <a:gd name="connsiteY6" fmla="*/ 1589094 h 1589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7344" h="1589094">
                  <a:moveTo>
                    <a:pt x="251807" y="1589094"/>
                  </a:moveTo>
                  <a:lnTo>
                    <a:pt x="251807" y="1589094"/>
                  </a:lnTo>
                  <a:cubicBezTo>
                    <a:pt x="109161" y="1589094"/>
                    <a:pt x="805" y="1442333"/>
                    <a:pt x="119" y="1282542"/>
                  </a:cubicBezTo>
                  <a:cubicBezTo>
                    <a:pt x="-3996" y="879977"/>
                    <a:pt x="98874" y="452038"/>
                    <a:pt x="268267" y="14497"/>
                  </a:cubicBezTo>
                  <a:cubicBezTo>
                    <a:pt x="275810" y="-5391"/>
                    <a:pt x="300499" y="-4705"/>
                    <a:pt x="307357" y="15869"/>
                  </a:cubicBezTo>
                  <a:cubicBezTo>
                    <a:pt x="454804" y="461639"/>
                    <a:pt x="523384" y="886149"/>
                    <a:pt x="504182" y="1292143"/>
                  </a:cubicBezTo>
                  <a:cubicBezTo>
                    <a:pt x="498010" y="1449191"/>
                    <a:pt x="391025" y="1589094"/>
                    <a:pt x="251807" y="1589094"/>
                  </a:cubicBezTo>
                  <a:close/>
                </a:path>
              </a:pathLst>
            </a:custGeom>
            <a:solidFill>
              <a:srgbClr val="2BCCA0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0A8E18CE-C9A9-9461-6A7A-F7A67FE08C63}"/>
                </a:ext>
              </a:extLst>
            </p:cNvPr>
            <p:cNvSpPr/>
            <p:nvPr/>
          </p:nvSpPr>
          <p:spPr>
            <a:xfrm>
              <a:off x="2112599" y="4445822"/>
              <a:ext cx="261549" cy="819220"/>
            </a:xfrm>
            <a:custGeom>
              <a:avLst/>
              <a:gdLst>
                <a:gd name="connsiteX0" fmla="*/ 251807 w 507344"/>
                <a:gd name="connsiteY0" fmla="*/ 1589094 h 1589094"/>
                <a:gd name="connsiteX1" fmla="*/ 251807 w 507344"/>
                <a:gd name="connsiteY1" fmla="*/ 1589094 h 1589094"/>
                <a:gd name="connsiteX2" fmla="*/ 119 w 507344"/>
                <a:gd name="connsiteY2" fmla="*/ 1282542 h 1589094"/>
                <a:gd name="connsiteX3" fmla="*/ 268267 w 507344"/>
                <a:gd name="connsiteY3" fmla="*/ 14497 h 1589094"/>
                <a:gd name="connsiteX4" fmla="*/ 307357 w 507344"/>
                <a:gd name="connsiteY4" fmla="*/ 15869 h 1589094"/>
                <a:gd name="connsiteX5" fmla="*/ 504182 w 507344"/>
                <a:gd name="connsiteY5" fmla="*/ 1292143 h 1589094"/>
                <a:gd name="connsiteX6" fmla="*/ 251807 w 507344"/>
                <a:gd name="connsiteY6" fmla="*/ 1589094 h 1589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7344" h="1589094">
                  <a:moveTo>
                    <a:pt x="251807" y="1589094"/>
                  </a:moveTo>
                  <a:lnTo>
                    <a:pt x="251807" y="1589094"/>
                  </a:lnTo>
                  <a:cubicBezTo>
                    <a:pt x="109161" y="1589094"/>
                    <a:pt x="805" y="1442333"/>
                    <a:pt x="119" y="1282542"/>
                  </a:cubicBezTo>
                  <a:cubicBezTo>
                    <a:pt x="-3996" y="879977"/>
                    <a:pt x="98874" y="452038"/>
                    <a:pt x="268267" y="14497"/>
                  </a:cubicBezTo>
                  <a:cubicBezTo>
                    <a:pt x="275810" y="-5391"/>
                    <a:pt x="300499" y="-4705"/>
                    <a:pt x="307357" y="15869"/>
                  </a:cubicBezTo>
                  <a:cubicBezTo>
                    <a:pt x="454804" y="461639"/>
                    <a:pt x="523384" y="886149"/>
                    <a:pt x="504182" y="1292143"/>
                  </a:cubicBezTo>
                  <a:cubicBezTo>
                    <a:pt x="498010" y="1449191"/>
                    <a:pt x="391025" y="1589094"/>
                    <a:pt x="251807" y="1589094"/>
                  </a:cubicBez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F79C9471-51BE-327E-A00C-A5E6FCEAE4DC}"/>
                </a:ext>
              </a:extLst>
            </p:cNvPr>
            <p:cNvSpPr/>
            <p:nvPr/>
          </p:nvSpPr>
          <p:spPr>
            <a:xfrm>
              <a:off x="1886519" y="4588351"/>
              <a:ext cx="246661" cy="596435"/>
            </a:xfrm>
            <a:custGeom>
              <a:avLst/>
              <a:gdLst>
                <a:gd name="connsiteX0" fmla="*/ 387912 w 478464"/>
                <a:gd name="connsiteY0" fmla="*/ 143332 h 1156944"/>
                <a:gd name="connsiteX1" fmla="*/ 239094 w 478464"/>
                <a:gd name="connsiteY1" fmla="*/ 1156945 h 1156944"/>
                <a:gd name="connsiteX2" fmla="*/ 90275 w 478464"/>
                <a:gd name="connsiteY2" fmla="*/ 143332 h 1156944"/>
                <a:gd name="connsiteX3" fmla="*/ 239094 w 478464"/>
                <a:gd name="connsiteY3" fmla="*/ 0 h 1156944"/>
                <a:gd name="connsiteX4" fmla="*/ 387912 w 478464"/>
                <a:gd name="connsiteY4" fmla="*/ 143332 h 1156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464" h="1156944">
                  <a:moveTo>
                    <a:pt x="387912" y="143332"/>
                  </a:moveTo>
                  <a:cubicBezTo>
                    <a:pt x="493525" y="380619"/>
                    <a:pt x="570335" y="1156945"/>
                    <a:pt x="239094" y="1156945"/>
                  </a:cubicBezTo>
                  <a:cubicBezTo>
                    <a:pt x="-92148" y="1156945"/>
                    <a:pt x="-14652" y="380619"/>
                    <a:pt x="90275" y="143332"/>
                  </a:cubicBezTo>
                  <a:cubicBezTo>
                    <a:pt x="134166" y="45263"/>
                    <a:pt x="191773" y="0"/>
                    <a:pt x="239094" y="0"/>
                  </a:cubicBezTo>
                  <a:cubicBezTo>
                    <a:pt x="286414" y="0"/>
                    <a:pt x="344707" y="45263"/>
                    <a:pt x="387912" y="143332"/>
                  </a:cubicBezTo>
                  <a:close/>
                </a:path>
              </a:pathLst>
            </a:custGeom>
            <a:solidFill>
              <a:srgbClr val="21AA7F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46BF097A-ACE5-BC61-11A3-759242BD3B89}"/>
                </a:ext>
              </a:extLst>
            </p:cNvPr>
            <p:cNvSpPr/>
            <p:nvPr/>
          </p:nvSpPr>
          <p:spPr>
            <a:xfrm>
              <a:off x="1886519" y="4588351"/>
              <a:ext cx="246661" cy="596435"/>
            </a:xfrm>
            <a:custGeom>
              <a:avLst/>
              <a:gdLst>
                <a:gd name="connsiteX0" fmla="*/ 387912 w 478464"/>
                <a:gd name="connsiteY0" fmla="*/ 143332 h 1156944"/>
                <a:gd name="connsiteX1" fmla="*/ 239094 w 478464"/>
                <a:gd name="connsiteY1" fmla="*/ 1156945 h 1156944"/>
                <a:gd name="connsiteX2" fmla="*/ 90275 w 478464"/>
                <a:gd name="connsiteY2" fmla="*/ 143332 h 1156944"/>
                <a:gd name="connsiteX3" fmla="*/ 239094 w 478464"/>
                <a:gd name="connsiteY3" fmla="*/ 0 h 1156944"/>
                <a:gd name="connsiteX4" fmla="*/ 387912 w 478464"/>
                <a:gd name="connsiteY4" fmla="*/ 143332 h 1156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464" h="1156944">
                  <a:moveTo>
                    <a:pt x="387912" y="143332"/>
                  </a:moveTo>
                  <a:cubicBezTo>
                    <a:pt x="493525" y="380619"/>
                    <a:pt x="570335" y="1156945"/>
                    <a:pt x="239094" y="1156945"/>
                  </a:cubicBezTo>
                  <a:cubicBezTo>
                    <a:pt x="-92148" y="1156945"/>
                    <a:pt x="-14652" y="380619"/>
                    <a:pt x="90275" y="143332"/>
                  </a:cubicBezTo>
                  <a:cubicBezTo>
                    <a:pt x="134166" y="45263"/>
                    <a:pt x="191773" y="0"/>
                    <a:pt x="239094" y="0"/>
                  </a:cubicBezTo>
                  <a:cubicBezTo>
                    <a:pt x="286414" y="0"/>
                    <a:pt x="344707" y="45263"/>
                    <a:pt x="387912" y="143332"/>
                  </a:cubicBez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AEE99374-0523-54C2-54C4-2BBA4F8A390C}"/>
                </a:ext>
              </a:extLst>
            </p:cNvPr>
            <p:cNvSpPr/>
            <p:nvPr/>
          </p:nvSpPr>
          <p:spPr>
            <a:xfrm>
              <a:off x="1723534" y="4758407"/>
              <a:ext cx="246661" cy="517240"/>
            </a:xfrm>
            <a:custGeom>
              <a:avLst/>
              <a:gdLst>
                <a:gd name="connsiteX0" fmla="*/ 387912 w 478464"/>
                <a:gd name="connsiteY0" fmla="*/ 124130 h 1003325"/>
                <a:gd name="connsiteX1" fmla="*/ 239094 w 478464"/>
                <a:gd name="connsiteY1" fmla="*/ 1003326 h 1003325"/>
                <a:gd name="connsiteX2" fmla="*/ 90275 w 478464"/>
                <a:gd name="connsiteY2" fmla="*/ 124130 h 1003325"/>
                <a:gd name="connsiteX3" fmla="*/ 239094 w 478464"/>
                <a:gd name="connsiteY3" fmla="*/ 0 h 1003325"/>
                <a:gd name="connsiteX4" fmla="*/ 387912 w 478464"/>
                <a:gd name="connsiteY4" fmla="*/ 124130 h 1003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464" h="1003325">
                  <a:moveTo>
                    <a:pt x="387912" y="124130"/>
                  </a:moveTo>
                  <a:cubicBezTo>
                    <a:pt x="493525" y="329870"/>
                    <a:pt x="570335" y="1003326"/>
                    <a:pt x="239094" y="1003326"/>
                  </a:cubicBezTo>
                  <a:cubicBezTo>
                    <a:pt x="-92148" y="1003326"/>
                    <a:pt x="-14652" y="329870"/>
                    <a:pt x="90275" y="124130"/>
                  </a:cubicBezTo>
                  <a:cubicBezTo>
                    <a:pt x="134166" y="39090"/>
                    <a:pt x="191773" y="0"/>
                    <a:pt x="239094" y="0"/>
                  </a:cubicBezTo>
                  <a:cubicBezTo>
                    <a:pt x="286414" y="0"/>
                    <a:pt x="344707" y="39090"/>
                    <a:pt x="387912" y="124130"/>
                  </a:cubicBezTo>
                  <a:close/>
                </a:path>
              </a:pathLst>
            </a:custGeom>
            <a:solidFill>
              <a:srgbClr val="2BCCA0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3E180D22-17EA-6707-151D-493EEB408503}"/>
                </a:ext>
              </a:extLst>
            </p:cNvPr>
            <p:cNvSpPr/>
            <p:nvPr/>
          </p:nvSpPr>
          <p:spPr>
            <a:xfrm>
              <a:off x="1723534" y="4758407"/>
              <a:ext cx="246661" cy="517240"/>
            </a:xfrm>
            <a:custGeom>
              <a:avLst/>
              <a:gdLst>
                <a:gd name="connsiteX0" fmla="*/ 387912 w 478464"/>
                <a:gd name="connsiteY0" fmla="*/ 124130 h 1003325"/>
                <a:gd name="connsiteX1" fmla="*/ 239094 w 478464"/>
                <a:gd name="connsiteY1" fmla="*/ 1003326 h 1003325"/>
                <a:gd name="connsiteX2" fmla="*/ 90275 w 478464"/>
                <a:gd name="connsiteY2" fmla="*/ 124130 h 1003325"/>
                <a:gd name="connsiteX3" fmla="*/ 239094 w 478464"/>
                <a:gd name="connsiteY3" fmla="*/ 0 h 1003325"/>
                <a:gd name="connsiteX4" fmla="*/ 387912 w 478464"/>
                <a:gd name="connsiteY4" fmla="*/ 124130 h 1003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464" h="1003325">
                  <a:moveTo>
                    <a:pt x="387912" y="124130"/>
                  </a:moveTo>
                  <a:cubicBezTo>
                    <a:pt x="493525" y="329870"/>
                    <a:pt x="570335" y="1003326"/>
                    <a:pt x="239094" y="1003326"/>
                  </a:cubicBezTo>
                  <a:cubicBezTo>
                    <a:pt x="-92148" y="1003326"/>
                    <a:pt x="-14652" y="329870"/>
                    <a:pt x="90275" y="124130"/>
                  </a:cubicBezTo>
                  <a:cubicBezTo>
                    <a:pt x="134166" y="39090"/>
                    <a:pt x="191773" y="0"/>
                    <a:pt x="239094" y="0"/>
                  </a:cubicBezTo>
                  <a:cubicBezTo>
                    <a:pt x="286414" y="0"/>
                    <a:pt x="344707" y="39090"/>
                    <a:pt x="387912" y="124130"/>
                  </a:cubicBez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B5804137-391F-B21C-1DFB-D029CB64858A}"/>
                </a:ext>
              </a:extLst>
            </p:cNvPr>
            <p:cNvSpPr/>
            <p:nvPr/>
          </p:nvSpPr>
          <p:spPr>
            <a:xfrm>
              <a:off x="3081029" y="4264855"/>
              <a:ext cx="849222" cy="1273479"/>
            </a:xfrm>
            <a:custGeom>
              <a:avLst/>
              <a:gdLst>
                <a:gd name="connsiteX0" fmla="*/ 1647292 w 1647291"/>
                <a:gd name="connsiteY0" fmla="*/ 2470252 h 2470251"/>
                <a:gd name="connsiteX1" fmla="*/ 0 w 1647291"/>
                <a:gd name="connsiteY1" fmla="*/ 2470252 h 2470251"/>
                <a:gd name="connsiteX2" fmla="*/ 0 w 1647291"/>
                <a:gd name="connsiteY2" fmla="*/ 708431 h 2470251"/>
                <a:gd name="connsiteX3" fmla="*/ 823646 w 1647291"/>
                <a:gd name="connsiteY3" fmla="*/ 0 h 2470251"/>
                <a:gd name="connsiteX4" fmla="*/ 1647292 w 1647291"/>
                <a:gd name="connsiteY4" fmla="*/ 708431 h 2470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7291" h="2470251">
                  <a:moveTo>
                    <a:pt x="1647292" y="2470252"/>
                  </a:moveTo>
                  <a:lnTo>
                    <a:pt x="0" y="2470252"/>
                  </a:lnTo>
                  <a:lnTo>
                    <a:pt x="0" y="708431"/>
                  </a:lnTo>
                  <a:lnTo>
                    <a:pt x="823646" y="0"/>
                  </a:lnTo>
                  <a:lnTo>
                    <a:pt x="1647292" y="708431"/>
                  </a:lnTo>
                  <a:close/>
                </a:path>
              </a:pathLst>
            </a:custGeom>
            <a:solidFill>
              <a:srgbClr val="05755F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F48BBD10-193A-7678-4A60-DB723927ABDC}"/>
                </a:ext>
              </a:extLst>
            </p:cNvPr>
            <p:cNvSpPr/>
            <p:nvPr/>
          </p:nvSpPr>
          <p:spPr>
            <a:xfrm>
              <a:off x="3081029" y="4264855"/>
              <a:ext cx="849222" cy="1273479"/>
            </a:xfrm>
            <a:custGeom>
              <a:avLst/>
              <a:gdLst>
                <a:gd name="connsiteX0" fmla="*/ 1647292 w 1647291"/>
                <a:gd name="connsiteY0" fmla="*/ 2470252 h 2470251"/>
                <a:gd name="connsiteX1" fmla="*/ 0 w 1647291"/>
                <a:gd name="connsiteY1" fmla="*/ 2470252 h 2470251"/>
                <a:gd name="connsiteX2" fmla="*/ 0 w 1647291"/>
                <a:gd name="connsiteY2" fmla="*/ 708431 h 2470251"/>
                <a:gd name="connsiteX3" fmla="*/ 823646 w 1647291"/>
                <a:gd name="connsiteY3" fmla="*/ 0 h 2470251"/>
                <a:gd name="connsiteX4" fmla="*/ 1647292 w 1647291"/>
                <a:gd name="connsiteY4" fmla="*/ 708431 h 2470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7291" h="2470251">
                  <a:moveTo>
                    <a:pt x="1647292" y="2470252"/>
                  </a:moveTo>
                  <a:lnTo>
                    <a:pt x="0" y="2470252"/>
                  </a:lnTo>
                  <a:lnTo>
                    <a:pt x="0" y="708431"/>
                  </a:lnTo>
                  <a:lnTo>
                    <a:pt x="823646" y="0"/>
                  </a:lnTo>
                  <a:lnTo>
                    <a:pt x="1647292" y="708431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9E10F8BA-33DA-3A8E-F48D-5D1E695A70E2}"/>
                </a:ext>
              </a:extLst>
            </p:cNvPr>
            <p:cNvSpPr/>
            <p:nvPr/>
          </p:nvSpPr>
          <p:spPr>
            <a:xfrm>
              <a:off x="3532863" y="5057509"/>
              <a:ext cx="254555" cy="480825"/>
            </a:xfrm>
            <a:custGeom>
              <a:avLst/>
              <a:gdLst>
                <a:gd name="connsiteX0" fmla="*/ 0 w 493776"/>
                <a:gd name="connsiteY0" fmla="*/ 0 h 932688"/>
                <a:gd name="connsiteX1" fmla="*/ 493776 w 493776"/>
                <a:gd name="connsiteY1" fmla="*/ 0 h 932688"/>
                <a:gd name="connsiteX2" fmla="*/ 493776 w 493776"/>
                <a:gd name="connsiteY2" fmla="*/ 932688 h 932688"/>
                <a:gd name="connsiteX3" fmla="*/ 0 w 493776"/>
                <a:gd name="connsiteY3" fmla="*/ 932688 h 93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3776" h="932688">
                  <a:moveTo>
                    <a:pt x="0" y="0"/>
                  </a:moveTo>
                  <a:lnTo>
                    <a:pt x="493776" y="0"/>
                  </a:lnTo>
                  <a:lnTo>
                    <a:pt x="493776" y="932688"/>
                  </a:lnTo>
                  <a:lnTo>
                    <a:pt x="0" y="93268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64E120B9-1953-D153-96AA-7F2EFD31DAC5}"/>
                </a:ext>
              </a:extLst>
            </p:cNvPr>
            <p:cNvSpPr/>
            <p:nvPr/>
          </p:nvSpPr>
          <p:spPr>
            <a:xfrm>
              <a:off x="3532863" y="5057509"/>
              <a:ext cx="254555" cy="480825"/>
            </a:xfrm>
            <a:custGeom>
              <a:avLst/>
              <a:gdLst>
                <a:gd name="connsiteX0" fmla="*/ 0 w 493776"/>
                <a:gd name="connsiteY0" fmla="*/ 0 h 932688"/>
                <a:gd name="connsiteX1" fmla="*/ 493776 w 493776"/>
                <a:gd name="connsiteY1" fmla="*/ 0 h 932688"/>
                <a:gd name="connsiteX2" fmla="*/ 493776 w 493776"/>
                <a:gd name="connsiteY2" fmla="*/ 932688 h 932688"/>
                <a:gd name="connsiteX3" fmla="*/ 0 w 493776"/>
                <a:gd name="connsiteY3" fmla="*/ 932688 h 93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3776" h="932688">
                  <a:moveTo>
                    <a:pt x="0" y="0"/>
                  </a:moveTo>
                  <a:lnTo>
                    <a:pt x="493776" y="0"/>
                  </a:lnTo>
                  <a:lnTo>
                    <a:pt x="493776" y="932688"/>
                  </a:lnTo>
                  <a:lnTo>
                    <a:pt x="0" y="932688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A2F6B36A-DEB5-F5D8-E658-C92E5B30F4A2}"/>
                </a:ext>
              </a:extLst>
            </p:cNvPr>
            <p:cNvSpPr/>
            <p:nvPr/>
          </p:nvSpPr>
          <p:spPr>
            <a:xfrm>
              <a:off x="3215024" y="5057509"/>
              <a:ext cx="219200" cy="254555"/>
            </a:xfrm>
            <a:custGeom>
              <a:avLst/>
              <a:gdLst>
                <a:gd name="connsiteX0" fmla="*/ 0 w 425196"/>
                <a:gd name="connsiteY0" fmla="*/ 0 h 493776"/>
                <a:gd name="connsiteX1" fmla="*/ 425196 w 425196"/>
                <a:gd name="connsiteY1" fmla="*/ 0 h 493776"/>
                <a:gd name="connsiteX2" fmla="*/ 425196 w 425196"/>
                <a:gd name="connsiteY2" fmla="*/ 493776 h 493776"/>
                <a:gd name="connsiteX3" fmla="*/ 0 w 425196"/>
                <a:gd name="connsiteY3" fmla="*/ 493776 h 49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5196" h="493776">
                  <a:moveTo>
                    <a:pt x="0" y="0"/>
                  </a:moveTo>
                  <a:lnTo>
                    <a:pt x="425196" y="0"/>
                  </a:lnTo>
                  <a:lnTo>
                    <a:pt x="425196" y="493776"/>
                  </a:lnTo>
                  <a:lnTo>
                    <a:pt x="0" y="493776"/>
                  </a:lnTo>
                  <a:close/>
                </a:path>
              </a:pathLst>
            </a:custGeom>
            <a:solidFill>
              <a:srgbClr val="89C6CC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D0A32DAF-6816-A273-66C6-618BE3E4119C}"/>
                </a:ext>
              </a:extLst>
            </p:cNvPr>
            <p:cNvSpPr/>
            <p:nvPr/>
          </p:nvSpPr>
          <p:spPr>
            <a:xfrm>
              <a:off x="3215024" y="5057509"/>
              <a:ext cx="160864" cy="211775"/>
            </a:xfrm>
            <a:custGeom>
              <a:avLst/>
              <a:gdLst>
                <a:gd name="connsiteX0" fmla="*/ 0 w 312039"/>
                <a:gd name="connsiteY0" fmla="*/ 410794 h 410793"/>
                <a:gd name="connsiteX1" fmla="*/ 312039 w 312039"/>
                <a:gd name="connsiteY1" fmla="*/ 0 h 410793"/>
                <a:gd name="connsiteX2" fmla="*/ 174193 w 312039"/>
                <a:gd name="connsiteY2" fmla="*/ 0 h 410793"/>
                <a:gd name="connsiteX3" fmla="*/ 0 w 312039"/>
                <a:gd name="connsiteY3" fmla="*/ 229743 h 410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2039" h="410793">
                  <a:moveTo>
                    <a:pt x="0" y="410794"/>
                  </a:moveTo>
                  <a:lnTo>
                    <a:pt x="312039" y="0"/>
                  </a:lnTo>
                  <a:lnTo>
                    <a:pt x="174193" y="0"/>
                  </a:lnTo>
                  <a:lnTo>
                    <a:pt x="0" y="229743"/>
                  </a:lnTo>
                  <a:close/>
                </a:path>
              </a:pathLst>
            </a:custGeom>
            <a:solidFill>
              <a:srgbClr val="D0F6FB">
                <a:alpha val="92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392E1B1E-4BD6-1562-70CD-F7306DC3D758}"/>
                </a:ext>
              </a:extLst>
            </p:cNvPr>
            <p:cNvSpPr/>
            <p:nvPr/>
          </p:nvSpPr>
          <p:spPr>
            <a:xfrm>
              <a:off x="3215024" y="5057509"/>
              <a:ext cx="219200" cy="254555"/>
            </a:xfrm>
            <a:custGeom>
              <a:avLst/>
              <a:gdLst>
                <a:gd name="connsiteX0" fmla="*/ 425196 w 425196"/>
                <a:gd name="connsiteY0" fmla="*/ 4115 h 493776"/>
                <a:gd name="connsiteX1" fmla="*/ 425196 w 425196"/>
                <a:gd name="connsiteY1" fmla="*/ 0 h 493776"/>
                <a:gd name="connsiteX2" fmla="*/ 359359 w 425196"/>
                <a:gd name="connsiteY2" fmla="*/ 0 h 493776"/>
                <a:gd name="connsiteX3" fmla="*/ 0 w 425196"/>
                <a:gd name="connsiteY3" fmla="*/ 473202 h 493776"/>
                <a:gd name="connsiteX4" fmla="*/ 0 w 425196"/>
                <a:gd name="connsiteY4" fmla="*/ 493776 h 493776"/>
                <a:gd name="connsiteX5" fmla="*/ 52806 w 425196"/>
                <a:gd name="connsiteY5" fmla="*/ 493776 h 49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5196" h="493776">
                  <a:moveTo>
                    <a:pt x="425196" y="4115"/>
                  </a:moveTo>
                  <a:lnTo>
                    <a:pt x="425196" y="0"/>
                  </a:lnTo>
                  <a:lnTo>
                    <a:pt x="359359" y="0"/>
                  </a:lnTo>
                  <a:lnTo>
                    <a:pt x="0" y="473202"/>
                  </a:lnTo>
                  <a:lnTo>
                    <a:pt x="0" y="493776"/>
                  </a:lnTo>
                  <a:lnTo>
                    <a:pt x="52806" y="493776"/>
                  </a:lnTo>
                  <a:close/>
                </a:path>
              </a:pathLst>
            </a:custGeom>
            <a:solidFill>
              <a:srgbClr val="D0F6FB">
                <a:alpha val="92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FD0F4C56-C17C-690A-4F65-BC5095AE75A8}"/>
                </a:ext>
              </a:extLst>
            </p:cNvPr>
            <p:cNvSpPr/>
            <p:nvPr/>
          </p:nvSpPr>
          <p:spPr>
            <a:xfrm>
              <a:off x="3215024" y="5057509"/>
              <a:ext cx="219200" cy="254555"/>
            </a:xfrm>
            <a:custGeom>
              <a:avLst/>
              <a:gdLst>
                <a:gd name="connsiteX0" fmla="*/ 0 w 425196"/>
                <a:gd name="connsiteY0" fmla="*/ 0 h 493776"/>
                <a:gd name="connsiteX1" fmla="*/ 425196 w 425196"/>
                <a:gd name="connsiteY1" fmla="*/ 0 h 493776"/>
                <a:gd name="connsiteX2" fmla="*/ 425196 w 425196"/>
                <a:gd name="connsiteY2" fmla="*/ 493776 h 493776"/>
                <a:gd name="connsiteX3" fmla="*/ 0 w 425196"/>
                <a:gd name="connsiteY3" fmla="*/ 493776 h 49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5196" h="493776">
                  <a:moveTo>
                    <a:pt x="0" y="0"/>
                  </a:moveTo>
                  <a:lnTo>
                    <a:pt x="425196" y="0"/>
                  </a:lnTo>
                  <a:lnTo>
                    <a:pt x="425196" y="493776"/>
                  </a:lnTo>
                  <a:lnTo>
                    <a:pt x="0" y="493776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60B2CE04-75A5-62B0-6E27-F02912648512}"/>
                </a:ext>
              </a:extLst>
            </p:cNvPr>
            <p:cNvSpPr/>
            <p:nvPr/>
          </p:nvSpPr>
          <p:spPr>
            <a:xfrm>
              <a:off x="3190275" y="5312063"/>
              <a:ext cx="268696" cy="42426"/>
            </a:xfrm>
            <a:custGeom>
              <a:avLst/>
              <a:gdLst>
                <a:gd name="connsiteX0" fmla="*/ 0 w 521208"/>
                <a:gd name="connsiteY0" fmla="*/ 0 h 82296"/>
                <a:gd name="connsiteX1" fmla="*/ 521208 w 521208"/>
                <a:gd name="connsiteY1" fmla="*/ 0 h 82296"/>
                <a:gd name="connsiteX2" fmla="*/ 521208 w 521208"/>
                <a:gd name="connsiteY2" fmla="*/ 82296 h 82296"/>
                <a:gd name="connsiteX3" fmla="*/ 0 w 521208"/>
                <a:gd name="connsiteY3" fmla="*/ 82296 h 82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1208" h="82296">
                  <a:moveTo>
                    <a:pt x="0" y="0"/>
                  </a:moveTo>
                  <a:lnTo>
                    <a:pt x="521208" y="0"/>
                  </a:lnTo>
                  <a:lnTo>
                    <a:pt x="521208" y="82296"/>
                  </a:lnTo>
                  <a:lnTo>
                    <a:pt x="0" y="82296"/>
                  </a:lnTo>
                  <a:close/>
                </a:path>
              </a:pathLst>
            </a:custGeom>
            <a:solidFill>
              <a:srgbClr val="656B8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BABA6A6C-DA6E-FC47-E745-B9D2E459FA07}"/>
                </a:ext>
              </a:extLst>
            </p:cNvPr>
            <p:cNvSpPr/>
            <p:nvPr/>
          </p:nvSpPr>
          <p:spPr>
            <a:xfrm>
              <a:off x="3190275" y="5312063"/>
              <a:ext cx="268696" cy="42426"/>
            </a:xfrm>
            <a:custGeom>
              <a:avLst/>
              <a:gdLst>
                <a:gd name="connsiteX0" fmla="*/ 0 w 521208"/>
                <a:gd name="connsiteY0" fmla="*/ 0 h 82296"/>
                <a:gd name="connsiteX1" fmla="*/ 521208 w 521208"/>
                <a:gd name="connsiteY1" fmla="*/ 0 h 82296"/>
                <a:gd name="connsiteX2" fmla="*/ 521208 w 521208"/>
                <a:gd name="connsiteY2" fmla="*/ 82296 h 82296"/>
                <a:gd name="connsiteX3" fmla="*/ 0 w 521208"/>
                <a:gd name="connsiteY3" fmla="*/ 82296 h 82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1208" h="82296">
                  <a:moveTo>
                    <a:pt x="0" y="0"/>
                  </a:moveTo>
                  <a:lnTo>
                    <a:pt x="521208" y="0"/>
                  </a:lnTo>
                  <a:lnTo>
                    <a:pt x="521208" y="82296"/>
                  </a:lnTo>
                  <a:lnTo>
                    <a:pt x="0" y="82296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2D579566-DEBF-3692-83EA-2B862057FDD8}"/>
                </a:ext>
              </a:extLst>
            </p:cNvPr>
            <p:cNvSpPr/>
            <p:nvPr/>
          </p:nvSpPr>
          <p:spPr>
            <a:xfrm>
              <a:off x="3403111" y="4562542"/>
              <a:ext cx="205058" cy="205058"/>
            </a:xfrm>
            <a:custGeom>
              <a:avLst/>
              <a:gdLst>
                <a:gd name="connsiteX0" fmla="*/ 397764 w 397764"/>
                <a:gd name="connsiteY0" fmla="*/ 198882 h 397764"/>
                <a:gd name="connsiteX1" fmla="*/ 198882 w 397764"/>
                <a:gd name="connsiteY1" fmla="*/ 397764 h 397764"/>
                <a:gd name="connsiteX2" fmla="*/ 0 w 397764"/>
                <a:gd name="connsiteY2" fmla="*/ 198882 h 397764"/>
                <a:gd name="connsiteX3" fmla="*/ 198882 w 397764"/>
                <a:gd name="connsiteY3" fmla="*/ 0 h 397764"/>
                <a:gd name="connsiteX4" fmla="*/ 397764 w 397764"/>
                <a:gd name="connsiteY4" fmla="*/ 198882 h 397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764" h="397764">
                  <a:moveTo>
                    <a:pt x="397764" y="198882"/>
                  </a:moveTo>
                  <a:cubicBezTo>
                    <a:pt x="397764" y="308722"/>
                    <a:pt x="308721" y="397764"/>
                    <a:pt x="198882" y="397764"/>
                  </a:cubicBezTo>
                  <a:cubicBezTo>
                    <a:pt x="89042" y="397764"/>
                    <a:pt x="0" y="308722"/>
                    <a:pt x="0" y="198882"/>
                  </a:cubicBezTo>
                  <a:cubicBezTo>
                    <a:pt x="0" y="89043"/>
                    <a:pt x="89042" y="0"/>
                    <a:pt x="198882" y="0"/>
                  </a:cubicBezTo>
                  <a:cubicBezTo>
                    <a:pt x="308721" y="0"/>
                    <a:pt x="397764" y="89043"/>
                    <a:pt x="397764" y="198882"/>
                  </a:cubicBezTo>
                  <a:close/>
                </a:path>
              </a:pathLst>
            </a:custGeom>
            <a:solidFill>
              <a:srgbClr val="98AAB5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C89C21D0-E88A-76E7-573A-1FE5D7F9D4FB}"/>
                </a:ext>
              </a:extLst>
            </p:cNvPr>
            <p:cNvSpPr/>
            <p:nvPr/>
          </p:nvSpPr>
          <p:spPr>
            <a:xfrm>
              <a:off x="3477356" y="4562542"/>
              <a:ext cx="130813" cy="205058"/>
            </a:xfrm>
            <a:custGeom>
              <a:avLst/>
              <a:gdLst>
                <a:gd name="connsiteX0" fmla="*/ 54864 w 253746"/>
                <a:gd name="connsiteY0" fmla="*/ 0 h 397764"/>
                <a:gd name="connsiteX1" fmla="*/ 0 w 253746"/>
                <a:gd name="connsiteY1" fmla="*/ 7544 h 397764"/>
                <a:gd name="connsiteX2" fmla="*/ 144018 w 253746"/>
                <a:gd name="connsiteY2" fmla="*/ 198882 h 397764"/>
                <a:gd name="connsiteX3" fmla="*/ 0 w 253746"/>
                <a:gd name="connsiteY3" fmla="*/ 390220 h 397764"/>
                <a:gd name="connsiteX4" fmla="*/ 54864 w 253746"/>
                <a:gd name="connsiteY4" fmla="*/ 397764 h 397764"/>
                <a:gd name="connsiteX5" fmla="*/ 253746 w 253746"/>
                <a:gd name="connsiteY5" fmla="*/ 198882 h 397764"/>
                <a:gd name="connsiteX6" fmla="*/ 54864 w 253746"/>
                <a:gd name="connsiteY6" fmla="*/ 0 h 397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3746" h="397764">
                  <a:moveTo>
                    <a:pt x="54864" y="0"/>
                  </a:moveTo>
                  <a:cubicBezTo>
                    <a:pt x="35662" y="0"/>
                    <a:pt x="17145" y="2743"/>
                    <a:pt x="0" y="7544"/>
                  </a:cubicBezTo>
                  <a:cubicBezTo>
                    <a:pt x="82982" y="31547"/>
                    <a:pt x="144018" y="107670"/>
                    <a:pt x="144018" y="198882"/>
                  </a:cubicBezTo>
                  <a:cubicBezTo>
                    <a:pt x="144018" y="289407"/>
                    <a:pt x="82982" y="366217"/>
                    <a:pt x="0" y="390220"/>
                  </a:cubicBezTo>
                  <a:cubicBezTo>
                    <a:pt x="17145" y="395021"/>
                    <a:pt x="35662" y="397764"/>
                    <a:pt x="54864" y="397764"/>
                  </a:cubicBezTo>
                  <a:cubicBezTo>
                    <a:pt x="164592" y="397764"/>
                    <a:pt x="253746" y="308610"/>
                    <a:pt x="253746" y="198882"/>
                  </a:cubicBezTo>
                  <a:cubicBezTo>
                    <a:pt x="253746" y="88468"/>
                    <a:pt x="164592" y="0"/>
                    <a:pt x="54864" y="0"/>
                  </a:cubicBezTo>
                  <a:close/>
                </a:path>
              </a:pathLst>
            </a:custGeom>
            <a:solidFill>
              <a:srgbClr val="7B929E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88C82463-B3C7-5B46-6685-0D8723570835}"/>
                </a:ext>
              </a:extLst>
            </p:cNvPr>
            <p:cNvSpPr/>
            <p:nvPr/>
          </p:nvSpPr>
          <p:spPr>
            <a:xfrm>
              <a:off x="3403111" y="4562542"/>
              <a:ext cx="205058" cy="205058"/>
            </a:xfrm>
            <a:custGeom>
              <a:avLst/>
              <a:gdLst>
                <a:gd name="connsiteX0" fmla="*/ 397764 w 397764"/>
                <a:gd name="connsiteY0" fmla="*/ 198882 h 397764"/>
                <a:gd name="connsiteX1" fmla="*/ 198882 w 397764"/>
                <a:gd name="connsiteY1" fmla="*/ 397764 h 397764"/>
                <a:gd name="connsiteX2" fmla="*/ 0 w 397764"/>
                <a:gd name="connsiteY2" fmla="*/ 198882 h 397764"/>
                <a:gd name="connsiteX3" fmla="*/ 198882 w 397764"/>
                <a:gd name="connsiteY3" fmla="*/ 0 h 397764"/>
                <a:gd name="connsiteX4" fmla="*/ 397764 w 397764"/>
                <a:gd name="connsiteY4" fmla="*/ 198882 h 397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764" h="397764">
                  <a:moveTo>
                    <a:pt x="397764" y="198882"/>
                  </a:moveTo>
                  <a:cubicBezTo>
                    <a:pt x="397764" y="308722"/>
                    <a:pt x="308721" y="397764"/>
                    <a:pt x="198882" y="397764"/>
                  </a:cubicBezTo>
                  <a:cubicBezTo>
                    <a:pt x="89042" y="397764"/>
                    <a:pt x="0" y="308722"/>
                    <a:pt x="0" y="198882"/>
                  </a:cubicBezTo>
                  <a:cubicBezTo>
                    <a:pt x="0" y="89043"/>
                    <a:pt x="89042" y="0"/>
                    <a:pt x="198882" y="0"/>
                  </a:cubicBezTo>
                  <a:cubicBezTo>
                    <a:pt x="308721" y="0"/>
                    <a:pt x="397764" y="89043"/>
                    <a:pt x="397764" y="198882"/>
                  </a:cubicBez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E79AA888-838A-B6E2-CA3B-2DDD8899BF55}"/>
                </a:ext>
              </a:extLst>
            </p:cNvPr>
            <p:cNvSpPr/>
            <p:nvPr/>
          </p:nvSpPr>
          <p:spPr>
            <a:xfrm>
              <a:off x="3490437" y="5460553"/>
              <a:ext cx="339406" cy="77781"/>
            </a:xfrm>
            <a:custGeom>
              <a:avLst/>
              <a:gdLst>
                <a:gd name="connsiteX0" fmla="*/ 658368 w 658368"/>
                <a:gd name="connsiteY0" fmla="*/ 150876 h 150876"/>
                <a:gd name="connsiteX1" fmla="*/ 0 w 658368"/>
                <a:gd name="connsiteY1" fmla="*/ 150876 h 150876"/>
                <a:gd name="connsiteX2" fmla="*/ 0 w 658368"/>
                <a:gd name="connsiteY2" fmla="*/ 96012 h 150876"/>
                <a:gd name="connsiteX3" fmla="*/ 96012 w 658368"/>
                <a:gd name="connsiteY3" fmla="*/ 0 h 150876"/>
                <a:gd name="connsiteX4" fmla="*/ 562356 w 658368"/>
                <a:gd name="connsiteY4" fmla="*/ 0 h 150876"/>
                <a:gd name="connsiteX5" fmla="*/ 658368 w 658368"/>
                <a:gd name="connsiteY5" fmla="*/ 96012 h 150876"/>
                <a:gd name="connsiteX6" fmla="*/ 658368 w 658368"/>
                <a:gd name="connsiteY6" fmla="*/ 150876 h 150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8368" h="150876">
                  <a:moveTo>
                    <a:pt x="658368" y="150876"/>
                  </a:moveTo>
                  <a:lnTo>
                    <a:pt x="0" y="150876"/>
                  </a:lnTo>
                  <a:lnTo>
                    <a:pt x="0" y="96012"/>
                  </a:lnTo>
                  <a:cubicBezTo>
                    <a:pt x="0" y="43205"/>
                    <a:pt x="43205" y="0"/>
                    <a:pt x="96012" y="0"/>
                  </a:cubicBezTo>
                  <a:lnTo>
                    <a:pt x="562356" y="0"/>
                  </a:lnTo>
                  <a:cubicBezTo>
                    <a:pt x="615163" y="0"/>
                    <a:pt x="658368" y="43205"/>
                    <a:pt x="658368" y="96012"/>
                  </a:cubicBezTo>
                  <a:lnTo>
                    <a:pt x="658368" y="150876"/>
                  </a:lnTo>
                  <a:close/>
                </a:path>
              </a:pathLst>
            </a:custGeom>
            <a:solidFill>
              <a:srgbClr val="6E818E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724B1FFA-6D65-335E-9B6A-0DE7F81555BD}"/>
                </a:ext>
              </a:extLst>
            </p:cNvPr>
            <p:cNvSpPr/>
            <p:nvPr/>
          </p:nvSpPr>
          <p:spPr>
            <a:xfrm>
              <a:off x="3490437" y="5505101"/>
              <a:ext cx="339406" cy="32880"/>
            </a:xfrm>
            <a:custGeom>
              <a:avLst/>
              <a:gdLst>
                <a:gd name="connsiteX0" fmla="*/ 0 w 658368"/>
                <a:gd name="connsiteY0" fmla="*/ 0 h 63779"/>
                <a:gd name="connsiteX1" fmla="*/ 658368 w 658368"/>
                <a:gd name="connsiteY1" fmla="*/ 0 h 63779"/>
                <a:gd name="connsiteX2" fmla="*/ 658368 w 658368"/>
                <a:gd name="connsiteY2" fmla="*/ 63779 h 63779"/>
                <a:gd name="connsiteX3" fmla="*/ 0 w 658368"/>
                <a:gd name="connsiteY3" fmla="*/ 63779 h 63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8368" h="63779">
                  <a:moveTo>
                    <a:pt x="0" y="0"/>
                  </a:moveTo>
                  <a:lnTo>
                    <a:pt x="658368" y="0"/>
                  </a:lnTo>
                  <a:lnTo>
                    <a:pt x="658368" y="63779"/>
                  </a:lnTo>
                  <a:lnTo>
                    <a:pt x="0" y="63779"/>
                  </a:lnTo>
                  <a:close/>
                </a:path>
              </a:pathLst>
            </a:custGeom>
            <a:solidFill>
              <a:srgbClr val="5C6F7A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9CF66CF2-4F95-8196-541F-C18BEC8E48B1}"/>
                </a:ext>
              </a:extLst>
            </p:cNvPr>
            <p:cNvSpPr/>
            <p:nvPr/>
          </p:nvSpPr>
          <p:spPr>
            <a:xfrm>
              <a:off x="3490437" y="5460553"/>
              <a:ext cx="339406" cy="77781"/>
            </a:xfrm>
            <a:custGeom>
              <a:avLst/>
              <a:gdLst>
                <a:gd name="connsiteX0" fmla="*/ 658368 w 658368"/>
                <a:gd name="connsiteY0" fmla="*/ 150876 h 150876"/>
                <a:gd name="connsiteX1" fmla="*/ 0 w 658368"/>
                <a:gd name="connsiteY1" fmla="*/ 150876 h 150876"/>
                <a:gd name="connsiteX2" fmla="*/ 0 w 658368"/>
                <a:gd name="connsiteY2" fmla="*/ 96012 h 150876"/>
                <a:gd name="connsiteX3" fmla="*/ 96012 w 658368"/>
                <a:gd name="connsiteY3" fmla="*/ 0 h 150876"/>
                <a:gd name="connsiteX4" fmla="*/ 562356 w 658368"/>
                <a:gd name="connsiteY4" fmla="*/ 0 h 150876"/>
                <a:gd name="connsiteX5" fmla="*/ 658368 w 658368"/>
                <a:gd name="connsiteY5" fmla="*/ 96012 h 150876"/>
                <a:gd name="connsiteX6" fmla="*/ 658368 w 658368"/>
                <a:gd name="connsiteY6" fmla="*/ 150876 h 150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8368" h="150876">
                  <a:moveTo>
                    <a:pt x="658368" y="150876"/>
                  </a:moveTo>
                  <a:lnTo>
                    <a:pt x="0" y="150876"/>
                  </a:lnTo>
                  <a:lnTo>
                    <a:pt x="0" y="96012"/>
                  </a:lnTo>
                  <a:cubicBezTo>
                    <a:pt x="0" y="43205"/>
                    <a:pt x="43205" y="0"/>
                    <a:pt x="96012" y="0"/>
                  </a:cubicBezTo>
                  <a:lnTo>
                    <a:pt x="562356" y="0"/>
                  </a:lnTo>
                  <a:cubicBezTo>
                    <a:pt x="615163" y="0"/>
                    <a:pt x="658368" y="43205"/>
                    <a:pt x="658368" y="96012"/>
                  </a:cubicBezTo>
                  <a:lnTo>
                    <a:pt x="658368" y="150876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F1DD665F-54CE-C15D-F338-07E781136922}"/>
                </a:ext>
              </a:extLst>
            </p:cNvPr>
            <p:cNvSpPr/>
            <p:nvPr/>
          </p:nvSpPr>
          <p:spPr>
            <a:xfrm>
              <a:off x="1723758" y="5538334"/>
              <a:ext cx="2783837" cy="3535"/>
            </a:xfrm>
            <a:custGeom>
              <a:avLst/>
              <a:gdLst>
                <a:gd name="connsiteX0" fmla="*/ 0 w 5399989"/>
                <a:gd name="connsiteY0" fmla="*/ 0 h 6858"/>
                <a:gd name="connsiteX1" fmla="*/ 5399989 w 5399989"/>
                <a:gd name="connsiteY1" fmla="*/ 0 h 6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99989" h="6858">
                  <a:moveTo>
                    <a:pt x="0" y="0"/>
                  </a:moveTo>
                  <a:lnTo>
                    <a:pt x="5399989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95693260-9DDE-B336-B7E1-80FFFA180F04}"/>
                </a:ext>
              </a:extLst>
            </p:cNvPr>
            <p:cNvSpPr/>
            <p:nvPr/>
          </p:nvSpPr>
          <p:spPr>
            <a:xfrm>
              <a:off x="2951812" y="4190963"/>
              <a:ext cx="1105565" cy="517558"/>
            </a:xfrm>
            <a:custGeom>
              <a:avLst/>
              <a:gdLst>
                <a:gd name="connsiteX0" fmla="*/ 2129057 w 2144537"/>
                <a:gd name="connsiteY0" fmla="*/ 980008 h 1003941"/>
                <a:gd name="connsiteX1" fmla="*/ 2129057 w 2144537"/>
                <a:gd name="connsiteY1" fmla="*/ 980008 h 1003941"/>
                <a:gd name="connsiteX2" fmla="*/ 2035102 w 2144537"/>
                <a:gd name="connsiteY2" fmla="*/ 988238 h 1003941"/>
                <a:gd name="connsiteX3" fmla="*/ 1072239 w 2144537"/>
                <a:gd name="connsiteY3" fmla="*/ 172821 h 1003941"/>
                <a:gd name="connsiteX4" fmla="*/ 109375 w 2144537"/>
                <a:gd name="connsiteY4" fmla="*/ 988238 h 1003941"/>
                <a:gd name="connsiteX5" fmla="*/ 15421 w 2144537"/>
                <a:gd name="connsiteY5" fmla="*/ 980008 h 1003941"/>
                <a:gd name="connsiteX6" fmla="*/ 15421 w 2144537"/>
                <a:gd name="connsiteY6" fmla="*/ 980008 h 1003941"/>
                <a:gd name="connsiteX7" fmla="*/ 23650 w 2144537"/>
                <a:gd name="connsiteY7" fmla="*/ 887425 h 1003941"/>
                <a:gd name="connsiteX8" fmla="*/ 970055 w 2144537"/>
                <a:gd name="connsiteY8" fmla="*/ 87096 h 1003941"/>
                <a:gd name="connsiteX9" fmla="*/ 1072925 w 2144537"/>
                <a:gd name="connsiteY9" fmla="*/ 0 h 1003941"/>
                <a:gd name="connsiteX10" fmla="*/ 1175109 w 2144537"/>
                <a:gd name="connsiteY10" fmla="*/ 87096 h 1003941"/>
                <a:gd name="connsiteX11" fmla="*/ 2121513 w 2144537"/>
                <a:gd name="connsiteY11" fmla="*/ 887425 h 1003941"/>
                <a:gd name="connsiteX12" fmla="*/ 2129057 w 2144537"/>
                <a:gd name="connsiteY12" fmla="*/ 980008 h 1003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44537" h="1003941">
                  <a:moveTo>
                    <a:pt x="2129057" y="980008"/>
                  </a:moveTo>
                  <a:lnTo>
                    <a:pt x="2129057" y="980008"/>
                  </a:lnTo>
                  <a:cubicBezTo>
                    <a:pt x="2105739" y="1008126"/>
                    <a:pt x="2063220" y="1012241"/>
                    <a:pt x="2035102" y="988238"/>
                  </a:cubicBezTo>
                  <a:lnTo>
                    <a:pt x="1072239" y="172821"/>
                  </a:lnTo>
                  <a:lnTo>
                    <a:pt x="109375" y="988238"/>
                  </a:lnTo>
                  <a:cubicBezTo>
                    <a:pt x="81257" y="1012241"/>
                    <a:pt x="39424" y="1008126"/>
                    <a:pt x="15421" y="980008"/>
                  </a:cubicBezTo>
                  <a:lnTo>
                    <a:pt x="15421" y="980008"/>
                  </a:lnTo>
                  <a:cubicBezTo>
                    <a:pt x="-7897" y="951890"/>
                    <a:pt x="-4468" y="910742"/>
                    <a:pt x="23650" y="887425"/>
                  </a:cubicBezTo>
                  <a:lnTo>
                    <a:pt x="970055" y="87096"/>
                  </a:lnTo>
                  <a:lnTo>
                    <a:pt x="1072925" y="0"/>
                  </a:lnTo>
                  <a:lnTo>
                    <a:pt x="1175109" y="87096"/>
                  </a:lnTo>
                  <a:lnTo>
                    <a:pt x="2121513" y="887425"/>
                  </a:lnTo>
                  <a:cubicBezTo>
                    <a:pt x="2148945" y="910057"/>
                    <a:pt x="2152374" y="951890"/>
                    <a:pt x="2129057" y="980008"/>
                  </a:cubicBezTo>
                  <a:close/>
                </a:path>
              </a:pathLst>
            </a:custGeom>
            <a:solidFill>
              <a:srgbClr val="BCE8D7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EE2FA6D0-9B2C-7335-FA34-20C49AB03B47}"/>
                </a:ext>
              </a:extLst>
            </p:cNvPr>
            <p:cNvSpPr/>
            <p:nvPr/>
          </p:nvSpPr>
          <p:spPr>
            <a:xfrm>
              <a:off x="2951812" y="4190963"/>
              <a:ext cx="1105565" cy="517558"/>
            </a:xfrm>
            <a:custGeom>
              <a:avLst/>
              <a:gdLst>
                <a:gd name="connsiteX0" fmla="*/ 2129057 w 2144537"/>
                <a:gd name="connsiteY0" fmla="*/ 980008 h 1003941"/>
                <a:gd name="connsiteX1" fmla="*/ 2129057 w 2144537"/>
                <a:gd name="connsiteY1" fmla="*/ 980008 h 1003941"/>
                <a:gd name="connsiteX2" fmla="*/ 2035102 w 2144537"/>
                <a:gd name="connsiteY2" fmla="*/ 988238 h 1003941"/>
                <a:gd name="connsiteX3" fmla="*/ 1072239 w 2144537"/>
                <a:gd name="connsiteY3" fmla="*/ 172821 h 1003941"/>
                <a:gd name="connsiteX4" fmla="*/ 109375 w 2144537"/>
                <a:gd name="connsiteY4" fmla="*/ 988238 h 1003941"/>
                <a:gd name="connsiteX5" fmla="*/ 15421 w 2144537"/>
                <a:gd name="connsiteY5" fmla="*/ 980008 h 1003941"/>
                <a:gd name="connsiteX6" fmla="*/ 15421 w 2144537"/>
                <a:gd name="connsiteY6" fmla="*/ 980008 h 1003941"/>
                <a:gd name="connsiteX7" fmla="*/ 23650 w 2144537"/>
                <a:gd name="connsiteY7" fmla="*/ 887425 h 1003941"/>
                <a:gd name="connsiteX8" fmla="*/ 970055 w 2144537"/>
                <a:gd name="connsiteY8" fmla="*/ 87096 h 1003941"/>
                <a:gd name="connsiteX9" fmla="*/ 1072925 w 2144537"/>
                <a:gd name="connsiteY9" fmla="*/ 0 h 1003941"/>
                <a:gd name="connsiteX10" fmla="*/ 1175109 w 2144537"/>
                <a:gd name="connsiteY10" fmla="*/ 87096 h 1003941"/>
                <a:gd name="connsiteX11" fmla="*/ 2121513 w 2144537"/>
                <a:gd name="connsiteY11" fmla="*/ 887425 h 1003941"/>
                <a:gd name="connsiteX12" fmla="*/ 2129057 w 2144537"/>
                <a:gd name="connsiteY12" fmla="*/ 980008 h 1003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44537" h="1003941">
                  <a:moveTo>
                    <a:pt x="2129057" y="980008"/>
                  </a:moveTo>
                  <a:lnTo>
                    <a:pt x="2129057" y="980008"/>
                  </a:lnTo>
                  <a:cubicBezTo>
                    <a:pt x="2105739" y="1008126"/>
                    <a:pt x="2063220" y="1012241"/>
                    <a:pt x="2035102" y="988238"/>
                  </a:cubicBezTo>
                  <a:lnTo>
                    <a:pt x="1072239" y="172821"/>
                  </a:lnTo>
                  <a:lnTo>
                    <a:pt x="109375" y="988238"/>
                  </a:lnTo>
                  <a:cubicBezTo>
                    <a:pt x="81257" y="1012241"/>
                    <a:pt x="39424" y="1008126"/>
                    <a:pt x="15421" y="980008"/>
                  </a:cubicBezTo>
                  <a:lnTo>
                    <a:pt x="15421" y="980008"/>
                  </a:lnTo>
                  <a:cubicBezTo>
                    <a:pt x="-7897" y="951890"/>
                    <a:pt x="-4468" y="910742"/>
                    <a:pt x="23650" y="887425"/>
                  </a:cubicBezTo>
                  <a:lnTo>
                    <a:pt x="970055" y="87096"/>
                  </a:lnTo>
                  <a:lnTo>
                    <a:pt x="1072925" y="0"/>
                  </a:lnTo>
                  <a:lnTo>
                    <a:pt x="1175109" y="87096"/>
                  </a:lnTo>
                  <a:lnTo>
                    <a:pt x="2121513" y="887425"/>
                  </a:lnTo>
                  <a:cubicBezTo>
                    <a:pt x="2148945" y="910057"/>
                    <a:pt x="2152374" y="951890"/>
                    <a:pt x="2129057" y="980008"/>
                  </a:cubicBez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639FD056-7780-4115-6CA6-EAC40F3B1571}"/>
                </a:ext>
              </a:extLst>
            </p:cNvPr>
            <p:cNvSpPr/>
            <p:nvPr/>
          </p:nvSpPr>
          <p:spPr>
            <a:xfrm>
              <a:off x="4180563" y="4998820"/>
              <a:ext cx="3535" cy="539514"/>
            </a:xfrm>
            <a:custGeom>
              <a:avLst/>
              <a:gdLst>
                <a:gd name="connsiteX0" fmla="*/ 0 w 6858"/>
                <a:gd name="connsiteY0" fmla="*/ 1046531 h 1046530"/>
                <a:gd name="connsiteX1" fmla="*/ 0 w 6858"/>
                <a:gd name="connsiteY1" fmla="*/ 0 h 1046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1046530">
                  <a:moveTo>
                    <a:pt x="0" y="1046531"/>
                  </a:moveTo>
                  <a:lnTo>
                    <a:pt x="0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A6EAF378-5588-07C5-4288-3CF2282C59FD}"/>
                </a:ext>
              </a:extLst>
            </p:cNvPr>
            <p:cNvSpPr/>
            <p:nvPr/>
          </p:nvSpPr>
          <p:spPr>
            <a:xfrm>
              <a:off x="4343902" y="4998820"/>
              <a:ext cx="3535" cy="539514"/>
            </a:xfrm>
            <a:custGeom>
              <a:avLst/>
              <a:gdLst>
                <a:gd name="connsiteX0" fmla="*/ 0 w 6858"/>
                <a:gd name="connsiteY0" fmla="*/ 1046531 h 1046530"/>
                <a:gd name="connsiteX1" fmla="*/ 0 w 6858"/>
                <a:gd name="connsiteY1" fmla="*/ 0 h 1046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1046530">
                  <a:moveTo>
                    <a:pt x="0" y="1046531"/>
                  </a:moveTo>
                  <a:lnTo>
                    <a:pt x="0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4A82A16F-442B-D4DB-1910-FB2A7340D194}"/>
                </a:ext>
              </a:extLst>
            </p:cNvPr>
            <p:cNvSpPr/>
            <p:nvPr/>
          </p:nvSpPr>
          <p:spPr>
            <a:xfrm>
              <a:off x="3505640" y="4562542"/>
              <a:ext cx="3535" cy="205058"/>
            </a:xfrm>
            <a:custGeom>
              <a:avLst/>
              <a:gdLst>
                <a:gd name="connsiteX0" fmla="*/ 0 w 6858"/>
                <a:gd name="connsiteY0" fmla="*/ 397764 h 397764"/>
                <a:gd name="connsiteX1" fmla="*/ 0 w 6858"/>
                <a:gd name="connsiteY1" fmla="*/ 0 h 397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397764">
                  <a:moveTo>
                    <a:pt x="0" y="397764"/>
                  </a:moveTo>
                  <a:lnTo>
                    <a:pt x="0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2FCEF926-FA62-C3B1-AA8A-74026DDC6112}"/>
                </a:ext>
              </a:extLst>
            </p:cNvPr>
            <p:cNvSpPr/>
            <p:nvPr/>
          </p:nvSpPr>
          <p:spPr>
            <a:xfrm>
              <a:off x="3403111" y="4665071"/>
              <a:ext cx="205058" cy="3535"/>
            </a:xfrm>
            <a:custGeom>
              <a:avLst/>
              <a:gdLst>
                <a:gd name="connsiteX0" fmla="*/ 0 w 397764"/>
                <a:gd name="connsiteY0" fmla="*/ 0 h 6858"/>
                <a:gd name="connsiteX1" fmla="*/ 397764 w 397764"/>
                <a:gd name="connsiteY1" fmla="*/ 0 h 6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7764" h="6858">
                  <a:moveTo>
                    <a:pt x="0" y="0"/>
                  </a:moveTo>
                  <a:lnTo>
                    <a:pt x="397764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6240F82B-A4CE-CE3E-4705-C85BAE19FD38}"/>
                </a:ext>
              </a:extLst>
            </p:cNvPr>
            <p:cNvSpPr/>
            <p:nvPr/>
          </p:nvSpPr>
          <p:spPr>
            <a:xfrm>
              <a:off x="1910078" y="5297921"/>
              <a:ext cx="664670" cy="14142"/>
            </a:xfrm>
            <a:custGeom>
              <a:avLst/>
              <a:gdLst>
                <a:gd name="connsiteX0" fmla="*/ 0 w 1289304"/>
                <a:gd name="connsiteY0" fmla="*/ 0 h 27432"/>
                <a:gd name="connsiteX1" fmla="*/ 1289304 w 1289304"/>
                <a:gd name="connsiteY1" fmla="*/ 0 h 27432"/>
                <a:gd name="connsiteX2" fmla="*/ 1289304 w 1289304"/>
                <a:gd name="connsiteY2" fmla="*/ 27432 h 27432"/>
                <a:gd name="connsiteX3" fmla="*/ 0 w 1289304"/>
                <a:gd name="connsiteY3" fmla="*/ 27432 h 27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304" h="27432">
                  <a:moveTo>
                    <a:pt x="0" y="0"/>
                  </a:moveTo>
                  <a:lnTo>
                    <a:pt x="1289304" y="0"/>
                  </a:lnTo>
                  <a:lnTo>
                    <a:pt x="1289304" y="27432"/>
                  </a:lnTo>
                  <a:lnTo>
                    <a:pt x="0" y="27432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3DD4EA7F-4851-B54B-B864-5A62EF1A522F}"/>
                </a:ext>
              </a:extLst>
            </p:cNvPr>
            <p:cNvSpPr/>
            <p:nvPr/>
          </p:nvSpPr>
          <p:spPr>
            <a:xfrm>
              <a:off x="1910078" y="5397976"/>
              <a:ext cx="664670" cy="14142"/>
            </a:xfrm>
            <a:custGeom>
              <a:avLst/>
              <a:gdLst>
                <a:gd name="connsiteX0" fmla="*/ 0 w 1289304"/>
                <a:gd name="connsiteY0" fmla="*/ 0 h 27432"/>
                <a:gd name="connsiteX1" fmla="*/ 1289304 w 1289304"/>
                <a:gd name="connsiteY1" fmla="*/ 0 h 27432"/>
                <a:gd name="connsiteX2" fmla="*/ 1289304 w 1289304"/>
                <a:gd name="connsiteY2" fmla="*/ 27432 h 27432"/>
                <a:gd name="connsiteX3" fmla="*/ 0 w 1289304"/>
                <a:gd name="connsiteY3" fmla="*/ 27432 h 27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304" h="27432">
                  <a:moveTo>
                    <a:pt x="0" y="0"/>
                  </a:moveTo>
                  <a:lnTo>
                    <a:pt x="1289304" y="0"/>
                  </a:lnTo>
                  <a:lnTo>
                    <a:pt x="1289304" y="27432"/>
                  </a:lnTo>
                  <a:lnTo>
                    <a:pt x="0" y="27432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FA71313E-7D43-D983-3057-AEE1928684D4}"/>
                </a:ext>
              </a:extLst>
            </p:cNvPr>
            <p:cNvSpPr/>
            <p:nvPr/>
          </p:nvSpPr>
          <p:spPr>
            <a:xfrm>
              <a:off x="2011900" y="4812147"/>
              <a:ext cx="3535" cy="726187"/>
            </a:xfrm>
            <a:custGeom>
              <a:avLst/>
              <a:gdLst>
                <a:gd name="connsiteX0" fmla="*/ 0 w 6858"/>
                <a:gd name="connsiteY0" fmla="*/ 1408633 h 1408633"/>
                <a:gd name="connsiteX1" fmla="*/ 0 w 6858"/>
                <a:gd name="connsiteY1" fmla="*/ 0 h 1408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1408633">
                  <a:moveTo>
                    <a:pt x="0" y="1408633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E6EAA611-E519-838F-FDC5-80F1FDA7D0DB}"/>
                </a:ext>
              </a:extLst>
            </p:cNvPr>
            <p:cNvSpPr/>
            <p:nvPr/>
          </p:nvSpPr>
          <p:spPr>
            <a:xfrm>
              <a:off x="1848914" y="4998820"/>
              <a:ext cx="3535" cy="539514"/>
            </a:xfrm>
            <a:custGeom>
              <a:avLst/>
              <a:gdLst>
                <a:gd name="connsiteX0" fmla="*/ 0 w 6858"/>
                <a:gd name="connsiteY0" fmla="*/ 1046531 h 1046530"/>
                <a:gd name="connsiteX1" fmla="*/ 0 w 6858"/>
                <a:gd name="connsiteY1" fmla="*/ 0 h 1046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1046530">
                  <a:moveTo>
                    <a:pt x="0" y="1046531"/>
                  </a:moveTo>
                  <a:lnTo>
                    <a:pt x="0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399A66C2-FD62-7318-B58B-319BF0A8B0B2}"/>
                </a:ext>
              </a:extLst>
            </p:cNvPr>
            <p:cNvSpPr/>
            <p:nvPr/>
          </p:nvSpPr>
          <p:spPr>
            <a:xfrm>
              <a:off x="2250898" y="4865886"/>
              <a:ext cx="3535" cy="672448"/>
            </a:xfrm>
            <a:custGeom>
              <a:avLst/>
              <a:gdLst>
                <a:gd name="connsiteX0" fmla="*/ 0 w 6858"/>
                <a:gd name="connsiteY0" fmla="*/ 1304392 h 1304391"/>
                <a:gd name="connsiteX1" fmla="*/ 0 w 6858"/>
                <a:gd name="connsiteY1" fmla="*/ 0 h 1304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1304391">
                  <a:moveTo>
                    <a:pt x="0" y="1304392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D9C20A35-A82B-7A2E-3C45-C3704FDA9046}"/>
                </a:ext>
              </a:extLst>
            </p:cNvPr>
            <p:cNvSpPr/>
            <p:nvPr/>
          </p:nvSpPr>
          <p:spPr>
            <a:xfrm>
              <a:off x="2481411" y="5186907"/>
              <a:ext cx="49497" cy="351427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solidFill>
              <a:srgbClr val="66333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022D5878-62E1-45A2-8AB1-944E1DECE3E4}"/>
                </a:ext>
              </a:extLst>
            </p:cNvPr>
            <p:cNvSpPr/>
            <p:nvPr/>
          </p:nvSpPr>
          <p:spPr>
            <a:xfrm>
              <a:off x="2481411" y="5186907"/>
              <a:ext cx="49497" cy="351427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D0C76B13-0CF9-5A3E-5F51-1DCB83AACAF8}"/>
                </a:ext>
              </a:extLst>
            </p:cNvPr>
            <p:cNvSpPr/>
            <p:nvPr/>
          </p:nvSpPr>
          <p:spPr>
            <a:xfrm>
              <a:off x="2349891" y="5186907"/>
              <a:ext cx="49497" cy="351427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solidFill>
              <a:srgbClr val="66333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1D9E6070-D5F8-E410-B8FC-B74C7C440BDB}"/>
                </a:ext>
              </a:extLst>
            </p:cNvPr>
            <p:cNvSpPr/>
            <p:nvPr/>
          </p:nvSpPr>
          <p:spPr>
            <a:xfrm>
              <a:off x="2349891" y="5186907"/>
              <a:ext cx="49497" cy="351427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78E33BF3-37ED-7E6A-D64C-E0236C2C48E8}"/>
                </a:ext>
              </a:extLst>
            </p:cNvPr>
            <p:cNvSpPr/>
            <p:nvPr/>
          </p:nvSpPr>
          <p:spPr>
            <a:xfrm>
              <a:off x="2218725" y="5186907"/>
              <a:ext cx="49497" cy="351427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solidFill>
              <a:srgbClr val="66333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9733E8D2-9A75-D8F6-48E7-EE8B4DCB8AF7}"/>
                </a:ext>
              </a:extLst>
            </p:cNvPr>
            <p:cNvSpPr/>
            <p:nvPr/>
          </p:nvSpPr>
          <p:spPr>
            <a:xfrm>
              <a:off x="2218725" y="5186907"/>
              <a:ext cx="49497" cy="351427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8" name="任意多边形: 形状 507">
              <a:extLst>
                <a:ext uri="{FF2B5EF4-FFF2-40B4-BE49-F238E27FC236}">
                  <a16:creationId xmlns:a16="http://schemas.microsoft.com/office/drawing/2014/main" id="{27CCBA16-DD54-0F19-8E34-E89FC9F07E63}"/>
                </a:ext>
              </a:extLst>
            </p:cNvPr>
            <p:cNvSpPr/>
            <p:nvPr/>
          </p:nvSpPr>
          <p:spPr>
            <a:xfrm>
              <a:off x="2087559" y="5186907"/>
              <a:ext cx="49497" cy="351427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solidFill>
              <a:srgbClr val="66333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9" name="任意多边形: 形状 508">
              <a:extLst>
                <a:ext uri="{FF2B5EF4-FFF2-40B4-BE49-F238E27FC236}">
                  <a16:creationId xmlns:a16="http://schemas.microsoft.com/office/drawing/2014/main" id="{489B5204-2F70-9CC6-D8D7-643A9213E048}"/>
                </a:ext>
              </a:extLst>
            </p:cNvPr>
            <p:cNvSpPr/>
            <p:nvPr/>
          </p:nvSpPr>
          <p:spPr>
            <a:xfrm>
              <a:off x="2087559" y="5186907"/>
              <a:ext cx="49497" cy="351427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0" name="任意多边形: 形状 509">
              <a:extLst>
                <a:ext uri="{FF2B5EF4-FFF2-40B4-BE49-F238E27FC236}">
                  <a16:creationId xmlns:a16="http://schemas.microsoft.com/office/drawing/2014/main" id="{78371967-7F8B-AE9F-F7C5-37DC1391C8BB}"/>
                </a:ext>
              </a:extLst>
            </p:cNvPr>
            <p:cNvSpPr/>
            <p:nvPr/>
          </p:nvSpPr>
          <p:spPr>
            <a:xfrm>
              <a:off x="1956393" y="5186907"/>
              <a:ext cx="49497" cy="351427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solidFill>
              <a:srgbClr val="66333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2" name="任意多边形: 形状 511">
              <a:extLst>
                <a:ext uri="{FF2B5EF4-FFF2-40B4-BE49-F238E27FC236}">
                  <a16:creationId xmlns:a16="http://schemas.microsoft.com/office/drawing/2014/main" id="{B365C487-1D6A-5F2D-DA18-55E7F4E2B671}"/>
                </a:ext>
              </a:extLst>
            </p:cNvPr>
            <p:cNvSpPr/>
            <p:nvPr/>
          </p:nvSpPr>
          <p:spPr>
            <a:xfrm>
              <a:off x="1956393" y="5186907"/>
              <a:ext cx="49497" cy="351427"/>
            </a:xfrm>
            <a:custGeom>
              <a:avLst/>
              <a:gdLst>
                <a:gd name="connsiteX0" fmla="*/ 96012 w 96012"/>
                <a:gd name="connsiteY0" fmla="*/ 681685 h 681685"/>
                <a:gd name="connsiteX1" fmla="*/ 0 w 96012"/>
                <a:gd name="connsiteY1" fmla="*/ 681685 h 681685"/>
                <a:gd name="connsiteX2" fmla="*/ 0 w 96012"/>
                <a:gd name="connsiteY2" fmla="*/ 85039 h 681685"/>
                <a:gd name="connsiteX3" fmla="*/ 48006 w 96012"/>
                <a:gd name="connsiteY3" fmla="*/ 0 h 681685"/>
                <a:gd name="connsiteX4" fmla="*/ 96012 w 96012"/>
                <a:gd name="connsiteY4" fmla="*/ 85039 h 68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" h="681685">
                  <a:moveTo>
                    <a:pt x="96012" y="681685"/>
                  </a:moveTo>
                  <a:lnTo>
                    <a:pt x="0" y="681685"/>
                  </a:lnTo>
                  <a:lnTo>
                    <a:pt x="0" y="85039"/>
                  </a:lnTo>
                  <a:lnTo>
                    <a:pt x="48006" y="0"/>
                  </a:lnTo>
                  <a:lnTo>
                    <a:pt x="96012" y="85039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4" name="任意多边形: 形状 513">
              <a:extLst>
                <a:ext uri="{FF2B5EF4-FFF2-40B4-BE49-F238E27FC236}">
                  <a16:creationId xmlns:a16="http://schemas.microsoft.com/office/drawing/2014/main" id="{551C0CB3-2C4D-6EBC-29A3-56F80E769B41}"/>
                </a:ext>
              </a:extLst>
            </p:cNvPr>
            <p:cNvSpPr/>
            <p:nvPr/>
          </p:nvSpPr>
          <p:spPr>
            <a:xfrm>
              <a:off x="3574228" y="5300750"/>
              <a:ext cx="3535" cy="79548"/>
            </a:xfrm>
            <a:custGeom>
              <a:avLst/>
              <a:gdLst>
                <a:gd name="connsiteX0" fmla="*/ 0 w 6858"/>
                <a:gd name="connsiteY0" fmla="*/ 0 h 154305"/>
                <a:gd name="connsiteX1" fmla="*/ 0 w 6858"/>
                <a:gd name="connsiteY1" fmla="*/ 154305 h 154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" h="154305">
                  <a:moveTo>
                    <a:pt x="0" y="0"/>
                  </a:moveTo>
                  <a:lnTo>
                    <a:pt x="0" y="154305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5" name="任意多边形: 形状 514">
              <a:extLst>
                <a:ext uri="{FF2B5EF4-FFF2-40B4-BE49-F238E27FC236}">
                  <a16:creationId xmlns:a16="http://schemas.microsoft.com/office/drawing/2014/main" id="{2649C7C0-7881-D5D0-D74C-531DB8216199}"/>
                </a:ext>
              </a:extLst>
            </p:cNvPr>
            <p:cNvSpPr/>
            <p:nvPr/>
          </p:nvSpPr>
          <p:spPr>
            <a:xfrm>
              <a:off x="4347084" y="5065641"/>
              <a:ext cx="28637" cy="31112"/>
            </a:xfrm>
            <a:custGeom>
              <a:avLst/>
              <a:gdLst>
                <a:gd name="connsiteX0" fmla="*/ 0 w 55549"/>
                <a:gd name="connsiteY0" fmla="*/ 60350 h 60350"/>
                <a:gd name="connsiteX1" fmla="*/ 55550 w 55549"/>
                <a:gd name="connsiteY1" fmla="*/ 0 h 60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5549" h="60350">
                  <a:moveTo>
                    <a:pt x="0" y="60350"/>
                  </a:moveTo>
                  <a:lnTo>
                    <a:pt x="55550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6" name="任意多边形: 形状 515">
              <a:extLst>
                <a:ext uri="{FF2B5EF4-FFF2-40B4-BE49-F238E27FC236}">
                  <a16:creationId xmlns:a16="http://schemas.microsoft.com/office/drawing/2014/main" id="{D38F0E3C-C488-E3D4-E6F3-7DDB7B57DC27}"/>
                </a:ext>
              </a:extLst>
            </p:cNvPr>
            <p:cNvSpPr/>
            <p:nvPr/>
          </p:nvSpPr>
          <p:spPr>
            <a:xfrm>
              <a:off x="4343902" y="5172766"/>
              <a:ext cx="44547" cy="29698"/>
            </a:xfrm>
            <a:custGeom>
              <a:avLst/>
              <a:gdLst>
                <a:gd name="connsiteX0" fmla="*/ 0 w 86410"/>
                <a:gd name="connsiteY0" fmla="*/ 57607 h 57607"/>
                <a:gd name="connsiteX1" fmla="*/ 86411 w 86410"/>
                <a:gd name="connsiteY1" fmla="*/ 0 h 57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6410" h="57607">
                  <a:moveTo>
                    <a:pt x="0" y="57607"/>
                  </a:moveTo>
                  <a:lnTo>
                    <a:pt x="86411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7" name="任意多边形: 形状 516">
              <a:extLst>
                <a:ext uri="{FF2B5EF4-FFF2-40B4-BE49-F238E27FC236}">
                  <a16:creationId xmlns:a16="http://schemas.microsoft.com/office/drawing/2014/main" id="{E64527A4-3EE8-080E-F7E4-AC937197A3B1}"/>
                </a:ext>
              </a:extLst>
            </p:cNvPr>
            <p:cNvSpPr/>
            <p:nvPr/>
          </p:nvSpPr>
          <p:spPr>
            <a:xfrm>
              <a:off x="4312083" y="5126804"/>
              <a:ext cx="29698" cy="22627"/>
            </a:xfrm>
            <a:custGeom>
              <a:avLst/>
              <a:gdLst>
                <a:gd name="connsiteX0" fmla="*/ 57607 w 57607"/>
                <a:gd name="connsiteY0" fmla="*/ 43891 h 43891"/>
                <a:gd name="connsiteX1" fmla="*/ 0 w 57607"/>
                <a:gd name="connsiteY1" fmla="*/ 0 h 43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7607" h="43891">
                  <a:moveTo>
                    <a:pt x="57607" y="43891"/>
                  </a:moveTo>
                  <a:lnTo>
                    <a:pt x="0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8" name="任意多边形: 形状 517">
              <a:extLst>
                <a:ext uri="{FF2B5EF4-FFF2-40B4-BE49-F238E27FC236}">
                  <a16:creationId xmlns:a16="http://schemas.microsoft.com/office/drawing/2014/main" id="{5090762E-6A88-64E9-8865-46512235A347}"/>
                </a:ext>
              </a:extLst>
            </p:cNvPr>
            <p:cNvSpPr/>
            <p:nvPr/>
          </p:nvSpPr>
          <p:spPr>
            <a:xfrm>
              <a:off x="4180563" y="5037357"/>
              <a:ext cx="38183" cy="28284"/>
            </a:xfrm>
            <a:custGeom>
              <a:avLst/>
              <a:gdLst>
                <a:gd name="connsiteX0" fmla="*/ 0 w 74066"/>
                <a:gd name="connsiteY0" fmla="*/ 54864 h 54864"/>
                <a:gd name="connsiteX1" fmla="*/ 74066 w 74066"/>
                <a:gd name="connsiteY1" fmla="*/ 0 h 54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066" h="54864">
                  <a:moveTo>
                    <a:pt x="0" y="54864"/>
                  </a:moveTo>
                  <a:lnTo>
                    <a:pt x="74066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9" name="任意多边形: 形状 518">
              <a:extLst>
                <a:ext uri="{FF2B5EF4-FFF2-40B4-BE49-F238E27FC236}">
                  <a16:creationId xmlns:a16="http://schemas.microsoft.com/office/drawing/2014/main" id="{5379B1FC-29D1-39F2-1257-A7ABA65E96B7}"/>
                </a:ext>
              </a:extLst>
            </p:cNvPr>
            <p:cNvSpPr/>
            <p:nvPr/>
          </p:nvSpPr>
          <p:spPr>
            <a:xfrm>
              <a:off x="4180563" y="5126804"/>
              <a:ext cx="59396" cy="41365"/>
            </a:xfrm>
            <a:custGeom>
              <a:avLst/>
              <a:gdLst>
                <a:gd name="connsiteX0" fmla="*/ 0 w 115214"/>
                <a:gd name="connsiteY0" fmla="*/ 80239 h 80238"/>
                <a:gd name="connsiteX1" fmla="*/ 115214 w 115214"/>
                <a:gd name="connsiteY1" fmla="*/ 0 h 80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5214" h="80238">
                  <a:moveTo>
                    <a:pt x="0" y="80239"/>
                  </a:moveTo>
                  <a:lnTo>
                    <a:pt x="115214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0" name="任意多边形: 形状 519">
              <a:extLst>
                <a:ext uri="{FF2B5EF4-FFF2-40B4-BE49-F238E27FC236}">
                  <a16:creationId xmlns:a16="http://schemas.microsoft.com/office/drawing/2014/main" id="{1A571D80-4929-5226-CC8F-4FB731BEBA91}"/>
                </a:ext>
              </a:extLst>
            </p:cNvPr>
            <p:cNvSpPr/>
            <p:nvPr/>
          </p:nvSpPr>
          <p:spPr>
            <a:xfrm>
              <a:off x="4138844" y="5072712"/>
              <a:ext cx="39951" cy="37829"/>
            </a:xfrm>
            <a:custGeom>
              <a:avLst/>
              <a:gdLst>
                <a:gd name="connsiteX0" fmla="*/ 77495 w 77495"/>
                <a:gd name="connsiteY0" fmla="*/ 73381 h 73380"/>
                <a:gd name="connsiteX1" fmla="*/ 0 w 77495"/>
                <a:gd name="connsiteY1" fmla="*/ 0 h 73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7495" h="73380">
                  <a:moveTo>
                    <a:pt x="77495" y="73381"/>
                  </a:moveTo>
                  <a:lnTo>
                    <a:pt x="0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1" name="任意多边形: 形状 520">
              <a:extLst>
                <a:ext uri="{FF2B5EF4-FFF2-40B4-BE49-F238E27FC236}">
                  <a16:creationId xmlns:a16="http://schemas.microsoft.com/office/drawing/2014/main" id="{E1BDAC14-2AA6-3B8F-A4FF-0B833AA59C41}"/>
                </a:ext>
              </a:extLst>
            </p:cNvPr>
            <p:cNvSpPr/>
            <p:nvPr/>
          </p:nvSpPr>
          <p:spPr>
            <a:xfrm>
              <a:off x="2250898" y="5042660"/>
              <a:ext cx="52325" cy="60103"/>
            </a:xfrm>
            <a:custGeom>
              <a:avLst/>
              <a:gdLst>
                <a:gd name="connsiteX0" fmla="*/ 101498 w 101498"/>
                <a:gd name="connsiteY0" fmla="*/ 0 h 116586"/>
                <a:gd name="connsiteX1" fmla="*/ 0 w 101498"/>
                <a:gd name="connsiteY1" fmla="*/ 116586 h 116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1498" h="116586">
                  <a:moveTo>
                    <a:pt x="101498" y="0"/>
                  </a:moveTo>
                  <a:lnTo>
                    <a:pt x="0" y="116586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2" name="任意多边形: 形状 521">
              <a:extLst>
                <a:ext uri="{FF2B5EF4-FFF2-40B4-BE49-F238E27FC236}">
                  <a16:creationId xmlns:a16="http://schemas.microsoft.com/office/drawing/2014/main" id="{99FB0566-4747-AC21-9ACD-497B1BFFD5C3}"/>
                </a:ext>
              </a:extLst>
            </p:cNvPr>
            <p:cNvSpPr/>
            <p:nvPr/>
          </p:nvSpPr>
          <p:spPr>
            <a:xfrm>
              <a:off x="2250898" y="4901594"/>
              <a:ext cx="34647" cy="50911"/>
            </a:xfrm>
            <a:custGeom>
              <a:avLst/>
              <a:gdLst>
                <a:gd name="connsiteX0" fmla="*/ 67208 w 67208"/>
                <a:gd name="connsiteY0" fmla="*/ 0 h 98755"/>
                <a:gd name="connsiteX1" fmla="*/ 0 w 67208"/>
                <a:gd name="connsiteY1" fmla="*/ 98755 h 9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7208" h="98755">
                  <a:moveTo>
                    <a:pt x="67208" y="0"/>
                  </a:moveTo>
                  <a:lnTo>
                    <a:pt x="0" y="98755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3" name="任意多边形: 形状 522">
              <a:extLst>
                <a:ext uri="{FF2B5EF4-FFF2-40B4-BE49-F238E27FC236}">
                  <a16:creationId xmlns:a16="http://schemas.microsoft.com/office/drawing/2014/main" id="{3BED0E31-90B6-AA16-996D-7F7C4DF74A8A}"/>
                </a:ext>
              </a:extLst>
            </p:cNvPr>
            <p:cNvSpPr/>
            <p:nvPr/>
          </p:nvSpPr>
          <p:spPr>
            <a:xfrm>
              <a:off x="2204230" y="4998820"/>
              <a:ext cx="46668" cy="33233"/>
            </a:xfrm>
            <a:custGeom>
              <a:avLst/>
              <a:gdLst>
                <a:gd name="connsiteX0" fmla="*/ 90526 w 90525"/>
                <a:gd name="connsiteY0" fmla="*/ 64465 h 64465"/>
                <a:gd name="connsiteX1" fmla="*/ 0 w 90525"/>
                <a:gd name="connsiteY1" fmla="*/ 0 h 64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0525" h="64465">
                  <a:moveTo>
                    <a:pt x="90526" y="64465"/>
                  </a:moveTo>
                  <a:lnTo>
                    <a:pt x="0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4" name="任意多边形: 形状 523">
              <a:extLst>
                <a:ext uri="{FF2B5EF4-FFF2-40B4-BE49-F238E27FC236}">
                  <a16:creationId xmlns:a16="http://schemas.microsoft.com/office/drawing/2014/main" id="{E22ED5BA-1F6C-3013-28BE-9CDD51A795F6}"/>
                </a:ext>
              </a:extLst>
            </p:cNvPr>
            <p:cNvSpPr/>
            <p:nvPr/>
          </p:nvSpPr>
          <p:spPr>
            <a:xfrm>
              <a:off x="3593320" y="5138118"/>
              <a:ext cx="133995" cy="130459"/>
            </a:xfrm>
            <a:custGeom>
              <a:avLst/>
              <a:gdLst>
                <a:gd name="connsiteX0" fmla="*/ 0 w 259918"/>
                <a:gd name="connsiteY0" fmla="*/ 0 h 253060"/>
                <a:gd name="connsiteX1" fmla="*/ 259919 w 259918"/>
                <a:gd name="connsiteY1" fmla="*/ 0 h 253060"/>
                <a:gd name="connsiteX2" fmla="*/ 259919 w 259918"/>
                <a:gd name="connsiteY2" fmla="*/ 253060 h 253060"/>
                <a:gd name="connsiteX3" fmla="*/ 0 w 259918"/>
                <a:gd name="connsiteY3" fmla="*/ 253060 h 253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9918" h="253060">
                  <a:moveTo>
                    <a:pt x="0" y="0"/>
                  </a:moveTo>
                  <a:lnTo>
                    <a:pt x="259919" y="0"/>
                  </a:lnTo>
                  <a:lnTo>
                    <a:pt x="259919" y="253060"/>
                  </a:lnTo>
                  <a:lnTo>
                    <a:pt x="0" y="253060"/>
                  </a:lnTo>
                  <a:close/>
                </a:path>
              </a:pathLst>
            </a:custGeom>
            <a:solidFill>
              <a:srgbClr val="89C6CC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5" name="任意多边形: 形状 524">
              <a:extLst>
                <a:ext uri="{FF2B5EF4-FFF2-40B4-BE49-F238E27FC236}">
                  <a16:creationId xmlns:a16="http://schemas.microsoft.com/office/drawing/2014/main" id="{5F281D79-8152-D8F5-BB2A-21D0A24AAEB5}"/>
                </a:ext>
              </a:extLst>
            </p:cNvPr>
            <p:cNvSpPr/>
            <p:nvPr/>
          </p:nvSpPr>
          <p:spPr>
            <a:xfrm>
              <a:off x="3593320" y="5138118"/>
              <a:ext cx="75659" cy="99700"/>
            </a:xfrm>
            <a:custGeom>
              <a:avLst/>
              <a:gdLst>
                <a:gd name="connsiteX0" fmla="*/ 0 w 146760"/>
                <a:gd name="connsiteY0" fmla="*/ 193396 h 193395"/>
                <a:gd name="connsiteX1" fmla="*/ 146761 w 146760"/>
                <a:gd name="connsiteY1" fmla="*/ 0 h 193395"/>
                <a:gd name="connsiteX2" fmla="*/ 9601 w 146760"/>
                <a:gd name="connsiteY2" fmla="*/ 0 h 193395"/>
                <a:gd name="connsiteX3" fmla="*/ 0 w 146760"/>
                <a:gd name="connsiteY3" fmla="*/ 12344 h 193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760" h="193395">
                  <a:moveTo>
                    <a:pt x="0" y="193396"/>
                  </a:moveTo>
                  <a:lnTo>
                    <a:pt x="146761" y="0"/>
                  </a:lnTo>
                  <a:lnTo>
                    <a:pt x="9601" y="0"/>
                  </a:lnTo>
                  <a:lnTo>
                    <a:pt x="0" y="12344"/>
                  </a:lnTo>
                  <a:close/>
                </a:path>
              </a:pathLst>
            </a:custGeom>
            <a:solidFill>
              <a:srgbClr val="D0F6FB">
                <a:alpha val="92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6" name="任意多边形: 形状 525">
              <a:extLst>
                <a:ext uri="{FF2B5EF4-FFF2-40B4-BE49-F238E27FC236}">
                  <a16:creationId xmlns:a16="http://schemas.microsoft.com/office/drawing/2014/main" id="{4F7A7054-385C-0FBD-BBDE-587F7B218299}"/>
                </a:ext>
              </a:extLst>
            </p:cNvPr>
            <p:cNvSpPr/>
            <p:nvPr/>
          </p:nvSpPr>
          <p:spPr>
            <a:xfrm>
              <a:off x="3593320" y="5138118"/>
              <a:ext cx="113488" cy="130459"/>
            </a:xfrm>
            <a:custGeom>
              <a:avLst/>
              <a:gdLst>
                <a:gd name="connsiteX0" fmla="*/ 185852 w 220141"/>
                <a:gd name="connsiteY0" fmla="*/ 0 h 253060"/>
                <a:gd name="connsiteX1" fmla="*/ 0 w 220141"/>
                <a:gd name="connsiteY1" fmla="*/ 244831 h 253060"/>
                <a:gd name="connsiteX2" fmla="*/ 0 w 220141"/>
                <a:gd name="connsiteY2" fmla="*/ 253060 h 253060"/>
                <a:gd name="connsiteX3" fmla="*/ 28118 w 220141"/>
                <a:gd name="connsiteY3" fmla="*/ 253060 h 253060"/>
                <a:gd name="connsiteX4" fmla="*/ 220142 w 220141"/>
                <a:gd name="connsiteY4" fmla="*/ 0 h 253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0141" h="253060">
                  <a:moveTo>
                    <a:pt x="185852" y="0"/>
                  </a:moveTo>
                  <a:lnTo>
                    <a:pt x="0" y="244831"/>
                  </a:lnTo>
                  <a:lnTo>
                    <a:pt x="0" y="253060"/>
                  </a:lnTo>
                  <a:lnTo>
                    <a:pt x="28118" y="253060"/>
                  </a:lnTo>
                  <a:lnTo>
                    <a:pt x="220142" y="0"/>
                  </a:lnTo>
                  <a:close/>
                </a:path>
              </a:pathLst>
            </a:custGeom>
            <a:solidFill>
              <a:srgbClr val="D0F6FB">
                <a:alpha val="92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7" name="任意多边形: 形状 526">
              <a:extLst>
                <a:ext uri="{FF2B5EF4-FFF2-40B4-BE49-F238E27FC236}">
                  <a16:creationId xmlns:a16="http://schemas.microsoft.com/office/drawing/2014/main" id="{04CD0B84-4418-8071-F6AC-8729D2601357}"/>
                </a:ext>
              </a:extLst>
            </p:cNvPr>
            <p:cNvSpPr/>
            <p:nvPr/>
          </p:nvSpPr>
          <p:spPr>
            <a:xfrm>
              <a:off x="3593320" y="5138118"/>
              <a:ext cx="133995" cy="130459"/>
            </a:xfrm>
            <a:custGeom>
              <a:avLst/>
              <a:gdLst>
                <a:gd name="connsiteX0" fmla="*/ 0 w 259918"/>
                <a:gd name="connsiteY0" fmla="*/ 0 h 253060"/>
                <a:gd name="connsiteX1" fmla="*/ 259919 w 259918"/>
                <a:gd name="connsiteY1" fmla="*/ 0 h 253060"/>
                <a:gd name="connsiteX2" fmla="*/ 259919 w 259918"/>
                <a:gd name="connsiteY2" fmla="*/ 253060 h 253060"/>
                <a:gd name="connsiteX3" fmla="*/ 0 w 259918"/>
                <a:gd name="connsiteY3" fmla="*/ 253060 h 253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9918" h="253060">
                  <a:moveTo>
                    <a:pt x="0" y="0"/>
                  </a:moveTo>
                  <a:lnTo>
                    <a:pt x="259919" y="0"/>
                  </a:lnTo>
                  <a:lnTo>
                    <a:pt x="259919" y="253060"/>
                  </a:lnTo>
                  <a:lnTo>
                    <a:pt x="0" y="253060"/>
                  </a:lnTo>
                  <a:close/>
                </a:path>
              </a:pathLst>
            </a:custGeom>
            <a:noFill/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8" name="任意多边形: 形状 527">
              <a:extLst>
                <a:ext uri="{FF2B5EF4-FFF2-40B4-BE49-F238E27FC236}">
                  <a16:creationId xmlns:a16="http://schemas.microsoft.com/office/drawing/2014/main" id="{C0C67282-6B3A-1DE3-8CDF-56F3F17684EB}"/>
                </a:ext>
              </a:extLst>
            </p:cNvPr>
            <p:cNvSpPr/>
            <p:nvPr/>
          </p:nvSpPr>
          <p:spPr>
            <a:xfrm>
              <a:off x="2011900" y="4874725"/>
              <a:ext cx="43840" cy="44193"/>
            </a:xfrm>
            <a:custGeom>
              <a:avLst/>
              <a:gdLst>
                <a:gd name="connsiteX0" fmla="*/ 85039 w 85039"/>
                <a:gd name="connsiteY0" fmla="*/ 0 h 85725"/>
                <a:gd name="connsiteX1" fmla="*/ 0 w 85039"/>
                <a:gd name="connsiteY1" fmla="*/ 85725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5039" h="85725">
                  <a:moveTo>
                    <a:pt x="85039" y="0"/>
                  </a:moveTo>
                  <a:lnTo>
                    <a:pt x="0" y="85725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9" name="任意多边形: 形状 528">
              <a:extLst>
                <a:ext uri="{FF2B5EF4-FFF2-40B4-BE49-F238E27FC236}">
                  <a16:creationId xmlns:a16="http://schemas.microsoft.com/office/drawing/2014/main" id="{5E0D819E-CE2C-51F7-E79C-D8C462A5314A}"/>
                </a:ext>
              </a:extLst>
            </p:cNvPr>
            <p:cNvSpPr/>
            <p:nvPr/>
          </p:nvSpPr>
          <p:spPr>
            <a:xfrm>
              <a:off x="2011900" y="4979375"/>
              <a:ext cx="56214" cy="52679"/>
            </a:xfrm>
            <a:custGeom>
              <a:avLst/>
              <a:gdLst>
                <a:gd name="connsiteX0" fmla="*/ 0 w 109042"/>
                <a:gd name="connsiteY0" fmla="*/ 102184 h 102184"/>
                <a:gd name="connsiteX1" fmla="*/ 109042 w 109042"/>
                <a:gd name="connsiteY1" fmla="*/ 0 h 102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9042" h="102184">
                  <a:moveTo>
                    <a:pt x="0" y="102184"/>
                  </a:moveTo>
                  <a:lnTo>
                    <a:pt x="109042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0" name="任意多边形: 形状 529">
              <a:extLst>
                <a:ext uri="{FF2B5EF4-FFF2-40B4-BE49-F238E27FC236}">
                  <a16:creationId xmlns:a16="http://schemas.microsoft.com/office/drawing/2014/main" id="{B9F81DE5-B9A4-A653-F153-AC74E79C13EB}"/>
                </a:ext>
              </a:extLst>
            </p:cNvPr>
            <p:cNvSpPr/>
            <p:nvPr/>
          </p:nvSpPr>
          <p:spPr>
            <a:xfrm>
              <a:off x="1970181" y="4927050"/>
              <a:ext cx="41718" cy="37829"/>
            </a:xfrm>
            <a:custGeom>
              <a:avLst/>
              <a:gdLst>
                <a:gd name="connsiteX0" fmla="*/ 80924 w 80924"/>
                <a:gd name="connsiteY0" fmla="*/ 73381 h 73380"/>
                <a:gd name="connsiteX1" fmla="*/ 0 w 80924"/>
                <a:gd name="connsiteY1" fmla="*/ 0 h 73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0924" h="73380">
                  <a:moveTo>
                    <a:pt x="80924" y="73381"/>
                  </a:moveTo>
                  <a:lnTo>
                    <a:pt x="0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1" name="任意多边形: 形状 530">
              <a:extLst>
                <a:ext uri="{FF2B5EF4-FFF2-40B4-BE49-F238E27FC236}">
                  <a16:creationId xmlns:a16="http://schemas.microsoft.com/office/drawing/2014/main" id="{D325325E-6EA4-C396-8E50-791AF974C7EA}"/>
                </a:ext>
              </a:extLst>
            </p:cNvPr>
            <p:cNvSpPr/>
            <p:nvPr/>
          </p:nvSpPr>
          <p:spPr>
            <a:xfrm>
              <a:off x="1848914" y="5095692"/>
              <a:ext cx="37829" cy="44193"/>
            </a:xfrm>
            <a:custGeom>
              <a:avLst/>
              <a:gdLst>
                <a:gd name="connsiteX0" fmla="*/ 0 w 73380"/>
                <a:gd name="connsiteY0" fmla="*/ 85725 h 85725"/>
                <a:gd name="connsiteX1" fmla="*/ 73381 w 73380"/>
                <a:gd name="connsiteY1" fmla="*/ 0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380" h="85725">
                  <a:moveTo>
                    <a:pt x="0" y="85725"/>
                  </a:moveTo>
                  <a:lnTo>
                    <a:pt x="73381" y="0"/>
                  </a:lnTo>
                </a:path>
              </a:pathLst>
            </a:custGeom>
            <a:ln w="41148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2" name="任意多边形: 形状 531">
              <a:extLst>
                <a:ext uri="{FF2B5EF4-FFF2-40B4-BE49-F238E27FC236}">
                  <a16:creationId xmlns:a16="http://schemas.microsoft.com/office/drawing/2014/main" id="{951B30E1-042E-EAFF-4596-02E8758DC192}"/>
                </a:ext>
              </a:extLst>
            </p:cNvPr>
            <p:cNvSpPr/>
            <p:nvPr/>
          </p:nvSpPr>
          <p:spPr>
            <a:xfrm>
              <a:off x="1811792" y="5042660"/>
              <a:ext cx="35355" cy="30052"/>
            </a:xfrm>
            <a:custGeom>
              <a:avLst/>
              <a:gdLst>
                <a:gd name="connsiteX0" fmla="*/ 68580 w 68580"/>
                <a:gd name="connsiteY0" fmla="*/ 58293 h 58293"/>
                <a:gd name="connsiteX1" fmla="*/ 0 w 68580"/>
                <a:gd name="connsiteY1" fmla="*/ 0 h 58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80" h="58293">
                  <a:moveTo>
                    <a:pt x="68580" y="58293"/>
                  </a:moveTo>
                  <a:lnTo>
                    <a:pt x="0" y="0"/>
                  </a:lnTo>
                </a:path>
              </a:pathLst>
            </a:custGeom>
            <a:ln w="25400" cap="rnd">
              <a:solidFill>
                <a:srgbClr val="1C1A3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11" name="任意多边形: 形状 510">
            <a:extLst>
              <a:ext uri="{FF2B5EF4-FFF2-40B4-BE49-F238E27FC236}">
                <a16:creationId xmlns:a16="http://schemas.microsoft.com/office/drawing/2014/main" id="{1C41F81A-6715-E161-44FF-06D01DA59152}"/>
              </a:ext>
            </a:extLst>
          </p:cNvPr>
          <p:cNvSpPr/>
          <p:nvPr/>
        </p:nvSpPr>
        <p:spPr>
          <a:xfrm>
            <a:off x="0" y="4569230"/>
            <a:ext cx="12192000" cy="2288771"/>
          </a:xfrm>
          <a:custGeom>
            <a:avLst/>
            <a:gdLst>
              <a:gd name="connsiteX0" fmla="*/ 6995886 w 12192000"/>
              <a:gd name="connsiteY0" fmla="*/ 70 h 2288771"/>
              <a:gd name="connsiteX1" fmla="*/ 12095134 w 12192000"/>
              <a:gd name="connsiteY1" fmla="*/ 438617 h 2288771"/>
              <a:gd name="connsiteX2" fmla="*/ 12192000 w 12192000"/>
              <a:gd name="connsiteY2" fmla="*/ 469223 h 2288771"/>
              <a:gd name="connsiteX3" fmla="*/ 12192000 w 12192000"/>
              <a:gd name="connsiteY3" fmla="*/ 2288771 h 2288771"/>
              <a:gd name="connsiteX4" fmla="*/ 0 w 12192000"/>
              <a:gd name="connsiteY4" fmla="*/ 2288771 h 2288771"/>
              <a:gd name="connsiteX5" fmla="*/ 0 w 12192000"/>
              <a:gd name="connsiteY5" fmla="*/ 203872 h 2288771"/>
              <a:gd name="connsiteX6" fmla="*/ 240230 w 12192000"/>
              <a:gd name="connsiteY6" fmla="*/ 279966 h 2288771"/>
              <a:gd name="connsiteX7" fmla="*/ 2162629 w 12192000"/>
              <a:gd name="connsiteY7" fmla="*/ 551613 h 2288771"/>
              <a:gd name="connsiteX8" fmla="*/ 6995886 w 12192000"/>
              <a:gd name="connsiteY8" fmla="*/ 70 h 2288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2288771">
                <a:moveTo>
                  <a:pt x="6995886" y="70"/>
                </a:moveTo>
                <a:cubicBezTo>
                  <a:pt x="8507186" y="6420"/>
                  <a:pt x="10903782" y="107227"/>
                  <a:pt x="12095134" y="438617"/>
                </a:cubicBezTo>
                <a:lnTo>
                  <a:pt x="12192000" y="469223"/>
                </a:lnTo>
                <a:lnTo>
                  <a:pt x="12192000" y="2288771"/>
                </a:lnTo>
                <a:lnTo>
                  <a:pt x="0" y="2288771"/>
                </a:lnTo>
                <a:lnTo>
                  <a:pt x="0" y="203872"/>
                </a:lnTo>
                <a:lnTo>
                  <a:pt x="240230" y="279966"/>
                </a:lnTo>
                <a:cubicBezTo>
                  <a:pt x="766102" y="435008"/>
                  <a:pt x="1365856" y="548590"/>
                  <a:pt x="2162629" y="551613"/>
                </a:cubicBezTo>
                <a:cubicBezTo>
                  <a:pt x="3437467" y="556451"/>
                  <a:pt x="5268687" y="-7187"/>
                  <a:pt x="6995886" y="70"/>
                </a:cubicBezTo>
                <a:close/>
              </a:path>
            </a:pathLst>
          </a:custGeom>
          <a:solidFill>
            <a:srgbClr val="05755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13" name="任意多边形: 形状 512">
            <a:extLst>
              <a:ext uri="{FF2B5EF4-FFF2-40B4-BE49-F238E27FC236}">
                <a16:creationId xmlns:a16="http://schemas.microsoft.com/office/drawing/2014/main" id="{564BCABB-8112-4ADA-9BBC-8A8A926138E9}"/>
              </a:ext>
            </a:extLst>
          </p:cNvPr>
          <p:cNvSpPr/>
          <p:nvPr/>
        </p:nvSpPr>
        <p:spPr>
          <a:xfrm>
            <a:off x="0" y="5153784"/>
            <a:ext cx="12192000" cy="1704216"/>
          </a:xfrm>
          <a:custGeom>
            <a:avLst/>
            <a:gdLst>
              <a:gd name="connsiteX0" fmla="*/ 5617029 w 12192000"/>
              <a:gd name="connsiteY0" fmla="*/ 14 h 1704216"/>
              <a:gd name="connsiteX1" fmla="*/ 10406743 w 12192000"/>
              <a:gd name="connsiteY1" fmla="*/ 653157 h 1704216"/>
              <a:gd name="connsiteX2" fmla="*/ 11837406 w 12192000"/>
              <a:gd name="connsiteY2" fmla="*/ 410780 h 1704216"/>
              <a:gd name="connsiteX3" fmla="*/ 12192000 w 12192000"/>
              <a:gd name="connsiteY3" fmla="*/ 297394 h 1704216"/>
              <a:gd name="connsiteX4" fmla="*/ 12192000 w 12192000"/>
              <a:gd name="connsiteY4" fmla="*/ 1704216 h 1704216"/>
              <a:gd name="connsiteX5" fmla="*/ 0 w 12192000"/>
              <a:gd name="connsiteY5" fmla="*/ 1704216 h 1704216"/>
              <a:gd name="connsiteX6" fmla="*/ 0 w 12192000"/>
              <a:gd name="connsiteY6" fmla="*/ 506701 h 1704216"/>
              <a:gd name="connsiteX7" fmla="*/ 780370 w 12192000"/>
              <a:gd name="connsiteY7" fmla="*/ 403296 h 1704216"/>
              <a:gd name="connsiteX8" fmla="*/ 5617029 w 12192000"/>
              <a:gd name="connsiteY8" fmla="*/ 14 h 1704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1704216">
                <a:moveTo>
                  <a:pt x="5617029" y="14"/>
                </a:moveTo>
                <a:cubicBezTo>
                  <a:pt x="7513562" y="2433"/>
                  <a:pt x="9027886" y="725728"/>
                  <a:pt x="10406743" y="653157"/>
                </a:cubicBezTo>
                <a:cubicBezTo>
                  <a:pt x="10923814" y="625943"/>
                  <a:pt x="11394962" y="537497"/>
                  <a:pt x="11837406" y="410780"/>
                </a:cubicBezTo>
                <a:lnTo>
                  <a:pt x="12192000" y="297394"/>
                </a:lnTo>
                <a:lnTo>
                  <a:pt x="12192000" y="1704216"/>
                </a:lnTo>
                <a:lnTo>
                  <a:pt x="0" y="1704216"/>
                </a:lnTo>
                <a:lnTo>
                  <a:pt x="0" y="506701"/>
                </a:lnTo>
                <a:lnTo>
                  <a:pt x="780370" y="403296"/>
                </a:lnTo>
                <a:cubicBezTo>
                  <a:pt x="2519136" y="178041"/>
                  <a:pt x="4194630" y="-1800"/>
                  <a:pt x="5617029" y="14"/>
                </a:cubicBezTo>
                <a:close/>
              </a:path>
            </a:pathLst>
          </a:custGeom>
          <a:solidFill>
            <a:srgbClr val="58BC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06" name="组合 405">
            <a:extLst>
              <a:ext uri="{FF2B5EF4-FFF2-40B4-BE49-F238E27FC236}">
                <a16:creationId xmlns:a16="http://schemas.microsoft.com/office/drawing/2014/main" id="{3A23C89C-6EF3-7B4F-E42B-ABEC3A72D82A}"/>
              </a:ext>
            </a:extLst>
          </p:cNvPr>
          <p:cNvGrpSpPr/>
          <p:nvPr/>
        </p:nvGrpSpPr>
        <p:grpSpPr>
          <a:xfrm>
            <a:off x="9598963" y="2946399"/>
            <a:ext cx="1840453" cy="2959665"/>
            <a:chOff x="647700" y="438108"/>
            <a:chExt cx="3803618" cy="6116665"/>
          </a:xfrm>
        </p:grpSpPr>
        <p:grpSp>
          <p:nvGrpSpPr>
            <p:cNvPr id="407" name="图形 2">
              <a:extLst>
                <a:ext uri="{FF2B5EF4-FFF2-40B4-BE49-F238E27FC236}">
                  <a16:creationId xmlns:a16="http://schemas.microsoft.com/office/drawing/2014/main" id="{7B29FDB9-A762-4278-15D5-0154F11EA608}"/>
                </a:ext>
              </a:extLst>
            </p:cNvPr>
            <p:cNvGrpSpPr/>
            <p:nvPr/>
          </p:nvGrpSpPr>
          <p:grpSpPr>
            <a:xfrm>
              <a:off x="647700" y="2830278"/>
              <a:ext cx="1441652" cy="3724495"/>
              <a:chOff x="0" y="2392128"/>
              <a:chExt cx="1441652" cy="3724495"/>
            </a:xfrm>
          </p:grpSpPr>
          <p:sp>
            <p:nvSpPr>
              <p:cNvPr id="451" name="任意多边形: 形状 450">
                <a:extLst>
                  <a:ext uri="{FF2B5EF4-FFF2-40B4-BE49-F238E27FC236}">
                    <a16:creationId xmlns:a16="http://schemas.microsoft.com/office/drawing/2014/main" id="{D1D68381-22EB-F976-968A-865AA3AB6CCB}"/>
                  </a:ext>
                </a:extLst>
              </p:cNvPr>
              <p:cNvSpPr/>
              <p:nvPr/>
            </p:nvSpPr>
            <p:spPr>
              <a:xfrm>
                <a:off x="590835" y="3520249"/>
                <a:ext cx="200691" cy="102012"/>
              </a:xfrm>
              <a:custGeom>
                <a:avLst/>
                <a:gdLst>
                  <a:gd name="connsiteX0" fmla="*/ 14002 w 200691"/>
                  <a:gd name="connsiteY0" fmla="*/ 9525 h 102012"/>
                  <a:gd name="connsiteX1" fmla="*/ 0 w 200691"/>
                  <a:gd name="connsiteY1" fmla="*/ 102013 h 102012"/>
                  <a:gd name="connsiteX2" fmla="*/ 200692 w 200691"/>
                  <a:gd name="connsiteY2" fmla="*/ 101156 h 102012"/>
                  <a:gd name="connsiteX3" fmla="*/ 190214 w 200691"/>
                  <a:gd name="connsiteY3" fmla="*/ 0 h 102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0691" h="102012">
                    <a:moveTo>
                      <a:pt x="14002" y="9525"/>
                    </a:moveTo>
                    <a:lnTo>
                      <a:pt x="0" y="102013"/>
                    </a:lnTo>
                    <a:lnTo>
                      <a:pt x="200692" y="101156"/>
                    </a:lnTo>
                    <a:lnTo>
                      <a:pt x="190214" y="0"/>
                    </a:lnTo>
                    <a:close/>
                  </a:path>
                </a:pathLst>
              </a:custGeom>
              <a:solidFill>
                <a:srgbClr val="FAEFD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2" name="任意多边形: 形状 451">
                <a:extLst>
                  <a:ext uri="{FF2B5EF4-FFF2-40B4-BE49-F238E27FC236}">
                    <a16:creationId xmlns:a16="http://schemas.microsoft.com/office/drawing/2014/main" id="{FAF83B63-D563-6C1F-E674-CB1C9ECDB799}"/>
                  </a:ext>
                </a:extLst>
              </p:cNvPr>
              <p:cNvSpPr/>
              <p:nvPr/>
            </p:nvSpPr>
            <p:spPr>
              <a:xfrm>
                <a:off x="503903" y="5964078"/>
                <a:ext cx="304501" cy="152545"/>
              </a:xfrm>
              <a:custGeom>
                <a:avLst/>
                <a:gdLst>
                  <a:gd name="connsiteX0" fmla="*/ 1302 w 304501"/>
                  <a:gd name="connsiteY0" fmla="*/ 0 h 152545"/>
                  <a:gd name="connsiteX1" fmla="*/ 105696 w 304501"/>
                  <a:gd name="connsiteY1" fmla="*/ 123063 h 152545"/>
                  <a:gd name="connsiteX2" fmla="*/ 302483 w 304501"/>
                  <a:gd name="connsiteY2" fmla="*/ 130969 h 152545"/>
                  <a:gd name="connsiteX3" fmla="*/ 233141 w 304501"/>
                  <a:gd name="connsiteY3" fmla="*/ 952 h 152545"/>
                  <a:gd name="connsiteX4" fmla="*/ 1302 w 304501"/>
                  <a:gd name="connsiteY4" fmla="*/ 0 h 152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501" h="152545">
                    <a:moveTo>
                      <a:pt x="1302" y="0"/>
                    </a:moveTo>
                    <a:cubicBezTo>
                      <a:pt x="1302" y="0"/>
                      <a:pt x="-19558" y="96298"/>
                      <a:pt x="105696" y="123063"/>
                    </a:cubicBezTo>
                    <a:cubicBezTo>
                      <a:pt x="278003" y="159925"/>
                      <a:pt x="286386" y="161830"/>
                      <a:pt x="302483" y="130969"/>
                    </a:cubicBezTo>
                    <a:cubicBezTo>
                      <a:pt x="318580" y="100107"/>
                      <a:pt x="233141" y="952"/>
                      <a:pt x="233141" y="952"/>
                    </a:cubicBezTo>
                    <a:lnTo>
                      <a:pt x="1302" y="0"/>
                    </a:lnTo>
                    <a:close/>
                  </a:path>
                </a:pathLst>
              </a:custGeom>
              <a:solidFill>
                <a:srgbClr val="987E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3" name="任意多边形: 形状 452">
                <a:extLst>
                  <a:ext uri="{FF2B5EF4-FFF2-40B4-BE49-F238E27FC236}">
                    <a16:creationId xmlns:a16="http://schemas.microsoft.com/office/drawing/2014/main" id="{C263D310-99BC-CD13-C010-2470B950D778}"/>
                  </a:ext>
                </a:extLst>
              </p:cNvPr>
              <p:cNvSpPr/>
              <p:nvPr/>
            </p:nvSpPr>
            <p:spPr>
              <a:xfrm>
                <a:off x="832974" y="5972461"/>
                <a:ext cx="337173" cy="141902"/>
              </a:xfrm>
              <a:custGeom>
                <a:avLst/>
                <a:gdLst>
                  <a:gd name="connsiteX0" fmla="*/ 22466 w 337173"/>
                  <a:gd name="connsiteY0" fmla="*/ 0 h 141902"/>
                  <a:gd name="connsiteX1" fmla="*/ 161341 w 337173"/>
                  <a:gd name="connsiteY1" fmla="*/ 141160 h 141902"/>
                  <a:gd name="connsiteX2" fmla="*/ 324313 w 337173"/>
                  <a:gd name="connsiteY2" fmla="*/ 76676 h 141902"/>
                  <a:gd name="connsiteX3" fmla="*/ 192583 w 337173"/>
                  <a:gd name="connsiteY3" fmla="*/ 7239 h 141902"/>
                  <a:gd name="connsiteX4" fmla="*/ 22466 w 337173"/>
                  <a:gd name="connsiteY4" fmla="*/ 0 h 141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7173" h="141902">
                    <a:moveTo>
                      <a:pt x="22466" y="0"/>
                    </a:moveTo>
                    <a:cubicBezTo>
                      <a:pt x="22466" y="0"/>
                      <a:pt x="-82499" y="132302"/>
                      <a:pt x="161341" y="141160"/>
                    </a:cubicBezTo>
                    <a:cubicBezTo>
                      <a:pt x="405181" y="150019"/>
                      <a:pt x="324313" y="76676"/>
                      <a:pt x="324313" y="76676"/>
                    </a:cubicBezTo>
                    <a:lnTo>
                      <a:pt x="192583" y="7239"/>
                    </a:lnTo>
                    <a:lnTo>
                      <a:pt x="22466" y="0"/>
                    </a:lnTo>
                    <a:close/>
                  </a:path>
                </a:pathLst>
              </a:custGeom>
              <a:solidFill>
                <a:srgbClr val="987E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4" name="任意多边形: 形状 453">
                <a:extLst>
                  <a:ext uri="{FF2B5EF4-FFF2-40B4-BE49-F238E27FC236}">
                    <a16:creationId xmlns:a16="http://schemas.microsoft.com/office/drawing/2014/main" id="{16732C03-E844-0181-D01F-3542B9F6CB43}"/>
                  </a:ext>
                </a:extLst>
              </p:cNvPr>
              <p:cNvSpPr/>
              <p:nvPr/>
            </p:nvSpPr>
            <p:spPr>
              <a:xfrm>
                <a:off x="369093" y="4715636"/>
                <a:ext cx="749808" cy="1270063"/>
              </a:xfrm>
              <a:custGeom>
                <a:avLst/>
                <a:gdLst>
                  <a:gd name="connsiteX0" fmla="*/ 0 w 749808"/>
                  <a:gd name="connsiteY0" fmla="*/ 7049 h 1270063"/>
                  <a:gd name="connsiteX1" fmla="*/ 102775 w 749808"/>
                  <a:gd name="connsiteY1" fmla="*/ 1250157 h 1270063"/>
                  <a:gd name="connsiteX2" fmla="*/ 388525 w 749808"/>
                  <a:gd name="connsiteY2" fmla="*/ 1259777 h 1270063"/>
                  <a:gd name="connsiteX3" fmla="*/ 374428 w 749808"/>
                  <a:gd name="connsiteY3" fmla="*/ 189643 h 1270063"/>
                  <a:gd name="connsiteX4" fmla="*/ 455105 w 749808"/>
                  <a:gd name="connsiteY4" fmla="*/ 1264253 h 1270063"/>
                  <a:gd name="connsiteX5" fmla="*/ 683800 w 749808"/>
                  <a:gd name="connsiteY5" fmla="*/ 1270064 h 1270063"/>
                  <a:gd name="connsiteX6" fmla="*/ 749808 w 749808"/>
                  <a:gd name="connsiteY6" fmla="*/ 0 h 1270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49808" h="1270063">
                    <a:moveTo>
                      <a:pt x="0" y="7049"/>
                    </a:moveTo>
                    <a:lnTo>
                      <a:pt x="102775" y="1250157"/>
                    </a:lnTo>
                    <a:lnTo>
                      <a:pt x="388525" y="1259777"/>
                    </a:lnTo>
                    <a:lnTo>
                      <a:pt x="374428" y="189643"/>
                    </a:lnTo>
                    <a:lnTo>
                      <a:pt x="455105" y="1264253"/>
                    </a:lnTo>
                    <a:lnTo>
                      <a:pt x="683800" y="1270064"/>
                    </a:lnTo>
                    <a:lnTo>
                      <a:pt x="749808" y="0"/>
                    </a:lnTo>
                    <a:close/>
                  </a:path>
                </a:pathLst>
              </a:custGeom>
              <a:solidFill>
                <a:srgbClr val="615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5" name="任意多边形: 形状 454">
                <a:extLst>
                  <a:ext uri="{FF2B5EF4-FFF2-40B4-BE49-F238E27FC236}">
                    <a16:creationId xmlns:a16="http://schemas.microsoft.com/office/drawing/2014/main" id="{3AB8ADE1-23D5-0DDE-61AF-3E2B301F8FE9}"/>
                  </a:ext>
                </a:extLst>
              </p:cNvPr>
              <p:cNvSpPr/>
              <p:nvPr/>
            </p:nvSpPr>
            <p:spPr>
              <a:xfrm>
                <a:off x="812527" y="3543109"/>
                <a:ext cx="629125" cy="825436"/>
              </a:xfrm>
              <a:custGeom>
                <a:avLst/>
                <a:gdLst>
                  <a:gd name="connsiteX0" fmla="*/ 22244 w 629125"/>
                  <a:gd name="connsiteY0" fmla="*/ 0 h 825436"/>
                  <a:gd name="connsiteX1" fmla="*/ 604888 w 629125"/>
                  <a:gd name="connsiteY1" fmla="*/ 707326 h 825436"/>
                  <a:gd name="connsiteX2" fmla="*/ 420389 w 629125"/>
                  <a:gd name="connsiteY2" fmla="*/ 825437 h 825436"/>
                  <a:gd name="connsiteX3" fmla="*/ 319995 w 629125"/>
                  <a:gd name="connsiteY3" fmla="*/ 661225 h 825436"/>
                  <a:gd name="connsiteX4" fmla="*/ 389909 w 629125"/>
                  <a:gd name="connsiteY4" fmla="*/ 591122 h 825436"/>
                  <a:gd name="connsiteX5" fmla="*/ 302088 w 629125"/>
                  <a:gd name="connsiteY5" fmla="*/ 572548 h 825436"/>
                  <a:gd name="connsiteX6" fmla="*/ 22244 w 629125"/>
                  <a:gd name="connsiteY6" fmla="*/ 0 h 825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29125" h="825436">
                    <a:moveTo>
                      <a:pt x="22244" y="0"/>
                    </a:moveTo>
                    <a:cubicBezTo>
                      <a:pt x="22244" y="0"/>
                      <a:pt x="771766" y="591217"/>
                      <a:pt x="604888" y="707326"/>
                    </a:cubicBezTo>
                    <a:cubicBezTo>
                      <a:pt x="438010" y="823436"/>
                      <a:pt x="420389" y="825437"/>
                      <a:pt x="420389" y="825437"/>
                    </a:cubicBezTo>
                    <a:lnTo>
                      <a:pt x="319995" y="661225"/>
                    </a:lnTo>
                    <a:lnTo>
                      <a:pt x="389909" y="591122"/>
                    </a:lnTo>
                    <a:lnTo>
                      <a:pt x="302088" y="572548"/>
                    </a:lnTo>
                    <a:cubicBezTo>
                      <a:pt x="302088" y="572452"/>
                      <a:pt x="-97009" y="354711"/>
                      <a:pt x="22244" y="0"/>
                    </a:cubicBezTo>
                    <a:close/>
                  </a:path>
                </a:pathLst>
              </a:custGeom>
              <a:solidFill>
                <a:srgbClr val="987E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6" name="任意多边形: 形状 455">
                <a:extLst>
                  <a:ext uri="{FF2B5EF4-FFF2-40B4-BE49-F238E27FC236}">
                    <a16:creationId xmlns:a16="http://schemas.microsoft.com/office/drawing/2014/main" id="{5634A879-B162-8B34-B7F6-FEE550E8287B}"/>
                  </a:ext>
                </a:extLst>
              </p:cNvPr>
              <p:cNvSpPr/>
              <p:nvPr/>
            </p:nvSpPr>
            <p:spPr>
              <a:xfrm>
                <a:off x="198692" y="2720036"/>
                <a:ext cx="919505" cy="834200"/>
              </a:xfrm>
              <a:custGeom>
                <a:avLst/>
                <a:gdLst>
                  <a:gd name="connsiteX0" fmla="*/ 19240 w 919505"/>
                  <a:gd name="connsiteY0" fmla="*/ 153560 h 834200"/>
                  <a:gd name="connsiteX1" fmla="*/ 417290 w 919505"/>
                  <a:gd name="connsiteY1" fmla="*/ 829454 h 834200"/>
                  <a:gd name="connsiteX2" fmla="*/ 908303 w 919505"/>
                  <a:gd name="connsiteY2" fmla="*/ 167086 h 834200"/>
                  <a:gd name="connsiteX3" fmla="*/ 19240 w 919505"/>
                  <a:gd name="connsiteY3" fmla="*/ 153560 h 834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19505" h="834200">
                    <a:moveTo>
                      <a:pt x="19240" y="153560"/>
                    </a:moveTo>
                    <a:cubicBezTo>
                      <a:pt x="19240" y="153560"/>
                      <a:pt x="-132684" y="763637"/>
                      <a:pt x="417290" y="829454"/>
                    </a:cubicBezTo>
                    <a:cubicBezTo>
                      <a:pt x="967263" y="895272"/>
                      <a:pt x="932592" y="256335"/>
                      <a:pt x="908303" y="167086"/>
                    </a:cubicBezTo>
                    <a:cubicBezTo>
                      <a:pt x="884015" y="77742"/>
                      <a:pt x="306133" y="-152002"/>
                      <a:pt x="19240" y="153560"/>
                    </a:cubicBezTo>
                    <a:close/>
                  </a:path>
                </a:pathLst>
              </a:custGeom>
              <a:solidFill>
                <a:srgbClr val="FAEFD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7" name="任意多边形: 形状 456">
                <a:extLst>
                  <a:ext uri="{FF2B5EF4-FFF2-40B4-BE49-F238E27FC236}">
                    <a16:creationId xmlns:a16="http://schemas.microsoft.com/office/drawing/2014/main" id="{D45B2B8A-C8CF-1FC8-9E06-43501024D357}"/>
                  </a:ext>
                </a:extLst>
              </p:cNvPr>
              <p:cNvSpPr/>
              <p:nvPr/>
            </p:nvSpPr>
            <p:spPr>
              <a:xfrm>
                <a:off x="129386" y="2392128"/>
                <a:ext cx="1016093" cy="889233"/>
              </a:xfrm>
              <a:custGeom>
                <a:avLst/>
                <a:gdLst>
                  <a:gd name="connsiteX0" fmla="*/ 222181 w 1016093"/>
                  <a:gd name="connsiteY0" fmla="*/ 426509 h 889233"/>
                  <a:gd name="connsiteX1" fmla="*/ 539269 w 1016093"/>
                  <a:gd name="connsiteY1" fmla="*/ 468134 h 889233"/>
                  <a:gd name="connsiteX2" fmla="*/ 478690 w 1016093"/>
                  <a:gd name="connsiteY2" fmla="*/ 397553 h 889233"/>
                  <a:gd name="connsiteX3" fmla="*/ 700146 w 1016093"/>
                  <a:gd name="connsiteY3" fmla="*/ 516139 h 889233"/>
                  <a:gd name="connsiteX4" fmla="*/ 653759 w 1016093"/>
                  <a:gd name="connsiteY4" fmla="*/ 446226 h 889233"/>
                  <a:gd name="connsiteX5" fmla="*/ 853689 w 1016093"/>
                  <a:gd name="connsiteY5" fmla="*/ 570622 h 889233"/>
                  <a:gd name="connsiteX6" fmla="*/ 842640 w 1016093"/>
                  <a:gd name="connsiteY6" fmla="*/ 502328 h 889233"/>
                  <a:gd name="connsiteX7" fmla="*/ 977609 w 1016093"/>
                  <a:gd name="connsiteY7" fmla="*/ 650918 h 889233"/>
                  <a:gd name="connsiteX8" fmla="*/ 969608 w 1016093"/>
                  <a:gd name="connsiteY8" fmla="*/ 826845 h 889233"/>
                  <a:gd name="connsiteX9" fmla="*/ 854165 w 1016093"/>
                  <a:gd name="connsiteY9" fmla="*/ 95992 h 889233"/>
                  <a:gd name="connsiteX10" fmla="*/ 79402 w 1016093"/>
                  <a:gd name="connsiteY10" fmla="*/ 267156 h 889233"/>
                  <a:gd name="connsiteX11" fmla="*/ 108929 w 1016093"/>
                  <a:gd name="connsiteY11" fmla="*/ 889234 h 889233"/>
                  <a:gd name="connsiteX12" fmla="*/ 222181 w 1016093"/>
                  <a:gd name="connsiteY12" fmla="*/ 426509 h 889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16093" h="889233">
                    <a:moveTo>
                      <a:pt x="222181" y="426509"/>
                    </a:moveTo>
                    <a:cubicBezTo>
                      <a:pt x="222181" y="426509"/>
                      <a:pt x="353531" y="500328"/>
                      <a:pt x="539269" y="468134"/>
                    </a:cubicBezTo>
                    <a:lnTo>
                      <a:pt x="478690" y="397553"/>
                    </a:lnTo>
                    <a:cubicBezTo>
                      <a:pt x="478690" y="397553"/>
                      <a:pt x="578893" y="530999"/>
                      <a:pt x="700146" y="516139"/>
                    </a:cubicBezTo>
                    <a:lnTo>
                      <a:pt x="653759" y="446226"/>
                    </a:lnTo>
                    <a:lnTo>
                      <a:pt x="853689" y="570622"/>
                    </a:lnTo>
                    <a:lnTo>
                      <a:pt x="842640" y="502328"/>
                    </a:lnTo>
                    <a:lnTo>
                      <a:pt x="977609" y="650918"/>
                    </a:lnTo>
                    <a:lnTo>
                      <a:pt x="969608" y="826845"/>
                    </a:lnTo>
                    <a:cubicBezTo>
                      <a:pt x="969608" y="826845"/>
                      <a:pt x="1130295" y="257821"/>
                      <a:pt x="854165" y="95992"/>
                    </a:cubicBezTo>
                    <a:cubicBezTo>
                      <a:pt x="578035" y="-65838"/>
                      <a:pt x="302668" y="-32215"/>
                      <a:pt x="79402" y="267156"/>
                    </a:cubicBezTo>
                    <a:cubicBezTo>
                      <a:pt x="-115099" y="528141"/>
                      <a:pt x="108929" y="889234"/>
                      <a:pt x="108929" y="889234"/>
                    </a:cubicBezTo>
                    <a:lnTo>
                      <a:pt x="222181" y="426509"/>
                    </a:lnTo>
                    <a:close/>
                  </a:path>
                </a:pathLst>
              </a:custGeom>
              <a:solidFill>
                <a:srgbClr val="5C320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8" name="任意多边形: 形状 457">
                <a:extLst>
                  <a:ext uri="{FF2B5EF4-FFF2-40B4-BE49-F238E27FC236}">
                    <a16:creationId xmlns:a16="http://schemas.microsoft.com/office/drawing/2014/main" id="{AB9ED625-FA1E-D74C-DB9F-C06C82637318}"/>
                  </a:ext>
                </a:extLst>
              </p:cNvPr>
              <p:cNvSpPr/>
              <p:nvPr/>
            </p:nvSpPr>
            <p:spPr>
              <a:xfrm>
                <a:off x="391953" y="3014765"/>
                <a:ext cx="183737" cy="54284"/>
              </a:xfrm>
              <a:custGeom>
                <a:avLst/>
                <a:gdLst>
                  <a:gd name="connsiteX0" fmla="*/ 0 w 183737"/>
                  <a:gd name="connsiteY0" fmla="*/ 47141 h 54284"/>
                  <a:gd name="connsiteX1" fmla="*/ 183737 w 183737"/>
                  <a:gd name="connsiteY1" fmla="*/ 54285 h 54284"/>
                  <a:gd name="connsiteX2" fmla="*/ 0 w 183737"/>
                  <a:gd name="connsiteY2" fmla="*/ 47141 h 54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3737" h="54284">
                    <a:moveTo>
                      <a:pt x="0" y="47141"/>
                    </a:moveTo>
                    <a:cubicBezTo>
                      <a:pt x="0" y="47141"/>
                      <a:pt x="61341" y="-63539"/>
                      <a:pt x="183737" y="54285"/>
                    </a:cubicBezTo>
                    <a:cubicBezTo>
                      <a:pt x="183737" y="54285"/>
                      <a:pt x="114395" y="-3437"/>
                      <a:pt x="0" y="47141"/>
                    </a:cubicBezTo>
                    <a:close/>
                  </a:path>
                </a:pathLst>
              </a:custGeom>
              <a:solidFill>
                <a:srgbClr val="5C320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9" name="任意多边形: 形状 458">
                <a:extLst>
                  <a:ext uri="{FF2B5EF4-FFF2-40B4-BE49-F238E27FC236}">
                    <a16:creationId xmlns:a16="http://schemas.microsoft.com/office/drawing/2014/main" id="{7FC28881-3F4C-9F54-F390-D7DEEA7F5EEB}"/>
                  </a:ext>
                </a:extLst>
              </p:cNvPr>
              <p:cNvSpPr/>
              <p:nvPr/>
            </p:nvSpPr>
            <p:spPr>
              <a:xfrm>
                <a:off x="780764" y="2982380"/>
                <a:ext cx="183737" cy="54284"/>
              </a:xfrm>
              <a:custGeom>
                <a:avLst/>
                <a:gdLst>
                  <a:gd name="connsiteX0" fmla="*/ 0 w 183737"/>
                  <a:gd name="connsiteY0" fmla="*/ 47141 h 54284"/>
                  <a:gd name="connsiteX1" fmla="*/ 183737 w 183737"/>
                  <a:gd name="connsiteY1" fmla="*/ 54285 h 54284"/>
                  <a:gd name="connsiteX2" fmla="*/ 0 w 183737"/>
                  <a:gd name="connsiteY2" fmla="*/ 47141 h 54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3737" h="54284">
                    <a:moveTo>
                      <a:pt x="0" y="47141"/>
                    </a:moveTo>
                    <a:cubicBezTo>
                      <a:pt x="0" y="47141"/>
                      <a:pt x="61341" y="-63539"/>
                      <a:pt x="183737" y="54285"/>
                    </a:cubicBezTo>
                    <a:cubicBezTo>
                      <a:pt x="183737" y="54189"/>
                      <a:pt x="114490" y="-3532"/>
                      <a:pt x="0" y="47141"/>
                    </a:cubicBezTo>
                    <a:close/>
                  </a:path>
                </a:pathLst>
              </a:custGeom>
              <a:solidFill>
                <a:srgbClr val="5C320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0" name="任意多边形: 形状 459">
                <a:extLst>
                  <a:ext uri="{FF2B5EF4-FFF2-40B4-BE49-F238E27FC236}">
                    <a16:creationId xmlns:a16="http://schemas.microsoft.com/office/drawing/2014/main" id="{BC502F5B-B112-6BE1-296A-F7C342E167FF}"/>
                  </a:ext>
                </a:extLst>
              </p:cNvPr>
              <p:cNvSpPr/>
              <p:nvPr/>
            </p:nvSpPr>
            <p:spPr>
              <a:xfrm>
                <a:off x="457995" y="3082133"/>
                <a:ext cx="116518" cy="116518"/>
              </a:xfrm>
              <a:custGeom>
                <a:avLst/>
                <a:gdLst>
                  <a:gd name="connsiteX0" fmla="*/ 115314 w 116518"/>
                  <a:gd name="connsiteY0" fmla="*/ 46544 h 116518"/>
                  <a:gd name="connsiteX1" fmla="*/ 69975 w 116518"/>
                  <a:gd name="connsiteY1" fmla="*/ 115314 h 116518"/>
                  <a:gd name="connsiteX2" fmla="*/ 1205 w 116518"/>
                  <a:gd name="connsiteY2" fmla="*/ 69975 h 116518"/>
                  <a:gd name="connsiteX3" fmla="*/ 46544 w 116518"/>
                  <a:gd name="connsiteY3" fmla="*/ 1205 h 116518"/>
                  <a:gd name="connsiteX4" fmla="*/ 115314 w 116518"/>
                  <a:gd name="connsiteY4" fmla="*/ 46544 h 116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6518" h="116518">
                    <a:moveTo>
                      <a:pt x="115314" y="46544"/>
                    </a:moveTo>
                    <a:cubicBezTo>
                      <a:pt x="121791" y="78071"/>
                      <a:pt x="101503" y="108837"/>
                      <a:pt x="69975" y="115314"/>
                    </a:cubicBezTo>
                    <a:cubicBezTo>
                      <a:pt x="38447" y="121791"/>
                      <a:pt x="7682" y="101503"/>
                      <a:pt x="1205" y="69975"/>
                    </a:cubicBezTo>
                    <a:cubicBezTo>
                      <a:pt x="-5272" y="38447"/>
                      <a:pt x="15016" y="7682"/>
                      <a:pt x="46544" y="1205"/>
                    </a:cubicBezTo>
                    <a:cubicBezTo>
                      <a:pt x="78071" y="-5272"/>
                      <a:pt x="108837" y="15016"/>
                      <a:pt x="115314" y="4654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1" name="任意多边形: 形状 460">
                <a:extLst>
                  <a:ext uri="{FF2B5EF4-FFF2-40B4-BE49-F238E27FC236}">
                    <a16:creationId xmlns:a16="http://schemas.microsoft.com/office/drawing/2014/main" id="{CC8AF8EE-0969-4B24-8BD2-864A71D6B03E}"/>
                  </a:ext>
                </a:extLst>
              </p:cNvPr>
              <p:cNvSpPr/>
              <p:nvPr/>
            </p:nvSpPr>
            <p:spPr>
              <a:xfrm>
                <a:off x="525036" y="3111427"/>
                <a:ext cx="45016" cy="45044"/>
              </a:xfrm>
              <a:custGeom>
                <a:avLst/>
                <a:gdLst>
                  <a:gd name="connsiteX0" fmla="*/ 44559 w 45016"/>
                  <a:gd name="connsiteY0" fmla="*/ 18011 h 45044"/>
                  <a:gd name="connsiteX1" fmla="*/ 27033 w 45016"/>
                  <a:gd name="connsiteY1" fmla="*/ 44586 h 45044"/>
                  <a:gd name="connsiteX2" fmla="*/ 458 w 45016"/>
                  <a:gd name="connsiteY2" fmla="*/ 27060 h 45044"/>
                  <a:gd name="connsiteX3" fmla="*/ 17984 w 45016"/>
                  <a:gd name="connsiteY3" fmla="*/ 486 h 45044"/>
                  <a:gd name="connsiteX4" fmla="*/ 44559 w 45016"/>
                  <a:gd name="connsiteY4" fmla="*/ 18011 h 45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016" h="45044">
                    <a:moveTo>
                      <a:pt x="44559" y="18011"/>
                    </a:moveTo>
                    <a:cubicBezTo>
                      <a:pt x="47035" y="30203"/>
                      <a:pt x="39225" y="42110"/>
                      <a:pt x="27033" y="44586"/>
                    </a:cubicBezTo>
                    <a:cubicBezTo>
                      <a:pt x="14841" y="47063"/>
                      <a:pt x="2935" y="39252"/>
                      <a:pt x="458" y="27060"/>
                    </a:cubicBezTo>
                    <a:cubicBezTo>
                      <a:pt x="-2018" y="14868"/>
                      <a:pt x="5792" y="2962"/>
                      <a:pt x="17984" y="486"/>
                    </a:cubicBezTo>
                    <a:cubicBezTo>
                      <a:pt x="30176" y="-2086"/>
                      <a:pt x="42082" y="5819"/>
                      <a:pt x="44559" y="1801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2" name="任意多边形: 形状 461">
                <a:extLst>
                  <a:ext uri="{FF2B5EF4-FFF2-40B4-BE49-F238E27FC236}">
                    <a16:creationId xmlns:a16="http://schemas.microsoft.com/office/drawing/2014/main" id="{1781E0B9-B439-6951-BD49-5EBB79D4341E}"/>
                  </a:ext>
                </a:extLst>
              </p:cNvPr>
              <p:cNvSpPr/>
              <p:nvPr/>
            </p:nvSpPr>
            <p:spPr>
              <a:xfrm>
                <a:off x="812611" y="3064828"/>
                <a:ext cx="116518" cy="116487"/>
              </a:xfrm>
              <a:custGeom>
                <a:avLst/>
                <a:gdLst>
                  <a:gd name="connsiteX0" fmla="*/ 115314 w 116518"/>
                  <a:gd name="connsiteY0" fmla="*/ 46512 h 116487"/>
                  <a:gd name="connsiteX1" fmla="*/ 69975 w 116518"/>
                  <a:gd name="connsiteY1" fmla="*/ 115283 h 116487"/>
                  <a:gd name="connsiteX2" fmla="*/ 1205 w 116518"/>
                  <a:gd name="connsiteY2" fmla="*/ 69944 h 116487"/>
                  <a:gd name="connsiteX3" fmla="*/ 46544 w 116518"/>
                  <a:gd name="connsiteY3" fmla="*/ 1173 h 116487"/>
                  <a:gd name="connsiteX4" fmla="*/ 115314 w 116518"/>
                  <a:gd name="connsiteY4" fmla="*/ 46512 h 116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6518" h="116487">
                    <a:moveTo>
                      <a:pt x="115314" y="46512"/>
                    </a:moveTo>
                    <a:cubicBezTo>
                      <a:pt x="121791" y="78040"/>
                      <a:pt x="101503" y="108806"/>
                      <a:pt x="69975" y="115283"/>
                    </a:cubicBezTo>
                    <a:cubicBezTo>
                      <a:pt x="38447" y="121760"/>
                      <a:pt x="7682" y="101472"/>
                      <a:pt x="1205" y="69944"/>
                    </a:cubicBezTo>
                    <a:cubicBezTo>
                      <a:pt x="-5272" y="38416"/>
                      <a:pt x="15016" y="7650"/>
                      <a:pt x="46544" y="1173"/>
                    </a:cubicBezTo>
                    <a:cubicBezTo>
                      <a:pt x="78071" y="-5208"/>
                      <a:pt x="108837" y="15080"/>
                      <a:pt x="115314" y="46512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3" name="任意多边形: 形状 462">
                <a:extLst>
                  <a:ext uri="{FF2B5EF4-FFF2-40B4-BE49-F238E27FC236}">
                    <a16:creationId xmlns:a16="http://schemas.microsoft.com/office/drawing/2014/main" id="{2D0F9479-F401-84E7-3E89-8FA560A07B88}"/>
                  </a:ext>
                </a:extLst>
              </p:cNvPr>
              <p:cNvSpPr/>
              <p:nvPr/>
            </p:nvSpPr>
            <p:spPr>
              <a:xfrm>
                <a:off x="879747" y="3094119"/>
                <a:ext cx="45016" cy="45016"/>
              </a:xfrm>
              <a:custGeom>
                <a:avLst/>
                <a:gdLst>
                  <a:gd name="connsiteX0" fmla="*/ 44559 w 45016"/>
                  <a:gd name="connsiteY0" fmla="*/ 17984 h 45016"/>
                  <a:gd name="connsiteX1" fmla="*/ 27033 w 45016"/>
                  <a:gd name="connsiteY1" fmla="*/ 44559 h 45016"/>
                  <a:gd name="connsiteX2" fmla="*/ 458 w 45016"/>
                  <a:gd name="connsiteY2" fmla="*/ 27033 h 45016"/>
                  <a:gd name="connsiteX3" fmla="*/ 17984 w 45016"/>
                  <a:gd name="connsiteY3" fmla="*/ 458 h 45016"/>
                  <a:gd name="connsiteX4" fmla="*/ 44559 w 45016"/>
                  <a:gd name="connsiteY4" fmla="*/ 17984 h 45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016" h="45016">
                    <a:moveTo>
                      <a:pt x="44559" y="17984"/>
                    </a:moveTo>
                    <a:cubicBezTo>
                      <a:pt x="47035" y="30176"/>
                      <a:pt x="39225" y="42082"/>
                      <a:pt x="27033" y="44559"/>
                    </a:cubicBezTo>
                    <a:cubicBezTo>
                      <a:pt x="14841" y="47035"/>
                      <a:pt x="2934" y="39225"/>
                      <a:pt x="458" y="27033"/>
                    </a:cubicBezTo>
                    <a:cubicBezTo>
                      <a:pt x="-2018" y="14841"/>
                      <a:pt x="5792" y="2934"/>
                      <a:pt x="17984" y="458"/>
                    </a:cubicBezTo>
                    <a:cubicBezTo>
                      <a:pt x="30081" y="-2019"/>
                      <a:pt x="41987" y="5792"/>
                      <a:pt x="44559" y="1798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4" name="任意多边形: 形状 463">
                <a:extLst>
                  <a:ext uri="{FF2B5EF4-FFF2-40B4-BE49-F238E27FC236}">
                    <a16:creationId xmlns:a16="http://schemas.microsoft.com/office/drawing/2014/main" id="{FBAF8B3E-D269-188A-8E29-32E49DC9DF95}"/>
                  </a:ext>
                </a:extLst>
              </p:cNvPr>
              <p:cNvSpPr/>
              <p:nvPr/>
            </p:nvSpPr>
            <p:spPr>
              <a:xfrm>
                <a:off x="747919" y="3134772"/>
                <a:ext cx="56181" cy="81457"/>
              </a:xfrm>
              <a:custGeom>
                <a:avLst/>
                <a:gdLst>
                  <a:gd name="connsiteX0" fmla="*/ 174 w 56181"/>
                  <a:gd name="connsiteY0" fmla="*/ 0 h 81457"/>
                  <a:gd name="connsiteX1" fmla="*/ 56181 w 56181"/>
                  <a:gd name="connsiteY1" fmla="*/ 81439 h 81457"/>
                  <a:gd name="connsiteX2" fmla="*/ 174 w 56181"/>
                  <a:gd name="connsiteY2" fmla="*/ 0 h 81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6181" h="81457">
                    <a:moveTo>
                      <a:pt x="174" y="0"/>
                    </a:moveTo>
                    <a:cubicBezTo>
                      <a:pt x="174" y="0"/>
                      <a:pt x="27702" y="77819"/>
                      <a:pt x="56181" y="81439"/>
                    </a:cubicBezTo>
                    <a:cubicBezTo>
                      <a:pt x="56277" y="81534"/>
                      <a:pt x="-3636" y="83534"/>
                      <a:pt x="174" y="0"/>
                    </a:cubicBezTo>
                    <a:close/>
                  </a:path>
                </a:pathLst>
              </a:custGeom>
              <a:solidFill>
                <a:srgbClr val="F8D3A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5" name="任意多边形: 形状 464">
                <a:extLst>
                  <a:ext uri="{FF2B5EF4-FFF2-40B4-BE49-F238E27FC236}">
                    <a16:creationId xmlns:a16="http://schemas.microsoft.com/office/drawing/2014/main" id="{F123EDAB-0FCF-80B6-D435-90F40087C3E3}"/>
                  </a:ext>
                </a:extLst>
              </p:cNvPr>
              <p:cNvSpPr/>
              <p:nvPr/>
            </p:nvSpPr>
            <p:spPr>
              <a:xfrm>
                <a:off x="727614" y="3247548"/>
                <a:ext cx="82295" cy="53901"/>
              </a:xfrm>
              <a:custGeom>
                <a:avLst/>
                <a:gdLst>
                  <a:gd name="connsiteX0" fmla="*/ 0 w 82295"/>
                  <a:gd name="connsiteY0" fmla="*/ 22574 h 53901"/>
                  <a:gd name="connsiteX1" fmla="*/ 82296 w 82295"/>
                  <a:gd name="connsiteY1" fmla="*/ 0 h 53901"/>
                  <a:gd name="connsiteX2" fmla="*/ 0 w 82295"/>
                  <a:gd name="connsiteY2" fmla="*/ 22574 h 539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2295" h="53901">
                    <a:moveTo>
                      <a:pt x="0" y="22574"/>
                    </a:moveTo>
                    <a:cubicBezTo>
                      <a:pt x="0" y="22574"/>
                      <a:pt x="64008" y="35052"/>
                      <a:pt x="82296" y="0"/>
                    </a:cubicBezTo>
                    <a:cubicBezTo>
                      <a:pt x="82296" y="95"/>
                      <a:pt x="63151" y="104394"/>
                      <a:pt x="0" y="22574"/>
                    </a:cubicBezTo>
                    <a:close/>
                  </a:path>
                </a:pathLst>
              </a:custGeom>
              <a:solidFill>
                <a:srgbClr val="F8D3A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6" name="任意多边形: 形状 465">
                <a:extLst>
                  <a:ext uri="{FF2B5EF4-FFF2-40B4-BE49-F238E27FC236}">
                    <a16:creationId xmlns:a16="http://schemas.microsoft.com/office/drawing/2014/main" id="{395CDE5B-F033-B684-F37E-0170AAE4830E}"/>
                  </a:ext>
                </a:extLst>
              </p:cNvPr>
              <p:cNvSpPr/>
              <p:nvPr/>
            </p:nvSpPr>
            <p:spPr>
              <a:xfrm>
                <a:off x="576453" y="3301460"/>
                <a:ext cx="312229" cy="154577"/>
              </a:xfrm>
              <a:custGeom>
                <a:avLst/>
                <a:gdLst>
                  <a:gd name="connsiteX0" fmla="*/ 0 w 312229"/>
                  <a:gd name="connsiteY0" fmla="*/ 31147 h 154577"/>
                  <a:gd name="connsiteX1" fmla="*/ 312230 w 312229"/>
                  <a:gd name="connsiteY1" fmla="*/ 0 h 154577"/>
                  <a:gd name="connsiteX2" fmla="*/ 178499 w 312229"/>
                  <a:gd name="connsiteY2" fmla="*/ 154115 h 154577"/>
                  <a:gd name="connsiteX3" fmla="*/ 0 w 312229"/>
                  <a:gd name="connsiteY3" fmla="*/ 31147 h 154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2229" h="154577">
                    <a:moveTo>
                      <a:pt x="0" y="31147"/>
                    </a:moveTo>
                    <a:cubicBezTo>
                      <a:pt x="0" y="31147"/>
                      <a:pt x="172022" y="192024"/>
                      <a:pt x="312230" y="0"/>
                    </a:cubicBezTo>
                    <a:cubicBezTo>
                      <a:pt x="312230" y="0"/>
                      <a:pt x="259651" y="148590"/>
                      <a:pt x="178499" y="154115"/>
                    </a:cubicBezTo>
                    <a:cubicBezTo>
                      <a:pt x="94583" y="159830"/>
                      <a:pt x="46482" y="112205"/>
                      <a:pt x="0" y="31147"/>
                    </a:cubicBezTo>
                    <a:close/>
                  </a:path>
                </a:pathLst>
              </a:custGeom>
              <a:solidFill>
                <a:srgbClr val="E1918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7" name="任意多边形: 形状 466">
                <a:extLst>
                  <a:ext uri="{FF2B5EF4-FFF2-40B4-BE49-F238E27FC236}">
                    <a16:creationId xmlns:a16="http://schemas.microsoft.com/office/drawing/2014/main" id="{225029AE-53B6-0CB5-5667-7A2B432241AB}"/>
                  </a:ext>
                </a:extLst>
              </p:cNvPr>
              <p:cNvSpPr/>
              <p:nvPr/>
            </p:nvSpPr>
            <p:spPr>
              <a:xfrm>
                <a:off x="552926" y="3321228"/>
                <a:ext cx="40386" cy="31483"/>
              </a:xfrm>
              <a:custGeom>
                <a:avLst/>
                <a:gdLst>
                  <a:gd name="connsiteX0" fmla="*/ 40386 w 40386"/>
                  <a:gd name="connsiteY0" fmla="*/ 9759 h 31483"/>
                  <a:gd name="connsiteX1" fmla="*/ 15526 w 40386"/>
                  <a:gd name="connsiteY1" fmla="*/ 30143 h 31483"/>
                  <a:gd name="connsiteX2" fmla="*/ 0 w 40386"/>
                  <a:gd name="connsiteY2" fmla="*/ 3092 h 31483"/>
                  <a:gd name="connsiteX3" fmla="*/ 40386 w 40386"/>
                  <a:gd name="connsiteY3" fmla="*/ 9759 h 31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386" h="31483">
                    <a:moveTo>
                      <a:pt x="40386" y="9759"/>
                    </a:moveTo>
                    <a:cubicBezTo>
                      <a:pt x="40386" y="9759"/>
                      <a:pt x="27146" y="37858"/>
                      <a:pt x="15526" y="30143"/>
                    </a:cubicBezTo>
                    <a:cubicBezTo>
                      <a:pt x="3905" y="22428"/>
                      <a:pt x="0" y="3092"/>
                      <a:pt x="0" y="3092"/>
                    </a:cubicBezTo>
                    <a:cubicBezTo>
                      <a:pt x="0" y="3092"/>
                      <a:pt x="36385" y="-7195"/>
                      <a:pt x="40386" y="9759"/>
                    </a:cubicBezTo>
                    <a:close/>
                  </a:path>
                </a:pathLst>
              </a:custGeom>
              <a:solidFill>
                <a:srgbClr val="F8D3A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8" name="任意多边形: 形状 467">
                <a:extLst>
                  <a:ext uri="{FF2B5EF4-FFF2-40B4-BE49-F238E27FC236}">
                    <a16:creationId xmlns:a16="http://schemas.microsoft.com/office/drawing/2014/main" id="{B574151F-2803-DCEA-A0A4-1E3EB7BCC672}"/>
                  </a:ext>
                </a:extLst>
              </p:cNvPr>
              <p:cNvSpPr/>
              <p:nvPr/>
            </p:nvSpPr>
            <p:spPr>
              <a:xfrm>
                <a:off x="873335" y="3293134"/>
                <a:ext cx="20739" cy="25184"/>
              </a:xfrm>
              <a:custGeom>
                <a:avLst/>
                <a:gdLst>
                  <a:gd name="connsiteX0" fmla="*/ 19443 w 20739"/>
                  <a:gd name="connsiteY0" fmla="*/ 25185 h 25184"/>
                  <a:gd name="connsiteX1" fmla="*/ 10965 w 20739"/>
                  <a:gd name="connsiteY1" fmla="*/ 896 h 25184"/>
                  <a:gd name="connsiteX2" fmla="*/ 583 w 20739"/>
                  <a:gd name="connsiteY2" fmla="*/ 19565 h 25184"/>
                  <a:gd name="connsiteX3" fmla="*/ 19443 w 20739"/>
                  <a:gd name="connsiteY3" fmla="*/ 25185 h 25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39" h="25184">
                    <a:moveTo>
                      <a:pt x="19443" y="25185"/>
                    </a:moveTo>
                    <a:cubicBezTo>
                      <a:pt x="19443" y="25185"/>
                      <a:pt x="25634" y="-5581"/>
                      <a:pt x="10965" y="896"/>
                    </a:cubicBezTo>
                    <a:cubicBezTo>
                      <a:pt x="-3703" y="7373"/>
                      <a:pt x="583" y="19565"/>
                      <a:pt x="583" y="19565"/>
                    </a:cubicBezTo>
                    <a:lnTo>
                      <a:pt x="19443" y="25185"/>
                    </a:lnTo>
                    <a:close/>
                  </a:path>
                </a:pathLst>
              </a:custGeom>
              <a:solidFill>
                <a:srgbClr val="F8D3A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9" name="任意多边形: 形状 468">
                <a:extLst>
                  <a:ext uri="{FF2B5EF4-FFF2-40B4-BE49-F238E27FC236}">
                    <a16:creationId xmlns:a16="http://schemas.microsoft.com/office/drawing/2014/main" id="{8C110792-1351-20E8-476C-EA9C197F4578}"/>
                  </a:ext>
                </a:extLst>
              </p:cNvPr>
              <p:cNvSpPr/>
              <p:nvPr/>
            </p:nvSpPr>
            <p:spPr>
              <a:xfrm>
                <a:off x="322144" y="3553586"/>
                <a:ext cx="815807" cy="1170813"/>
              </a:xfrm>
              <a:custGeom>
                <a:avLst/>
                <a:gdLst>
                  <a:gd name="connsiteX0" fmla="*/ 521961 w 815807"/>
                  <a:gd name="connsiteY0" fmla="*/ 0 h 1170813"/>
                  <a:gd name="connsiteX1" fmla="*/ 795900 w 815807"/>
                  <a:gd name="connsiteY1" fmla="*/ 961549 h 1170813"/>
                  <a:gd name="connsiteX2" fmla="*/ 815807 w 815807"/>
                  <a:gd name="connsiteY2" fmla="*/ 1163384 h 1170813"/>
                  <a:gd name="connsiteX3" fmla="*/ 657 w 815807"/>
                  <a:gd name="connsiteY3" fmla="*/ 1170813 h 1170813"/>
                  <a:gd name="connsiteX4" fmla="*/ 214399 w 815807"/>
                  <a:gd name="connsiteY4" fmla="*/ 15907 h 1170813"/>
                  <a:gd name="connsiteX5" fmla="*/ 521961 w 815807"/>
                  <a:gd name="connsiteY5" fmla="*/ 0 h 1170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15807" h="1170813">
                    <a:moveTo>
                      <a:pt x="521961" y="0"/>
                    </a:moveTo>
                    <a:cubicBezTo>
                      <a:pt x="521961" y="0"/>
                      <a:pt x="799519" y="266605"/>
                      <a:pt x="795900" y="961549"/>
                    </a:cubicBezTo>
                    <a:lnTo>
                      <a:pt x="815807" y="1163384"/>
                    </a:lnTo>
                    <a:lnTo>
                      <a:pt x="657" y="1170813"/>
                    </a:lnTo>
                    <a:cubicBezTo>
                      <a:pt x="657" y="1170813"/>
                      <a:pt x="-23060" y="140018"/>
                      <a:pt x="214399" y="15907"/>
                    </a:cubicBezTo>
                    <a:cubicBezTo>
                      <a:pt x="214399" y="15907"/>
                      <a:pt x="371942" y="244507"/>
                      <a:pt x="521961" y="0"/>
                    </a:cubicBezTo>
                    <a:close/>
                  </a:path>
                </a:pathLst>
              </a:custGeom>
              <a:solidFill>
                <a:srgbClr val="F7CA9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0" name="任意多边形: 形状 469">
                <a:extLst>
                  <a:ext uri="{FF2B5EF4-FFF2-40B4-BE49-F238E27FC236}">
                    <a16:creationId xmlns:a16="http://schemas.microsoft.com/office/drawing/2014/main" id="{202CE2DA-396D-A073-41AA-C7AEC89C29AC}"/>
                  </a:ext>
                </a:extLst>
              </p:cNvPr>
              <p:cNvSpPr/>
              <p:nvPr/>
            </p:nvSpPr>
            <p:spPr>
              <a:xfrm>
                <a:off x="448627" y="3836765"/>
                <a:ext cx="742950" cy="695896"/>
              </a:xfrm>
              <a:custGeom>
                <a:avLst/>
                <a:gdLst>
                  <a:gd name="connsiteX0" fmla="*/ 742950 w 742950"/>
                  <a:gd name="connsiteY0" fmla="*/ 649891 h 695896"/>
                  <a:gd name="connsiteX1" fmla="*/ 636937 w 742950"/>
                  <a:gd name="connsiteY1" fmla="*/ 0 h 695896"/>
                  <a:gd name="connsiteX2" fmla="*/ 0 w 742950"/>
                  <a:gd name="connsiteY2" fmla="*/ 55912 h 695896"/>
                  <a:gd name="connsiteX3" fmla="*/ 40577 w 742950"/>
                  <a:gd name="connsiteY3" fmla="*/ 695897 h 695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2950" h="695896">
                    <a:moveTo>
                      <a:pt x="742950" y="649891"/>
                    </a:moveTo>
                    <a:lnTo>
                      <a:pt x="636937" y="0"/>
                    </a:lnTo>
                    <a:lnTo>
                      <a:pt x="0" y="55912"/>
                    </a:lnTo>
                    <a:lnTo>
                      <a:pt x="40577" y="695897"/>
                    </a:lnTo>
                    <a:close/>
                  </a:path>
                </a:pathLst>
              </a:custGeom>
              <a:solidFill>
                <a:srgbClr val="CBDC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1" name="任意多边形: 形状 470">
                <a:extLst>
                  <a:ext uri="{FF2B5EF4-FFF2-40B4-BE49-F238E27FC236}">
                    <a16:creationId xmlns:a16="http://schemas.microsoft.com/office/drawing/2014/main" id="{84A1A80A-6E6B-6E2D-E5DA-106526D27CBC}"/>
                  </a:ext>
                </a:extLst>
              </p:cNvPr>
              <p:cNvSpPr/>
              <p:nvPr/>
            </p:nvSpPr>
            <p:spPr>
              <a:xfrm>
                <a:off x="454247" y="3822858"/>
                <a:ext cx="716851" cy="669893"/>
              </a:xfrm>
              <a:custGeom>
                <a:avLst/>
                <a:gdLst>
                  <a:gd name="connsiteX0" fmla="*/ 716852 w 716851"/>
                  <a:gd name="connsiteY0" fmla="*/ 636937 h 669893"/>
                  <a:gd name="connsiteX1" fmla="*/ 637032 w 716851"/>
                  <a:gd name="connsiteY1" fmla="*/ 0 h 669893"/>
                  <a:gd name="connsiteX2" fmla="*/ 0 w 716851"/>
                  <a:gd name="connsiteY2" fmla="*/ 55912 h 669893"/>
                  <a:gd name="connsiteX3" fmla="*/ 92583 w 716851"/>
                  <a:gd name="connsiteY3" fmla="*/ 669893 h 669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6851" h="669893">
                    <a:moveTo>
                      <a:pt x="716852" y="636937"/>
                    </a:moveTo>
                    <a:lnTo>
                      <a:pt x="637032" y="0"/>
                    </a:lnTo>
                    <a:lnTo>
                      <a:pt x="0" y="55912"/>
                    </a:lnTo>
                    <a:lnTo>
                      <a:pt x="92583" y="669893"/>
                    </a:lnTo>
                    <a:close/>
                  </a:path>
                </a:pathLst>
              </a:custGeom>
              <a:solidFill>
                <a:srgbClr val="CACCE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2" name="任意多边形: 形状 471">
                <a:extLst>
                  <a:ext uri="{FF2B5EF4-FFF2-40B4-BE49-F238E27FC236}">
                    <a16:creationId xmlns:a16="http://schemas.microsoft.com/office/drawing/2014/main" id="{AFA9F8B1-2202-1964-9BF5-36E8D6BD93BA}"/>
                  </a:ext>
                </a:extLst>
              </p:cNvPr>
              <p:cNvSpPr/>
              <p:nvPr/>
            </p:nvSpPr>
            <p:spPr>
              <a:xfrm>
                <a:off x="220386" y="3573780"/>
                <a:ext cx="693441" cy="887879"/>
              </a:xfrm>
              <a:custGeom>
                <a:avLst/>
                <a:gdLst>
                  <a:gd name="connsiteX0" fmla="*/ 313013 w 693441"/>
                  <a:gd name="connsiteY0" fmla="*/ 0 h 887879"/>
                  <a:gd name="connsiteX1" fmla="*/ 30121 w 693441"/>
                  <a:gd name="connsiteY1" fmla="*/ 283369 h 887879"/>
                  <a:gd name="connsiteX2" fmla="*/ 29549 w 693441"/>
                  <a:gd name="connsiteY2" fmla="*/ 838581 h 887879"/>
                  <a:gd name="connsiteX3" fmla="*/ 693442 w 693441"/>
                  <a:gd name="connsiteY3" fmla="*/ 832199 h 887879"/>
                  <a:gd name="connsiteX4" fmla="*/ 662486 w 693441"/>
                  <a:gd name="connsiteY4" fmla="*/ 677418 h 887879"/>
                  <a:gd name="connsiteX5" fmla="*/ 240909 w 693441"/>
                  <a:gd name="connsiteY5" fmla="*/ 613505 h 887879"/>
                  <a:gd name="connsiteX6" fmla="*/ 193760 w 693441"/>
                  <a:gd name="connsiteY6" fmla="*/ 588645 h 887879"/>
                  <a:gd name="connsiteX7" fmla="*/ 313013 w 693441"/>
                  <a:gd name="connsiteY7" fmla="*/ 0 h 887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3441" h="887879">
                    <a:moveTo>
                      <a:pt x="313013" y="0"/>
                    </a:moveTo>
                    <a:cubicBezTo>
                      <a:pt x="313013" y="0"/>
                      <a:pt x="97558" y="84201"/>
                      <a:pt x="30121" y="283369"/>
                    </a:cubicBezTo>
                    <a:cubicBezTo>
                      <a:pt x="-37316" y="482536"/>
                      <a:pt x="29549" y="838581"/>
                      <a:pt x="29549" y="838581"/>
                    </a:cubicBezTo>
                    <a:cubicBezTo>
                      <a:pt x="29549" y="838581"/>
                      <a:pt x="322538" y="953643"/>
                      <a:pt x="693442" y="832199"/>
                    </a:cubicBezTo>
                    <a:lnTo>
                      <a:pt x="662486" y="677418"/>
                    </a:lnTo>
                    <a:lnTo>
                      <a:pt x="240909" y="613505"/>
                    </a:lnTo>
                    <a:lnTo>
                      <a:pt x="193760" y="588645"/>
                    </a:lnTo>
                    <a:cubicBezTo>
                      <a:pt x="193760" y="588645"/>
                      <a:pt x="102606" y="342138"/>
                      <a:pt x="313013" y="0"/>
                    </a:cubicBezTo>
                    <a:close/>
                  </a:path>
                </a:pathLst>
              </a:custGeom>
              <a:solidFill>
                <a:srgbClr val="987E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3" name="任意多边形: 形状 472">
                <a:extLst>
                  <a:ext uri="{FF2B5EF4-FFF2-40B4-BE49-F238E27FC236}">
                    <a16:creationId xmlns:a16="http://schemas.microsoft.com/office/drawing/2014/main" id="{ED06C1E5-C663-B989-5E79-E01707233027}"/>
                  </a:ext>
                </a:extLst>
              </p:cNvPr>
              <p:cNvSpPr/>
              <p:nvPr/>
            </p:nvSpPr>
            <p:spPr>
              <a:xfrm>
                <a:off x="1001679" y="4233195"/>
                <a:ext cx="232094" cy="214221"/>
              </a:xfrm>
              <a:custGeom>
                <a:avLst/>
                <a:gdLst>
                  <a:gd name="connsiteX0" fmla="*/ 161895 w 232094"/>
                  <a:gd name="connsiteY0" fmla="*/ 0 h 214221"/>
                  <a:gd name="connsiteX1" fmla="*/ 61978 w 232094"/>
                  <a:gd name="connsiteY1" fmla="*/ 45244 h 214221"/>
                  <a:gd name="connsiteX2" fmla="*/ 91505 w 232094"/>
                  <a:gd name="connsiteY2" fmla="*/ 57912 h 214221"/>
                  <a:gd name="connsiteX3" fmla="*/ 8161 w 232094"/>
                  <a:gd name="connsiteY3" fmla="*/ 134112 h 214221"/>
                  <a:gd name="connsiteX4" fmla="*/ 124176 w 232094"/>
                  <a:gd name="connsiteY4" fmla="*/ 104204 h 214221"/>
                  <a:gd name="connsiteX5" fmla="*/ 31879 w 232094"/>
                  <a:gd name="connsiteY5" fmla="*/ 182880 h 214221"/>
                  <a:gd name="connsiteX6" fmla="*/ 125319 w 232094"/>
                  <a:gd name="connsiteY6" fmla="*/ 149066 h 214221"/>
                  <a:gd name="connsiteX7" fmla="*/ 59596 w 232094"/>
                  <a:gd name="connsiteY7" fmla="*/ 213646 h 214221"/>
                  <a:gd name="connsiteX8" fmla="*/ 140273 w 232094"/>
                  <a:gd name="connsiteY8" fmla="*/ 163259 h 214221"/>
                  <a:gd name="connsiteX9" fmla="*/ 121318 w 232094"/>
                  <a:gd name="connsiteY9" fmla="*/ 213170 h 214221"/>
                  <a:gd name="connsiteX10" fmla="*/ 232094 w 232094"/>
                  <a:gd name="connsiteY10" fmla="*/ 110395 h 214221"/>
                  <a:gd name="connsiteX11" fmla="*/ 161895 w 232094"/>
                  <a:gd name="connsiteY11" fmla="*/ 0 h 214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32094" h="214221">
                    <a:moveTo>
                      <a:pt x="161895" y="0"/>
                    </a:moveTo>
                    <a:cubicBezTo>
                      <a:pt x="161895" y="0"/>
                      <a:pt x="21782" y="31337"/>
                      <a:pt x="61978" y="45244"/>
                    </a:cubicBezTo>
                    <a:cubicBezTo>
                      <a:pt x="116365" y="64103"/>
                      <a:pt x="91505" y="57912"/>
                      <a:pt x="91505" y="57912"/>
                    </a:cubicBezTo>
                    <a:cubicBezTo>
                      <a:pt x="91505" y="57912"/>
                      <a:pt x="-32415" y="130683"/>
                      <a:pt x="8161" y="134112"/>
                    </a:cubicBezTo>
                    <a:cubicBezTo>
                      <a:pt x="48643" y="137541"/>
                      <a:pt x="124176" y="104204"/>
                      <a:pt x="124176" y="104204"/>
                    </a:cubicBezTo>
                    <a:cubicBezTo>
                      <a:pt x="124176" y="104204"/>
                      <a:pt x="-12698" y="188690"/>
                      <a:pt x="31879" y="182880"/>
                    </a:cubicBezTo>
                    <a:cubicBezTo>
                      <a:pt x="64359" y="178689"/>
                      <a:pt x="125319" y="149066"/>
                      <a:pt x="125319" y="149066"/>
                    </a:cubicBezTo>
                    <a:cubicBezTo>
                      <a:pt x="125319" y="149066"/>
                      <a:pt x="24735" y="213360"/>
                      <a:pt x="59596" y="213646"/>
                    </a:cubicBezTo>
                    <a:cubicBezTo>
                      <a:pt x="93791" y="213836"/>
                      <a:pt x="140273" y="163259"/>
                      <a:pt x="140273" y="163259"/>
                    </a:cubicBezTo>
                    <a:cubicBezTo>
                      <a:pt x="140273" y="163259"/>
                      <a:pt x="94648" y="222790"/>
                      <a:pt x="121318" y="213170"/>
                    </a:cubicBezTo>
                    <a:cubicBezTo>
                      <a:pt x="147988" y="203454"/>
                      <a:pt x="232094" y="110395"/>
                      <a:pt x="232094" y="110395"/>
                    </a:cubicBezTo>
                    <a:lnTo>
                      <a:pt x="161895" y="0"/>
                    </a:lnTo>
                    <a:close/>
                  </a:path>
                </a:pathLst>
              </a:custGeom>
              <a:solidFill>
                <a:srgbClr val="FAEFD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4" name="任意多边形: 形状 473">
                <a:extLst>
                  <a:ext uri="{FF2B5EF4-FFF2-40B4-BE49-F238E27FC236}">
                    <a16:creationId xmlns:a16="http://schemas.microsoft.com/office/drawing/2014/main" id="{52356EAD-9BF8-3233-91F3-96E5A9644C24}"/>
                  </a:ext>
                </a:extLst>
              </p:cNvPr>
              <p:cNvSpPr/>
              <p:nvPr/>
            </p:nvSpPr>
            <p:spPr>
              <a:xfrm>
                <a:off x="887920" y="4223779"/>
                <a:ext cx="225074" cy="179399"/>
              </a:xfrm>
              <a:custGeom>
                <a:avLst/>
                <a:gdLst>
                  <a:gd name="connsiteX0" fmla="*/ 0 w 225074"/>
                  <a:gd name="connsiteY0" fmla="*/ 45231 h 179399"/>
                  <a:gd name="connsiteX1" fmla="*/ 104108 w 225074"/>
                  <a:gd name="connsiteY1" fmla="*/ 10845 h 179399"/>
                  <a:gd name="connsiteX2" fmla="*/ 90964 w 225074"/>
                  <a:gd name="connsiteY2" fmla="*/ 40182 h 179399"/>
                  <a:gd name="connsiteX3" fmla="*/ 203930 w 225074"/>
                  <a:gd name="connsiteY3" fmla="*/ 39801 h 179399"/>
                  <a:gd name="connsiteX4" fmla="*/ 98298 w 225074"/>
                  <a:gd name="connsiteY4" fmla="*/ 96380 h 179399"/>
                  <a:gd name="connsiteX5" fmla="*/ 219551 w 225074"/>
                  <a:gd name="connsiteY5" fmla="*/ 91808 h 179399"/>
                  <a:gd name="connsiteX6" fmla="*/ 127921 w 225074"/>
                  <a:gd name="connsiteY6" fmla="*/ 130193 h 179399"/>
                  <a:gd name="connsiteX7" fmla="*/ 220027 w 225074"/>
                  <a:gd name="connsiteY7" fmla="*/ 133146 h 179399"/>
                  <a:gd name="connsiteX8" fmla="*/ 126587 w 225074"/>
                  <a:gd name="connsiteY8" fmla="*/ 150767 h 179399"/>
                  <a:gd name="connsiteX9" fmla="*/ 174307 w 225074"/>
                  <a:gd name="connsiteY9" fmla="*/ 174675 h 179399"/>
                  <a:gd name="connsiteX10" fmla="*/ 23146 w 225074"/>
                  <a:gd name="connsiteY10" fmla="*/ 174104 h 179399"/>
                  <a:gd name="connsiteX11" fmla="*/ 0 w 225074"/>
                  <a:gd name="connsiteY11" fmla="*/ 45231 h 179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25074" h="179399">
                    <a:moveTo>
                      <a:pt x="0" y="45231"/>
                    </a:moveTo>
                    <a:cubicBezTo>
                      <a:pt x="0" y="45231"/>
                      <a:pt x="124301" y="-26683"/>
                      <a:pt x="104108" y="10845"/>
                    </a:cubicBezTo>
                    <a:cubicBezTo>
                      <a:pt x="76867" y="61518"/>
                      <a:pt x="90964" y="40182"/>
                      <a:pt x="90964" y="40182"/>
                    </a:cubicBezTo>
                    <a:cubicBezTo>
                      <a:pt x="90964" y="40182"/>
                      <a:pt x="231362" y="9798"/>
                      <a:pt x="203930" y="39801"/>
                    </a:cubicBezTo>
                    <a:cubicBezTo>
                      <a:pt x="176498" y="69805"/>
                      <a:pt x="98298" y="96380"/>
                      <a:pt x="98298" y="96380"/>
                    </a:cubicBezTo>
                    <a:cubicBezTo>
                      <a:pt x="98298" y="96380"/>
                      <a:pt x="256223" y="65805"/>
                      <a:pt x="219551" y="91808"/>
                    </a:cubicBezTo>
                    <a:cubicBezTo>
                      <a:pt x="192881" y="110667"/>
                      <a:pt x="127921" y="130193"/>
                      <a:pt x="127921" y="130193"/>
                    </a:cubicBezTo>
                    <a:cubicBezTo>
                      <a:pt x="127921" y="130193"/>
                      <a:pt x="245459" y="109429"/>
                      <a:pt x="220027" y="133146"/>
                    </a:cubicBezTo>
                    <a:cubicBezTo>
                      <a:pt x="194977" y="156483"/>
                      <a:pt x="126587" y="150767"/>
                      <a:pt x="126587" y="150767"/>
                    </a:cubicBezTo>
                    <a:cubicBezTo>
                      <a:pt x="126587" y="150767"/>
                      <a:pt x="200501" y="163626"/>
                      <a:pt x="174307" y="174675"/>
                    </a:cubicBezTo>
                    <a:cubicBezTo>
                      <a:pt x="148114" y="185629"/>
                      <a:pt x="23146" y="174104"/>
                      <a:pt x="23146" y="174104"/>
                    </a:cubicBezTo>
                    <a:lnTo>
                      <a:pt x="0" y="45231"/>
                    </a:lnTo>
                    <a:close/>
                  </a:path>
                </a:pathLst>
              </a:custGeom>
              <a:solidFill>
                <a:srgbClr val="FBF2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pic>
            <p:nvPicPr>
              <p:cNvPr id="475" name="图片 474">
                <a:extLst>
                  <a:ext uri="{FF2B5EF4-FFF2-40B4-BE49-F238E27FC236}">
                    <a16:creationId xmlns:a16="http://schemas.microsoft.com/office/drawing/2014/main" id="{8E4EA993-2531-102E-1DE8-8C2BC8A0F00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0" y="2875729"/>
                <a:ext cx="904875" cy="781050"/>
              </a:xfrm>
              <a:custGeom>
                <a:avLst/>
                <a:gdLst>
                  <a:gd name="connsiteX0" fmla="*/ 0 w 904875"/>
                  <a:gd name="connsiteY0" fmla="*/ 302 h 781050"/>
                  <a:gd name="connsiteX1" fmla="*/ 904875 w 904875"/>
                  <a:gd name="connsiteY1" fmla="*/ 302 h 781050"/>
                  <a:gd name="connsiteX2" fmla="*/ 904875 w 904875"/>
                  <a:gd name="connsiteY2" fmla="*/ 781352 h 781050"/>
                  <a:gd name="connsiteX3" fmla="*/ 0 w 904875"/>
                  <a:gd name="connsiteY3" fmla="*/ 781352 h 781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04875" h="781050">
                    <a:moveTo>
                      <a:pt x="0" y="302"/>
                    </a:moveTo>
                    <a:lnTo>
                      <a:pt x="904875" y="302"/>
                    </a:lnTo>
                    <a:lnTo>
                      <a:pt x="904875" y="781352"/>
                    </a:lnTo>
                    <a:lnTo>
                      <a:pt x="0" y="781352"/>
                    </a:lnTo>
                    <a:close/>
                  </a:path>
                </a:pathLst>
              </a:custGeom>
            </p:spPr>
          </p:pic>
          <p:pic>
            <p:nvPicPr>
              <p:cNvPr id="476" name="图片 475">
                <a:extLst>
                  <a:ext uri="{FF2B5EF4-FFF2-40B4-BE49-F238E27FC236}">
                    <a16:creationId xmlns:a16="http://schemas.microsoft.com/office/drawing/2014/main" id="{209FA41A-34F1-7016-024D-8B4AEA3AC0D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04825" y="2799529"/>
                <a:ext cx="885825" cy="800100"/>
              </a:xfrm>
              <a:custGeom>
                <a:avLst/>
                <a:gdLst>
                  <a:gd name="connsiteX0" fmla="*/ 53 w 885825"/>
                  <a:gd name="connsiteY0" fmla="*/ 294 h 800100"/>
                  <a:gd name="connsiteX1" fmla="*/ 885878 w 885825"/>
                  <a:gd name="connsiteY1" fmla="*/ 294 h 800100"/>
                  <a:gd name="connsiteX2" fmla="*/ 885878 w 885825"/>
                  <a:gd name="connsiteY2" fmla="*/ 800394 h 800100"/>
                  <a:gd name="connsiteX3" fmla="*/ 53 w 885825"/>
                  <a:gd name="connsiteY3" fmla="*/ 800394 h 800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5825" h="800100">
                    <a:moveTo>
                      <a:pt x="53" y="294"/>
                    </a:moveTo>
                    <a:lnTo>
                      <a:pt x="885878" y="294"/>
                    </a:lnTo>
                    <a:lnTo>
                      <a:pt x="885878" y="800394"/>
                    </a:lnTo>
                    <a:lnTo>
                      <a:pt x="53" y="800394"/>
                    </a:lnTo>
                    <a:close/>
                  </a:path>
                </a:pathLst>
              </a:custGeom>
            </p:spPr>
          </p:pic>
          <p:grpSp>
            <p:nvGrpSpPr>
              <p:cNvPr id="477" name="图形 2">
                <a:extLst>
                  <a:ext uri="{FF2B5EF4-FFF2-40B4-BE49-F238E27FC236}">
                    <a16:creationId xmlns:a16="http://schemas.microsoft.com/office/drawing/2014/main" id="{604E5EB7-9708-B365-E751-DF7A70AA8CDB}"/>
                  </a:ext>
                </a:extLst>
              </p:cNvPr>
              <p:cNvGrpSpPr/>
              <p:nvPr/>
            </p:nvGrpSpPr>
            <p:grpSpPr>
              <a:xfrm>
                <a:off x="161447" y="3075194"/>
                <a:ext cx="102871" cy="211284"/>
                <a:chOff x="161447" y="3075194"/>
                <a:chExt cx="102871" cy="211284"/>
              </a:xfrm>
            </p:grpSpPr>
            <p:sp>
              <p:nvSpPr>
                <p:cNvPr id="506" name="任意多边形: 形状 505">
                  <a:extLst>
                    <a:ext uri="{FF2B5EF4-FFF2-40B4-BE49-F238E27FC236}">
                      <a16:creationId xmlns:a16="http://schemas.microsoft.com/office/drawing/2014/main" id="{842C634B-CBED-DF32-B8FC-E5F026D3C3E0}"/>
                    </a:ext>
                  </a:extLst>
                </p:cNvPr>
                <p:cNvSpPr/>
                <p:nvPr/>
              </p:nvSpPr>
              <p:spPr>
                <a:xfrm>
                  <a:off x="161447" y="3075194"/>
                  <a:ext cx="102871" cy="211284"/>
                </a:xfrm>
                <a:custGeom>
                  <a:avLst/>
                  <a:gdLst>
                    <a:gd name="connsiteX0" fmla="*/ 88489 w 102871"/>
                    <a:gd name="connsiteY0" fmla="*/ 12430 h 211284"/>
                    <a:gd name="connsiteX1" fmla="*/ 383 w 102871"/>
                    <a:gd name="connsiteY1" fmla="*/ 86724 h 211284"/>
                    <a:gd name="connsiteX2" fmla="*/ 102872 w 102871"/>
                    <a:gd name="connsiteY2" fmla="*/ 211216 h 211284"/>
                    <a:gd name="connsiteX3" fmla="*/ 88489 w 102871"/>
                    <a:gd name="connsiteY3" fmla="*/ 12430 h 2112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2871" h="211284">
                      <a:moveTo>
                        <a:pt x="88489" y="12430"/>
                      </a:moveTo>
                      <a:cubicBezTo>
                        <a:pt x="88489" y="12430"/>
                        <a:pt x="-6761" y="-44911"/>
                        <a:pt x="383" y="86724"/>
                      </a:cubicBezTo>
                      <a:cubicBezTo>
                        <a:pt x="7526" y="218360"/>
                        <a:pt x="102872" y="211216"/>
                        <a:pt x="102872" y="211216"/>
                      </a:cubicBezTo>
                      <a:lnTo>
                        <a:pt x="88489" y="12430"/>
                      </a:lnTo>
                      <a:close/>
                    </a:path>
                  </a:pathLst>
                </a:custGeom>
                <a:solidFill>
                  <a:srgbClr val="FAEFD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7" name="任意多边形: 形状 506">
                  <a:extLst>
                    <a:ext uri="{FF2B5EF4-FFF2-40B4-BE49-F238E27FC236}">
                      <a16:creationId xmlns:a16="http://schemas.microsoft.com/office/drawing/2014/main" id="{6FCC7BC2-797E-F0AB-F25D-75EFDE5A3EB0}"/>
                    </a:ext>
                  </a:extLst>
                </p:cNvPr>
                <p:cNvSpPr/>
                <p:nvPr/>
              </p:nvSpPr>
              <p:spPr>
                <a:xfrm>
                  <a:off x="197224" y="3110957"/>
                  <a:ext cx="54235" cy="124018"/>
                </a:xfrm>
                <a:custGeom>
                  <a:avLst/>
                  <a:gdLst>
                    <a:gd name="connsiteX0" fmla="*/ 54236 w 54235"/>
                    <a:gd name="connsiteY0" fmla="*/ 26387 h 124018"/>
                    <a:gd name="connsiteX1" fmla="*/ 39 w 54235"/>
                    <a:gd name="connsiteY1" fmla="*/ 14481 h 124018"/>
                    <a:gd name="connsiteX2" fmla="*/ 49473 w 54235"/>
                    <a:gd name="connsiteY2" fmla="*/ 124019 h 124018"/>
                    <a:gd name="connsiteX3" fmla="*/ 54236 w 54235"/>
                    <a:gd name="connsiteY3" fmla="*/ 26387 h 1240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4235" h="124018">
                      <a:moveTo>
                        <a:pt x="54236" y="26387"/>
                      </a:moveTo>
                      <a:cubicBezTo>
                        <a:pt x="54236" y="26387"/>
                        <a:pt x="-1676" y="-24000"/>
                        <a:pt x="39" y="14481"/>
                      </a:cubicBezTo>
                      <a:cubicBezTo>
                        <a:pt x="1658" y="53057"/>
                        <a:pt x="49473" y="124019"/>
                        <a:pt x="49473" y="124019"/>
                      </a:cubicBezTo>
                      <a:lnTo>
                        <a:pt x="54236" y="26387"/>
                      </a:lnTo>
                      <a:close/>
                    </a:path>
                  </a:pathLst>
                </a:custGeom>
                <a:solidFill>
                  <a:srgbClr val="F8D3AC">
                    <a:alpha val="4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8" name="图形 2">
                <a:extLst>
                  <a:ext uri="{FF2B5EF4-FFF2-40B4-BE49-F238E27FC236}">
                    <a16:creationId xmlns:a16="http://schemas.microsoft.com/office/drawing/2014/main" id="{266E222C-C079-54A9-B286-62D28B2535F0}"/>
                  </a:ext>
                </a:extLst>
              </p:cNvPr>
              <p:cNvGrpSpPr/>
              <p:nvPr/>
            </p:nvGrpSpPr>
            <p:grpSpPr>
              <a:xfrm>
                <a:off x="1094612" y="3042181"/>
                <a:ext cx="81071" cy="170804"/>
                <a:chOff x="1094612" y="3042181"/>
                <a:chExt cx="81071" cy="170804"/>
              </a:xfrm>
            </p:grpSpPr>
            <p:sp>
              <p:nvSpPr>
                <p:cNvPr id="504" name="任意多边形: 形状 503">
                  <a:extLst>
                    <a:ext uri="{FF2B5EF4-FFF2-40B4-BE49-F238E27FC236}">
                      <a16:creationId xmlns:a16="http://schemas.microsoft.com/office/drawing/2014/main" id="{D21E756B-CD86-C62C-722F-5B2B08E79301}"/>
                    </a:ext>
                  </a:extLst>
                </p:cNvPr>
                <p:cNvSpPr/>
                <p:nvPr/>
              </p:nvSpPr>
              <p:spPr>
                <a:xfrm>
                  <a:off x="1094612" y="3042181"/>
                  <a:ext cx="81071" cy="170804"/>
                </a:xfrm>
                <a:custGeom>
                  <a:avLst/>
                  <a:gdLst>
                    <a:gd name="connsiteX0" fmla="*/ 1238 w 81071"/>
                    <a:gd name="connsiteY0" fmla="*/ 10962 h 170804"/>
                    <a:gd name="connsiteX1" fmla="*/ 81058 w 81071"/>
                    <a:gd name="connsiteY1" fmla="*/ 68493 h 170804"/>
                    <a:gd name="connsiteX2" fmla="*/ 0 w 81071"/>
                    <a:gd name="connsiteY2" fmla="*/ 170791 h 170804"/>
                    <a:gd name="connsiteX3" fmla="*/ 1238 w 81071"/>
                    <a:gd name="connsiteY3" fmla="*/ 10962 h 1708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1071" h="170804">
                      <a:moveTo>
                        <a:pt x="1238" y="10962"/>
                      </a:moveTo>
                      <a:cubicBezTo>
                        <a:pt x="1238" y="10962"/>
                        <a:pt x="79820" y="-37235"/>
                        <a:pt x="81058" y="68493"/>
                      </a:cubicBezTo>
                      <a:cubicBezTo>
                        <a:pt x="82296" y="174220"/>
                        <a:pt x="0" y="170791"/>
                        <a:pt x="0" y="170791"/>
                      </a:cubicBezTo>
                      <a:lnTo>
                        <a:pt x="1238" y="10962"/>
                      </a:lnTo>
                      <a:close/>
                    </a:path>
                  </a:pathLst>
                </a:custGeom>
                <a:solidFill>
                  <a:srgbClr val="FAEFD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5" name="任意多边形: 形状 504">
                  <a:extLst>
                    <a:ext uri="{FF2B5EF4-FFF2-40B4-BE49-F238E27FC236}">
                      <a16:creationId xmlns:a16="http://schemas.microsoft.com/office/drawing/2014/main" id="{03990907-CCA0-5ADB-E5C7-6423295CB845}"/>
                    </a:ext>
                  </a:extLst>
                </p:cNvPr>
                <p:cNvSpPr/>
                <p:nvPr/>
              </p:nvSpPr>
              <p:spPr>
                <a:xfrm>
                  <a:off x="1097279" y="3070762"/>
                  <a:ext cx="45922" cy="100395"/>
                </a:xfrm>
                <a:custGeom>
                  <a:avLst/>
                  <a:gdLst>
                    <a:gd name="connsiteX0" fmla="*/ 0 w 45922"/>
                    <a:gd name="connsiteY0" fmla="*/ 22195 h 100395"/>
                    <a:gd name="connsiteX1" fmla="*/ 45910 w 45922"/>
                    <a:gd name="connsiteY1" fmla="*/ 11432 h 100395"/>
                    <a:gd name="connsiteX2" fmla="*/ 9525 w 45922"/>
                    <a:gd name="connsiteY2" fmla="*/ 100396 h 100395"/>
                    <a:gd name="connsiteX3" fmla="*/ 0 w 45922"/>
                    <a:gd name="connsiteY3" fmla="*/ 22195 h 1003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5922" h="100395">
                      <a:moveTo>
                        <a:pt x="0" y="22195"/>
                      </a:moveTo>
                      <a:cubicBezTo>
                        <a:pt x="0" y="22195"/>
                        <a:pt x="45149" y="-19524"/>
                        <a:pt x="45910" y="11432"/>
                      </a:cubicBezTo>
                      <a:cubicBezTo>
                        <a:pt x="46673" y="42388"/>
                        <a:pt x="9525" y="100396"/>
                        <a:pt x="9525" y="100396"/>
                      </a:cubicBezTo>
                      <a:lnTo>
                        <a:pt x="0" y="22195"/>
                      </a:lnTo>
                      <a:close/>
                    </a:path>
                  </a:pathLst>
                </a:custGeom>
                <a:solidFill>
                  <a:srgbClr val="F8D3AC">
                    <a:alpha val="4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79" name="任意多边形: 形状 478">
                <a:extLst>
                  <a:ext uri="{FF2B5EF4-FFF2-40B4-BE49-F238E27FC236}">
                    <a16:creationId xmlns:a16="http://schemas.microsoft.com/office/drawing/2014/main" id="{7FCBC528-3030-AAC4-FB3E-E8C6E5AC9631}"/>
                  </a:ext>
                </a:extLst>
              </p:cNvPr>
              <p:cNvSpPr/>
              <p:nvPr/>
            </p:nvSpPr>
            <p:spPr>
              <a:xfrm>
                <a:off x="932783" y="3665505"/>
                <a:ext cx="17621" cy="16859"/>
              </a:xfrm>
              <a:custGeom>
                <a:avLst/>
                <a:gdLst>
                  <a:gd name="connsiteX0" fmla="*/ 14383 w 17621"/>
                  <a:gd name="connsiteY0" fmla="*/ 16669 h 16859"/>
                  <a:gd name="connsiteX1" fmla="*/ 8858 w 17621"/>
                  <a:gd name="connsiteY1" fmla="*/ 13907 h 16859"/>
                  <a:gd name="connsiteX2" fmla="*/ 3524 w 17621"/>
                  <a:gd name="connsiteY2" fmla="*/ 16859 h 16859"/>
                  <a:gd name="connsiteX3" fmla="*/ 4477 w 17621"/>
                  <a:gd name="connsiteY3" fmla="*/ 10763 h 16859"/>
                  <a:gd name="connsiteX4" fmla="*/ 0 w 17621"/>
                  <a:gd name="connsiteY4" fmla="*/ 6572 h 16859"/>
                  <a:gd name="connsiteX5" fmla="*/ 6001 w 17621"/>
                  <a:gd name="connsiteY5" fmla="*/ 5620 h 16859"/>
                  <a:gd name="connsiteX6" fmla="*/ 8668 w 17621"/>
                  <a:gd name="connsiteY6" fmla="*/ 0 h 16859"/>
                  <a:gd name="connsiteX7" fmla="*/ 11525 w 17621"/>
                  <a:gd name="connsiteY7" fmla="*/ 5525 h 16859"/>
                  <a:gd name="connsiteX8" fmla="*/ 17621 w 17621"/>
                  <a:gd name="connsiteY8" fmla="*/ 6287 h 16859"/>
                  <a:gd name="connsiteX9" fmla="*/ 13240 w 17621"/>
                  <a:gd name="connsiteY9" fmla="*/ 10668 h 16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621" h="16859">
                    <a:moveTo>
                      <a:pt x="14383" y="16669"/>
                    </a:moveTo>
                    <a:lnTo>
                      <a:pt x="8858" y="13907"/>
                    </a:lnTo>
                    <a:lnTo>
                      <a:pt x="3524" y="16859"/>
                    </a:lnTo>
                    <a:lnTo>
                      <a:pt x="4477" y="10763"/>
                    </a:lnTo>
                    <a:lnTo>
                      <a:pt x="0" y="6572"/>
                    </a:lnTo>
                    <a:lnTo>
                      <a:pt x="6001" y="5620"/>
                    </a:lnTo>
                    <a:lnTo>
                      <a:pt x="8668" y="0"/>
                    </a:lnTo>
                    <a:lnTo>
                      <a:pt x="11525" y="5525"/>
                    </a:lnTo>
                    <a:lnTo>
                      <a:pt x="17621" y="6287"/>
                    </a:lnTo>
                    <a:lnTo>
                      <a:pt x="13240" y="10668"/>
                    </a:lnTo>
                    <a:close/>
                  </a:path>
                </a:pathLst>
              </a:custGeom>
              <a:solidFill>
                <a:srgbClr val="CE9C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80" name="图形 2">
                <a:extLst>
                  <a:ext uri="{FF2B5EF4-FFF2-40B4-BE49-F238E27FC236}">
                    <a16:creationId xmlns:a16="http://schemas.microsoft.com/office/drawing/2014/main" id="{178244C6-5D3B-A79A-6EE1-CC0F64E38B52}"/>
                  </a:ext>
                </a:extLst>
              </p:cNvPr>
              <p:cNvGrpSpPr/>
              <p:nvPr/>
            </p:nvGrpSpPr>
            <p:grpSpPr>
              <a:xfrm>
                <a:off x="531018" y="3539204"/>
                <a:ext cx="436911" cy="269271"/>
                <a:chOff x="531018" y="3539204"/>
                <a:chExt cx="436911" cy="269271"/>
              </a:xfrm>
            </p:grpSpPr>
            <p:sp>
              <p:nvSpPr>
                <p:cNvPr id="483" name="任意多边形: 形状 482">
                  <a:extLst>
                    <a:ext uri="{FF2B5EF4-FFF2-40B4-BE49-F238E27FC236}">
                      <a16:creationId xmlns:a16="http://schemas.microsoft.com/office/drawing/2014/main" id="{B99243ED-4E88-B146-9D07-2BFB466172B4}"/>
                    </a:ext>
                  </a:extLst>
                </p:cNvPr>
                <p:cNvSpPr/>
                <p:nvPr/>
              </p:nvSpPr>
              <p:spPr>
                <a:xfrm>
                  <a:off x="531018" y="3550443"/>
                  <a:ext cx="319743" cy="131274"/>
                </a:xfrm>
                <a:custGeom>
                  <a:avLst/>
                  <a:gdLst>
                    <a:gd name="connsiteX0" fmla="*/ 0 w 319743"/>
                    <a:gd name="connsiteY0" fmla="*/ 19812 h 131274"/>
                    <a:gd name="connsiteX1" fmla="*/ 180975 w 319743"/>
                    <a:gd name="connsiteY1" fmla="*/ 129349 h 131274"/>
                    <a:gd name="connsiteX2" fmla="*/ 316706 w 319743"/>
                    <a:gd name="connsiteY2" fmla="*/ 0 h 131274"/>
                    <a:gd name="connsiteX3" fmla="*/ 0 w 319743"/>
                    <a:gd name="connsiteY3" fmla="*/ 19812 h 1312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9743" h="131274">
                      <a:moveTo>
                        <a:pt x="0" y="19812"/>
                      </a:moveTo>
                      <a:cubicBezTo>
                        <a:pt x="0" y="19812"/>
                        <a:pt x="14288" y="148399"/>
                        <a:pt x="180975" y="129349"/>
                      </a:cubicBezTo>
                      <a:cubicBezTo>
                        <a:pt x="352139" y="109728"/>
                        <a:pt x="316706" y="0"/>
                        <a:pt x="316706" y="0"/>
                      </a:cubicBezTo>
                      <a:cubicBezTo>
                        <a:pt x="316706" y="0"/>
                        <a:pt x="169831" y="67628"/>
                        <a:pt x="0" y="19812"/>
                      </a:cubicBezTo>
                      <a:close/>
                    </a:path>
                  </a:pathLst>
                </a:custGeom>
                <a:solidFill>
                  <a:srgbClr val="E4AC8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4" name="任意多边形: 形状 483">
                  <a:extLst>
                    <a:ext uri="{FF2B5EF4-FFF2-40B4-BE49-F238E27FC236}">
                      <a16:creationId xmlns:a16="http://schemas.microsoft.com/office/drawing/2014/main" id="{4D309092-9E4F-9BB2-052D-D71F0DDB7F5B}"/>
                    </a:ext>
                  </a:extLst>
                </p:cNvPr>
                <p:cNvSpPr/>
                <p:nvPr/>
              </p:nvSpPr>
              <p:spPr>
                <a:xfrm>
                  <a:off x="845343" y="3539204"/>
                  <a:ext cx="52387" cy="54863"/>
                </a:xfrm>
                <a:custGeom>
                  <a:avLst/>
                  <a:gdLst>
                    <a:gd name="connsiteX0" fmla="*/ 52388 w 52387"/>
                    <a:gd name="connsiteY0" fmla="*/ 27432 h 54863"/>
                    <a:gd name="connsiteX1" fmla="*/ 26194 w 52387"/>
                    <a:gd name="connsiteY1" fmla="*/ 54864 h 54863"/>
                    <a:gd name="connsiteX2" fmla="*/ 0 w 52387"/>
                    <a:gd name="connsiteY2" fmla="*/ 27432 h 54863"/>
                    <a:gd name="connsiteX3" fmla="*/ 26194 w 52387"/>
                    <a:gd name="connsiteY3" fmla="*/ 0 h 54863"/>
                    <a:gd name="connsiteX4" fmla="*/ 52388 w 52387"/>
                    <a:gd name="connsiteY4" fmla="*/ 27432 h 548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2387" h="54863">
                      <a:moveTo>
                        <a:pt x="52388" y="27432"/>
                      </a:moveTo>
                      <a:cubicBezTo>
                        <a:pt x="52388" y="42582"/>
                        <a:pt x="40660" y="54864"/>
                        <a:pt x="26194" y="54864"/>
                      </a:cubicBezTo>
                      <a:cubicBezTo>
                        <a:pt x="11727" y="54864"/>
                        <a:pt x="0" y="42582"/>
                        <a:pt x="0" y="27432"/>
                      </a:cubicBezTo>
                      <a:cubicBezTo>
                        <a:pt x="0" y="12282"/>
                        <a:pt x="11727" y="0"/>
                        <a:pt x="26194" y="0"/>
                      </a:cubicBezTo>
                      <a:cubicBezTo>
                        <a:pt x="40660" y="0"/>
                        <a:pt x="52388" y="12282"/>
                        <a:pt x="52388" y="27432"/>
                      </a:cubicBezTo>
                      <a:close/>
                    </a:path>
                  </a:pathLst>
                </a:custGeom>
                <a:solidFill>
                  <a:srgbClr val="E4AC8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5" name="任意多边形: 形状 484">
                  <a:extLst>
                    <a:ext uri="{FF2B5EF4-FFF2-40B4-BE49-F238E27FC236}">
                      <a16:creationId xmlns:a16="http://schemas.microsoft.com/office/drawing/2014/main" id="{A90A62AC-A105-37CB-AE69-5DC5346846D4}"/>
                    </a:ext>
                  </a:extLst>
                </p:cNvPr>
                <p:cNvSpPr/>
                <p:nvPr/>
              </p:nvSpPr>
              <p:spPr>
                <a:xfrm>
                  <a:off x="886968" y="3583305"/>
                  <a:ext cx="80962" cy="156019"/>
                </a:xfrm>
                <a:custGeom>
                  <a:avLst/>
                  <a:gdLst>
                    <a:gd name="connsiteX0" fmla="*/ 0 w 80962"/>
                    <a:gd name="connsiteY0" fmla="*/ 0 h 156019"/>
                    <a:gd name="connsiteX1" fmla="*/ 61913 w 80962"/>
                    <a:gd name="connsiteY1" fmla="*/ 76200 h 156019"/>
                    <a:gd name="connsiteX2" fmla="*/ 80963 w 80962"/>
                    <a:gd name="connsiteY2" fmla="*/ 156019 h 156019"/>
                    <a:gd name="connsiteX3" fmla="*/ 0 w 80962"/>
                    <a:gd name="connsiteY3" fmla="*/ 0 h 1560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962" h="156019">
                      <a:moveTo>
                        <a:pt x="0" y="0"/>
                      </a:moveTo>
                      <a:cubicBezTo>
                        <a:pt x="0" y="0"/>
                        <a:pt x="48863" y="16669"/>
                        <a:pt x="61913" y="76200"/>
                      </a:cubicBezTo>
                      <a:cubicBezTo>
                        <a:pt x="74962" y="135731"/>
                        <a:pt x="80963" y="156019"/>
                        <a:pt x="80963" y="156019"/>
                      </a:cubicBezTo>
                      <a:cubicBezTo>
                        <a:pt x="80963" y="156019"/>
                        <a:pt x="1238" y="50006"/>
                        <a:pt x="0" y="0"/>
                      </a:cubicBezTo>
                      <a:close/>
                    </a:path>
                  </a:pathLst>
                </a:custGeom>
                <a:solidFill>
                  <a:srgbClr val="CE9C8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6" name="任意多边形: 形状 485">
                  <a:extLst>
                    <a:ext uri="{FF2B5EF4-FFF2-40B4-BE49-F238E27FC236}">
                      <a16:creationId xmlns:a16="http://schemas.microsoft.com/office/drawing/2014/main" id="{CE74D450-30AB-5BD0-B1B7-0F20924C213D}"/>
                    </a:ext>
                  </a:extLst>
                </p:cNvPr>
                <p:cNvSpPr/>
                <p:nvPr/>
              </p:nvSpPr>
              <p:spPr>
                <a:xfrm>
                  <a:off x="865123" y="3584543"/>
                  <a:ext cx="63171" cy="223932"/>
                </a:xfrm>
                <a:custGeom>
                  <a:avLst/>
                  <a:gdLst>
                    <a:gd name="connsiteX0" fmla="*/ 1651 w 63171"/>
                    <a:gd name="connsiteY0" fmla="*/ 0 h 223932"/>
                    <a:gd name="connsiteX1" fmla="*/ 24321 w 63171"/>
                    <a:gd name="connsiteY1" fmla="*/ 132207 h 223932"/>
                    <a:gd name="connsiteX2" fmla="*/ 20701 w 63171"/>
                    <a:gd name="connsiteY2" fmla="*/ 223933 h 223932"/>
                    <a:gd name="connsiteX3" fmla="*/ 21939 w 63171"/>
                    <a:gd name="connsiteY3" fmla="*/ 2477 h 223932"/>
                    <a:gd name="connsiteX4" fmla="*/ 1651 w 63171"/>
                    <a:gd name="connsiteY4" fmla="*/ 0 h 2239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171" h="223932">
                      <a:moveTo>
                        <a:pt x="1651" y="0"/>
                      </a:moveTo>
                      <a:cubicBezTo>
                        <a:pt x="1651" y="0"/>
                        <a:pt x="-9112" y="78581"/>
                        <a:pt x="24321" y="132207"/>
                      </a:cubicBezTo>
                      <a:cubicBezTo>
                        <a:pt x="57753" y="185833"/>
                        <a:pt x="24321" y="223933"/>
                        <a:pt x="20701" y="223933"/>
                      </a:cubicBezTo>
                      <a:cubicBezTo>
                        <a:pt x="17082" y="223933"/>
                        <a:pt x="117189" y="142970"/>
                        <a:pt x="21939" y="2477"/>
                      </a:cubicBezTo>
                      <a:lnTo>
                        <a:pt x="1651" y="0"/>
                      </a:lnTo>
                      <a:close/>
                    </a:path>
                  </a:pathLst>
                </a:custGeom>
                <a:solidFill>
                  <a:srgbClr val="E4AC8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487" name="图形 2">
                  <a:extLst>
                    <a:ext uri="{FF2B5EF4-FFF2-40B4-BE49-F238E27FC236}">
                      <a16:creationId xmlns:a16="http://schemas.microsoft.com/office/drawing/2014/main" id="{7E52A4FA-84DA-6DE0-AA84-157312338AD3}"/>
                    </a:ext>
                  </a:extLst>
                </p:cNvPr>
                <p:cNvGrpSpPr/>
                <p:nvPr/>
              </p:nvGrpSpPr>
              <p:grpSpPr>
                <a:xfrm>
                  <a:off x="556545" y="3548824"/>
                  <a:ext cx="395001" cy="183546"/>
                  <a:chOff x="556545" y="3548824"/>
                  <a:chExt cx="395001" cy="183546"/>
                </a:xfrm>
              </p:grpSpPr>
              <p:sp>
                <p:nvSpPr>
                  <p:cNvPr id="488" name="任意多边形: 形状 487">
                    <a:extLst>
                      <a:ext uri="{FF2B5EF4-FFF2-40B4-BE49-F238E27FC236}">
                        <a16:creationId xmlns:a16="http://schemas.microsoft.com/office/drawing/2014/main" id="{37E14F2C-16B3-42A5-08E1-9518A7B97F98}"/>
                      </a:ext>
                    </a:extLst>
                  </p:cNvPr>
                  <p:cNvSpPr/>
                  <p:nvPr/>
                </p:nvSpPr>
                <p:spPr>
                  <a:xfrm>
                    <a:off x="556545" y="3594068"/>
                    <a:ext cx="22669" cy="21621"/>
                  </a:xfrm>
                  <a:custGeom>
                    <a:avLst/>
                    <a:gdLst>
                      <a:gd name="connsiteX0" fmla="*/ 18478 w 22669"/>
                      <a:gd name="connsiteY0" fmla="*/ 21431 h 21621"/>
                      <a:gd name="connsiteX1" fmla="*/ 11430 w 22669"/>
                      <a:gd name="connsiteY1" fmla="*/ 17812 h 21621"/>
                      <a:gd name="connsiteX2" fmla="*/ 4477 w 22669"/>
                      <a:gd name="connsiteY2" fmla="*/ 21622 h 21621"/>
                      <a:gd name="connsiteX3" fmla="*/ 5715 w 22669"/>
                      <a:gd name="connsiteY3" fmla="*/ 13811 h 21621"/>
                      <a:gd name="connsiteX4" fmla="*/ 0 w 22669"/>
                      <a:gd name="connsiteY4" fmla="*/ 8382 h 21621"/>
                      <a:gd name="connsiteX5" fmla="*/ 7810 w 22669"/>
                      <a:gd name="connsiteY5" fmla="*/ 7144 h 21621"/>
                      <a:gd name="connsiteX6" fmla="*/ 11144 w 22669"/>
                      <a:gd name="connsiteY6" fmla="*/ 0 h 21621"/>
                      <a:gd name="connsiteX7" fmla="*/ 14764 w 22669"/>
                      <a:gd name="connsiteY7" fmla="*/ 7049 h 21621"/>
                      <a:gd name="connsiteX8" fmla="*/ 22670 w 22669"/>
                      <a:gd name="connsiteY8" fmla="*/ 8001 h 21621"/>
                      <a:gd name="connsiteX9" fmla="*/ 17050 w 22669"/>
                      <a:gd name="connsiteY9" fmla="*/ 13621 h 216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2669" h="21621">
                        <a:moveTo>
                          <a:pt x="18478" y="21431"/>
                        </a:moveTo>
                        <a:lnTo>
                          <a:pt x="11430" y="17812"/>
                        </a:lnTo>
                        <a:lnTo>
                          <a:pt x="4477" y="21622"/>
                        </a:lnTo>
                        <a:lnTo>
                          <a:pt x="5715" y="13811"/>
                        </a:lnTo>
                        <a:lnTo>
                          <a:pt x="0" y="8382"/>
                        </a:lnTo>
                        <a:lnTo>
                          <a:pt x="7810" y="7144"/>
                        </a:lnTo>
                        <a:lnTo>
                          <a:pt x="11144" y="0"/>
                        </a:lnTo>
                        <a:lnTo>
                          <a:pt x="14764" y="7049"/>
                        </a:lnTo>
                        <a:lnTo>
                          <a:pt x="22670" y="8001"/>
                        </a:lnTo>
                        <a:lnTo>
                          <a:pt x="17050" y="13621"/>
                        </a:lnTo>
                        <a:close/>
                      </a:path>
                    </a:pathLst>
                  </a:custGeom>
                  <a:solidFill>
                    <a:srgbClr val="CE9C8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9" name="任意多边形: 形状 488">
                    <a:extLst>
                      <a:ext uri="{FF2B5EF4-FFF2-40B4-BE49-F238E27FC236}">
                        <a16:creationId xmlns:a16="http://schemas.microsoft.com/office/drawing/2014/main" id="{7D3B46B8-E2FB-55E5-A6F5-E97319E65019}"/>
                      </a:ext>
                    </a:extLst>
                  </p:cNvPr>
                  <p:cNvSpPr/>
                  <p:nvPr/>
                </p:nvSpPr>
                <p:spPr>
                  <a:xfrm>
                    <a:off x="780383" y="3621405"/>
                    <a:ext cx="22669" cy="21716"/>
                  </a:xfrm>
                  <a:custGeom>
                    <a:avLst/>
                    <a:gdLst>
                      <a:gd name="connsiteX0" fmla="*/ 18479 w 22669"/>
                      <a:gd name="connsiteY0" fmla="*/ 21431 h 21716"/>
                      <a:gd name="connsiteX1" fmla="*/ 11430 w 22669"/>
                      <a:gd name="connsiteY1" fmla="*/ 17907 h 21716"/>
                      <a:gd name="connsiteX2" fmla="*/ 4477 w 22669"/>
                      <a:gd name="connsiteY2" fmla="*/ 21717 h 21716"/>
                      <a:gd name="connsiteX3" fmla="*/ 5715 w 22669"/>
                      <a:gd name="connsiteY3" fmla="*/ 13906 h 21716"/>
                      <a:gd name="connsiteX4" fmla="*/ 0 w 22669"/>
                      <a:gd name="connsiteY4" fmla="*/ 8382 h 21716"/>
                      <a:gd name="connsiteX5" fmla="*/ 7810 w 22669"/>
                      <a:gd name="connsiteY5" fmla="*/ 7144 h 21716"/>
                      <a:gd name="connsiteX6" fmla="*/ 11144 w 22669"/>
                      <a:gd name="connsiteY6" fmla="*/ 0 h 21716"/>
                      <a:gd name="connsiteX7" fmla="*/ 14764 w 22669"/>
                      <a:gd name="connsiteY7" fmla="*/ 7048 h 21716"/>
                      <a:gd name="connsiteX8" fmla="*/ 22669 w 22669"/>
                      <a:gd name="connsiteY8" fmla="*/ 8096 h 21716"/>
                      <a:gd name="connsiteX9" fmla="*/ 17050 w 22669"/>
                      <a:gd name="connsiteY9" fmla="*/ 13716 h 217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2669" h="21716">
                        <a:moveTo>
                          <a:pt x="18479" y="21431"/>
                        </a:moveTo>
                        <a:lnTo>
                          <a:pt x="11430" y="17907"/>
                        </a:lnTo>
                        <a:lnTo>
                          <a:pt x="4477" y="21717"/>
                        </a:lnTo>
                        <a:lnTo>
                          <a:pt x="5715" y="13906"/>
                        </a:lnTo>
                        <a:lnTo>
                          <a:pt x="0" y="8382"/>
                        </a:lnTo>
                        <a:lnTo>
                          <a:pt x="7810" y="7144"/>
                        </a:lnTo>
                        <a:lnTo>
                          <a:pt x="11144" y="0"/>
                        </a:lnTo>
                        <a:lnTo>
                          <a:pt x="14764" y="7048"/>
                        </a:lnTo>
                        <a:lnTo>
                          <a:pt x="22669" y="8096"/>
                        </a:lnTo>
                        <a:lnTo>
                          <a:pt x="17050" y="13716"/>
                        </a:lnTo>
                        <a:close/>
                      </a:path>
                    </a:pathLst>
                  </a:custGeom>
                  <a:solidFill>
                    <a:srgbClr val="CE9C8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0" name="任意多边形: 形状 489">
                    <a:extLst>
                      <a:ext uri="{FF2B5EF4-FFF2-40B4-BE49-F238E27FC236}">
                        <a16:creationId xmlns:a16="http://schemas.microsoft.com/office/drawing/2014/main" id="{8D50C3EC-3BC6-CE2D-4C30-5408017D84CF}"/>
                      </a:ext>
                    </a:extLst>
                  </p:cNvPr>
                  <p:cNvSpPr/>
                  <p:nvPr/>
                </p:nvSpPr>
                <p:spPr>
                  <a:xfrm>
                    <a:off x="729138" y="3645217"/>
                    <a:ext cx="22669" cy="21716"/>
                  </a:xfrm>
                  <a:custGeom>
                    <a:avLst/>
                    <a:gdLst>
                      <a:gd name="connsiteX0" fmla="*/ 18574 w 22669"/>
                      <a:gd name="connsiteY0" fmla="*/ 21431 h 21716"/>
                      <a:gd name="connsiteX1" fmla="*/ 11525 w 22669"/>
                      <a:gd name="connsiteY1" fmla="*/ 17907 h 21716"/>
                      <a:gd name="connsiteX2" fmla="*/ 4572 w 22669"/>
                      <a:gd name="connsiteY2" fmla="*/ 21717 h 21716"/>
                      <a:gd name="connsiteX3" fmla="*/ 5810 w 22669"/>
                      <a:gd name="connsiteY3" fmla="*/ 13906 h 21716"/>
                      <a:gd name="connsiteX4" fmla="*/ 0 w 22669"/>
                      <a:gd name="connsiteY4" fmla="*/ 8382 h 21716"/>
                      <a:gd name="connsiteX5" fmla="*/ 7810 w 22669"/>
                      <a:gd name="connsiteY5" fmla="*/ 7144 h 21716"/>
                      <a:gd name="connsiteX6" fmla="*/ 11240 w 22669"/>
                      <a:gd name="connsiteY6" fmla="*/ 0 h 21716"/>
                      <a:gd name="connsiteX7" fmla="*/ 14859 w 22669"/>
                      <a:gd name="connsiteY7" fmla="*/ 7048 h 21716"/>
                      <a:gd name="connsiteX8" fmla="*/ 22669 w 22669"/>
                      <a:gd name="connsiteY8" fmla="*/ 8096 h 21716"/>
                      <a:gd name="connsiteX9" fmla="*/ 17145 w 22669"/>
                      <a:gd name="connsiteY9" fmla="*/ 13716 h 217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2669" h="21716">
                        <a:moveTo>
                          <a:pt x="18574" y="21431"/>
                        </a:moveTo>
                        <a:lnTo>
                          <a:pt x="11525" y="17907"/>
                        </a:lnTo>
                        <a:lnTo>
                          <a:pt x="4572" y="21717"/>
                        </a:lnTo>
                        <a:lnTo>
                          <a:pt x="5810" y="13906"/>
                        </a:lnTo>
                        <a:lnTo>
                          <a:pt x="0" y="8382"/>
                        </a:lnTo>
                        <a:lnTo>
                          <a:pt x="7810" y="7144"/>
                        </a:lnTo>
                        <a:lnTo>
                          <a:pt x="11240" y="0"/>
                        </a:lnTo>
                        <a:lnTo>
                          <a:pt x="14859" y="7048"/>
                        </a:lnTo>
                        <a:lnTo>
                          <a:pt x="22669" y="8096"/>
                        </a:lnTo>
                        <a:lnTo>
                          <a:pt x="17145" y="13716"/>
                        </a:lnTo>
                        <a:close/>
                      </a:path>
                    </a:pathLst>
                  </a:custGeom>
                  <a:solidFill>
                    <a:srgbClr val="CE9C8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1" name="任意多边形: 形状 490">
                    <a:extLst>
                      <a:ext uri="{FF2B5EF4-FFF2-40B4-BE49-F238E27FC236}">
                        <a16:creationId xmlns:a16="http://schemas.microsoft.com/office/drawing/2014/main" id="{C1E4B17A-D028-3D35-4BEB-6D3B6A558373}"/>
                      </a:ext>
                    </a:extLst>
                  </p:cNvPr>
                  <p:cNvSpPr/>
                  <p:nvPr/>
                </p:nvSpPr>
                <p:spPr>
                  <a:xfrm>
                    <a:off x="687514" y="3592830"/>
                    <a:ext cx="22669" cy="21716"/>
                  </a:xfrm>
                  <a:custGeom>
                    <a:avLst/>
                    <a:gdLst>
                      <a:gd name="connsiteX0" fmla="*/ 18479 w 22669"/>
                      <a:gd name="connsiteY0" fmla="*/ 21431 h 21716"/>
                      <a:gd name="connsiteX1" fmla="*/ 11430 w 22669"/>
                      <a:gd name="connsiteY1" fmla="*/ 17907 h 21716"/>
                      <a:gd name="connsiteX2" fmla="*/ 4477 w 22669"/>
                      <a:gd name="connsiteY2" fmla="*/ 21717 h 21716"/>
                      <a:gd name="connsiteX3" fmla="*/ 5715 w 22669"/>
                      <a:gd name="connsiteY3" fmla="*/ 13906 h 21716"/>
                      <a:gd name="connsiteX4" fmla="*/ 0 w 22669"/>
                      <a:gd name="connsiteY4" fmla="*/ 8382 h 21716"/>
                      <a:gd name="connsiteX5" fmla="*/ 7810 w 22669"/>
                      <a:gd name="connsiteY5" fmla="*/ 7144 h 21716"/>
                      <a:gd name="connsiteX6" fmla="*/ 11144 w 22669"/>
                      <a:gd name="connsiteY6" fmla="*/ 0 h 21716"/>
                      <a:gd name="connsiteX7" fmla="*/ 14764 w 22669"/>
                      <a:gd name="connsiteY7" fmla="*/ 7048 h 21716"/>
                      <a:gd name="connsiteX8" fmla="*/ 22669 w 22669"/>
                      <a:gd name="connsiteY8" fmla="*/ 8096 h 21716"/>
                      <a:gd name="connsiteX9" fmla="*/ 17050 w 22669"/>
                      <a:gd name="connsiteY9" fmla="*/ 13716 h 217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2669" h="21716">
                        <a:moveTo>
                          <a:pt x="18479" y="21431"/>
                        </a:moveTo>
                        <a:lnTo>
                          <a:pt x="11430" y="17907"/>
                        </a:lnTo>
                        <a:lnTo>
                          <a:pt x="4477" y="21717"/>
                        </a:lnTo>
                        <a:lnTo>
                          <a:pt x="5715" y="13906"/>
                        </a:lnTo>
                        <a:lnTo>
                          <a:pt x="0" y="8382"/>
                        </a:lnTo>
                        <a:lnTo>
                          <a:pt x="7810" y="7144"/>
                        </a:lnTo>
                        <a:lnTo>
                          <a:pt x="11144" y="0"/>
                        </a:lnTo>
                        <a:lnTo>
                          <a:pt x="14764" y="7048"/>
                        </a:lnTo>
                        <a:lnTo>
                          <a:pt x="22669" y="8096"/>
                        </a:lnTo>
                        <a:lnTo>
                          <a:pt x="17050" y="13716"/>
                        </a:lnTo>
                        <a:close/>
                      </a:path>
                    </a:pathLst>
                  </a:custGeom>
                  <a:solidFill>
                    <a:srgbClr val="CE9C8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2" name="任意多边形: 形状 491">
                    <a:extLst>
                      <a:ext uri="{FF2B5EF4-FFF2-40B4-BE49-F238E27FC236}">
                        <a16:creationId xmlns:a16="http://schemas.microsoft.com/office/drawing/2014/main" id="{94090D43-BC9F-4F24-772D-5E56FBC6D98E}"/>
                      </a:ext>
                    </a:extLst>
                  </p:cNvPr>
                  <p:cNvSpPr/>
                  <p:nvPr/>
                </p:nvSpPr>
                <p:spPr>
                  <a:xfrm>
                    <a:off x="864870" y="3548824"/>
                    <a:ext cx="22669" cy="21621"/>
                  </a:xfrm>
                  <a:custGeom>
                    <a:avLst/>
                    <a:gdLst>
                      <a:gd name="connsiteX0" fmla="*/ 18574 w 22669"/>
                      <a:gd name="connsiteY0" fmla="*/ 21431 h 21621"/>
                      <a:gd name="connsiteX1" fmla="*/ 11525 w 22669"/>
                      <a:gd name="connsiteY1" fmla="*/ 17812 h 21621"/>
                      <a:gd name="connsiteX2" fmla="*/ 4572 w 22669"/>
                      <a:gd name="connsiteY2" fmla="*/ 21622 h 21621"/>
                      <a:gd name="connsiteX3" fmla="*/ 5810 w 22669"/>
                      <a:gd name="connsiteY3" fmla="*/ 13811 h 21621"/>
                      <a:gd name="connsiteX4" fmla="*/ 0 w 22669"/>
                      <a:gd name="connsiteY4" fmla="*/ 8382 h 21621"/>
                      <a:gd name="connsiteX5" fmla="*/ 7810 w 22669"/>
                      <a:gd name="connsiteY5" fmla="*/ 7144 h 21621"/>
                      <a:gd name="connsiteX6" fmla="*/ 11240 w 22669"/>
                      <a:gd name="connsiteY6" fmla="*/ 0 h 21621"/>
                      <a:gd name="connsiteX7" fmla="*/ 14859 w 22669"/>
                      <a:gd name="connsiteY7" fmla="*/ 7049 h 21621"/>
                      <a:gd name="connsiteX8" fmla="*/ 22669 w 22669"/>
                      <a:gd name="connsiteY8" fmla="*/ 8001 h 21621"/>
                      <a:gd name="connsiteX9" fmla="*/ 17145 w 22669"/>
                      <a:gd name="connsiteY9" fmla="*/ 13621 h 216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2669" h="21621">
                        <a:moveTo>
                          <a:pt x="18574" y="21431"/>
                        </a:moveTo>
                        <a:lnTo>
                          <a:pt x="11525" y="17812"/>
                        </a:lnTo>
                        <a:lnTo>
                          <a:pt x="4572" y="21622"/>
                        </a:lnTo>
                        <a:lnTo>
                          <a:pt x="5810" y="13811"/>
                        </a:lnTo>
                        <a:lnTo>
                          <a:pt x="0" y="8382"/>
                        </a:lnTo>
                        <a:lnTo>
                          <a:pt x="7810" y="7144"/>
                        </a:lnTo>
                        <a:lnTo>
                          <a:pt x="11240" y="0"/>
                        </a:lnTo>
                        <a:lnTo>
                          <a:pt x="14859" y="7049"/>
                        </a:lnTo>
                        <a:lnTo>
                          <a:pt x="22669" y="8001"/>
                        </a:lnTo>
                        <a:lnTo>
                          <a:pt x="17145" y="13621"/>
                        </a:lnTo>
                        <a:close/>
                      </a:path>
                    </a:pathLst>
                  </a:custGeom>
                  <a:solidFill>
                    <a:srgbClr val="CE9C8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3" name="任意多边形: 形状 492">
                    <a:extLst>
                      <a:ext uri="{FF2B5EF4-FFF2-40B4-BE49-F238E27FC236}">
                        <a16:creationId xmlns:a16="http://schemas.microsoft.com/office/drawing/2014/main" id="{514856B8-F8BD-5141-B4B6-631FCD5D0174}"/>
                      </a:ext>
                    </a:extLst>
                  </p:cNvPr>
                  <p:cNvSpPr/>
                  <p:nvPr/>
                </p:nvSpPr>
                <p:spPr>
                  <a:xfrm>
                    <a:off x="872013" y="3605974"/>
                    <a:ext cx="22669" cy="21621"/>
                  </a:xfrm>
                  <a:custGeom>
                    <a:avLst/>
                    <a:gdLst>
                      <a:gd name="connsiteX0" fmla="*/ 18574 w 22669"/>
                      <a:gd name="connsiteY0" fmla="*/ 21431 h 21621"/>
                      <a:gd name="connsiteX1" fmla="*/ 11525 w 22669"/>
                      <a:gd name="connsiteY1" fmla="*/ 17812 h 21621"/>
                      <a:gd name="connsiteX2" fmla="*/ 4572 w 22669"/>
                      <a:gd name="connsiteY2" fmla="*/ 21622 h 21621"/>
                      <a:gd name="connsiteX3" fmla="*/ 5810 w 22669"/>
                      <a:gd name="connsiteY3" fmla="*/ 13811 h 21621"/>
                      <a:gd name="connsiteX4" fmla="*/ 0 w 22669"/>
                      <a:gd name="connsiteY4" fmla="*/ 8382 h 21621"/>
                      <a:gd name="connsiteX5" fmla="*/ 7810 w 22669"/>
                      <a:gd name="connsiteY5" fmla="*/ 7144 h 21621"/>
                      <a:gd name="connsiteX6" fmla="*/ 11240 w 22669"/>
                      <a:gd name="connsiteY6" fmla="*/ 0 h 21621"/>
                      <a:gd name="connsiteX7" fmla="*/ 14859 w 22669"/>
                      <a:gd name="connsiteY7" fmla="*/ 7049 h 21621"/>
                      <a:gd name="connsiteX8" fmla="*/ 22669 w 22669"/>
                      <a:gd name="connsiteY8" fmla="*/ 8001 h 21621"/>
                      <a:gd name="connsiteX9" fmla="*/ 17145 w 22669"/>
                      <a:gd name="connsiteY9" fmla="*/ 13621 h 216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2669" h="21621">
                        <a:moveTo>
                          <a:pt x="18574" y="21431"/>
                        </a:moveTo>
                        <a:lnTo>
                          <a:pt x="11525" y="17812"/>
                        </a:lnTo>
                        <a:lnTo>
                          <a:pt x="4572" y="21622"/>
                        </a:lnTo>
                        <a:lnTo>
                          <a:pt x="5810" y="13811"/>
                        </a:lnTo>
                        <a:lnTo>
                          <a:pt x="0" y="8382"/>
                        </a:lnTo>
                        <a:lnTo>
                          <a:pt x="7810" y="7144"/>
                        </a:lnTo>
                        <a:lnTo>
                          <a:pt x="11240" y="0"/>
                        </a:lnTo>
                        <a:lnTo>
                          <a:pt x="14859" y="7049"/>
                        </a:lnTo>
                        <a:lnTo>
                          <a:pt x="22669" y="8001"/>
                        </a:lnTo>
                        <a:lnTo>
                          <a:pt x="17145" y="13621"/>
                        </a:lnTo>
                        <a:close/>
                      </a:path>
                    </a:pathLst>
                  </a:custGeom>
                  <a:solidFill>
                    <a:srgbClr val="CE9C8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4" name="任意多边形: 形状 493">
                    <a:extLst>
                      <a:ext uri="{FF2B5EF4-FFF2-40B4-BE49-F238E27FC236}">
                        <a16:creationId xmlns:a16="http://schemas.microsoft.com/office/drawing/2014/main" id="{A23B737D-06F5-C4E4-2AE2-0F57402641C5}"/>
                      </a:ext>
                    </a:extLst>
                  </p:cNvPr>
                  <p:cNvSpPr/>
                  <p:nvPr/>
                </p:nvSpPr>
                <p:spPr>
                  <a:xfrm>
                    <a:off x="891063" y="3678555"/>
                    <a:ext cx="22669" cy="21716"/>
                  </a:xfrm>
                  <a:custGeom>
                    <a:avLst/>
                    <a:gdLst>
                      <a:gd name="connsiteX0" fmla="*/ 18574 w 22669"/>
                      <a:gd name="connsiteY0" fmla="*/ 21431 h 21716"/>
                      <a:gd name="connsiteX1" fmla="*/ 11525 w 22669"/>
                      <a:gd name="connsiteY1" fmla="*/ 17907 h 21716"/>
                      <a:gd name="connsiteX2" fmla="*/ 4572 w 22669"/>
                      <a:gd name="connsiteY2" fmla="*/ 21717 h 21716"/>
                      <a:gd name="connsiteX3" fmla="*/ 5810 w 22669"/>
                      <a:gd name="connsiteY3" fmla="*/ 13906 h 21716"/>
                      <a:gd name="connsiteX4" fmla="*/ 0 w 22669"/>
                      <a:gd name="connsiteY4" fmla="*/ 8382 h 21716"/>
                      <a:gd name="connsiteX5" fmla="*/ 7810 w 22669"/>
                      <a:gd name="connsiteY5" fmla="*/ 7144 h 21716"/>
                      <a:gd name="connsiteX6" fmla="*/ 11240 w 22669"/>
                      <a:gd name="connsiteY6" fmla="*/ 0 h 21716"/>
                      <a:gd name="connsiteX7" fmla="*/ 14859 w 22669"/>
                      <a:gd name="connsiteY7" fmla="*/ 7048 h 21716"/>
                      <a:gd name="connsiteX8" fmla="*/ 22669 w 22669"/>
                      <a:gd name="connsiteY8" fmla="*/ 8096 h 21716"/>
                      <a:gd name="connsiteX9" fmla="*/ 17145 w 22669"/>
                      <a:gd name="connsiteY9" fmla="*/ 13716 h 217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2669" h="21716">
                        <a:moveTo>
                          <a:pt x="18574" y="21431"/>
                        </a:moveTo>
                        <a:lnTo>
                          <a:pt x="11525" y="17907"/>
                        </a:lnTo>
                        <a:lnTo>
                          <a:pt x="4572" y="21717"/>
                        </a:lnTo>
                        <a:lnTo>
                          <a:pt x="5810" y="13906"/>
                        </a:lnTo>
                        <a:lnTo>
                          <a:pt x="0" y="8382"/>
                        </a:lnTo>
                        <a:lnTo>
                          <a:pt x="7810" y="7144"/>
                        </a:lnTo>
                        <a:lnTo>
                          <a:pt x="11240" y="0"/>
                        </a:lnTo>
                        <a:lnTo>
                          <a:pt x="14859" y="7048"/>
                        </a:lnTo>
                        <a:lnTo>
                          <a:pt x="22669" y="8096"/>
                        </a:lnTo>
                        <a:lnTo>
                          <a:pt x="17145" y="13716"/>
                        </a:lnTo>
                        <a:close/>
                      </a:path>
                    </a:pathLst>
                  </a:custGeom>
                  <a:solidFill>
                    <a:srgbClr val="CE9C8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5" name="任意多边形: 形状 494">
                    <a:extLst>
                      <a:ext uri="{FF2B5EF4-FFF2-40B4-BE49-F238E27FC236}">
                        <a16:creationId xmlns:a16="http://schemas.microsoft.com/office/drawing/2014/main" id="{59271233-EFA2-5090-3E50-2BE42A268204}"/>
                      </a:ext>
                    </a:extLst>
                  </p:cNvPr>
                  <p:cNvSpPr/>
                  <p:nvPr/>
                </p:nvSpPr>
                <p:spPr>
                  <a:xfrm>
                    <a:off x="891063" y="3636930"/>
                    <a:ext cx="22669" cy="21621"/>
                  </a:xfrm>
                  <a:custGeom>
                    <a:avLst/>
                    <a:gdLst>
                      <a:gd name="connsiteX0" fmla="*/ 18574 w 22669"/>
                      <a:gd name="connsiteY0" fmla="*/ 21431 h 21621"/>
                      <a:gd name="connsiteX1" fmla="*/ 11525 w 22669"/>
                      <a:gd name="connsiteY1" fmla="*/ 17812 h 21621"/>
                      <a:gd name="connsiteX2" fmla="*/ 4572 w 22669"/>
                      <a:gd name="connsiteY2" fmla="*/ 21622 h 21621"/>
                      <a:gd name="connsiteX3" fmla="*/ 5810 w 22669"/>
                      <a:gd name="connsiteY3" fmla="*/ 13811 h 21621"/>
                      <a:gd name="connsiteX4" fmla="*/ 0 w 22669"/>
                      <a:gd name="connsiteY4" fmla="*/ 8382 h 21621"/>
                      <a:gd name="connsiteX5" fmla="*/ 7810 w 22669"/>
                      <a:gd name="connsiteY5" fmla="*/ 7144 h 21621"/>
                      <a:gd name="connsiteX6" fmla="*/ 11240 w 22669"/>
                      <a:gd name="connsiteY6" fmla="*/ 0 h 21621"/>
                      <a:gd name="connsiteX7" fmla="*/ 14859 w 22669"/>
                      <a:gd name="connsiteY7" fmla="*/ 7049 h 21621"/>
                      <a:gd name="connsiteX8" fmla="*/ 22669 w 22669"/>
                      <a:gd name="connsiteY8" fmla="*/ 8001 h 21621"/>
                      <a:gd name="connsiteX9" fmla="*/ 17145 w 22669"/>
                      <a:gd name="connsiteY9" fmla="*/ 13621 h 216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2669" h="21621">
                        <a:moveTo>
                          <a:pt x="18574" y="21431"/>
                        </a:moveTo>
                        <a:lnTo>
                          <a:pt x="11525" y="17812"/>
                        </a:lnTo>
                        <a:lnTo>
                          <a:pt x="4572" y="21622"/>
                        </a:lnTo>
                        <a:lnTo>
                          <a:pt x="5810" y="13811"/>
                        </a:lnTo>
                        <a:lnTo>
                          <a:pt x="0" y="8382"/>
                        </a:lnTo>
                        <a:lnTo>
                          <a:pt x="7810" y="7144"/>
                        </a:lnTo>
                        <a:lnTo>
                          <a:pt x="11240" y="0"/>
                        </a:lnTo>
                        <a:lnTo>
                          <a:pt x="14859" y="7049"/>
                        </a:lnTo>
                        <a:lnTo>
                          <a:pt x="22669" y="8001"/>
                        </a:lnTo>
                        <a:lnTo>
                          <a:pt x="17145" y="13621"/>
                        </a:lnTo>
                        <a:close/>
                      </a:path>
                    </a:pathLst>
                  </a:custGeom>
                  <a:solidFill>
                    <a:srgbClr val="CE9C8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6" name="任意多边形: 形状 495">
                    <a:extLst>
                      <a:ext uri="{FF2B5EF4-FFF2-40B4-BE49-F238E27FC236}">
                        <a16:creationId xmlns:a16="http://schemas.microsoft.com/office/drawing/2014/main" id="{C3E709D1-6F87-E7C9-7BB4-063EEEBC87A6}"/>
                      </a:ext>
                    </a:extLst>
                  </p:cNvPr>
                  <p:cNvSpPr/>
                  <p:nvPr/>
                </p:nvSpPr>
                <p:spPr>
                  <a:xfrm>
                    <a:off x="922020" y="3626262"/>
                    <a:ext cx="17621" cy="16859"/>
                  </a:xfrm>
                  <a:custGeom>
                    <a:avLst/>
                    <a:gdLst>
                      <a:gd name="connsiteX0" fmla="*/ 14383 w 17621"/>
                      <a:gd name="connsiteY0" fmla="*/ 16669 h 16859"/>
                      <a:gd name="connsiteX1" fmla="*/ 8953 w 17621"/>
                      <a:gd name="connsiteY1" fmla="*/ 13907 h 16859"/>
                      <a:gd name="connsiteX2" fmla="*/ 3524 w 17621"/>
                      <a:gd name="connsiteY2" fmla="*/ 16859 h 16859"/>
                      <a:gd name="connsiteX3" fmla="*/ 4477 w 17621"/>
                      <a:gd name="connsiteY3" fmla="*/ 10763 h 16859"/>
                      <a:gd name="connsiteX4" fmla="*/ 0 w 17621"/>
                      <a:gd name="connsiteY4" fmla="*/ 6477 h 16859"/>
                      <a:gd name="connsiteX5" fmla="*/ 6096 w 17621"/>
                      <a:gd name="connsiteY5" fmla="*/ 5525 h 16859"/>
                      <a:gd name="connsiteX6" fmla="*/ 8763 w 17621"/>
                      <a:gd name="connsiteY6" fmla="*/ 0 h 16859"/>
                      <a:gd name="connsiteX7" fmla="*/ 11525 w 17621"/>
                      <a:gd name="connsiteY7" fmla="*/ 5429 h 16859"/>
                      <a:gd name="connsiteX8" fmla="*/ 17621 w 17621"/>
                      <a:gd name="connsiteY8" fmla="*/ 6287 h 16859"/>
                      <a:gd name="connsiteX9" fmla="*/ 13335 w 17621"/>
                      <a:gd name="connsiteY9" fmla="*/ 10573 h 168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7621" h="16859">
                        <a:moveTo>
                          <a:pt x="14383" y="16669"/>
                        </a:moveTo>
                        <a:lnTo>
                          <a:pt x="8953" y="13907"/>
                        </a:lnTo>
                        <a:lnTo>
                          <a:pt x="3524" y="16859"/>
                        </a:lnTo>
                        <a:lnTo>
                          <a:pt x="4477" y="10763"/>
                        </a:lnTo>
                        <a:lnTo>
                          <a:pt x="0" y="6477"/>
                        </a:lnTo>
                        <a:lnTo>
                          <a:pt x="6096" y="5525"/>
                        </a:lnTo>
                        <a:lnTo>
                          <a:pt x="8763" y="0"/>
                        </a:lnTo>
                        <a:lnTo>
                          <a:pt x="11525" y="5429"/>
                        </a:lnTo>
                        <a:lnTo>
                          <a:pt x="17621" y="6287"/>
                        </a:lnTo>
                        <a:lnTo>
                          <a:pt x="13335" y="10573"/>
                        </a:lnTo>
                        <a:close/>
                      </a:path>
                    </a:pathLst>
                  </a:custGeom>
                  <a:solidFill>
                    <a:srgbClr val="E4AC8D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7" name="任意多边形: 形状 496">
                    <a:extLst>
                      <a:ext uri="{FF2B5EF4-FFF2-40B4-BE49-F238E27FC236}">
                        <a16:creationId xmlns:a16="http://schemas.microsoft.com/office/drawing/2014/main" id="{73A1A0CE-B8BD-0689-F909-DDCD9FA0B4A3}"/>
                      </a:ext>
                    </a:extLst>
                  </p:cNvPr>
                  <p:cNvSpPr/>
                  <p:nvPr/>
                </p:nvSpPr>
                <p:spPr>
                  <a:xfrm>
                    <a:off x="903922" y="3600926"/>
                    <a:ext cx="13239" cy="12668"/>
                  </a:xfrm>
                  <a:custGeom>
                    <a:avLst/>
                    <a:gdLst>
                      <a:gd name="connsiteX0" fmla="*/ 10858 w 13239"/>
                      <a:gd name="connsiteY0" fmla="*/ 12573 h 12668"/>
                      <a:gd name="connsiteX1" fmla="*/ 6763 w 13239"/>
                      <a:gd name="connsiteY1" fmla="*/ 10478 h 12668"/>
                      <a:gd name="connsiteX2" fmla="*/ 2667 w 13239"/>
                      <a:gd name="connsiteY2" fmla="*/ 12668 h 12668"/>
                      <a:gd name="connsiteX3" fmla="*/ 3429 w 13239"/>
                      <a:gd name="connsiteY3" fmla="*/ 8096 h 12668"/>
                      <a:gd name="connsiteX4" fmla="*/ 0 w 13239"/>
                      <a:gd name="connsiteY4" fmla="*/ 4953 h 12668"/>
                      <a:gd name="connsiteX5" fmla="*/ 4572 w 13239"/>
                      <a:gd name="connsiteY5" fmla="*/ 4191 h 12668"/>
                      <a:gd name="connsiteX6" fmla="*/ 6572 w 13239"/>
                      <a:gd name="connsiteY6" fmla="*/ 0 h 12668"/>
                      <a:gd name="connsiteX7" fmla="*/ 8668 w 13239"/>
                      <a:gd name="connsiteY7" fmla="*/ 4096 h 12668"/>
                      <a:gd name="connsiteX8" fmla="*/ 13240 w 13239"/>
                      <a:gd name="connsiteY8" fmla="*/ 4763 h 12668"/>
                      <a:gd name="connsiteX9" fmla="*/ 10001 w 13239"/>
                      <a:gd name="connsiteY9" fmla="*/ 8001 h 126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3239" h="12668">
                        <a:moveTo>
                          <a:pt x="10858" y="12573"/>
                        </a:moveTo>
                        <a:lnTo>
                          <a:pt x="6763" y="10478"/>
                        </a:lnTo>
                        <a:lnTo>
                          <a:pt x="2667" y="12668"/>
                        </a:lnTo>
                        <a:lnTo>
                          <a:pt x="3429" y="8096"/>
                        </a:lnTo>
                        <a:lnTo>
                          <a:pt x="0" y="4953"/>
                        </a:lnTo>
                        <a:lnTo>
                          <a:pt x="4572" y="4191"/>
                        </a:lnTo>
                        <a:lnTo>
                          <a:pt x="6572" y="0"/>
                        </a:lnTo>
                        <a:lnTo>
                          <a:pt x="8668" y="4096"/>
                        </a:lnTo>
                        <a:lnTo>
                          <a:pt x="13240" y="4763"/>
                        </a:lnTo>
                        <a:lnTo>
                          <a:pt x="10001" y="8001"/>
                        </a:lnTo>
                        <a:close/>
                      </a:path>
                    </a:pathLst>
                  </a:custGeom>
                  <a:solidFill>
                    <a:srgbClr val="E4AC8D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8" name="任意多边形: 形状 497">
                    <a:extLst>
                      <a:ext uri="{FF2B5EF4-FFF2-40B4-BE49-F238E27FC236}">
                        <a16:creationId xmlns:a16="http://schemas.microsoft.com/office/drawing/2014/main" id="{DEF226F1-CF69-6BFC-4E69-6CFDEEAF0C96}"/>
                      </a:ext>
                    </a:extLst>
                  </p:cNvPr>
                  <p:cNvSpPr/>
                  <p:nvPr/>
                </p:nvSpPr>
                <p:spPr>
                  <a:xfrm>
                    <a:off x="933926" y="3669125"/>
                    <a:ext cx="17621" cy="16859"/>
                  </a:xfrm>
                  <a:custGeom>
                    <a:avLst/>
                    <a:gdLst>
                      <a:gd name="connsiteX0" fmla="*/ 14383 w 17621"/>
                      <a:gd name="connsiteY0" fmla="*/ 16669 h 16859"/>
                      <a:gd name="connsiteX1" fmla="*/ 8953 w 17621"/>
                      <a:gd name="connsiteY1" fmla="*/ 13907 h 16859"/>
                      <a:gd name="connsiteX2" fmla="*/ 3524 w 17621"/>
                      <a:gd name="connsiteY2" fmla="*/ 16859 h 16859"/>
                      <a:gd name="connsiteX3" fmla="*/ 4477 w 17621"/>
                      <a:gd name="connsiteY3" fmla="*/ 10763 h 16859"/>
                      <a:gd name="connsiteX4" fmla="*/ 0 w 17621"/>
                      <a:gd name="connsiteY4" fmla="*/ 6477 h 16859"/>
                      <a:gd name="connsiteX5" fmla="*/ 6096 w 17621"/>
                      <a:gd name="connsiteY5" fmla="*/ 5525 h 16859"/>
                      <a:gd name="connsiteX6" fmla="*/ 8763 w 17621"/>
                      <a:gd name="connsiteY6" fmla="*/ 0 h 16859"/>
                      <a:gd name="connsiteX7" fmla="*/ 11525 w 17621"/>
                      <a:gd name="connsiteY7" fmla="*/ 5429 h 16859"/>
                      <a:gd name="connsiteX8" fmla="*/ 17621 w 17621"/>
                      <a:gd name="connsiteY8" fmla="*/ 6287 h 16859"/>
                      <a:gd name="connsiteX9" fmla="*/ 13335 w 17621"/>
                      <a:gd name="connsiteY9" fmla="*/ 10573 h 168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7621" h="16859">
                        <a:moveTo>
                          <a:pt x="14383" y="16669"/>
                        </a:moveTo>
                        <a:lnTo>
                          <a:pt x="8953" y="13907"/>
                        </a:lnTo>
                        <a:lnTo>
                          <a:pt x="3524" y="16859"/>
                        </a:lnTo>
                        <a:lnTo>
                          <a:pt x="4477" y="10763"/>
                        </a:lnTo>
                        <a:lnTo>
                          <a:pt x="0" y="6477"/>
                        </a:lnTo>
                        <a:lnTo>
                          <a:pt x="6096" y="5525"/>
                        </a:lnTo>
                        <a:lnTo>
                          <a:pt x="8763" y="0"/>
                        </a:lnTo>
                        <a:lnTo>
                          <a:pt x="11525" y="5429"/>
                        </a:lnTo>
                        <a:lnTo>
                          <a:pt x="17621" y="6287"/>
                        </a:lnTo>
                        <a:lnTo>
                          <a:pt x="13335" y="10573"/>
                        </a:lnTo>
                        <a:close/>
                      </a:path>
                    </a:pathLst>
                  </a:custGeom>
                  <a:solidFill>
                    <a:srgbClr val="E4AC8D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9" name="任意多边形: 形状 498">
                    <a:extLst>
                      <a:ext uri="{FF2B5EF4-FFF2-40B4-BE49-F238E27FC236}">
                        <a16:creationId xmlns:a16="http://schemas.microsoft.com/office/drawing/2014/main" id="{21B1501A-334C-F346-D3E0-B9B855AF7515}"/>
                      </a:ext>
                    </a:extLst>
                  </p:cNvPr>
                  <p:cNvSpPr/>
                  <p:nvPr/>
                </p:nvSpPr>
                <p:spPr>
                  <a:xfrm>
                    <a:off x="900588" y="3715511"/>
                    <a:ext cx="17621" cy="16859"/>
                  </a:xfrm>
                  <a:custGeom>
                    <a:avLst/>
                    <a:gdLst>
                      <a:gd name="connsiteX0" fmla="*/ 14383 w 17621"/>
                      <a:gd name="connsiteY0" fmla="*/ 16669 h 16859"/>
                      <a:gd name="connsiteX1" fmla="*/ 8953 w 17621"/>
                      <a:gd name="connsiteY1" fmla="*/ 13907 h 16859"/>
                      <a:gd name="connsiteX2" fmla="*/ 3524 w 17621"/>
                      <a:gd name="connsiteY2" fmla="*/ 16859 h 16859"/>
                      <a:gd name="connsiteX3" fmla="*/ 4477 w 17621"/>
                      <a:gd name="connsiteY3" fmla="*/ 10763 h 16859"/>
                      <a:gd name="connsiteX4" fmla="*/ 0 w 17621"/>
                      <a:gd name="connsiteY4" fmla="*/ 6572 h 16859"/>
                      <a:gd name="connsiteX5" fmla="*/ 6096 w 17621"/>
                      <a:gd name="connsiteY5" fmla="*/ 5620 h 16859"/>
                      <a:gd name="connsiteX6" fmla="*/ 8763 w 17621"/>
                      <a:gd name="connsiteY6" fmla="*/ 0 h 16859"/>
                      <a:gd name="connsiteX7" fmla="*/ 11525 w 17621"/>
                      <a:gd name="connsiteY7" fmla="*/ 5525 h 16859"/>
                      <a:gd name="connsiteX8" fmla="*/ 17621 w 17621"/>
                      <a:gd name="connsiteY8" fmla="*/ 6287 h 16859"/>
                      <a:gd name="connsiteX9" fmla="*/ 13335 w 17621"/>
                      <a:gd name="connsiteY9" fmla="*/ 10668 h 168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7621" h="16859">
                        <a:moveTo>
                          <a:pt x="14383" y="16669"/>
                        </a:moveTo>
                        <a:lnTo>
                          <a:pt x="8953" y="13907"/>
                        </a:lnTo>
                        <a:lnTo>
                          <a:pt x="3524" y="16859"/>
                        </a:lnTo>
                        <a:lnTo>
                          <a:pt x="4477" y="10763"/>
                        </a:lnTo>
                        <a:lnTo>
                          <a:pt x="0" y="6572"/>
                        </a:lnTo>
                        <a:lnTo>
                          <a:pt x="6096" y="5620"/>
                        </a:lnTo>
                        <a:lnTo>
                          <a:pt x="8763" y="0"/>
                        </a:lnTo>
                        <a:lnTo>
                          <a:pt x="11525" y="5525"/>
                        </a:lnTo>
                        <a:lnTo>
                          <a:pt x="17621" y="6287"/>
                        </a:lnTo>
                        <a:lnTo>
                          <a:pt x="13335" y="10668"/>
                        </a:lnTo>
                        <a:close/>
                      </a:path>
                    </a:pathLst>
                  </a:custGeom>
                  <a:solidFill>
                    <a:srgbClr val="CE9C8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00" name="任意多边形: 形状 499">
                    <a:extLst>
                      <a:ext uri="{FF2B5EF4-FFF2-40B4-BE49-F238E27FC236}">
                        <a16:creationId xmlns:a16="http://schemas.microsoft.com/office/drawing/2014/main" id="{BECF3F78-6A23-3515-7E41-02FBD27F162E}"/>
                      </a:ext>
                    </a:extLst>
                  </p:cNvPr>
                  <p:cNvSpPr/>
                  <p:nvPr/>
                </p:nvSpPr>
                <p:spPr>
                  <a:xfrm>
                    <a:off x="730472" y="3593973"/>
                    <a:ext cx="36671" cy="35051"/>
                  </a:xfrm>
                  <a:custGeom>
                    <a:avLst/>
                    <a:gdLst>
                      <a:gd name="connsiteX0" fmla="*/ 30004 w 36671"/>
                      <a:gd name="connsiteY0" fmla="*/ 34671 h 35051"/>
                      <a:gd name="connsiteX1" fmla="*/ 18574 w 36671"/>
                      <a:gd name="connsiteY1" fmla="*/ 28956 h 35051"/>
                      <a:gd name="connsiteX2" fmla="*/ 7334 w 36671"/>
                      <a:gd name="connsiteY2" fmla="*/ 35052 h 35051"/>
                      <a:gd name="connsiteX3" fmla="*/ 9334 w 36671"/>
                      <a:gd name="connsiteY3" fmla="*/ 22384 h 35051"/>
                      <a:gd name="connsiteX4" fmla="*/ 0 w 36671"/>
                      <a:gd name="connsiteY4" fmla="*/ 13621 h 35051"/>
                      <a:gd name="connsiteX5" fmla="*/ 12668 w 36671"/>
                      <a:gd name="connsiteY5" fmla="*/ 11525 h 35051"/>
                      <a:gd name="connsiteX6" fmla="*/ 18097 w 36671"/>
                      <a:gd name="connsiteY6" fmla="*/ 0 h 35051"/>
                      <a:gd name="connsiteX7" fmla="*/ 24003 w 36671"/>
                      <a:gd name="connsiteY7" fmla="*/ 11430 h 35051"/>
                      <a:gd name="connsiteX8" fmla="*/ 36671 w 36671"/>
                      <a:gd name="connsiteY8" fmla="*/ 13049 h 35051"/>
                      <a:gd name="connsiteX9" fmla="*/ 27622 w 36671"/>
                      <a:gd name="connsiteY9" fmla="*/ 22098 h 350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6671" h="35051">
                        <a:moveTo>
                          <a:pt x="30004" y="34671"/>
                        </a:moveTo>
                        <a:lnTo>
                          <a:pt x="18574" y="28956"/>
                        </a:lnTo>
                        <a:lnTo>
                          <a:pt x="7334" y="35052"/>
                        </a:lnTo>
                        <a:lnTo>
                          <a:pt x="9334" y="22384"/>
                        </a:lnTo>
                        <a:lnTo>
                          <a:pt x="0" y="13621"/>
                        </a:lnTo>
                        <a:lnTo>
                          <a:pt x="12668" y="11525"/>
                        </a:lnTo>
                        <a:lnTo>
                          <a:pt x="18097" y="0"/>
                        </a:lnTo>
                        <a:lnTo>
                          <a:pt x="24003" y="11430"/>
                        </a:lnTo>
                        <a:lnTo>
                          <a:pt x="36671" y="13049"/>
                        </a:lnTo>
                        <a:lnTo>
                          <a:pt x="27622" y="22098"/>
                        </a:lnTo>
                        <a:close/>
                      </a:path>
                    </a:pathLst>
                  </a:custGeom>
                  <a:solidFill>
                    <a:srgbClr val="CE9C8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01" name="任意多边形: 形状 500">
                    <a:extLst>
                      <a:ext uri="{FF2B5EF4-FFF2-40B4-BE49-F238E27FC236}">
                        <a16:creationId xmlns:a16="http://schemas.microsoft.com/office/drawing/2014/main" id="{CE4F1B9B-CE79-89B7-D9E3-B40AD8054134}"/>
                      </a:ext>
                    </a:extLst>
                  </p:cNvPr>
                  <p:cNvSpPr/>
                  <p:nvPr/>
                </p:nvSpPr>
                <p:spPr>
                  <a:xfrm>
                    <a:off x="590835" y="3603878"/>
                    <a:ext cx="49625" cy="47434"/>
                  </a:xfrm>
                  <a:custGeom>
                    <a:avLst/>
                    <a:gdLst>
                      <a:gd name="connsiteX0" fmla="*/ 40577 w 49625"/>
                      <a:gd name="connsiteY0" fmla="*/ 46958 h 47434"/>
                      <a:gd name="connsiteX1" fmla="*/ 25146 w 49625"/>
                      <a:gd name="connsiteY1" fmla="*/ 39148 h 47434"/>
                      <a:gd name="connsiteX2" fmla="*/ 9906 w 49625"/>
                      <a:gd name="connsiteY2" fmla="*/ 47435 h 47434"/>
                      <a:gd name="connsiteX3" fmla="*/ 12573 w 49625"/>
                      <a:gd name="connsiteY3" fmla="*/ 30290 h 47434"/>
                      <a:gd name="connsiteX4" fmla="*/ 0 w 49625"/>
                      <a:gd name="connsiteY4" fmla="*/ 18383 h 47434"/>
                      <a:gd name="connsiteX5" fmla="*/ 17145 w 49625"/>
                      <a:gd name="connsiteY5" fmla="*/ 15621 h 47434"/>
                      <a:gd name="connsiteX6" fmla="*/ 24575 w 49625"/>
                      <a:gd name="connsiteY6" fmla="*/ 0 h 47434"/>
                      <a:gd name="connsiteX7" fmla="*/ 32480 w 49625"/>
                      <a:gd name="connsiteY7" fmla="*/ 15431 h 47434"/>
                      <a:gd name="connsiteX8" fmla="*/ 49625 w 49625"/>
                      <a:gd name="connsiteY8" fmla="*/ 17621 h 47434"/>
                      <a:gd name="connsiteX9" fmla="*/ 37433 w 49625"/>
                      <a:gd name="connsiteY9" fmla="*/ 29909 h 474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49625" h="47434">
                        <a:moveTo>
                          <a:pt x="40577" y="46958"/>
                        </a:moveTo>
                        <a:lnTo>
                          <a:pt x="25146" y="39148"/>
                        </a:lnTo>
                        <a:lnTo>
                          <a:pt x="9906" y="47435"/>
                        </a:lnTo>
                        <a:lnTo>
                          <a:pt x="12573" y="30290"/>
                        </a:lnTo>
                        <a:lnTo>
                          <a:pt x="0" y="18383"/>
                        </a:lnTo>
                        <a:lnTo>
                          <a:pt x="17145" y="15621"/>
                        </a:lnTo>
                        <a:lnTo>
                          <a:pt x="24575" y="0"/>
                        </a:lnTo>
                        <a:lnTo>
                          <a:pt x="32480" y="15431"/>
                        </a:lnTo>
                        <a:lnTo>
                          <a:pt x="49625" y="17621"/>
                        </a:lnTo>
                        <a:lnTo>
                          <a:pt x="37433" y="29909"/>
                        </a:lnTo>
                        <a:close/>
                      </a:path>
                    </a:pathLst>
                  </a:custGeom>
                  <a:solidFill>
                    <a:srgbClr val="CE9C8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02" name="任意多边形: 形状 501">
                    <a:extLst>
                      <a:ext uri="{FF2B5EF4-FFF2-40B4-BE49-F238E27FC236}">
                        <a16:creationId xmlns:a16="http://schemas.microsoft.com/office/drawing/2014/main" id="{842664DA-83C9-5687-5435-BAA612B37482}"/>
                      </a:ext>
                    </a:extLst>
                  </p:cNvPr>
                  <p:cNvSpPr/>
                  <p:nvPr/>
                </p:nvSpPr>
                <p:spPr>
                  <a:xfrm>
                    <a:off x="799147" y="3566922"/>
                    <a:ext cx="49720" cy="47529"/>
                  </a:xfrm>
                  <a:custGeom>
                    <a:avLst/>
                    <a:gdLst>
                      <a:gd name="connsiteX0" fmla="*/ 40672 w 49720"/>
                      <a:gd name="connsiteY0" fmla="*/ 47054 h 47529"/>
                      <a:gd name="connsiteX1" fmla="*/ 25146 w 49720"/>
                      <a:gd name="connsiteY1" fmla="*/ 39243 h 47529"/>
                      <a:gd name="connsiteX2" fmla="*/ 10001 w 49720"/>
                      <a:gd name="connsiteY2" fmla="*/ 47530 h 47529"/>
                      <a:gd name="connsiteX3" fmla="*/ 12668 w 49720"/>
                      <a:gd name="connsiteY3" fmla="*/ 30385 h 47529"/>
                      <a:gd name="connsiteX4" fmla="*/ 0 w 49720"/>
                      <a:gd name="connsiteY4" fmla="*/ 18479 h 47529"/>
                      <a:gd name="connsiteX5" fmla="*/ 17145 w 49720"/>
                      <a:gd name="connsiteY5" fmla="*/ 15716 h 47529"/>
                      <a:gd name="connsiteX6" fmla="*/ 24575 w 49720"/>
                      <a:gd name="connsiteY6" fmla="*/ 0 h 47529"/>
                      <a:gd name="connsiteX7" fmla="*/ 32480 w 49720"/>
                      <a:gd name="connsiteY7" fmla="*/ 15430 h 47529"/>
                      <a:gd name="connsiteX8" fmla="*/ 49721 w 49720"/>
                      <a:gd name="connsiteY8" fmla="*/ 17716 h 47529"/>
                      <a:gd name="connsiteX9" fmla="*/ 37433 w 49720"/>
                      <a:gd name="connsiteY9" fmla="*/ 30004 h 475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49720" h="47529">
                        <a:moveTo>
                          <a:pt x="40672" y="47054"/>
                        </a:moveTo>
                        <a:lnTo>
                          <a:pt x="25146" y="39243"/>
                        </a:lnTo>
                        <a:lnTo>
                          <a:pt x="10001" y="47530"/>
                        </a:lnTo>
                        <a:lnTo>
                          <a:pt x="12668" y="30385"/>
                        </a:lnTo>
                        <a:lnTo>
                          <a:pt x="0" y="18479"/>
                        </a:lnTo>
                        <a:lnTo>
                          <a:pt x="17145" y="15716"/>
                        </a:lnTo>
                        <a:lnTo>
                          <a:pt x="24575" y="0"/>
                        </a:lnTo>
                        <a:lnTo>
                          <a:pt x="32480" y="15430"/>
                        </a:lnTo>
                        <a:lnTo>
                          <a:pt x="49721" y="17716"/>
                        </a:lnTo>
                        <a:lnTo>
                          <a:pt x="37433" y="30004"/>
                        </a:lnTo>
                        <a:close/>
                      </a:path>
                    </a:pathLst>
                  </a:custGeom>
                  <a:solidFill>
                    <a:srgbClr val="CE9C8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03" name="任意多边形: 形状 502">
                    <a:extLst>
                      <a:ext uri="{FF2B5EF4-FFF2-40B4-BE49-F238E27FC236}">
                        <a16:creationId xmlns:a16="http://schemas.microsoft.com/office/drawing/2014/main" id="{CB5ED7E5-0693-D74F-2A4B-7EAA94CC834C}"/>
                      </a:ext>
                    </a:extLst>
                  </p:cNvPr>
                  <p:cNvSpPr/>
                  <p:nvPr/>
                </p:nvSpPr>
                <p:spPr>
                  <a:xfrm>
                    <a:off x="649128" y="3624072"/>
                    <a:ext cx="49720" cy="47529"/>
                  </a:xfrm>
                  <a:custGeom>
                    <a:avLst/>
                    <a:gdLst>
                      <a:gd name="connsiteX0" fmla="*/ 40672 w 49720"/>
                      <a:gd name="connsiteY0" fmla="*/ 47054 h 47529"/>
                      <a:gd name="connsiteX1" fmla="*/ 25146 w 49720"/>
                      <a:gd name="connsiteY1" fmla="*/ 39243 h 47529"/>
                      <a:gd name="connsiteX2" fmla="*/ 10001 w 49720"/>
                      <a:gd name="connsiteY2" fmla="*/ 47530 h 47529"/>
                      <a:gd name="connsiteX3" fmla="*/ 12668 w 49720"/>
                      <a:gd name="connsiteY3" fmla="*/ 30385 h 47529"/>
                      <a:gd name="connsiteX4" fmla="*/ 0 w 49720"/>
                      <a:gd name="connsiteY4" fmla="*/ 18479 h 47529"/>
                      <a:gd name="connsiteX5" fmla="*/ 17145 w 49720"/>
                      <a:gd name="connsiteY5" fmla="*/ 15716 h 47529"/>
                      <a:gd name="connsiteX6" fmla="*/ 24575 w 49720"/>
                      <a:gd name="connsiteY6" fmla="*/ 0 h 47529"/>
                      <a:gd name="connsiteX7" fmla="*/ 32480 w 49720"/>
                      <a:gd name="connsiteY7" fmla="*/ 15430 h 47529"/>
                      <a:gd name="connsiteX8" fmla="*/ 49721 w 49720"/>
                      <a:gd name="connsiteY8" fmla="*/ 17716 h 47529"/>
                      <a:gd name="connsiteX9" fmla="*/ 37433 w 49720"/>
                      <a:gd name="connsiteY9" fmla="*/ 30004 h 475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49720" h="47529">
                        <a:moveTo>
                          <a:pt x="40672" y="47054"/>
                        </a:moveTo>
                        <a:lnTo>
                          <a:pt x="25146" y="39243"/>
                        </a:lnTo>
                        <a:lnTo>
                          <a:pt x="10001" y="47530"/>
                        </a:lnTo>
                        <a:lnTo>
                          <a:pt x="12668" y="30385"/>
                        </a:lnTo>
                        <a:lnTo>
                          <a:pt x="0" y="18479"/>
                        </a:lnTo>
                        <a:lnTo>
                          <a:pt x="17145" y="15716"/>
                        </a:lnTo>
                        <a:lnTo>
                          <a:pt x="24575" y="0"/>
                        </a:lnTo>
                        <a:lnTo>
                          <a:pt x="32480" y="15430"/>
                        </a:lnTo>
                        <a:lnTo>
                          <a:pt x="49721" y="17716"/>
                        </a:lnTo>
                        <a:lnTo>
                          <a:pt x="37433" y="30004"/>
                        </a:lnTo>
                        <a:close/>
                      </a:path>
                    </a:pathLst>
                  </a:custGeom>
                  <a:solidFill>
                    <a:srgbClr val="CE9C8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481" name="任意多边形: 形状 480">
                <a:extLst>
                  <a:ext uri="{FF2B5EF4-FFF2-40B4-BE49-F238E27FC236}">
                    <a16:creationId xmlns:a16="http://schemas.microsoft.com/office/drawing/2014/main" id="{C7B79759-DB1A-CE91-6231-167A0DA095C4}"/>
                  </a:ext>
                </a:extLst>
              </p:cNvPr>
              <p:cNvSpPr/>
              <p:nvPr/>
            </p:nvSpPr>
            <p:spPr>
              <a:xfrm>
                <a:off x="419100" y="4763261"/>
                <a:ext cx="144825" cy="133433"/>
              </a:xfrm>
              <a:custGeom>
                <a:avLst/>
                <a:gdLst>
                  <a:gd name="connsiteX0" fmla="*/ 142875 w 144825"/>
                  <a:gd name="connsiteY0" fmla="*/ 0 h 133433"/>
                  <a:gd name="connsiteX1" fmla="*/ 0 w 144825"/>
                  <a:gd name="connsiteY1" fmla="*/ 95250 h 133433"/>
                  <a:gd name="connsiteX2" fmla="*/ 80963 w 144825"/>
                  <a:gd name="connsiteY2" fmla="*/ 119063 h 133433"/>
                  <a:gd name="connsiteX3" fmla="*/ 142875 w 144825"/>
                  <a:gd name="connsiteY3" fmla="*/ 0 h 133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4825" h="133433">
                    <a:moveTo>
                      <a:pt x="142875" y="0"/>
                    </a:moveTo>
                    <a:cubicBezTo>
                      <a:pt x="142875" y="0"/>
                      <a:pt x="80963" y="147638"/>
                      <a:pt x="0" y="95250"/>
                    </a:cubicBezTo>
                    <a:cubicBezTo>
                      <a:pt x="0" y="95250"/>
                      <a:pt x="0" y="161925"/>
                      <a:pt x="80963" y="119063"/>
                    </a:cubicBezTo>
                    <a:cubicBezTo>
                      <a:pt x="161925" y="76200"/>
                      <a:pt x="142875" y="0"/>
                      <a:pt x="142875" y="0"/>
                    </a:cubicBezTo>
                    <a:close/>
                  </a:path>
                </a:pathLst>
              </a:custGeom>
              <a:solidFill>
                <a:srgbClr val="987E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2" name="任意多边形: 形状 481">
                <a:extLst>
                  <a:ext uri="{FF2B5EF4-FFF2-40B4-BE49-F238E27FC236}">
                    <a16:creationId xmlns:a16="http://schemas.microsoft.com/office/drawing/2014/main" id="{66A919FA-A72E-3195-7A46-8195B5C1376E}"/>
                  </a:ext>
                </a:extLst>
              </p:cNvPr>
              <p:cNvSpPr/>
              <p:nvPr/>
            </p:nvSpPr>
            <p:spPr>
              <a:xfrm>
                <a:off x="1042987" y="4744211"/>
                <a:ext cx="66675" cy="101369"/>
              </a:xfrm>
              <a:custGeom>
                <a:avLst/>
                <a:gdLst>
                  <a:gd name="connsiteX0" fmla="*/ 0 w 66675"/>
                  <a:gd name="connsiteY0" fmla="*/ 0 h 101369"/>
                  <a:gd name="connsiteX1" fmla="*/ 66675 w 66675"/>
                  <a:gd name="connsiteY1" fmla="*/ 90488 h 101369"/>
                  <a:gd name="connsiteX2" fmla="*/ 0 w 66675"/>
                  <a:gd name="connsiteY2" fmla="*/ 0 h 1013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6675" h="101369">
                    <a:moveTo>
                      <a:pt x="0" y="0"/>
                    </a:moveTo>
                    <a:cubicBezTo>
                      <a:pt x="0" y="0"/>
                      <a:pt x="19050" y="80963"/>
                      <a:pt x="66675" y="90488"/>
                    </a:cubicBezTo>
                    <a:cubicBezTo>
                      <a:pt x="66675" y="90488"/>
                      <a:pt x="28575" y="147638"/>
                      <a:pt x="0" y="0"/>
                    </a:cubicBezTo>
                    <a:close/>
                  </a:path>
                </a:pathLst>
              </a:custGeom>
              <a:solidFill>
                <a:srgbClr val="987E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08" name="图形 2">
              <a:extLst>
                <a:ext uri="{FF2B5EF4-FFF2-40B4-BE49-F238E27FC236}">
                  <a16:creationId xmlns:a16="http://schemas.microsoft.com/office/drawing/2014/main" id="{6037DDAD-A5D8-02BA-B435-8BA0973AE15D}"/>
                </a:ext>
              </a:extLst>
            </p:cNvPr>
            <p:cNvGrpSpPr/>
            <p:nvPr/>
          </p:nvGrpSpPr>
          <p:grpSpPr>
            <a:xfrm>
              <a:off x="1098913" y="438108"/>
              <a:ext cx="3352405" cy="6104820"/>
              <a:chOff x="451213" y="-42"/>
              <a:chExt cx="3352405" cy="6104820"/>
            </a:xfrm>
          </p:grpSpPr>
          <p:sp>
            <p:nvSpPr>
              <p:cNvPr id="409" name="任意多边形: 形状 408">
                <a:extLst>
                  <a:ext uri="{FF2B5EF4-FFF2-40B4-BE49-F238E27FC236}">
                    <a16:creationId xmlns:a16="http://schemas.microsoft.com/office/drawing/2014/main" id="{F0138A69-F43D-9C1D-B7F4-078574F6E0B2}"/>
                  </a:ext>
                </a:extLst>
              </p:cNvPr>
              <p:cNvSpPr/>
              <p:nvPr/>
            </p:nvSpPr>
            <p:spPr>
              <a:xfrm>
                <a:off x="2190750" y="3894867"/>
                <a:ext cx="275181" cy="2114549"/>
              </a:xfrm>
              <a:custGeom>
                <a:avLst/>
                <a:gdLst>
                  <a:gd name="connsiteX0" fmla="*/ 0 w 275181"/>
                  <a:gd name="connsiteY0" fmla="*/ 0 h 2114549"/>
                  <a:gd name="connsiteX1" fmla="*/ 66675 w 275181"/>
                  <a:gd name="connsiteY1" fmla="*/ 1000125 h 2114549"/>
                  <a:gd name="connsiteX2" fmla="*/ 85725 w 275181"/>
                  <a:gd name="connsiteY2" fmla="*/ 1781175 h 2114549"/>
                  <a:gd name="connsiteX3" fmla="*/ 19050 w 275181"/>
                  <a:gd name="connsiteY3" fmla="*/ 2114550 h 2114549"/>
                  <a:gd name="connsiteX4" fmla="*/ 257175 w 275181"/>
                  <a:gd name="connsiteY4" fmla="*/ 1876425 h 2114549"/>
                  <a:gd name="connsiteX5" fmla="*/ 242888 w 275181"/>
                  <a:gd name="connsiteY5" fmla="*/ 33338 h 2114549"/>
                  <a:gd name="connsiteX6" fmla="*/ 0 w 275181"/>
                  <a:gd name="connsiteY6" fmla="*/ 0 h 2114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5181" h="2114549">
                    <a:moveTo>
                      <a:pt x="0" y="0"/>
                    </a:moveTo>
                    <a:cubicBezTo>
                      <a:pt x="0" y="0"/>
                      <a:pt x="57150" y="819150"/>
                      <a:pt x="66675" y="1000125"/>
                    </a:cubicBezTo>
                    <a:cubicBezTo>
                      <a:pt x="76200" y="1181100"/>
                      <a:pt x="114300" y="1695450"/>
                      <a:pt x="85725" y="1781175"/>
                    </a:cubicBezTo>
                    <a:cubicBezTo>
                      <a:pt x="57150" y="1866900"/>
                      <a:pt x="19050" y="2114550"/>
                      <a:pt x="19050" y="2114550"/>
                    </a:cubicBezTo>
                    <a:cubicBezTo>
                      <a:pt x="19050" y="2114550"/>
                      <a:pt x="209550" y="2076450"/>
                      <a:pt x="257175" y="1876425"/>
                    </a:cubicBezTo>
                    <a:cubicBezTo>
                      <a:pt x="304800" y="1676400"/>
                      <a:pt x="242888" y="33338"/>
                      <a:pt x="242888" y="33338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AEFD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" name="任意多边形: 形状 409">
                <a:extLst>
                  <a:ext uri="{FF2B5EF4-FFF2-40B4-BE49-F238E27FC236}">
                    <a16:creationId xmlns:a16="http://schemas.microsoft.com/office/drawing/2014/main" id="{235192B6-7651-828A-A1BD-CC78FEEBC053}"/>
                  </a:ext>
                </a:extLst>
              </p:cNvPr>
              <p:cNvSpPr/>
              <p:nvPr/>
            </p:nvSpPr>
            <p:spPr>
              <a:xfrm>
                <a:off x="2443162" y="4009167"/>
                <a:ext cx="401507" cy="2074187"/>
              </a:xfrm>
              <a:custGeom>
                <a:avLst/>
                <a:gdLst>
                  <a:gd name="connsiteX0" fmla="*/ 0 w 401507"/>
                  <a:gd name="connsiteY0" fmla="*/ 33338 h 2074187"/>
                  <a:gd name="connsiteX1" fmla="*/ 207931 w 401507"/>
                  <a:gd name="connsiteY1" fmla="*/ 1670018 h 2074187"/>
                  <a:gd name="connsiteX2" fmla="*/ 285750 w 401507"/>
                  <a:gd name="connsiteY2" fmla="*/ 2024062 h 2074187"/>
                  <a:gd name="connsiteX3" fmla="*/ 385763 w 401507"/>
                  <a:gd name="connsiteY3" fmla="*/ 2028825 h 2074187"/>
                  <a:gd name="connsiteX4" fmla="*/ 395288 w 401507"/>
                  <a:gd name="connsiteY4" fmla="*/ 1781175 h 2074187"/>
                  <a:gd name="connsiteX5" fmla="*/ 276225 w 401507"/>
                  <a:gd name="connsiteY5" fmla="*/ 681038 h 2074187"/>
                  <a:gd name="connsiteX6" fmla="*/ 257175 w 401507"/>
                  <a:gd name="connsiteY6" fmla="*/ 0 h 2074187"/>
                  <a:gd name="connsiteX7" fmla="*/ 0 w 401507"/>
                  <a:gd name="connsiteY7" fmla="*/ 33338 h 2074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1507" h="2074187">
                    <a:moveTo>
                      <a:pt x="0" y="33338"/>
                    </a:moveTo>
                    <a:lnTo>
                      <a:pt x="207931" y="1670018"/>
                    </a:lnTo>
                    <a:lnTo>
                      <a:pt x="285750" y="2024062"/>
                    </a:lnTo>
                    <a:cubicBezTo>
                      <a:pt x="285750" y="2024062"/>
                      <a:pt x="357188" y="2133600"/>
                      <a:pt x="385763" y="2028825"/>
                    </a:cubicBezTo>
                    <a:cubicBezTo>
                      <a:pt x="414338" y="1924050"/>
                      <a:pt x="395288" y="1781175"/>
                      <a:pt x="395288" y="1781175"/>
                    </a:cubicBezTo>
                    <a:cubicBezTo>
                      <a:pt x="395288" y="1781175"/>
                      <a:pt x="280130" y="892492"/>
                      <a:pt x="276225" y="681038"/>
                    </a:cubicBezTo>
                    <a:cubicBezTo>
                      <a:pt x="271463" y="423863"/>
                      <a:pt x="257175" y="0"/>
                      <a:pt x="257175" y="0"/>
                    </a:cubicBezTo>
                    <a:lnTo>
                      <a:pt x="0" y="33338"/>
                    </a:lnTo>
                    <a:close/>
                  </a:path>
                </a:pathLst>
              </a:custGeom>
              <a:solidFill>
                <a:srgbClr val="FAEFD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11" name="图形 2">
                <a:extLst>
                  <a:ext uri="{FF2B5EF4-FFF2-40B4-BE49-F238E27FC236}">
                    <a16:creationId xmlns:a16="http://schemas.microsoft.com/office/drawing/2014/main" id="{348490B5-ACFF-2B3C-24F3-34B6F62EC05C}"/>
                  </a:ext>
                </a:extLst>
              </p:cNvPr>
              <p:cNvGrpSpPr/>
              <p:nvPr/>
            </p:nvGrpSpPr>
            <p:grpSpPr>
              <a:xfrm>
                <a:off x="2755868" y="3078956"/>
                <a:ext cx="1047750" cy="1054036"/>
                <a:chOff x="2755868" y="3078956"/>
                <a:chExt cx="1047750" cy="1054036"/>
              </a:xfrm>
            </p:grpSpPr>
            <p:sp>
              <p:nvSpPr>
                <p:cNvPr id="449" name="任意多边形: 形状 448">
                  <a:extLst>
                    <a:ext uri="{FF2B5EF4-FFF2-40B4-BE49-F238E27FC236}">
                      <a16:creationId xmlns:a16="http://schemas.microsoft.com/office/drawing/2014/main" id="{77E48DA1-D6B8-764B-472E-E55CE83FCB25}"/>
                    </a:ext>
                  </a:extLst>
                </p:cNvPr>
                <p:cNvSpPr/>
                <p:nvPr/>
              </p:nvSpPr>
              <p:spPr>
                <a:xfrm>
                  <a:off x="2755868" y="3078956"/>
                  <a:ext cx="1022413" cy="1054036"/>
                </a:xfrm>
                <a:custGeom>
                  <a:avLst/>
                  <a:gdLst>
                    <a:gd name="connsiteX0" fmla="*/ 460439 w 1022413"/>
                    <a:gd name="connsiteY0" fmla="*/ 53912 h 1054036"/>
                    <a:gd name="connsiteX1" fmla="*/ 1022414 w 1022413"/>
                    <a:gd name="connsiteY1" fmla="*/ 120587 h 1054036"/>
                    <a:gd name="connsiteX2" fmla="*/ 825532 w 1022413"/>
                    <a:gd name="connsiteY2" fmla="*/ 1054037 h 1054036"/>
                    <a:gd name="connsiteX3" fmla="*/ 0 w 1022413"/>
                    <a:gd name="connsiteY3" fmla="*/ 819150 h 1054036"/>
                    <a:gd name="connsiteX4" fmla="*/ 196882 w 1022413"/>
                    <a:gd name="connsiteY4" fmla="*/ 0 h 10540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22413" h="1054036">
                      <a:moveTo>
                        <a:pt x="460439" y="53912"/>
                      </a:moveTo>
                      <a:lnTo>
                        <a:pt x="1022414" y="120587"/>
                      </a:lnTo>
                      <a:lnTo>
                        <a:pt x="825532" y="1054037"/>
                      </a:lnTo>
                      <a:lnTo>
                        <a:pt x="0" y="819150"/>
                      </a:lnTo>
                      <a:lnTo>
                        <a:pt x="196882" y="0"/>
                      </a:lnTo>
                      <a:close/>
                    </a:path>
                  </a:pathLst>
                </a:custGeom>
                <a:solidFill>
                  <a:srgbClr val="CACCE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0" name="任意多边形: 形状 449">
                  <a:extLst>
                    <a:ext uri="{FF2B5EF4-FFF2-40B4-BE49-F238E27FC236}">
                      <a16:creationId xmlns:a16="http://schemas.microsoft.com/office/drawing/2014/main" id="{31863F7E-3817-7513-FBE8-EE28E8D146C0}"/>
                    </a:ext>
                  </a:extLst>
                </p:cNvPr>
                <p:cNvSpPr/>
                <p:nvPr/>
              </p:nvSpPr>
              <p:spPr>
                <a:xfrm>
                  <a:off x="3581400" y="3199542"/>
                  <a:ext cx="222218" cy="933450"/>
                </a:xfrm>
                <a:custGeom>
                  <a:avLst/>
                  <a:gdLst>
                    <a:gd name="connsiteX0" fmla="*/ 196882 w 222218"/>
                    <a:gd name="connsiteY0" fmla="*/ 0 h 933450"/>
                    <a:gd name="connsiteX1" fmla="*/ 222218 w 222218"/>
                    <a:gd name="connsiteY1" fmla="*/ 63532 h 933450"/>
                    <a:gd name="connsiteX2" fmla="*/ 38100 w 222218"/>
                    <a:gd name="connsiteY2" fmla="*/ 933450 h 933450"/>
                    <a:gd name="connsiteX3" fmla="*/ 0 w 222218"/>
                    <a:gd name="connsiteY3" fmla="*/ 933450 h 933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22218" h="933450">
                      <a:moveTo>
                        <a:pt x="196882" y="0"/>
                      </a:moveTo>
                      <a:lnTo>
                        <a:pt x="222218" y="63532"/>
                      </a:lnTo>
                      <a:lnTo>
                        <a:pt x="38100" y="933450"/>
                      </a:lnTo>
                      <a:lnTo>
                        <a:pt x="0" y="933450"/>
                      </a:lnTo>
                      <a:close/>
                    </a:path>
                  </a:pathLst>
                </a:custGeom>
                <a:solidFill>
                  <a:srgbClr val="CBDCF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12" name="任意多边形: 形状 411">
                <a:extLst>
                  <a:ext uri="{FF2B5EF4-FFF2-40B4-BE49-F238E27FC236}">
                    <a16:creationId xmlns:a16="http://schemas.microsoft.com/office/drawing/2014/main" id="{3020C54A-8FDF-2D3E-4BA8-80053D4056FB}"/>
                  </a:ext>
                </a:extLst>
              </p:cNvPr>
              <p:cNvSpPr/>
              <p:nvPr/>
            </p:nvSpPr>
            <p:spPr>
              <a:xfrm>
                <a:off x="1858314" y="3085338"/>
                <a:ext cx="1215271" cy="1181100"/>
              </a:xfrm>
              <a:custGeom>
                <a:avLst/>
                <a:gdLst>
                  <a:gd name="connsiteX0" fmla="*/ 1183304 w 1215271"/>
                  <a:gd name="connsiteY0" fmla="*/ 50768 h 1181100"/>
                  <a:gd name="connsiteX1" fmla="*/ 78404 w 1215271"/>
                  <a:gd name="connsiteY1" fmla="*/ 0 h 1181100"/>
                  <a:gd name="connsiteX2" fmla="*/ 40304 w 1215271"/>
                  <a:gd name="connsiteY2" fmla="*/ 120682 h 1181100"/>
                  <a:gd name="connsiteX3" fmla="*/ 21254 w 1215271"/>
                  <a:gd name="connsiteY3" fmla="*/ 1181100 h 1181100"/>
                  <a:gd name="connsiteX4" fmla="*/ 1032809 w 1215271"/>
                  <a:gd name="connsiteY4" fmla="*/ 1170146 h 1181100"/>
                  <a:gd name="connsiteX5" fmla="*/ 1081672 w 1215271"/>
                  <a:gd name="connsiteY5" fmla="*/ 920686 h 1181100"/>
                  <a:gd name="connsiteX6" fmla="*/ 1148157 w 1215271"/>
                  <a:gd name="connsiteY6" fmla="*/ 1168813 h 1181100"/>
                  <a:gd name="connsiteX7" fmla="*/ 1195972 w 1215271"/>
                  <a:gd name="connsiteY7" fmla="*/ 1168336 h 1181100"/>
                  <a:gd name="connsiteX8" fmla="*/ 1183304 w 1215271"/>
                  <a:gd name="connsiteY8" fmla="*/ 50768 h 1181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271" h="1181100">
                    <a:moveTo>
                      <a:pt x="1183304" y="50768"/>
                    </a:moveTo>
                    <a:lnTo>
                      <a:pt x="78404" y="0"/>
                    </a:lnTo>
                    <a:cubicBezTo>
                      <a:pt x="78404" y="0"/>
                      <a:pt x="40304" y="95250"/>
                      <a:pt x="40304" y="120682"/>
                    </a:cubicBezTo>
                    <a:cubicBezTo>
                      <a:pt x="40304" y="120682"/>
                      <a:pt x="-35896" y="660463"/>
                      <a:pt x="21254" y="1181100"/>
                    </a:cubicBezTo>
                    <a:lnTo>
                      <a:pt x="1032809" y="1170146"/>
                    </a:lnTo>
                    <a:lnTo>
                      <a:pt x="1081672" y="920686"/>
                    </a:lnTo>
                    <a:lnTo>
                      <a:pt x="1148157" y="1168813"/>
                    </a:lnTo>
                    <a:lnTo>
                      <a:pt x="1195972" y="1168336"/>
                    </a:lnTo>
                    <a:cubicBezTo>
                      <a:pt x="1196068" y="1168336"/>
                      <a:pt x="1246836" y="495205"/>
                      <a:pt x="1183304" y="50768"/>
                    </a:cubicBezTo>
                    <a:close/>
                  </a:path>
                </a:pathLst>
              </a:custGeom>
              <a:solidFill>
                <a:srgbClr val="A9D8C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3" name="任意多边形: 形状 412">
                <a:extLst>
                  <a:ext uri="{FF2B5EF4-FFF2-40B4-BE49-F238E27FC236}">
                    <a16:creationId xmlns:a16="http://schemas.microsoft.com/office/drawing/2014/main" id="{9EC36FAD-F404-B807-3C41-33E8911D2BF6}"/>
                  </a:ext>
                </a:extLst>
              </p:cNvPr>
              <p:cNvSpPr/>
              <p:nvPr/>
            </p:nvSpPr>
            <p:spPr>
              <a:xfrm>
                <a:off x="1781175" y="-42"/>
                <a:ext cx="1585912" cy="1786718"/>
              </a:xfrm>
              <a:custGeom>
                <a:avLst/>
                <a:gdLst>
                  <a:gd name="connsiteX0" fmla="*/ 208883 w 1585912"/>
                  <a:gd name="connsiteY0" fmla="*/ 306652 h 1786718"/>
                  <a:gd name="connsiteX1" fmla="*/ 58960 w 1585912"/>
                  <a:gd name="connsiteY1" fmla="*/ 708988 h 1786718"/>
                  <a:gd name="connsiteX2" fmla="*/ 0 w 1585912"/>
                  <a:gd name="connsiteY2" fmla="*/ 1542235 h 1786718"/>
                  <a:gd name="connsiteX3" fmla="*/ 647700 w 1585912"/>
                  <a:gd name="connsiteY3" fmla="*/ 1685110 h 1786718"/>
                  <a:gd name="connsiteX4" fmla="*/ 1585913 w 1585912"/>
                  <a:gd name="connsiteY4" fmla="*/ 1647010 h 1786718"/>
                  <a:gd name="connsiteX5" fmla="*/ 1416558 w 1585912"/>
                  <a:gd name="connsiteY5" fmla="*/ 1001691 h 1786718"/>
                  <a:gd name="connsiteX6" fmla="*/ 1023938 w 1585912"/>
                  <a:gd name="connsiteY6" fmla="*/ 23378 h 1786718"/>
                  <a:gd name="connsiteX7" fmla="*/ 208883 w 1585912"/>
                  <a:gd name="connsiteY7" fmla="*/ 306652 h 1786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85912" h="1786718">
                    <a:moveTo>
                      <a:pt x="208883" y="306652"/>
                    </a:moveTo>
                    <a:cubicBezTo>
                      <a:pt x="208883" y="306652"/>
                      <a:pt x="62008" y="458671"/>
                      <a:pt x="58960" y="708988"/>
                    </a:cubicBezTo>
                    <a:cubicBezTo>
                      <a:pt x="55912" y="959305"/>
                      <a:pt x="98393" y="1720924"/>
                      <a:pt x="0" y="1542235"/>
                    </a:cubicBezTo>
                    <a:cubicBezTo>
                      <a:pt x="0" y="1542235"/>
                      <a:pt x="1810" y="1894279"/>
                      <a:pt x="647700" y="1685110"/>
                    </a:cubicBezTo>
                    <a:cubicBezTo>
                      <a:pt x="647700" y="1685110"/>
                      <a:pt x="1185386" y="1937332"/>
                      <a:pt x="1585913" y="1647010"/>
                    </a:cubicBezTo>
                    <a:cubicBezTo>
                      <a:pt x="1585913" y="1647010"/>
                      <a:pt x="1242536" y="1208193"/>
                      <a:pt x="1416558" y="1001691"/>
                    </a:cubicBezTo>
                    <a:cubicBezTo>
                      <a:pt x="1590485" y="795094"/>
                      <a:pt x="1559338" y="73670"/>
                      <a:pt x="1023938" y="23378"/>
                    </a:cubicBezTo>
                    <a:cubicBezTo>
                      <a:pt x="1023938" y="23378"/>
                      <a:pt x="345472" y="-120735"/>
                      <a:pt x="208883" y="306652"/>
                    </a:cubicBezTo>
                    <a:close/>
                  </a:path>
                </a:pathLst>
              </a:custGeom>
              <a:solidFill>
                <a:srgbClr val="5C320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4" name="任意多边形: 形状 413">
                <a:extLst>
                  <a:ext uri="{FF2B5EF4-FFF2-40B4-BE49-F238E27FC236}">
                    <a16:creationId xmlns:a16="http://schemas.microsoft.com/office/drawing/2014/main" id="{4499417F-585D-C07B-0BFC-BF0A949D2FF7}"/>
                  </a:ext>
                </a:extLst>
              </p:cNvPr>
              <p:cNvSpPr/>
              <p:nvPr/>
            </p:nvSpPr>
            <p:spPr>
              <a:xfrm>
                <a:off x="451213" y="1399317"/>
                <a:ext cx="2931924" cy="2011492"/>
              </a:xfrm>
              <a:custGeom>
                <a:avLst/>
                <a:gdLst>
                  <a:gd name="connsiteX0" fmla="*/ 1849074 w 2931924"/>
                  <a:gd name="connsiteY0" fmla="*/ 0 h 2011492"/>
                  <a:gd name="connsiteX1" fmla="*/ 1853837 w 2931924"/>
                  <a:gd name="connsiteY1" fmla="*/ 130207 h 2011492"/>
                  <a:gd name="connsiteX2" fmla="*/ 1439499 w 2931924"/>
                  <a:gd name="connsiteY2" fmla="*/ 247650 h 2011492"/>
                  <a:gd name="connsiteX3" fmla="*/ 1234712 w 2931924"/>
                  <a:gd name="connsiteY3" fmla="*/ 976313 h 2011492"/>
                  <a:gd name="connsiteX4" fmla="*/ 406037 w 2931924"/>
                  <a:gd name="connsiteY4" fmla="*/ 804863 h 2011492"/>
                  <a:gd name="connsiteX5" fmla="*/ 286974 w 2931924"/>
                  <a:gd name="connsiteY5" fmla="*/ 685800 h 2011492"/>
                  <a:gd name="connsiteX6" fmla="*/ 115524 w 2931924"/>
                  <a:gd name="connsiteY6" fmla="*/ 657225 h 2011492"/>
                  <a:gd name="connsiteX7" fmla="*/ 220299 w 2931924"/>
                  <a:gd name="connsiteY7" fmla="*/ 719138 h 2011492"/>
                  <a:gd name="connsiteX8" fmla="*/ 15512 w 2931924"/>
                  <a:gd name="connsiteY8" fmla="*/ 771525 h 2011492"/>
                  <a:gd name="connsiteX9" fmla="*/ 191724 w 2931924"/>
                  <a:gd name="connsiteY9" fmla="*/ 776288 h 2011492"/>
                  <a:gd name="connsiteX10" fmla="*/ 1224 w 2931924"/>
                  <a:gd name="connsiteY10" fmla="*/ 804863 h 2011492"/>
                  <a:gd name="connsiteX11" fmla="*/ 167912 w 2931924"/>
                  <a:gd name="connsiteY11" fmla="*/ 819150 h 2011492"/>
                  <a:gd name="connsiteX12" fmla="*/ 10749 w 2931924"/>
                  <a:gd name="connsiteY12" fmla="*/ 862013 h 2011492"/>
                  <a:gd name="connsiteX13" fmla="*/ 167912 w 2931924"/>
                  <a:gd name="connsiteY13" fmla="*/ 866775 h 2011492"/>
                  <a:gd name="connsiteX14" fmla="*/ 82187 w 2931924"/>
                  <a:gd name="connsiteY14" fmla="*/ 909638 h 2011492"/>
                  <a:gd name="connsiteX15" fmla="*/ 258399 w 2931924"/>
                  <a:gd name="connsiteY15" fmla="*/ 890588 h 2011492"/>
                  <a:gd name="connsiteX16" fmla="*/ 382224 w 2931924"/>
                  <a:gd name="connsiteY16" fmla="*/ 881063 h 2011492"/>
                  <a:gd name="connsiteX17" fmla="*/ 1282337 w 2931924"/>
                  <a:gd name="connsiteY17" fmla="*/ 1143000 h 2011492"/>
                  <a:gd name="connsiteX18" fmla="*/ 1549037 w 2931924"/>
                  <a:gd name="connsiteY18" fmla="*/ 519113 h 2011492"/>
                  <a:gd name="connsiteX19" fmla="*/ 1534749 w 2931924"/>
                  <a:gd name="connsiteY19" fmla="*/ 1338263 h 2011492"/>
                  <a:gd name="connsiteX20" fmla="*/ 1387112 w 2931924"/>
                  <a:gd name="connsiteY20" fmla="*/ 1695450 h 2011492"/>
                  <a:gd name="connsiteX21" fmla="*/ 2634887 w 2931924"/>
                  <a:gd name="connsiteY21" fmla="*/ 1752600 h 2011492"/>
                  <a:gd name="connsiteX22" fmla="*/ 2425337 w 2931924"/>
                  <a:gd name="connsiteY22" fmla="*/ 819150 h 2011492"/>
                  <a:gd name="connsiteX23" fmla="*/ 2444387 w 2931924"/>
                  <a:gd name="connsiteY23" fmla="*/ 533400 h 2011492"/>
                  <a:gd name="connsiteX24" fmla="*/ 2746044 w 2931924"/>
                  <a:gd name="connsiteY24" fmla="*/ 1000125 h 2011492"/>
                  <a:gd name="connsiteX25" fmla="*/ 2622219 w 2931924"/>
                  <a:gd name="connsiteY25" fmla="*/ 1752600 h 2011492"/>
                  <a:gd name="connsiteX26" fmla="*/ 2746044 w 2931924"/>
                  <a:gd name="connsiteY26" fmla="*/ 1990725 h 2011492"/>
                  <a:gd name="connsiteX27" fmla="*/ 2831769 w 2931924"/>
                  <a:gd name="connsiteY27" fmla="*/ 1971675 h 2011492"/>
                  <a:gd name="connsiteX28" fmla="*/ 2927019 w 2931924"/>
                  <a:gd name="connsiteY28" fmla="*/ 1876425 h 2011492"/>
                  <a:gd name="connsiteX29" fmla="*/ 2803194 w 2931924"/>
                  <a:gd name="connsiteY29" fmla="*/ 1905000 h 2011492"/>
                  <a:gd name="connsiteX30" fmla="*/ 2907969 w 2931924"/>
                  <a:gd name="connsiteY30" fmla="*/ 1828800 h 2011492"/>
                  <a:gd name="connsiteX31" fmla="*/ 2774619 w 2931924"/>
                  <a:gd name="connsiteY31" fmla="*/ 1857375 h 2011492"/>
                  <a:gd name="connsiteX32" fmla="*/ 2765094 w 2931924"/>
                  <a:gd name="connsiteY32" fmla="*/ 1733550 h 2011492"/>
                  <a:gd name="connsiteX33" fmla="*/ 2746044 w 2931924"/>
                  <a:gd name="connsiteY33" fmla="*/ 1628775 h 2011492"/>
                  <a:gd name="connsiteX34" fmla="*/ 2898444 w 2931924"/>
                  <a:gd name="connsiteY34" fmla="*/ 1076325 h 2011492"/>
                  <a:gd name="connsiteX35" fmla="*/ 2895300 w 2931924"/>
                  <a:gd name="connsiteY35" fmla="*/ 923925 h 2011492"/>
                  <a:gd name="connsiteX36" fmla="*/ 2454007 w 2931924"/>
                  <a:gd name="connsiteY36" fmla="*/ 200025 h 2011492"/>
                  <a:gd name="connsiteX37" fmla="*/ 2177782 w 2931924"/>
                  <a:gd name="connsiteY37" fmla="*/ 142875 h 2011492"/>
                  <a:gd name="connsiteX38" fmla="*/ 2107869 w 2931924"/>
                  <a:gd name="connsiteY38" fmla="*/ 123825 h 2011492"/>
                  <a:gd name="connsiteX39" fmla="*/ 2111107 w 2931924"/>
                  <a:gd name="connsiteY39" fmla="*/ 0 h 2011492"/>
                  <a:gd name="connsiteX40" fmla="*/ 1849074 w 2931924"/>
                  <a:gd name="connsiteY40" fmla="*/ 0 h 2011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2931924" h="2011492">
                    <a:moveTo>
                      <a:pt x="1849074" y="0"/>
                    </a:moveTo>
                    <a:cubicBezTo>
                      <a:pt x="1849074" y="0"/>
                      <a:pt x="1925274" y="87344"/>
                      <a:pt x="1853837" y="130207"/>
                    </a:cubicBezTo>
                    <a:cubicBezTo>
                      <a:pt x="1782399" y="173069"/>
                      <a:pt x="1510937" y="80963"/>
                      <a:pt x="1439499" y="247650"/>
                    </a:cubicBezTo>
                    <a:cubicBezTo>
                      <a:pt x="1368062" y="414338"/>
                      <a:pt x="1234712" y="976313"/>
                      <a:pt x="1234712" y="976313"/>
                    </a:cubicBezTo>
                    <a:lnTo>
                      <a:pt x="406037" y="804863"/>
                    </a:lnTo>
                    <a:cubicBezTo>
                      <a:pt x="406037" y="804863"/>
                      <a:pt x="372699" y="714375"/>
                      <a:pt x="286974" y="685800"/>
                    </a:cubicBezTo>
                    <a:cubicBezTo>
                      <a:pt x="201249" y="657225"/>
                      <a:pt x="110762" y="628650"/>
                      <a:pt x="115524" y="657225"/>
                    </a:cubicBezTo>
                    <a:cubicBezTo>
                      <a:pt x="120287" y="685800"/>
                      <a:pt x="239349" y="714375"/>
                      <a:pt x="220299" y="719138"/>
                    </a:cubicBezTo>
                    <a:cubicBezTo>
                      <a:pt x="201249" y="723900"/>
                      <a:pt x="-32113" y="742950"/>
                      <a:pt x="15512" y="771525"/>
                    </a:cubicBezTo>
                    <a:cubicBezTo>
                      <a:pt x="63137" y="800100"/>
                      <a:pt x="191724" y="776288"/>
                      <a:pt x="191724" y="776288"/>
                    </a:cubicBezTo>
                    <a:cubicBezTo>
                      <a:pt x="191724" y="776288"/>
                      <a:pt x="-17826" y="776288"/>
                      <a:pt x="1224" y="804863"/>
                    </a:cubicBezTo>
                    <a:cubicBezTo>
                      <a:pt x="20274" y="833438"/>
                      <a:pt x="167912" y="819150"/>
                      <a:pt x="167912" y="819150"/>
                    </a:cubicBezTo>
                    <a:cubicBezTo>
                      <a:pt x="167912" y="819150"/>
                      <a:pt x="-22588" y="852488"/>
                      <a:pt x="10749" y="862013"/>
                    </a:cubicBezTo>
                    <a:cubicBezTo>
                      <a:pt x="44087" y="871538"/>
                      <a:pt x="167912" y="866775"/>
                      <a:pt x="167912" y="866775"/>
                    </a:cubicBezTo>
                    <a:cubicBezTo>
                      <a:pt x="167912" y="866775"/>
                      <a:pt x="67899" y="900113"/>
                      <a:pt x="82187" y="909638"/>
                    </a:cubicBezTo>
                    <a:cubicBezTo>
                      <a:pt x="96474" y="919163"/>
                      <a:pt x="258399" y="890588"/>
                      <a:pt x="258399" y="890588"/>
                    </a:cubicBezTo>
                    <a:cubicBezTo>
                      <a:pt x="258399" y="890588"/>
                      <a:pt x="367937" y="904875"/>
                      <a:pt x="382224" y="881063"/>
                    </a:cubicBezTo>
                    <a:cubicBezTo>
                      <a:pt x="396512" y="857250"/>
                      <a:pt x="1196612" y="1152525"/>
                      <a:pt x="1282337" y="1143000"/>
                    </a:cubicBezTo>
                    <a:cubicBezTo>
                      <a:pt x="1368062" y="1133475"/>
                      <a:pt x="1549037" y="519113"/>
                      <a:pt x="1549037" y="519113"/>
                    </a:cubicBezTo>
                    <a:cubicBezTo>
                      <a:pt x="1549037" y="519113"/>
                      <a:pt x="1629999" y="1128713"/>
                      <a:pt x="1534749" y="1338263"/>
                    </a:cubicBezTo>
                    <a:cubicBezTo>
                      <a:pt x="1439499" y="1547813"/>
                      <a:pt x="1387112" y="1695450"/>
                      <a:pt x="1387112" y="1695450"/>
                    </a:cubicBezTo>
                    <a:lnTo>
                      <a:pt x="2634887" y="1752600"/>
                    </a:lnTo>
                    <a:cubicBezTo>
                      <a:pt x="2634887" y="1752600"/>
                      <a:pt x="2339612" y="1038225"/>
                      <a:pt x="2425337" y="819150"/>
                    </a:cubicBezTo>
                    <a:cubicBezTo>
                      <a:pt x="2511062" y="600075"/>
                      <a:pt x="2444387" y="533400"/>
                      <a:pt x="2444387" y="533400"/>
                    </a:cubicBezTo>
                    <a:lnTo>
                      <a:pt x="2746044" y="1000125"/>
                    </a:lnTo>
                    <a:lnTo>
                      <a:pt x="2622219" y="1752600"/>
                    </a:lnTo>
                    <a:cubicBezTo>
                      <a:pt x="2622219" y="1752600"/>
                      <a:pt x="2660319" y="1952625"/>
                      <a:pt x="2746044" y="1990725"/>
                    </a:cubicBezTo>
                    <a:cubicBezTo>
                      <a:pt x="2831769" y="2028825"/>
                      <a:pt x="2812719" y="2009775"/>
                      <a:pt x="2831769" y="1971675"/>
                    </a:cubicBezTo>
                    <a:cubicBezTo>
                      <a:pt x="2850819" y="1933575"/>
                      <a:pt x="2955594" y="1885950"/>
                      <a:pt x="2927019" y="1876425"/>
                    </a:cubicBezTo>
                    <a:cubicBezTo>
                      <a:pt x="2898444" y="1866900"/>
                      <a:pt x="2803194" y="1905000"/>
                      <a:pt x="2803194" y="1905000"/>
                    </a:cubicBezTo>
                    <a:lnTo>
                      <a:pt x="2907969" y="1828800"/>
                    </a:lnTo>
                    <a:lnTo>
                      <a:pt x="2774619" y="1857375"/>
                    </a:lnTo>
                    <a:lnTo>
                      <a:pt x="2765094" y="1733550"/>
                    </a:lnTo>
                    <a:lnTo>
                      <a:pt x="2746044" y="1628775"/>
                    </a:lnTo>
                    <a:lnTo>
                      <a:pt x="2898444" y="1076325"/>
                    </a:lnTo>
                    <a:cubicBezTo>
                      <a:pt x="2898444" y="1076325"/>
                      <a:pt x="2933400" y="990600"/>
                      <a:pt x="2895300" y="923925"/>
                    </a:cubicBezTo>
                    <a:cubicBezTo>
                      <a:pt x="2832340" y="813721"/>
                      <a:pt x="2915779" y="815816"/>
                      <a:pt x="2454007" y="200025"/>
                    </a:cubicBezTo>
                    <a:cubicBezTo>
                      <a:pt x="2454007" y="200025"/>
                      <a:pt x="2292082" y="142875"/>
                      <a:pt x="2177782" y="142875"/>
                    </a:cubicBezTo>
                    <a:lnTo>
                      <a:pt x="2107869" y="123825"/>
                    </a:lnTo>
                    <a:lnTo>
                      <a:pt x="2111107" y="0"/>
                    </a:lnTo>
                    <a:lnTo>
                      <a:pt x="1849074" y="0"/>
                    </a:lnTo>
                    <a:close/>
                  </a:path>
                </a:pathLst>
              </a:custGeom>
              <a:solidFill>
                <a:srgbClr val="FAEFD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5" name="任意多边形: 形状 414">
                <a:extLst>
                  <a:ext uri="{FF2B5EF4-FFF2-40B4-BE49-F238E27FC236}">
                    <a16:creationId xmlns:a16="http://schemas.microsoft.com/office/drawing/2014/main" id="{2045C86D-A823-A5BD-557D-C5E849584990}"/>
                  </a:ext>
                </a:extLst>
              </p:cNvPr>
              <p:cNvSpPr/>
              <p:nvPr/>
            </p:nvSpPr>
            <p:spPr>
              <a:xfrm>
                <a:off x="1879457" y="469382"/>
                <a:ext cx="1172447" cy="978894"/>
              </a:xfrm>
              <a:custGeom>
                <a:avLst/>
                <a:gdLst>
                  <a:gd name="connsiteX0" fmla="*/ 37353 w 1172447"/>
                  <a:gd name="connsiteY0" fmla="*/ 89069 h 978894"/>
                  <a:gd name="connsiteX1" fmla="*/ 558085 w 1172447"/>
                  <a:gd name="connsiteY1" fmla="*/ 978894 h 978894"/>
                  <a:gd name="connsiteX2" fmla="*/ 1172447 w 1172447"/>
                  <a:gd name="connsiteY2" fmla="*/ 207464 h 978894"/>
                  <a:gd name="connsiteX3" fmla="*/ 37353 w 1172447"/>
                  <a:gd name="connsiteY3" fmla="*/ 89069 h 9788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72447" h="978894">
                    <a:moveTo>
                      <a:pt x="37353" y="89069"/>
                    </a:moveTo>
                    <a:cubicBezTo>
                      <a:pt x="37353" y="89069"/>
                      <a:pt x="-207820" y="849068"/>
                      <a:pt x="558085" y="978894"/>
                    </a:cubicBezTo>
                    <a:cubicBezTo>
                      <a:pt x="558085" y="978894"/>
                      <a:pt x="1142444" y="889073"/>
                      <a:pt x="1172447" y="207464"/>
                    </a:cubicBezTo>
                    <a:cubicBezTo>
                      <a:pt x="1172447" y="207369"/>
                      <a:pt x="564276" y="-165820"/>
                      <a:pt x="37353" y="89069"/>
                    </a:cubicBezTo>
                    <a:close/>
                  </a:path>
                </a:pathLst>
              </a:custGeom>
              <a:solidFill>
                <a:srgbClr val="FAEFD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6" name="任意多边形: 形状 415">
                <a:extLst>
                  <a:ext uri="{FF2B5EF4-FFF2-40B4-BE49-F238E27FC236}">
                    <a16:creationId xmlns:a16="http://schemas.microsoft.com/office/drawing/2014/main" id="{9EED14A5-74EF-6CE3-D562-ADFE7ED902BF}"/>
                  </a:ext>
                </a:extLst>
              </p:cNvPr>
              <p:cNvSpPr/>
              <p:nvPr/>
            </p:nvSpPr>
            <p:spPr>
              <a:xfrm>
                <a:off x="2545651" y="672068"/>
                <a:ext cx="219265" cy="60403"/>
              </a:xfrm>
              <a:custGeom>
                <a:avLst/>
                <a:gdLst>
                  <a:gd name="connsiteX0" fmla="*/ 219265 w 219265"/>
                  <a:gd name="connsiteY0" fmla="*/ 59451 h 60403"/>
                  <a:gd name="connsiteX1" fmla="*/ 0 w 219265"/>
                  <a:gd name="connsiteY1" fmla="*/ 60404 h 60403"/>
                  <a:gd name="connsiteX2" fmla="*/ 219265 w 219265"/>
                  <a:gd name="connsiteY2" fmla="*/ 59451 h 60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9265" h="60403">
                    <a:moveTo>
                      <a:pt x="219265" y="59451"/>
                    </a:moveTo>
                    <a:cubicBezTo>
                      <a:pt x="219265" y="59451"/>
                      <a:pt x="150685" y="-74947"/>
                      <a:pt x="0" y="60404"/>
                    </a:cubicBezTo>
                    <a:cubicBezTo>
                      <a:pt x="0" y="60404"/>
                      <a:pt x="84963" y="-5509"/>
                      <a:pt x="219265" y="59451"/>
                    </a:cubicBezTo>
                    <a:close/>
                  </a:path>
                </a:pathLst>
              </a:custGeom>
              <a:solidFill>
                <a:srgbClr val="5C320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7" name="任意多边形: 形状 416">
                <a:extLst>
                  <a:ext uri="{FF2B5EF4-FFF2-40B4-BE49-F238E27FC236}">
                    <a16:creationId xmlns:a16="http://schemas.microsoft.com/office/drawing/2014/main" id="{7657ADAE-8ECC-E63E-C8CB-364633A43B31}"/>
                  </a:ext>
                </a:extLst>
              </p:cNvPr>
              <p:cNvSpPr/>
              <p:nvPr/>
            </p:nvSpPr>
            <p:spPr>
              <a:xfrm>
                <a:off x="2028729" y="682640"/>
                <a:ext cx="218693" cy="69167"/>
              </a:xfrm>
              <a:custGeom>
                <a:avLst/>
                <a:gdLst>
                  <a:gd name="connsiteX0" fmla="*/ 0 w 218693"/>
                  <a:gd name="connsiteY0" fmla="*/ 52975 h 69167"/>
                  <a:gd name="connsiteX1" fmla="*/ 218694 w 218693"/>
                  <a:gd name="connsiteY1" fmla="*/ 69168 h 69167"/>
                  <a:gd name="connsiteX2" fmla="*/ 0 w 218693"/>
                  <a:gd name="connsiteY2" fmla="*/ 52975 h 69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8693" h="69167">
                    <a:moveTo>
                      <a:pt x="0" y="52975"/>
                    </a:moveTo>
                    <a:cubicBezTo>
                      <a:pt x="0" y="52975"/>
                      <a:pt x="77724" y="-76374"/>
                      <a:pt x="218694" y="69168"/>
                    </a:cubicBezTo>
                    <a:cubicBezTo>
                      <a:pt x="218694" y="69073"/>
                      <a:pt x="138493" y="-2555"/>
                      <a:pt x="0" y="52975"/>
                    </a:cubicBezTo>
                    <a:close/>
                  </a:path>
                </a:pathLst>
              </a:custGeom>
              <a:solidFill>
                <a:srgbClr val="5C320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8" name="任意多边形: 形状 417">
                <a:extLst>
                  <a:ext uri="{FF2B5EF4-FFF2-40B4-BE49-F238E27FC236}">
                    <a16:creationId xmlns:a16="http://schemas.microsoft.com/office/drawing/2014/main" id="{61D776A1-84B3-2E68-47CE-B8DCB4FE95CB}"/>
                  </a:ext>
                </a:extLst>
              </p:cNvPr>
              <p:cNvSpPr/>
              <p:nvPr/>
            </p:nvSpPr>
            <p:spPr>
              <a:xfrm>
                <a:off x="2564292" y="752827"/>
                <a:ext cx="138835" cy="138835"/>
              </a:xfrm>
              <a:custGeom>
                <a:avLst/>
                <a:gdLst>
                  <a:gd name="connsiteX0" fmla="*/ 137855 w 138835"/>
                  <a:gd name="connsiteY0" fmla="*/ 57845 h 138835"/>
                  <a:gd name="connsiteX1" fmla="*/ 80991 w 138835"/>
                  <a:gd name="connsiteY1" fmla="*/ 137855 h 138835"/>
                  <a:gd name="connsiteX2" fmla="*/ 981 w 138835"/>
                  <a:gd name="connsiteY2" fmla="*/ 80991 h 138835"/>
                  <a:gd name="connsiteX3" fmla="*/ 57845 w 138835"/>
                  <a:gd name="connsiteY3" fmla="*/ 981 h 138835"/>
                  <a:gd name="connsiteX4" fmla="*/ 137855 w 138835"/>
                  <a:gd name="connsiteY4" fmla="*/ 57845 h 138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8835" h="138835">
                    <a:moveTo>
                      <a:pt x="137855" y="57845"/>
                    </a:moveTo>
                    <a:cubicBezTo>
                      <a:pt x="144237" y="95659"/>
                      <a:pt x="118805" y="131473"/>
                      <a:pt x="80991" y="137855"/>
                    </a:cubicBezTo>
                    <a:cubicBezTo>
                      <a:pt x="43176" y="144237"/>
                      <a:pt x="7362" y="118805"/>
                      <a:pt x="981" y="80991"/>
                    </a:cubicBezTo>
                    <a:cubicBezTo>
                      <a:pt x="-5401" y="43176"/>
                      <a:pt x="20031" y="7362"/>
                      <a:pt x="57845" y="981"/>
                    </a:cubicBezTo>
                    <a:cubicBezTo>
                      <a:pt x="95659" y="-5401"/>
                      <a:pt x="131473" y="20031"/>
                      <a:pt x="137855" y="5784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9" name="任意多边形: 形状 418">
                <a:extLst>
                  <a:ext uri="{FF2B5EF4-FFF2-40B4-BE49-F238E27FC236}">
                    <a16:creationId xmlns:a16="http://schemas.microsoft.com/office/drawing/2014/main" id="{71553506-C245-E272-3630-D3F78DDE1256}"/>
                  </a:ext>
                </a:extLst>
              </p:cNvPr>
              <p:cNvSpPr/>
              <p:nvPr/>
            </p:nvSpPr>
            <p:spPr>
              <a:xfrm>
                <a:off x="2104139" y="764829"/>
                <a:ext cx="138835" cy="138835"/>
              </a:xfrm>
              <a:custGeom>
                <a:avLst/>
                <a:gdLst>
                  <a:gd name="connsiteX0" fmla="*/ 137855 w 138835"/>
                  <a:gd name="connsiteY0" fmla="*/ 57845 h 138835"/>
                  <a:gd name="connsiteX1" fmla="*/ 80991 w 138835"/>
                  <a:gd name="connsiteY1" fmla="*/ 137855 h 138835"/>
                  <a:gd name="connsiteX2" fmla="*/ 981 w 138835"/>
                  <a:gd name="connsiteY2" fmla="*/ 80991 h 138835"/>
                  <a:gd name="connsiteX3" fmla="*/ 57845 w 138835"/>
                  <a:gd name="connsiteY3" fmla="*/ 981 h 138835"/>
                  <a:gd name="connsiteX4" fmla="*/ 137855 w 138835"/>
                  <a:gd name="connsiteY4" fmla="*/ 57845 h 138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8835" h="138835">
                    <a:moveTo>
                      <a:pt x="137855" y="57845"/>
                    </a:moveTo>
                    <a:cubicBezTo>
                      <a:pt x="144237" y="95659"/>
                      <a:pt x="118805" y="131473"/>
                      <a:pt x="80991" y="137855"/>
                    </a:cubicBezTo>
                    <a:cubicBezTo>
                      <a:pt x="43177" y="144237"/>
                      <a:pt x="7362" y="118805"/>
                      <a:pt x="981" y="80991"/>
                    </a:cubicBezTo>
                    <a:cubicBezTo>
                      <a:pt x="-5401" y="43176"/>
                      <a:pt x="20031" y="7362"/>
                      <a:pt x="57845" y="981"/>
                    </a:cubicBezTo>
                    <a:cubicBezTo>
                      <a:pt x="95659" y="-5401"/>
                      <a:pt x="131473" y="20031"/>
                      <a:pt x="137855" y="5784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0" name="任意多边形: 形状 419">
                <a:extLst>
                  <a:ext uri="{FF2B5EF4-FFF2-40B4-BE49-F238E27FC236}">
                    <a16:creationId xmlns:a16="http://schemas.microsoft.com/office/drawing/2014/main" id="{8B2DDE76-7CB2-E8DE-3809-23C72C2327BC}"/>
                  </a:ext>
                </a:extLst>
              </p:cNvPr>
              <p:cNvSpPr/>
              <p:nvPr/>
            </p:nvSpPr>
            <p:spPr>
              <a:xfrm>
                <a:off x="2184274" y="801051"/>
                <a:ext cx="53720" cy="53720"/>
              </a:xfrm>
              <a:custGeom>
                <a:avLst/>
                <a:gdLst>
                  <a:gd name="connsiteX0" fmla="*/ 53339 w 53720"/>
                  <a:gd name="connsiteY0" fmla="*/ 22385 h 53720"/>
                  <a:gd name="connsiteX1" fmla="*/ 31336 w 53720"/>
                  <a:gd name="connsiteY1" fmla="*/ 53341 h 53720"/>
                  <a:gd name="connsiteX2" fmla="*/ 380 w 53720"/>
                  <a:gd name="connsiteY2" fmla="*/ 31339 h 53720"/>
                  <a:gd name="connsiteX3" fmla="*/ 22382 w 53720"/>
                  <a:gd name="connsiteY3" fmla="*/ 382 h 53720"/>
                  <a:gd name="connsiteX4" fmla="*/ 53339 w 53720"/>
                  <a:gd name="connsiteY4" fmla="*/ 22385 h 53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720" h="53720">
                    <a:moveTo>
                      <a:pt x="53339" y="22385"/>
                    </a:moveTo>
                    <a:cubicBezTo>
                      <a:pt x="55815" y="37054"/>
                      <a:pt x="46004" y="50865"/>
                      <a:pt x="31336" y="53341"/>
                    </a:cubicBezTo>
                    <a:cubicBezTo>
                      <a:pt x="16667" y="55818"/>
                      <a:pt x="2856" y="45912"/>
                      <a:pt x="380" y="31339"/>
                    </a:cubicBezTo>
                    <a:cubicBezTo>
                      <a:pt x="-2097" y="16670"/>
                      <a:pt x="7809" y="2859"/>
                      <a:pt x="22382" y="382"/>
                    </a:cubicBezTo>
                    <a:cubicBezTo>
                      <a:pt x="36956" y="-2094"/>
                      <a:pt x="50862" y="7717"/>
                      <a:pt x="53339" y="2238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1" name="任意多边形: 形状 420">
                <a:extLst>
                  <a:ext uri="{FF2B5EF4-FFF2-40B4-BE49-F238E27FC236}">
                    <a16:creationId xmlns:a16="http://schemas.microsoft.com/office/drawing/2014/main" id="{CBF80F39-7F3F-9834-5F35-A8B81933C980}"/>
                  </a:ext>
                </a:extLst>
              </p:cNvPr>
              <p:cNvSpPr/>
              <p:nvPr/>
            </p:nvSpPr>
            <p:spPr>
              <a:xfrm>
                <a:off x="2643662" y="798288"/>
                <a:ext cx="53723" cy="53723"/>
              </a:xfrm>
              <a:custGeom>
                <a:avLst/>
                <a:gdLst>
                  <a:gd name="connsiteX0" fmla="*/ 53341 w 53723"/>
                  <a:gd name="connsiteY0" fmla="*/ 22385 h 53723"/>
                  <a:gd name="connsiteX1" fmla="*/ 31339 w 53723"/>
                  <a:gd name="connsiteY1" fmla="*/ 53341 h 53723"/>
                  <a:gd name="connsiteX2" fmla="*/ 382 w 53723"/>
                  <a:gd name="connsiteY2" fmla="*/ 31339 h 53723"/>
                  <a:gd name="connsiteX3" fmla="*/ 22385 w 53723"/>
                  <a:gd name="connsiteY3" fmla="*/ 382 h 53723"/>
                  <a:gd name="connsiteX4" fmla="*/ 53341 w 53723"/>
                  <a:gd name="connsiteY4" fmla="*/ 22385 h 53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723" h="53723">
                    <a:moveTo>
                      <a:pt x="53341" y="22385"/>
                    </a:moveTo>
                    <a:cubicBezTo>
                      <a:pt x="55818" y="37054"/>
                      <a:pt x="46007" y="50865"/>
                      <a:pt x="31339" y="53341"/>
                    </a:cubicBezTo>
                    <a:cubicBezTo>
                      <a:pt x="16670" y="55818"/>
                      <a:pt x="2859" y="46007"/>
                      <a:pt x="382" y="31339"/>
                    </a:cubicBezTo>
                    <a:cubicBezTo>
                      <a:pt x="-2094" y="16670"/>
                      <a:pt x="7717" y="2859"/>
                      <a:pt x="22385" y="382"/>
                    </a:cubicBezTo>
                    <a:cubicBezTo>
                      <a:pt x="36958" y="-2094"/>
                      <a:pt x="50865" y="7717"/>
                      <a:pt x="53341" y="2238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2" name="任意多边形: 形状 421">
                <a:extLst>
                  <a:ext uri="{FF2B5EF4-FFF2-40B4-BE49-F238E27FC236}">
                    <a16:creationId xmlns:a16="http://schemas.microsoft.com/office/drawing/2014/main" id="{3EBD2AE9-761A-7602-D114-DCAB7949687D}"/>
                  </a:ext>
                </a:extLst>
              </p:cNvPr>
              <p:cNvSpPr/>
              <p:nvPr/>
            </p:nvSpPr>
            <p:spPr>
              <a:xfrm>
                <a:off x="2315622" y="810196"/>
                <a:ext cx="34418" cy="63055"/>
              </a:xfrm>
              <a:custGeom>
                <a:avLst/>
                <a:gdLst>
                  <a:gd name="connsiteX0" fmla="*/ 0 w 34418"/>
                  <a:gd name="connsiteY0" fmla="*/ 0 h 63055"/>
                  <a:gd name="connsiteX1" fmla="*/ 29813 w 34418"/>
                  <a:gd name="connsiteY1" fmla="*/ 63056 h 63055"/>
                  <a:gd name="connsiteX2" fmla="*/ 0 w 34418"/>
                  <a:gd name="connsiteY2" fmla="*/ 0 h 63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4418" h="63055">
                    <a:moveTo>
                      <a:pt x="0" y="0"/>
                    </a:moveTo>
                    <a:cubicBezTo>
                      <a:pt x="0" y="0"/>
                      <a:pt x="49435" y="20479"/>
                      <a:pt x="29813" y="63056"/>
                    </a:cubicBezTo>
                    <a:cubicBezTo>
                      <a:pt x="29813" y="63151"/>
                      <a:pt x="20860" y="33147"/>
                      <a:pt x="0" y="0"/>
                    </a:cubicBezTo>
                    <a:close/>
                  </a:path>
                </a:pathLst>
              </a:custGeom>
              <a:solidFill>
                <a:srgbClr val="F8D3A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3" name="任意多边形: 形状 422">
                <a:extLst>
                  <a:ext uri="{FF2B5EF4-FFF2-40B4-BE49-F238E27FC236}">
                    <a16:creationId xmlns:a16="http://schemas.microsoft.com/office/drawing/2014/main" id="{97E54F7C-FEFA-736D-CF7E-47A517B9336E}"/>
                  </a:ext>
                </a:extLst>
              </p:cNvPr>
              <p:cNvSpPr/>
              <p:nvPr/>
            </p:nvSpPr>
            <p:spPr>
              <a:xfrm>
                <a:off x="2301820" y="1021000"/>
                <a:ext cx="152074" cy="41799"/>
              </a:xfrm>
              <a:custGeom>
                <a:avLst/>
                <a:gdLst>
                  <a:gd name="connsiteX0" fmla="*/ 51236 w 152074"/>
                  <a:gd name="connsiteY0" fmla="*/ 41800 h 41799"/>
                  <a:gd name="connsiteX1" fmla="*/ 7516 w 152074"/>
                  <a:gd name="connsiteY1" fmla="*/ 4938 h 41799"/>
                  <a:gd name="connsiteX2" fmla="*/ 84287 w 152074"/>
                  <a:gd name="connsiteY2" fmla="*/ 15796 h 41799"/>
                  <a:gd name="connsiteX3" fmla="*/ 146676 w 152074"/>
                  <a:gd name="connsiteY3" fmla="*/ 1794 h 41799"/>
                  <a:gd name="connsiteX4" fmla="*/ 77715 w 152074"/>
                  <a:gd name="connsiteY4" fmla="*/ 37323 h 41799"/>
                  <a:gd name="connsiteX5" fmla="*/ 51236 w 152074"/>
                  <a:gd name="connsiteY5" fmla="*/ 41800 h 41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2074" h="41799">
                    <a:moveTo>
                      <a:pt x="51236" y="41800"/>
                    </a:moveTo>
                    <a:cubicBezTo>
                      <a:pt x="51236" y="41800"/>
                      <a:pt x="-23440" y="3319"/>
                      <a:pt x="7516" y="4938"/>
                    </a:cubicBezTo>
                    <a:cubicBezTo>
                      <a:pt x="38472" y="6557"/>
                      <a:pt x="71048" y="18082"/>
                      <a:pt x="84287" y="15796"/>
                    </a:cubicBezTo>
                    <a:cubicBezTo>
                      <a:pt x="97527" y="13606"/>
                      <a:pt x="172584" y="-5921"/>
                      <a:pt x="146676" y="1794"/>
                    </a:cubicBezTo>
                    <a:cubicBezTo>
                      <a:pt x="120768" y="9605"/>
                      <a:pt x="77715" y="37323"/>
                      <a:pt x="77715" y="37323"/>
                    </a:cubicBezTo>
                    <a:lnTo>
                      <a:pt x="51236" y="41800"/>
                    </a:lnTo>
                    <a:close/>
                  </a:path>
                </a:pathLst>
              </a:custGeom>
              <a:solidFill>
                <a:srgbClr val="F8D3A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4" name="任意多边形: 形状 423">
                <a:extLst>
                  <a:ext uri="{FF2B5EF4-FFF2-40B4-BE49-F238E27FC236}">
                    <a16:creationId xmlns:a16="http://schemas.microsoft.com/office/drawing/2014/main" id="{A81179DD-26E7-F9A0-9AE9-C60BD73BE540}"/>
                  </a:ext>
                </a:extLst>
              </p:cNvPr>
              <p:cNvSpPr/>
              <p:nvPr/>
            </p:nvSpPr>
            <p:spPr>
              <a:xfrm>
                <a:off x="2234183" y="1145476"/>
                <a:ext cx="325564" cy="103996"/>
              </a:xfrm>
              <a:custGeom>
                <a:avLst/>
                <a:gdLst>
                  <a:gd name="connsiteX0" fmla="*/ 0 w 325564"/>
                  <a:gd name="connsiteY0" fmla="*/ 0 h 103996"/>
                  <a:gd name="connsiteX1" fmla="*/ 325564 w 325564"/>
                  <a:gd name="connsiteY1" fmla="*/ 9049 h 103996"/>
                  <a:gd name="connsiteX2" fmla="*/ 0 w 325564"/>
                  <a:gd name="connsiteY2" fmla="*/ 0 h 103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5564" h="103996">
                    <a:moveTo>
                      <a:pt x="0" y="0"/>
                    </a:moveTo>
                    <a:cubicBezTo>
                      <a:pt x="0" y="0"/>
                      <a:pt x="129730" y="227838"/>
                      <a:pt x="325564" y="9049"/>
                    </a:cubicBezTo>
                    <a:cubicBezTo>
                      <a:pt x="325564" y="9049"/>
                      <a:pt x="141446" y="117824"/>
                      <a:pt x="0" y="0"/>
                    </a:cubicBezTo>
                    <a:close/>
                  </a:path>
                </a:pathLst>
              </a:custGeom>
              <a:solidFill>
                <a:srgbClr val="E1918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5" name="任意多边形: 形状 424">
                <a:extLst>
                  <a:ext uri="{FF2B5EF4-FFF2-40B4-BE49-F238E27FC236}">
                    <a16:creationId xmlns:a16="http://schemas.microsoft.com/office/drawing/2014/main" id="{DBD8535B-1BA0-FB0F-08B1-55C66D1843F0}"/>
                  </a:ext>
                </a:extLst>
              </p:cNvPr>
              <p:cNvSpPr/>
              <p:nvPr/>
            </p:nvSpPr>
            <p:spPr>
              <a:xfrm>
                <a:off x="2560580" y="1126232"/>
                <a:ext cx="47269" cy="35420"/>
              </a:xfrm>
              <a:custGeom>
                <a:avLst/>
                <a:gdLst>
                  <a:gd name="connsiteX0" fmla="*/ 47269 w 47269"/>
                  <a:gd name="connsiteY0" fmla="*/ 33627 h 35420"/>
                  <a:gd name="connsiteX1" fmla="*/ 3454 w 47269"/>
                  <a:gd name="connsiteY1" fmla="*/ 14006 h 35420"/>
                  <a:gd name="connsiteX2" fmla="*/ 47269 w 47269"/>
                  <a:gd name="connsiteY2" fmla="*/ 33627 h 35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7269" h="35420">
                    <a:moveTo>
                      <a:pt x="47269" y="33627"/>
                    </a:moveTo>
                    <a:cubicBezTo>
                      <a:pt x="47269" y="33627"/>
                      <a:pt x="-15120" y="44200"/>
                      <a:pt x="3454" y="14006"/>
                    </a:cubicBezTo>
                    <a:cubicBezTo>
                      <a:pt x="22028" y="-16093"/>
                      <a:pt x="39554" y="7910"/>
                      <a:pt x="47269" y="33627"/>
                    </a:cubicBezTo>
                    <a:close/>
                  </a:path>
                </a:pathLst>
              </a:custGeom>
              <a:solidFill>
                <a:srgbClr val="F8D3AC">
                  <a:alpha val="49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6" name="任意多边形: 形状 425">
                <a:extLst>
                  <a:ext uri="{FF2B5EF4-FFF2-40B4-BE49-F238E27FC236}">
                    <a16:creationId xmlns:a16="http://schemas.microsoft.com/office/drawing/2014/main" id="{DAEA403E-2A17-E039-6C7F-C9EA1B8AF800}"/>
                  </a:ext>
                </a:extLst>
              </p:cNvPr>
              <p:cNvSpPr/>
              <p:nvPr/>
            </p:nvSpPr>
            <p:spPr>
              <a:xfrm>
                <a:off x="2206628" y="1121405"/>
                <a:ext cx="37858" cy="38667"/>
              </a:xfrm>
              <a:custGeom>
                <a:avLst/>
                <a:gdLst>
                  <a:gd name="connsiteX0" fmla="*/ 36700 w 37858"/>
                  <a:gd name="connsiteY0" fmla="*/ 17880 h 38667"/>
                  <a:gd name="connsiteX1" fmla="*/ 1933 w 37858"/>
                  <a:gd name="connsiteY1" fmla="*/ 33977 h 38667"/>
                  <a:gd name="connsiteX2" fmla="*/ 20031 w 37858"/>
                  <a:gd name="connsiteY2" fmla="*/ 259 h 38667"/>
                  <a:gd name="connsiteX3" fmla="*/ 36700 w 37858"/>
                  <a:gd name="connsiteY3" fmla="*/ 17880 h 38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858" h="38667">
                    <a:moveTo>
                      <a:pt x="36700" y="17880"/>
                    </a:moveTo>
                    <a:cubicBezTo>
                      <a:pt x="36700" y="17880"/>
                      <a:pt x="4791" y="50551"/>
                      <a:pt x="1933" y="33977"/>
                    </a:cubicBezTo>
                    <a:cubicBezTo>
                      <a:pt x="-829" y="17404"/>
                      <a:pt x="-4258" y="-2504"/>
                      <a:pt x="20031" y="259"/>
                    </a:cubicBezTo>
                    <a:cubicBezTo>
                      <a:pt x="44415" y="2926"/>
                      <a:pt x="36700" y="17880"/>
                      <a:pt x="36700" y="17880"/>
                    </a:cubicBezTo>
                    <a:close/>
                  </a:path>
                </a:pathLst>
              </a:custGeom>
              <a:solidFill>
                <a:srgbClr val="F8D3AC">
                  <a:alpha val="49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pic>
            <p:nvPicPr>
              <p:cNvPr id="427" name="图片 426">
                <a:extLst>
                  <a:ext uri="{FF2B5EF4-FFF2-40B4-BE49-F238E27FC236}">
                    <a16:creationId xmlns:a16="http://schemas.microsoft.com/office/drawing/2014/main" id="{78F1AFD4-7073-FD6C-7CD7-D67E336D188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295525" y="561154"/>
                <a:ext cx="942975" cy="809625"/>
              </a:xfrm>
              <a:custGeom>
                <a:avLst/>
                <a:gdLst>
                  <a:gd name="connsiteX0" fmla="*/ 241 w 942975"/>
                  <a:gd name="connsiteY0" fmla="*/ 59 h 809625"/>
                  <a:gd name="connsiteX1" fmla="*/ 943216 w 942975"/>
                  <a:gd name="connsiteY1" fmla="*/ 59 h 809625"/>
                  <a:gd name="connsiteX2" fmla="*/ 943216 w 942975"/>
                  <a:gd name="connsiteY2" fmla="*/ 809684 h 809625"/>
                  <a:gd name="connsiteX3" fmla="*/ 241 w 942975"/>
                  <a:gd name="connsiteY3" fmla="*/ 809684 h 809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42975" h="809625">
                    <a:moveTo>
                      <a:pt x="241" y="59"/>
                    </a:moveTo>
                    <a:lnTo>
                      <a:pt x="943216" y="59"/>
                    </a:lnTo>
                    <a:lnTo>
                      <a:pt x="943216" y="809684"/>
                    </a:lnTo>
                    <a:lnTo>
                      <a:pt x="241" y="809684"/>
                    </a:lnTo>
                    <a:close/>
                  </a:path>
                </a:pathLst>
              </a:custGeom>
            </p:spPr>
          </p:pic>
          <p:pic>
            <p:nvPicPr>
              <p:cNvPr id="429" name="图片 428">
                <a:extLst>
                  <a:ext uri="{FF2B5EF4-FFF2-40B4-BE49-F238E27FC236}">
                    <a16:creationId xmlns:a16="http://schemas.microsoft.com/office/drawing/2014/main" id="{7F570633-B708-21D9-43FE-AC87CAC6F1D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628775" y="570679"/>
                <a:ext cx="876300" cy="800100"/>
              </a:xfrm>
              <a:custGeom>
                <a:avLst/>
                <a:gdLst>
                  <a:gd name="connsiteX0" fmla="*/ 171 w 876300"/>
                  <a:gd name="connsiteY0" fmla="*/ 60 h 800100"/>
                  <a:gd name="connsiteX1" fmla="*/ 876471 w 876300"/>
                  <a:gd name="connsiteY1" fmla="*/ 60 h 800100"/>
                  <a:gd name="connsiteX2" fmla="*/ 876471 w 876300"/>
                  <a:gd name="connsiteY2" fmla="*/ 800160 h 800100"/>
                  <a:gd name="connsiteX3" fmla="*/ 171 w 876300"/>
                  <a:gd name="connsiteY3" fmla="*/ 800160 h 800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76300" h="800100">
                    <a:moveTo>
                      <a:pt x="171" y="60"/>
                    </a:moveTo>
                    <a:lnTo>
                      <a:pt x="876471" y="60"/>
                    </a:lnTo>
                    <a:lnTo>
                      <a:pt x="876471" y="800160"/>
                    </a:lnTo>
                    <a:lnTo>
                      <a:pt x="171" y="800160"/>
                    </a:lnTo>
                    <a:close/>
                  </a:path>
                </a:pathLst>
              </a:custGeom>
            </p:spPr>
          </p:pic>
          <p:sp>
            <p:nvSpPr>
              <p:cNvPr id="430" name="任意多边形: 形状 429">
                <a:extLst>
                  <a:ext uri="{FF2B5EF4-FFF2-40B4-BE49-F238E27FC236}">
                    <a16:creationId xmlns:a16="http://schemas.microsoft.com/office/drawing/2014/main" id="{BF9C1731-A1E7-55C4-0DE5-F16E56E80BED}"/>
                  </a:ext>
                </a:extLst>
              </p:cNvPr>
              <p:cNvSpPr/>
              <p:nvPr/>
            </p:nvSpPr>
            <p:spPr>
              <a:xfrm>
                <a:off x="2254281" y="1751742"/>
                <a:ext cx="412718" cy="482631"/>
              </a:xfrm>
              <a:custGeom>
                <a:avLst/>
                <a:gdLst>
                  <a:gd name="connsiteX0" fmla="*/ 126968 w 412718"/>
                  <a:gd name="connsiteY0" fmla="*/ 482632 h 482631"/>
                  <a:gd name="connsiteX1" fmla="*/ 0 w 412718"/>
                  <a:gd name="connsiteY1" fmla="*/ 0 h 482631"/>
                  <a:gd name="connsiteX2" fmla="*/ 412718 w 412718"/>
                  <a:gd name="connsiteY2" fmla="*/ 31813 h 482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12718" h="482631">
                    <a:moveTo>
                      <a:pt x="126968" y="482632"/>
                    </a:moveTo>
                    <a:lnTo>
                      <a:pt x="0" y="0"/>
                    </a:lnTo>
                    <a:lnTo>
                      <a:pt x="412718" y="31813"/>
                    </a:lnTo>
                    <a:close/>
                  </a:path>
                </a:pathLst>
              </a:custGeom>
              <a:solidFill>
                <a:srgbClr val="A9D8C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1" name="任意多边形: 形状 430">
                <a:extLst>
                  <a:ext uri="{FF2B5EF4-FFF2-40B4-BE49-F238E27FC236}">
                    <a16:creationId xmlns:a16="http://schemas.microsoft.com/office/drawing/2014/main" id="{715BBAEB-1BD9-AE13-4E61-0700B31FDC8C}"/>
                  </a:ext>
                </a:extLst>
              </p:cNvPr>
              <p:cNvSpPr/>
              <p:nvPr/>
            </p:nvSpPr>
            <p:spPr>
              <a:xfrm>
                <a:off x="863631" y="1500733"/>
                <a:ext cx="2533650" cy="1732557"/>
              </a:xfrm>
              <a:custGeom>
                <a:avLst/>
                <a:gdLst>
                  <a:gd name="connsiteX0" fmla="*/ 50768 w 2533650"/>
                  <a:gd name="connsiteY0" fmla="*/ 651059 h 1732557"/>
                  <a:gd name="connsiteX1" fmla="*/ 0 w 2533650"/>
                  <a:gd name="connsiteY1" fmla="*/ 873278 h 1732557"/>
                  <a:gd name="connsiteX2" fmla="*/ 863632 w 2533650"/>
                  <a:gd name="connsiteY2" fmla="*/ 1120928 h 1732557"/>
                  <a:gd name="connsiteX3" fmla="*/ 1123950 w 2533650"/>
                  <a:gd name="connsiteY3" fmla="*/ 651059 h 1732557"/>
                  <a:gd name="connsiteX4" fmla="*/ 1130332 w 2533650"/>
                  <a:gd name="connsiteY4" fmla="*/ 1101878 h 1732557"/>
                  <a:gd name="connsiteX5" fmla="*/ 914400 w 2533650"/>
                  <a:gd name="connsiteY5" fmla="*/ 1692428 h 1732557"/>
                  <a:gd name="connsiteX6" fmla="*/ 2241518 w 2533650"/>
                  <a:gd name="connsiteY6" fmla="*/ 1730528 h 1732557"/>
                  <a:gd name="connsiteX7" fmla="*/ 2044636 w 2533650"/>
                  <a:gd name="connsiteY7" fmla="*/ 962146 h 1732557"/>
                  <a:gd name="connsiteX8" fmla="*/ 2089118 w 2533650"/>
                  <a:gd name="connsiteY8" fmla="*/ 530378 h 1732557"/>
                  <a:gd name="connsiteX9" fmla="*/ 2279618 w 2533650"/>
                  <a:gd name="connsiteY9" fmla="*/ 943096 h 1732557"/>
                  <a:gd name="connsiteX10" fmla="*/ 2165318 w 2533650"/>
                  <a:gd name="connsiteY10" fmla="*/ 1514596 h 1732557"/>
                  <a:gd name="connsiteX11" fmla="*/ 2355818 w 2533650"/>
                  <a:gd name="connsiteY11" fmla="*/ 1520978 h 1732557"/>
                  <a:gd name="connsiteX12" fmla="*/ 2533650 w 2533650"/>
                  <a:gd name="connsiteY12" fmla="*/ 885946 h 1732557"/>
                  <a:gd name="connsiteX13" fmla="*/ 2108168 w 2533650"/>
                  <a:gd name="connsiteY13" fmla="*/ 60414 h 1732557"/>
                  <a:gd name="connsiteX14" fmla="*/ 1796986 w 2533650"/>
                  <a:gd name="connsiteY14" fmla="*/ 9646 h 1732557"/>
                  <a:gd name="connsiteX15" fmla="*/ 1523905 w 2533650"/>
                  <a:gd name="connsiteY15" fmla="*/ 593814 h 1732557"/>
                  <a:gd name="connsiteX16" fmla="*/ 1396937 w 2533650"/>
                  <a:gd name="connsiteY16" fmla="*/ 9646 h 1732557"/>
                  <a:gd name="connsiteX17" fmla="*/ 1054037 w 2533650"/>
                  <a:gd name="connsiteY17" fmla="*/ 54128 h 1732557"/>
                  <a:gd name="connsiteX18" fmla="*/ 800100 w 2533650"/>
                  <a:gd name="connsiteY18" fmla="*/ 670109 h 1732557"/>
                  <a:gd name="connsiteX19" fmla="*/ 781050 w 2533650"/>
                  <a:gd name="connsiteY19" fmla="*/ 733641 h 1732557"/>
                  <a:gd name="connsiteX20" fmla="*/ 50768 w 2533650"/>
                  <a:gd name="connsiteY20" fmla="*/ 651059 h 1732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533650" h="1732557">
                    <a:moveTo>
                      <a:pt x="50768" y="651059"/>
                    </a:moveTo>
                    <a:lnTo>
                      <a:pt x="0" y="873278"/>
                    </a:lnTo>
                    <a:cubicBezTo>
                      <a:pt x="0" y="873278"/>
                      <a:pt x="806482" y="1146359"/>
                      <a:pt x="863632" y="1120928"/>
                    </a:cubicBezTo>
                    <a:cubicBezTo>
                      <a:pt x="920782" y="1095496"/>
                      <a:pt x="1123950" y="651059"/>
                      <a:pt x="1123950" y="651059"/>
                    </a:cubicBezTo>
                    <a:lnTo>
                      <a:pt x="1130332" y="1101878"/>
                    </a:lnTo>
                    <a:lnTo>
                      <a:pt x="914400" y="1692428"/>
                    </a:lnTo>
                    <a:cubicBezTo>
                      <a:pt x="914400" y="1692428"/>
                      <a:pt x="2209800" y="1743196"/>
                      <a:pt x="2241518" y="1730528"/>
                    </a:cubicBezTo>
                    <a:cubicBezTo>
                      <a:pt x="2273237" y="1717859"/>
                      <a:pt x="2044636" y="962146"/>
                      <a:pt x="2044636" y="962146"/>
                    </a:cubicBezTo>
                    <a:lnTo>
                      <a:pt x="2089118" y="530378"/>
                    </a:lnTo>
                    <a:lnTo>
                      <a:pt x="2279618" y="943096"/>
                    </a:lnTo>
                    <a:lnTo>
                      <a:pt x="2165318" y="1514596"/>
                    </a:lnTo>
                    <a:lnTo>
                      <a:pt x="2355818" y="1520978"/>
                    </a:lnTo>
                    <a:cubicBezTo>
                      <a:pt x="2355818" y="1520978"/>
                      <a:pt x="2533650" y="949477"/>
                      <a:pt x="2533650" y="885946"/>
                    </a:cubicBezTo>
                    <a:cubicBezTo>
                      <a:pt x="2533650" y="822414"/>
                      <a:pt x="2139982" y="73178"/>
                      <a:pt x="2108168" y="60414"/>
                    </a:cubicBezTo>
                    <a:cubicBezTo>
                      <a:pt x="2076450" y="47746"/>
                      <a:pt x="1796986" y="9646"/>
                      <a:pt x="1796986" y="9646"/>
                    </a:cubicBezTo>
                    <a:cubicBezTo>
                      <a:pt x="1796986" y="9646"/>
                      <a:pt x="1568387" y="682778"/>
                      <a:pt x="1523905" y="593814"/>
                    </a:cubicBezTo>
                    <a:cubicBezTo>
                      <a:pt x="1479423" y="504946"/>
                      <a:pt x="1435037" y="28696"/>
                      <a:pt x="1396937" y="9646"/>
                    </a:cubicBezTo>
                    <a:cubicBezTo>
                      <a:pt x="1358837" y="-9404"/>
                      <a:pt x="1060323" y="-3022"/>
                      <a:pt x="1054037" y="54128"/>
                    </a:cubicBezTo>
                    <a:cubicBezTo>
                      <a:pt x="1047655" y="111278"/>
                      <a:pt x="800100" y="670109"/>
                      <a:pt x="800100" y="670109"/>
                    </a:cubicBezTo>
                    <a:lnTo>
                      <a:pt x="781050" y="733641"/>
                    </a:lnTo>
                    <a:lnTo>
                      <a:pt x="50768" y="651059"/>
                    </a:lnTo>
                    <a:close/>
                  </a:path>
                </a:pathLst>
              </a:custGeom>
              <a:solidFill>
                <a:srgbClr val="4BBEC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2" name="任意多边形: 形状 431">
                <a:extLst>
                  <a:ext uri="{FF2B5EF4-FFF2-40B4-BE49-F238E27FC236}">
                    <a16:creationId xmlns:a16="http://schemas.microsoft.com/office/drawing/2014/main" id="{01D7431E-13A3-9A5A-4D06-25FAC764FCE9}"/>
                  </a:ext>
                </a:extLst>
              </p:cNvPr>
              <p:cNvSpPr/>
              <p:nvPr/>
            </p:nvSpPr>
            <p:spPr>
              <a:xfrm>
                <a:off x="863631" y="1500733"/>
                <a:ext cx="2533650" cy="1732557"/>
              </a:xfrm>
              <a:custGeom>
                <a:avLst/>
                <a:gdLst>
                  <a:gd name="connsiteX0" fmla="*/ 50768 w 2533650"/>
                  <a:gd name="connsiteY0" fmla="*/ 651059 h 1732557"/>
                  <a:gd name="connsiteX1" fmla="*/ 0 w 2533650"/>
                  <a:gd name="connsiteY1" fmla="*/ 873278 h 1732557"/>
                  <a:gd name="connsiteX2" fmla="*/ 863632 w 2533650"/>
                  <a:gd name="connsiteY2" fmla="*/ 1120928 h 1732557"/>
                  <a:gd name="connsiteX3" fmla="*/ 1123950 w 2533650"/>
                  <a:gd name="connsiteY3" fmla="*/ 651059 h 1732557"/>
                  <a:gd name="connsiteX4" fmla="*/ 1130332 w 2533650"/>
                  <a:gd name="connsiteY4" fmla="*/ 1101878 h 1732557"/>
                  <a:gd name="connsiteX5" fmla="*/ 914400 w 2533650"/>
                  <a:gd name="connsiteY5" fmla="*/ 1692428 h 1732557"/>
                  <a:gd name="connsiteX6" fmla="*/ 2241518 w 2533650"/>
                  <a:gd name="connsiteY6" fmla="*/ 1730528 h 1732557"/>
                  <a:gd name="connsiteX7" fmla="*/ 2044636 w 2533650"/>
                  <a:gd name="connsiteY7" fmla="*/ 962146 h 1732557"/>
                  <a:gd name="connsiteX8" fmla="*/ 2089118 w 2533650"/>
                  <a:gd name="connsiteY8" fmla="*/ 530378 h 1732557"/>
                  <a:gd name="connsiteX9" fmla="*/ 2279618 w 2533650"/>
                  <a:gd name="connsiteY9" fmla="*/ 943096 h 1732557"/>
                  <a:gd name="connsiteX10" fmla="*/ 2165318 w 2533650"/>
                  <a:gd name="connsiteY10" fmla="*/ 1514596 h 1732557"/>
                  <a:gd name="connsiteX11" fmla="*/ 2355818 w 2533650"/>
                  <a:gd name="connsiteY11" fmla="*/ 1520978 h 1732557"/>
                  <a:gd name="connsiteX12" fmla="*/ 2533650 w 2533650"/>
                  <a:gd name="connsiteY12" fmla="*/ 885946 h 1732557"/>
                  <a:gd name="connsiteX13" fmla="*/ 2108168 w 2533650"/>
                  <a:gd name="connsiteY13" fmla="*/ 60414 h 1732557"/>
                  <a:gd name="connsiteX14" fmla="*/ 1796986 w 2533650"/>
                  <a:gd name="connsiteY14" fmla="*/ 9646 h 1732557"/>
                  <a:gd name="connsiteX15" fmla="*/ 1523905 w 2533650"/>
                  <a:gd name="connsiteY15" fmla="*/ 593814 h 1732557"/>
                  <a:gd name="connsiteX16" fmla="*/ 1396937 w 2533650"/>
                  <a:gd name="connsiteY16" fmla="*/ 9646 h 1732557"/>
                  <a:gd name="connsiteX17" fmla="*/ 1054037 w 2533650"/>
                  <a:gd name="connsiteY17" fmla="*/ 54128 h 1732557"/>
                  <a:gd name="connsiteX18" fmla="*/ 800100 w 2533650"/>
                  <a:gd name="connsiteY18" fmla="*/ 670109 h 1732557"/>
                  <a:gd name="connsiteX19" fmla="*/ 781050 w 2533650"/>
                  <a:gd name="connsiteY19" fmla="*/ 733641 h 1732557"/>
                  <a:gd name="connsiteX20" fmla="*/ 50768 w 2533650"/>
                  <a:gd name="connsiteY20" fmla="*/ 651059 h 1732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533650" h="1732557">
                    <a:moveTo>
                      <a:pt x="50768" y="651059"/>
                    </a:moveTo>
                    <a:lnTo>
                      <a:pt x="0" y="873278"/>
                    </a:lnTo>
                    <a:cubicBezTo>
                      <a:pt x="0" y="873278"/>
                      <a:pt x="806482" y="1146359"/>
                      <a:pt x="863632" y="1120928"/>
                    </a:cubicBezTo>
                    <a:cubicBezTo>
                      <a:pt x="920782" y="1095496"/>
                      <a:pt x="1123950" y="651059"/>
                      <a:pt x="1123950" y="651059"/>
                    </a:cubicBezTo>
                    <a:lnTo>
                      <a:pt x="1130332" y="1101878"/>
                    </a:lnTo>
                    <a:lnTo>
                      <a:pt x="914400" y="1692428"/>
                    </a:lnTo>
                    <a:cubicBezTo>
                      <a:pt x="914400" y="1692428"/>
                      <a:pt x="2209800" y="1743196"/>
                      <a:pt x="2241518" y="1730528"/>
                    </a:cubicBezTo>
                    <a:cubicBezTo>
                      <a:pt x="2273237" y="1717859"/>
                      <a:pt x="2044636" y="962146"/>
                      <a:pt x="2044636" y="962146"/>
                    </a:cubicBezTo>
                    <a:lnTo>
                      <a:pt x="2089118" y="530378"/>
                    </a:lnTo>
                    <a:lnTo>
                      <a:pt x="2279618" y="943096"/>
                    </a:lnTo>
                    <a:lnTo>
                      <a:pt x="2165318" y="1514596"/>
                    </a:lnTo>
                    <a:lnTo>
                      <a:pt x="2355818" y="1520978"/>
                    </a:lnTo>
                    <a:cubicBezTo>
                      <a:pt x="2355818" y="1520978"/>
                      <a:pt x="2533650" y="949477"/>
                      <a:pt x="2533650" y="885946"/>
                    </a:cubicBezTo>
                    <a:cubicBezTo>
                      <a:pt x="2533650" y="822414"/>
                      <a:pt x="2139982" y="73178"/>
                      <a:pt x="2108168" y="60414"/>
                    </a:cubicBezTo>
                    <a:cubicBezTo>
                      <a:pt x="2076450" y="47746"/>
                      <a:pt x="1796986" y="9646"/>
                      <a:pt x="1796986" y="9646"/>
                    </a:cubicBezTo>
                    <a:cubicBezTo>
                      <a:pt x="1796986" y="9646"/>
                      <a:pt x="1568387" y="682778"/>
                      <a:pt x="1523905" y="593814"/>
                    </a:cubicBezTo>
                    <a:cubicBezTo>
                      <a:pt x="1479423" y="504946"/>
                      <a:pt x="1435037" y="28696"/>
                      <a:pt x="1396937" y="9646"/>
                    </a:cubicBezTo>
                    <a:cubicBezTo>
                      <a:pt x="1358837" y="-9404"/>
                      <a:pt x="1060323" y="-3022"/>
                      <a:pt x="1054037" y="54128"/>
                    </a:cubicBezTo>
                    <a:cubicBezTo>
                      <a:pt x="1047655" y="111278"/>
                      <a:pt x="800100" y="670109"/>
                      <a:pt x="800100" y="670109"/>
                    </a:cubicBezTo>
                    <a:lnTo>
                      <a:pt x="781050" y="733641"/>
                    </a:lnTo>
                    <a:lnTo>
                      <a:pt x="50768" y="651059"/>
                    </a:lnTo>
                    <a:close/>
                  </a:path>
                </a:pathLst>
              </a:custGeom>
              <a:solidFill>
                <a:srgbClr val="4BBEC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3" name="任意多边形: 形状 432">
                <a:extLst>
                  <a:ext uri="{FF2B5EF4-FFF2-40B4-BE49-F238E27FC236}">
                    <a16:creationId xmlns:a16="http://schemas.microsoft.com/office/drawing/2014/main" id="{D2948B57-F3C9-8A6C-A5C3-1E99E29E90EE}"/>
                  </a:ext>
                </a:extLst>
              </p:cNvPr>
              <p:cNvSpPr/>
              <p:nvPr/>
            </p:nvSpPr>
            <p:spPr>
              <a:xfrm>
                <a:off x="2195581" y="5580792"/>
                <a:ext cx="272184" cy="467399"/>
              </a:xfrm>
              <a:custGeom>
                <a:avLst/>
                <a:gdLst>
                  <a:gd name="connsiteX0" fmla="*/ 81847 w 272184"/>
                  <a:gd name="connsiteY0" fmla="*/ 95250 h 467399"/>
                  <a:gd name="connsiteX1" fmla="*/ 12885 w 272184"/>
                  <a:gd name="connsiteY1" fmla="*/ 466725 h 467399"/>
                  <a:gd name="connsiteX2" fmla="*/ 237009 w 272184"/>
                  <a:gd name="connsiteY2" fmla="*/ 257175 h 467399"/>
                  <a:gd name="connsiteX3" fmla="*/ 271489 w 272184"/>
                  <a:gd name="connsiteY3" fmla="*/ 85725 h 467399"/>
                  <a:gd name="connsiteX4" fmla="*/ 262822 w 272184"/>
                  <a:gd name="connsiteY4" fmla="*/ 0 h 467399"/>
                  <a:gd name="connsiteX5" fmla="*/ 99087 w 272184"/>
                  <a:gd name="connsiteY5" fmla="*/ 285750 h 467399"/>
                  <a:gd name="connsiteX6" fmla="*/ 81847 w 272184"/>
                  <a:gd name="connsiteY6" fmla="*/ 95250 h 467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2184" h="467399">
                    <a:moveTo>
                      <a:pt x="81847" y="95250"/>
                    </a:moveTo>
                    <a:cubicBezTo>
                      <a:pt x="81847" y="95250"/>
                      <a:pt x="-38835" y="485775"/>
                      <a:pt x="12885" y="466725"/>
                    </a:cubicBezTo>
                    <a:cubicBezTo>
                      <a:pt x="64606" y="447675"/>
                      <a:pt x="193956" y="371475"/>
                      <a:pt x="237009" y="257175"/>
                    </a:cubicBezTo>
                    <a:cubicBezTo>
                      <a:pt x="280062" y="142875"/>
                      <a:pt x="271489" y="85725"/>
                      <a:pt x="271489" y="85725"/>
                    </a:cubicBezTo>
                    <a:lnTo>
                      <a:pt x="262822" y="0"/>
                    </a:lnTo>
                    <a:cubicBezTo>
                      <a:pt x="262822" y="0"/>
                      <a:pt x="268441" y="248603"/>
                      <a:pt x="99087" y="285750"/>
                    </a:cubicBezTo>
                    <a:cubicBezTo>
                      <a:pt x="-9594" y="309563"/>
                      <a:pt x="55939" y="285750"/>
                      <a:pt x="81847" y="95250"/>
                    </a:cubicBezTo>
                    <a:close/>
                  </a:path>
                </a:pathLst>
              </a:custGeom>
              <a:solidFill>
                <a:srgbClr val="F3BEC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4" name="任意多边形: 形状 433">
                <a:extLst>
                  <a:ext uri="{FF2B5EF4-FFF2-40B4-BE49-F238E27FC236}">
                    <a16:creationId xmlns:a16="http://schemas.microsoft.com/office/drawing/2014/main" id="{62B8896B-BF92-A2F6-D72C-1B22EE40AE81}"/>
                  </a:ext>
                </a:extLst>
              </p:cNvPr>
              <p:cNvSpPr/>
              <p:nvPr/>
            </p:nvSpPr>
            <p:spPr>
              <a:xfrm>
                <a:off x="2650207" y="5679281"/>
                <a:ext cx="202841" cy="425496"/>
              </a:xfrm>
              <a:custGeom>
                <a:avLst/>
                <a:gdLst>
                  <a:gd name="connsiteX0" fmla="*/ 885 w 202841"/>
                  <a:gd name="connsiteY0" fmla="*/ 0 h 425496"/>
                  <a:gd name="connsiteX1" fmla="*/ 140617 w 202841"/>
                  <a:gd name="connsiteY1" fmla="*/ 306419 h 425496"/>
                  <a:gd name="connsiteX2" fmla="*/ 178717 w 202841"/>
                  <a:gd name="connsiteY2" fmla="*/ 63532 h 425496"/>
                  <a:gd name="connsiteX3" fmla="*/ 159667 w 202841"/>
                  <a:gd name="connsiteY3" fmla="*/ 415957 h 425496"/>
                  <a:gd name="connsiteX4" fmla="*/ 885 w 202841"/>
                  <a:gd name="connsiteY4" fmla="*/ 0 h 425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2841" h="425496">
                    <a:moveTo>
                      <a:pt x="885" y="0"/>
                    </a:moveTo>
                    <a:cubicBezTo>
                      <a:pt x="885" y="0"/>
                      <a:pt x="102517" y="392144"/>
                      <a:pt x="140617" y="306419"/>
                    </a:cubicBezTo>
                    <a:cubicBezTo>
                      <a:pt x="178717" y="220694"/>
                      <a:pt x="178717" y="63532"/>
                      <a:pt x="178717" y="63532"/>
                    </a:cubicBezTo>
                    <a:cubicBezTo>
                      <a:pt x="178717" y="63532"/>
                      <a:pt x="244058" y="347663"/>
                      <a:pt x="159667" y="415957"/>
                    </a:cubicBezTo>
                    <a:cubicBezTo>
                      <a:pt x="59655" y="496824"/>
                      <a:pt x="-8640" y="38100"/>
                      <a:pt x="885" y="0"/>
                    </a:cubicBezTo>
                    <a:close/>
                  </a:path>
                </a:pathLst>
              </a:custGeom>
              <a:solidFill>
                <a:srgbClr val="F3BEC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5" name="任意多边形: 形状 434">
                <a:extLst>
                  <a:ext uri="{FF2B5EF4-FFF2-40B4-BE49-F238E27FC236}">
                    <a16:creationId xmlns:a16="http://schemas.microsoft.com/office/drawing/2014/main" id="{14C40E7C-C6C3-725D-7417-CE651F5EA363}"/>
                  </a:ext>
                </a:extLst>
              </p:cNvPr>
              <p:cNvSpPr/>
              <p:nvPr/>
            </p:nvSpPr>
            <p:spPr>
              <a:xfrm>
                <a:off x="2085975" y="1523142"/>
                <a:ext cx="638175" cy="1689163"/>
              </a:xfrm>
              <a:custGeom>
                <a:avLst/>
                <a:gdLst>
                  <a:gd name="connsiteX0" fmla="*/ 587312 w 638175"/>
                  <a:gd name="connsiteY0" fmla="*/ 0 h 1689163"/>
                  <a:gd name="connsiteX1" fmla="*/ 104775 w 638175"/>
                  <a:gd name="connsiteY1" fmla="*/ 942975 h 1689163"/>
                  <a:gd name="connsiteX2" fmla="*/ 0 w 638175"/>
                  <a:gd name="connsiteY2" fmla="*/ 1676400 h 1689163"/>
                  <a:gd name="connsiteX3" fmla="*/ 638175 w 638175"/>
                  <a:gd name="connsiteY3" fmla="*/ 1689164 h 1689163"/>
                  <a:gd name="connsiteX4" fmla="*/ 66675 w 638175"/>
                  <a:gd name="connsiteY4" fmla="*/ 1625632 h 1689163"/>
                  <a:gd name="connsiteX5" fmla="*/ 168212 w 638175"/>
                  <a:gd name="connsiteY5" fmla="*/ 952500 h 1689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38175" h="1689163">
                    <a:moveTo>
                      <a:pt x="587312" y="0"/>
                    </a:moveTo>
                    <a:lnTo>
                      <a:pt x="104775" y="942975"/>
                    </a:lnTo>
                    <a:lnTo>
                      <a:pt x="0" y="1676400"/>
                    </a:lnTo>
                    <a:lnTo>
                      <a:pt x="638175" y="1689164"/>
                    </a:lnTo>
                    <a:lnTo>
                      <a:pt x="66675" y="1625632"/>
                    </a:lnTo>
                    <a:lnTo>
                      <a:pt x="168212" y="95250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6" name="任意多边形: 形状 435">
                <a:extLst>
                  <a:ext uri="{FF2B5EF4-FFF2-40B4-BE49-F238E27FC236}">
                    <a16:creationId xmlns:a16="http://schemas.microsoft.com/office/drawing/2014/main" id="{83D79630-898E-8115-6326-161D8527B4B7}"/>
                  </a:ext>
                </a:extLst>
              </p:cNvPr>
              <p:cNvSpPr/>
              <p:nvPr/>
            </p:nvSpPr>
            <p:spPr>
              <a:xfrm>
                <a:off x="2260568" y="2659856"/>
                <a:ext cx="133350" cy="133350"/>
              </a:xfrm>
              <a:custGeom>
                <a:avLst/>
                <a:gdLst>
                  <a:gd name="connsiteX0" fmla="*/ 133350 w 133350"/>
                  <a:gd name="connsiteY0" fmla="*/ 66675 h 133350"/>
                  <a:gd name="connsiteX1" fmla="*/ 66675 w 133350"/>
                  <a:gd name="connsiteY1" fmla="*/ 133350 h 133350"/>
                  <a:gd name="connsiteX2" fmla="*/ 0 w 133350"/>
                  <a:gd name="connsiteY2" fmla="*/ 66675 h 133350"/>
                  <a:gd name="connsiteX3" fmla="*/ 66675 w 133350"/>
                  <a:gd name="connsiteY3" fmla="*/ 0 h 133350"/>
                  <a:gd name="connsiteX4" fmla="*/ 133350 w 133350"/>
                  <a:gd name="connsiteY4" fmla="*/ 66675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3350" h="133350">
                    <a:moveTo>
                      <a:pt x="133350" y="66675"/>
                    </a:moveTo>
                    <a:cubicBezTo>
                      <a:pt x="133350" y="103499"/>
                      <a:pt x="103499" y="133350"/>
                      <a:pt x="66675" y="133350"/>
                    </a:cubicBezTo>
                    <a:cubicBezTo>
                      <a:pt x="29851" y="133350"/>
                      <a:pt x="0" y="103499"/>
                      <a:pt x="0" y="66675"/>
                    </a:cubicBezTo>
                    <a:cubicBezTo>
                      <a:pt x="0" y="29851"/>
                      <a:pt x="29851" y="0"/>
                      <a:pt x="66675" y="0"/>
                    </a:cubicBezTo>
                    <a:cubicBezTo>
                      <a:pt x="103499" y="0"/>
                      <a:pt x="133350" y="29851"/>
                      <a:pt x="133350" y="66675"/>
                    </a:cubicBezTo>
                    <a:close/>
                  </a:path>
                </a:pathLst>
              </a:custGeom>
              <a:solidFill>
                <a:srgbClr val="A9D8C5"/>
              </a:solidFill>
              <a:ln w="1905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37" name="图形 2">
                <a:extLst>
                  <a:ext uri="{FF2B5EF4-FFF2-40B4-BE49-F238E27FC236}">
                    <a16:creationId xmlns:a16="http://schemas.microsoft.com/office/drawing/2014/main" id="{13586F71-9ECB-1575-EE9E-6BBF6F432963}"/>
                  </a:ext>
                </a:extLst>
              </p:cNvPr>
              <p:cNvGrpSpPr/>
              <p:nvPr/>
            </p:nvGrpSpPr>
            <p:grpSpPr>
              <a:xfrm>
                <a:off x="2966561" y="837452"/>
                <a:ext cx="155328" cy="195919"/>
                <a:chOff x="2966561" y="837452"/>
                <a:chExt cx="155328" cy="195919"/>
              </a:xfrm>
            </p:grpSpPr>
            <p:sp>
              <p:nvSpPr>
                <p:cNvPr id="447" name="任意多边形: 形状 446">
                  <a:extLst>
                    <a:ext uri="{FF2B5EF4-FFF2-40B4-BE49-F238E27FC236}">
                      <a16:creationId xmlns:a16="http://schemas.microsoft.com/office/drawing/2014/main" id="{3A66D1F4-7A89-846E-2FE7-D8A69B0829CD}"/>
                    </a:ext>
                  </a:extLst>
                </p:cNvPr>
                <p:cNvSpPr/>
                <p:nvPr/>
              </p:nvSpPr>
              <p:spPr>
                <a:xfrm>
                  <a:off x="2966561" y="837452"/>
                  <a:ext cx="155328" cy="195919"/>
                </a:xfrm>
                <a:custGeom>
                  <a:avLst/>
                  <a:gdLst>
                    <a:gd name="connsiteX0" fmla="*/ 68008 w 155328"/>
                    <a:gd name="connsiteY0" fmla="*/ 5605 h 195919"/>
                    <a:gd name="connsiteX1" fmla="*/ 146304 w 155328"/>
                    <a:gd name="connsiteY1" fmla="*/ 92282 h 195919"/>
                    <a:gd name="connsiteX2" fmla="*/ 0 w 155328"/>
                    <a:gd name="connsiteY2" fmla="*/ 194200 h 195919"/>
                    <a:gd name="connsiteX3" fmla="*/ 68008 w 155328"/>
                    <a:gd name="connsiteY3" fmla="*/ 5605 h 1959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5328" h="195919">
                      <a:moveTo>
                        <a:pt x="68008" y="5605"/>
                      </a:moveTo>
                      <a:cubicBezTo>
                        <a:pt x="68008" y="5605"/>
                        <a:pt x="188690" y="-32971"/>
                        <a:pt x="146304" y="92282"/>
                      </a:cubicBezTo>
                      <a:cubicBezTo>
                        <a:pt x="103917" y="217536"/>
                        <a:pt x="0" y="194200"/>
                        <a:pt x="0" y="194200"/>
                      </a:cubicBezTo>
                      <a:lnTo>
                        <a:pt x="68008" y="5605"/>
                      </a:lnTo>
                      <a:close/>
                    </a:path>
                  </a:pathLst>
                </a:custGeom>
                <a:solidFill>
                  <a:srgbClr val="FAEFD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8" name="任意多边形: 形状 447">
                  <a:extLst>
                    <a:ext uri="{FF2B5EF4-FFF2-40B4-BE49-F238E27FC236}">
                      <a16:creationId xmlns:a16="http://schemas.microsoft.com/office/drawing/2014/main" id="{3F550F17-2C8E-9550-DAB4-0A9493BE0159}"/>
                    </a:ext>
                  </a:extLst>
                </p:cNvPr>
                <p:cNvSpPr/>
                <p:nvPr/>
              </p:nvSpPr>
              <p:spPr>
                <a:xfrm>
                  <a:off x="2999613" y="872654"/>
                  <a:ext cx="84812" cy="112516"/>
                </a:xfrm>
                <a:custGeom>
                  <a:avLst/>
                  <a:gdLst>
                    <a:gd name="connsiteX0" fmla="*/ 20288 w 84812"/>
                    <a:gd name="connsiteY0" fmla="*/ 17838 h 112516"/>
                    <a:gd name="connsiteX1" fmla="*/ 83534 w 84812"/>
                    <a:gd name="connsiteY1" fmla="*/ 15838 h 112516"/>
                    <a:gd name="connsiteX2" fmla="*/ 0 w 84812"/>
                    <a:gd name="connsiteY2" fmla="*/ 112517 h 112516"/>
                    <a:gd name="connsiteX3" fmla="*/ 20288 w 84812"/>
                    <a:gd name="connsiteY3" fmla="*/ 17838 h 1125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4812" h="112516">
                      <a:moveTo>
                        <a:pt x="20288" y="17838"/>
                      </a:moveTo>
                      <a:cubicBezTo>
                        <a:pt x="20288" y="17838"/>
                        <a:pt x="95440" y="-20929"/>
                        <a:pt x="83534" y="15838"/>
                      </a:cubicBezTo>
                      <a:cubicBezTo>
                        <a:pt x="71628" y="52604"/>
                        <a:pt x="0" y="112517"/>
                        <a:pt x="0" y="112517"/>
                      </a:cubicBezTo>
                      <a:lnTo>
                        <a:pt x="20288" y="17838"/>
                      </a:lnTo>
                      <a:close/>
                    </a:path>
                  </a:pathLst>
                </a:custGeom>
                <a:solidFill>
                  <a:srgbClr val="F8D3AC">
                    <a:alpha val="4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38" name="图形 2">
                <a:extLst>
                  <a:ext uri="{FF2B5EF4-FFF2-40B4-BE49-F238E27FC236}">
                    <a16:creationId xmlns:a16="http://schemas.microsoft.com/office/drawing/2014/main" id="{25736DAF-2F1A-C46E-C591-2666CEE07C35}"/>
                  </a:ext>
                </a:extLst>
              </p:cNvPr>
              <p:cNvGrpSpPr/>
              <p:nvPr/>
            </p:nvGrpSpPr>
            <p:grpSpPr>
              <a:xfrm>
                <a:off x="1788266" y="739565"/>
                <a:ext cx="117590" cy="216553"/>
                <a:chOff x="1788266" y="739565"/>
                <a:chExt cx="117590" cy="216553"/>
              </a:xfrm>
            </p:grpSpPr>
            <p:sp>
              <p:nvSpPr>
                <p:cNvPr id="445" name="任意多边形: 形状 444">
                  <a:extLst>
                    <a:ext uri="{FF2B5EF4-FFF2-40B4-BE49-F238E27FC236}">
                      <a16:creationId xmlns:a16="http://schemas.microsoft.com/office/drawing/2014/main" id="{747DC313-B40A-9D23-D4E9-AB135001591C}"/>
                    </a:ext>
                  </a:extLst>
                </p:cNvPr>
                <p:cNvSpPr/>
                <p:nvPr/>
              </p:nvSpPr>
              <p:spPr>
                <a:xfrm>
                  <a:off x="1788266" y="739565"/>
                  <a:ext cx="117590" cy="216553"/>
                </a:xfrm>
                <a:custGeom>
                  <a:avLst/>
                  <a:gdLst>
                    <a:gd name="connsiteX0" fmla="*/ 97778 w 117590"/>
                    <a:gd name="connsiteY0" fmla="*/ 17005 h 216553"/>
                    <a:gd name="connsiteX1" fmla="*/ 719 w 117590"/>
                    <a:gd name="connsiteY1" fmla="*/ 81870 h 216553"/>
                    <a:gd name="connsiteX2" fmla="*/ 117590 w 117590"/>
                    <a:gd name="connsiteY2" fmla="*/ 216554 h 216553"/>
                    <a:gd name="connsiteX3" fmla="*/ 97778 w 117590"/>
                    <a:gd name="connsiteY3" fmla="*/ 17005 h 2165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7590" h="216553">
                      <a:moveTo>
                        <a:pt x="97778" y="17005"/>
                      </a:moveTo>
                      <a:cubicBezTo>
                        <a:pt x="97778" y="17005"/>
                        <a:pt x="-9759" y="-49956"/>
                        <a:pt x="719" y="81870"/>
                      </a:cubicBezTo>
                      <a:cubicBezTo>
                        <a:pt x="11196" y="213697"/>
                        <a:pt x="117590" y="216554"/>
                        <a:pt x="117590" y="216554"/>
                      </a:cubicBezTo>
                      <a:lnTo>
                        <a:pt x="97778" y="17005"/>
                      </a:lnTo>
                      <a:close/>
                    </a:path>
                  </a:pathLst>
                </a:custGeom>
                <a:solidFill>
                  <a:srgbClr val="FAEFD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6" name="任意多边形: 形状 445">
                  <a:extLst>
                    <a:ext uri="{FF2B5EF4-FFF2-40B4-BE49-F238E27FC236}">
                      <a16:creationId xmlns:a16="http://schemas.microsoft.com/office/drawing/2014/main" id="{1A32B12B-E8EB-B59A-88E8-EF611F92DD43}"/>
                    </a:ext>
                  </a:extLst>
                </p:cNvPr>
                <p:cNvSpPr/>
                <p:nvPr/>
              </p:nvSpPr>
              <p:spPr>
                <a:xfrm>
                  <a:off x="1827676" y="775303"/>
                  <a:ext cx="60940" cy="127761"/>
                </a:xfrm>
                <a:custGeom>
                  <a:avLst/>
                  <a:gdLst>
                    <a:gd name="connsiteX0" fmla="*/ 60941 w 60940"/>
                    <a:gd name="connsiteY0" fmla="*/ 30988 h 127761"/>
                    <a:gd name="connsiteX1" fmla="*/ 76 w 60940"/>
                    <a:gd name="connsiteY1" fmla="*/ 13557 h 127761"/>
                    <a:gd name="connsiteX2" fmla="*/ 57417 w 60940"/>
                    <a:gd name="connsiteY2" fmla="*/ 127762 h 127761"/>
                    <a:gd name="connsiteX3" fmla="*/ 60941 w 60940"/>
                    <a:gd name="connsiteY3" fmla="*/ 30988 h 1277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0940" h="127761">
                      <a:moveTo>
                        <a:pt x="60941" y="30988"/>
                      </a:moveTo>
                      <a:cubicBezTo>
                        <a:pt x="60941" y="30988"/>
                        <a:pt x="-2496" y="-25019"/>
                        <a:pt x="76" y="13557"/>
                      </a:cubicBezTo>
                      <a:cubicBezTo>
                        <a:pt x="2648" y="52134"/>
                        <a:pt x="57417" y="127762"/>
                        <a:pt x="57417" y="127762"/>
                      </a:cubicBezTo>
                      <a:lnTo>
                        <a:pt x="60941" y="30988"/>
                      </a:lnTo>
                      <a:close/>
                    </a:path>
                  </a:pathLst>
                </a:custGeom>
                <a:solidFill>
                  <a:srgbClr val="F8D3AC">
                    <a:alpha val="4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39" name="任意多边形: 形状 438">
                <a:extLst>
                  <a:ext uri="{FF2B5EF4-FFF2-40B4-BE49-F238E27FC236}">
                    <a16:creationId xmlns:a16="http://schemas.microsoft.com/office/drawing/2014/main" id="{3B5E3FEF-1A15-4C43-0FE7-36D02B5A5E3D}"/>
                  </a:ext>
                </a:extLst>
              </p:cNvPr>
              <p:cNvSpPr/>
              <p:nvPr/>
            </p:nvSpPr>
            <p:spPr>
              <a:xfrm>
                <a:off x="1937194" y="3203352"/>
                <a:ext cx="1136340" cy="1050702"/>
              </a:xfrm>
              <a:custGeom>
                <a:avLst/>
                <a:gdLst>
                  <a:gd name="connsiteX0" fmla="*/ 0 w 1136340"/>
                  <a:gd name="connsiteY0" fmla="*/ 0 h 1050702"/>
                  <a:gd name="connsiteX1" fmla="*/ 596360 w 1136340"/>
                  <a:gd name="connsiteY1" fmla="*/ 212122 h 1050702"/>
                  <a:gd name="connsiteX2" fmla="*/ 1034510 w 1136340"/>
                  <a:gd name="connsiteY2" fmla="*/ 421672 h 1050702"/>
                  <a:gd name="connsiteX3" fmla="*/ 1077278 w 1136340"/>
                  <a:gd name="connsiteY3" fmla="*/ 1050703 h 1050702"/>
                  <a:gd name="connsiteX4" fmla="*/ 1117092 w 1136340"/>
                  <a:gd name="connsiteY4" fmla="*/ 1050227 h 1050702"/>
                  <a:gd name="connsiteX5" fmla="*/ 1116616 w 1136340"/>
                  <a:gd name="connsiteY5" fmla="*/ 34100 h 1050702"/>
                  <a:gd name="connsiteX6" fmla="*/ 0 w 1136340"/>
                  <a:gd name="connsiteY6" fmla="*/ 0 h 10507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36340" h="1050702">
                    <a:moveTo>
                      <a:pt x="0" y="0"/>
                    </a:moveTo>
                    <a:cubicBezTo>
                      <a:pt x="104489" y="85344"/>
                      <a:pt x="434911" y="260604"/>
                      <a:pt x="596360" y="212122"/>
                    </a:cubicBezTo>
                    <a:cubicBezTo>
                      <a:pt x="786860" y="154972"/>
                      <a:pt x="1034510" y="262890"/>
                      <a:pt x="1034510" y="421672"/>
                    </a:cubicBezTo>
                    <a:cubicBezTo>
                      <a:pt x="1034510" y="561975"/>
                      <a:pt x="1069181" y="960025"/>
                      <a:pt x="1077278" y="1050703"/>
                    </a:cubicBezTo>
                    <a:lnTo>
                      <a:pt x="1117092" y="1050227"/>
                    </a:lnTo>
                    <a:cubicBezTo>
                      <a:pt x="1117092" y="1050227"/>
                      <a:pt x="1160716" y="472535"/>
                      <a:pt x="1116616" y="3410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EC8AD">
                  <a:alpha val="14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0" name="任意多边形: 形状 439">
                <a:extLst>
                  <a:ext uri="{FF2B5EF4-FFF2-40B4-BE49-F238E27FC236}">
                    <a16:creationId xmlns:a16="http://schemas.microsoft.com/office/drawing/2014/main" id="{55E816BC-1F46-18D3-E41E-1A8D49BEAC2A}"/>
                  </a:ext>
                </a:extLst>
              </p:cNvPr>
              <p:cNvSpPr/>
              <p:nvPr/>
            </p:nvSpPr>
            <p:spPr>
              <a:xfrm>
                <a:off x="2648331" y="1510474"/>
                <a:ext cx="748760" cy="1511331"/>
              </a:xfrm>
              <a:custGeom>
                <a:avLst/>
                <a:gdLst>
                  <a:gd name="connsiteX0" fmla="*/ 323469 w 748760"/>
                  <a:gd name="connsiteY0" fmla="*/ 50768 h 1511331"/>
                  <a:gd name="connsiteX1" fmla="*/ 12287 w 748760"/>
                  <a:gd name="connsiteY1" fmla="*/ 0 h 1511331"/>
                  <a:gd name="connsiteX2" fmla="*/ 0 w 748760"/>
                  <a:gd name="connsiteY2" fmla="*/ 35528 h 1511331"/>
                  <a:gd name="connsiteX3" fmla="*/ 94964 w 748760"/>
                  <a:gd name="connsiteY3" fmla="*/ 73342 h 1511331"/>
                  <a:gd name="connsiteX4" fmla="*/ 263462 w 748760"/>
                  <a:gd name="connsiteY4" fmla="*/ 317945 h 1511331"/>
                  <a:gd name="connsiteX5" fmla="*/ 381095 w 748760"/>
                  <a:gd name="connsiteY5" fmla="*/ 551497 h 1511331"/>
                  <a:gd name="connsiteX6" fmla="*/ 501015 w 748760"/>
                  <a:gd name="connsiteY6" fmla="*/ 659416 h 1511331"/>
                  <a:gd name="connsiteX7" fmla="*/ 604075 w 748760"/>
                  <a:gd name="connsiteY7" fmla="*/ 859346 h 1511331"/>
                  <a:gd name="connsiteX8" fmla="*/ 569023 w 748760"/>
                  <a:gd name="connsiteY8" fmla="*/ 1243870 h 1511331"/>
                  <a:gd name="connsiteX9" fmla="*/ 457486 w 748760"/>
                  <a:gd name="connsiteY9" fmla="*/ 1507522 h 1511331"/>
                  <a:gd name="connsiteX10" fmla="*/ 570929 w 748760"/>
                  <a:gd name="connsiteY10" fmla="*/ 1511332 h 1511331"/>
                  <a:gd name="connsiteX11" fmla="*/ 748760 w 748760"/>
                  <a:gd name="connsiteY11" fmla="*/ 876300 h 1511331"/>
                  <a:gd name="connsiteX12" fmla="*/ 323469 w 748760"/>
                  <a:gd name="connsiteY12" fmla="*/ 50768 h 15113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48760" h="1511331">
                    <a:moveTo>
                      <a:pt x="323469" y="50768"/>
                    </a:moveTo>
                    <a:cubicBezTo>
                      <a:pt x="291751" y="38100"/>
                      <a:pt x="12287" y="0"/>
                      <a:pt x="12287" y="0"/>
                    </a:cubicBezTo>
                    <a:cubicBezTo>
                      <a:pt x="12287" y="0"/>
                      <a:pt x="7810" y="13145"/>
                      <a:pt x="0" y="35528"/>
                    </a:cubicBezTo>
                    <a:cubicBezTo>
                      <a:pt x="32099" y="47149"/>
                      <a:pt x="64770" y="56293"/>
                      <a:pt x="94964" y="73342"/>
                    </a:cubicBezTo>
                    <a:cubicBezTo>
                      <a:pt x="185738" y="124682"/>
                      <a:pt x="228505" y="224980"/>
                      <a:pt x="263462" y="317945"/>
                    </a:cubicBezTo>
                    <a:cubicBezTo>
                      <a:pt x="294608" y="400431"/>
                      <a:pt x="322516" y="483775"/>
                      <a:pt x="381095" y="551497"/>
                    </a:cubicBezTo>
                    <a:cubicBezTo>
                      <a:pt x="416242" y="592169"/>
                      <a:pt x="462248" y="622363"/>
                      <a:pt x="501015" y="659416"/>
                    </a:cubicBezTo>
                    <a:cubicBezTo>
                      <a:pt x="556450" y="712375"/>
                      <a:pt x="585121" y="786575"/>
                      <a:pt x="604075" y="859346"/>
                    </a:cubicBezTo>
                    <a:cubicBezTo>
                      <a:pt x="638080" y="989838"/>
                      <a:pt x="619601" y="1120902"/>
                      <a:pt x="569023" y="1243870"/>
                    </a:cubicBezTo>
                    <a:cubicBezTo>
                      <a:pt x="532543" y="1332643"/>
                      <a:pt x="485489" y="1416177"/>
                      <a:pt x="457486" y="1507522"/>
                    </a:cubicBezTo>
                    <a:lnTo>
                      <a:pt x="570929" y="1511332"/>
                    </a:lnTo>
                    <a:cubicBezTo>
                      <a:pt x="570929" y="1511332"/>
                      <a:pt x="748760" y="939832"/>
                      <a:pt x="748760" y="876300"/>
                    </a:cubicBezTo>
                    <a:cubicBezTo>
                      <a:pt x="748951" y="812768"/>
                      <a:pt x="355187" y="63532"/>
                      <a:pt x="323469" y="50768"/>
                    </a:cubicBezTo>
                    <a:close/>
                  </a:path>
                </a:pathLst>
              </a:custGeom>
              <a:solidFill>
                <a:srgbClr val="009FA2">
                  <a:alpha val="15000"/>
                </a:srgbClr>
              </a:solidFill>
              <a:ln w="9525" cap="flat">
                <a:solidFill>
                  <a:srgbClr val="009FA2">
                    <a:alpha val="15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1" name="任意多边形: 形状 440">
                <a:extLst>
                  <a:ext uri="{FF2B5EF4-FFF2-40B4-BE49-F238E27FC236}">
                    <a16:creationId xmlns:a16="http://schemas.microsoft.com/office/drawing/2014/main" id="{DBAB9108-0AE6-07EB-BFC1-E5B6C67CA082}"/>
                  </a:ext>
                </a:extLst>
              </p:cNvPr>
              <p:cNvSpPr/>
              <p:nvPr/>
            </p:nvSpPr>
            <p:spPr>
              <a:xfrm>
                <a:off x="1898427" y="469380"/>
                <a:ext cx="1153477" cy="950974"/>
              </a:xfrm>
              <a:custGeom>
                <a:avLst/>
                <a:gdLst>
                  <a:gd name="connsiteX0" fmla="*/ 1153478 w 1153477"/>
                  <a:gd name="connsiteY0" fmla="*/ 207371 h 950974"/>
                  <a:gd name="connsiteX1" fmla="*/ 18383 w 1153477"/>
                  <a:gd name="connsiteY1" fmla="*/ 89070 h 950974"/>
                  <a:gd name="connsiteX2" fmla="*/ 0 w 1153477"/>
                  <a:gd name="connsiteY2" fmla="*/ 189273 h 950974"/>
                  <a:gd name="connsiteX3" fmla="*/ 340805 w 1153477"/>
                  <a:gd name="connsiteY3" fmla="*/ 140029 h 950974"/>
                  <a:gd name="connsiteX4" fmla="*/ 473107 w 1153477"/>
                  <a:gd name="connsiteY4" fmla="*/ 144125 h 950974"/>
                  <a:gd name="connsiteX5" fmla="*/ 565976 w 1153477"/>
                  <a:gd name="connsiteY5" fmla="*/ 163270 h 950974"/>
                  <a:gd name="connsiteX6" fmla="*/ 580072 w 1153477"/>
                  <a:gd name="connsiteY6" fmla="*/ 162032 h 950974"/>
                  <a:gd name="connsiteX7" fmla="*/ 682276 w 1153477"/>
                  <a:gd name="connsiteY7" fmla="*/ 170604 h 950974"/>
                  <a:gd name="connsiteX8" fmla="*/ 771906 w 1153477"/>
                  <a:gd name="connsiteY8" fmla="*/ 204894 h 950974"/>
                  <a:gd name="connsiteX9" fmla="*/ 982218 w 1153477"/>
                  <a:gd name="connsiteY9" fmla="*/ 263092 h 950974"/>
                  <a:gd name="connsiteX10" fmla="*/ 991457 w 1153477"/>
                  <a:gd name="connsiteY10" fmla="*/ 518076 h 950974"/>
                  <a:gd name="connsiteX11" fmla="*/ 836676 w 1153477"/>
                  <a:gd name="connsiteY11" fmla="*/ 723150 h 950974"/>
                  <a:gd name="connsiteX12" fmla="*/ 642271 w 1153477"/>
                  <a:gd name="connsiteY12" fmla="*/ 848689 h 950974"/>
                  <a:gd name="connsiteX13" fmla="*/ 558832 w 1153477"/>
                  <a:gd name="connsiteY13" fmla="*/ 918031 h 950974"/>
                  <a:gd name="connsiteX14" fmla="*/ 644366 w 1153477"/>
                  <a:gd name="connsiteY14" fmla="*/ 949273 h 950974"/>
                  <a:gd name="connsiteX15" fmla="*/ 1153478 w 1153477"/>
                  <a:gd name="connsiteY15" fmla="*/ 207371 h 9509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153477" h="950974">
                    <a:moveTo>
                      <a:pt x="1153478" y="207371"/>
                    </a:moveTo>
                    <a:cubicBezTo>
                      <a:pt x="1153478" y="207371"/>
                      <a:pt x="545306" y="-165819"/>
                      <a:pt x="18383" y="89070"/>
                    </a:cubicBezTo>
                    <a:cubicBezTo>
                      <a:pt x="18383" y="89070"/>
                      <a:pt x="7906" y="127837"/>
                      <a:pt x="0" y="189273"/>
                    </a:cubicBezTo>
                    <a:cubicBezTo>
                      <a:pt x="113538" y="160032"/>
                      <a:pt x="223171" y="139362"/>
                      <a:pt x="340805" y="140029"/>
                    </a:cubicBezTo>
                    <a:cubicBezTo>
                      <a:pt x="384905" y="140315"/>
                      <a:pt x="429101" y="141077"/>
                      <a:pt x="473107" y="144125"/>
                    </a:cubicBezTo>
                    <a:cubicBezTo>
                      <a:pt x="497777" y="145839"/>
                      <a:pt x="547021" y="144030"/>
                      <a:pt x="565976" y="163270"/>
                    </a:cubicBezTo>
                    <a:cubicBezTo>
                      <a:pt x="569786" y="167175"/>
                      <a:pt x="576834" y="165937"/>
                      <a:pt x="580072" y="162032"/>
                    </a:cubicBezTo>
                    <a:cubicBezTo>
                      <a:pt x="605600" y="131076"/>
                      <a:pt x="653605" y="157460"/>
                      <a:pt x="682276" y="170604"/>
                    </a:cubicBezTo>
                    <a:cubicBezTo>
                      <a:pt x="711803" y="184035"/>
                      <a:pt x="739997" y="198132"/>
                      <a:pt x="771906" y="204894"/>
                    </a:cubicBezTo>
                    <a:cubicBezTo>
                      <a:pt x="840105" y="219468"/>
                      <a:pt x="931164" y="205942"/>
                      <a:pt x="982218" y="263092"/>
                    </a:cubicBezTo>
                    <a:cubicBezTo>
                      <a:pt x="1046417" y="334911"/>
                      <a:pt x="1026605" y="438162"/>
                      <a:pt x="991457" y="518076"/>
                    </a:cubicBezTo>
                    <a:cubicBezTo>
                      <a:pt x="956120" y="598277"/>
                      <a:pt x="898874" y="662856"/>
                      <a:pt x="836676" y="723150"/>
                    </a:cubicBezTo>
                    <a:cubicBezTo>
                      <a:pt x="779431" y="778585"/>
                      <a:pt x="718376" y="824686"/>
                      <a:pt x="642271" y="848689"/>
                    </a:cubicBezTo>
                    <a:cubicBezTo>
                      <a:pt x="617030" y="856690"/>
                      <a:pt x="543497" y="876788"/>
                      <a:pt x="558832" y="918031"/>
                    </a:cubicBezTo>
                    <a:cubicBezTo>
                      <a:pt x="571405" y="951940"/>
                      <a:pt x="610934" y="953559"/>
                      <a:pt x="644366" y="949273"/>
                    </a:cubicBezTo>
                    <a:cubicBezTo>
                      <a:pt x="814006" y="887265"/>
                      <a:pt x="1131570" y="705147"/>
                      <a:pt x="1153478" y="207371"/>
                    </a:cubicBezTo>
                    <a:close/>
                  </a:path>
                </a:pathLst>
              </a:custGeom>
              <a:solidFill>
                <a:srgbClr val="EBC9A4">
                  <a:alpha val="15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2" name="任意多边形: 形状 441">
                <a:extLst>
                  <a:ext uri="{FF2B5EF4-FFF2-40B4-BE49-F238E27FC236}">
                    <a16:creationId xmlns:a16="http://schemas.microsoft.com/office/drawing/2014/main" id="{8FE6D552-C122-97D7-1B08-B02063812359}"/>
                  </a:ext>
                </a:extLst>
              </p:cNvPr>
              <p:cNvSpPr/>
              <p:nvPr/>
            </p:nvSpPr>
            <p:spPr>
              <a:xfrm>
                <a:off x="1783774" y="112936"/>
                <a:ext cx="1372007" cy="698410"/>
              </a:xfrm>
              <a:custGeom>
                <a:avLst/>
                <a:gdLst>
                  <a:gd name="connsiteX0" fmla="*/ 209999 w 1372007"/>
                  <a:gd name="connsiteY0" fmla="*/ 85755 h 698410"/>
                  <a:gd name="connsiteX1" fmla="*/ 17879 w 1372007"/>
                  <a:gd name="connsiteY1" fmla="*/ 317213 h 698410"/>
                  <a:gd name="connsiteX2" fmla="*/ 2449 w 1372007"/>
                  <a:gd name="connsiteY2" fmla="*/ 545718 h 698410"/>
                  <a:gd name="connsiteX3" fmla="*/ 390212 w 1372007"/>
                  <a:gd name="connsiteY3" fmla="*/ 453230 h 698410"/>
                  <a:gd name="connsiteX4" fmla="*/ 435932 w 1372007"/>
                  <a:gd name="connsiteY4" fmla="*/ 316451 h 698410"/>
                  <a:gd name="connsiteX5" fmla="*/ 418882 w 1372007"/>
                  <a:gd name="connsiteY5" fmla="*/ 448372 h 698410"/>
                  <a:gd name="connsiteX6" fmla="*/ 850079 w 1372007"/>
                  <a:gd name="connsiteY6" fmla="*/ 466851 h 698410"/>
                  <a:gd name="connsiteX7" fmla="*/ 850841 w 1372007"/>
                  <a:gd name="connsiteY7" fmla="*/ 412939 h 698410"/>
                  <a:gd name="connsiteX8" fmla="*/ 883226 w 1372007"/>
                  <a:gd name="connsiteY8" fmla="*/ 488091 h 698410"/>
                  <a:gd name="connsiteX9" fmla="*/ 1176215 w 1372007"/>
                  <a:gd name="connsiteY9" fmla="*/ 562196 h 698410"/>
                  <a:gd name="connsiteX10" fmla="*/ 1171071 w 1372007"/>
                  <a:gd name="connsiteY10" fmla="*/ 444753 h 698410"/>
                  <a:gd name="connsiteX11" fmla="*/ 1226792 w 1372007"/>
                  <a:gd name="connsiteY11" fmla="*/ 628966 h 698410"/>
                  <a:gd name="connsiteX12" fmla="*/ 1344426 w 1372007"/>
                  <a:gd name="connsiteY12" fmla="*/ 684402 h 698410"/>
                  <a:gd name="connsiteX13" fmla="*/ 1257558 w 1372007"/>
                  <a:gd name="connsiteY13" fmla="*/ 258158 h 698410"/>
                  <a:gd name="connsiteX14" fmla="*/ 209999 w 1372007"/>
                  <a:gd name="connsiteY14" fmla="*/ 85755 h 698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372007" h="698410">
                    <a:moveTo>
                      <a:pt x="209999" y="85755"/>
                    </a:moveTo>
                    <a:cubicBezTo>
                      <a:pt x="209999" y="85755"/>
                      <a:pt x="44835" y="156717"/>
                      <a:pt x="17879" y="317213"/>
                    </a:cubicBezTo>
                    <a:cubicBezTo>
                      <a:pt x="-9076" y="477709"/>
                      <a:pt x="2449" y="545718"/>
                      <a:pt x="2449" y="545718"/>
                    </a:cubicBezTo>
                    <a:cubicBezTo>
                      <a:pt x="2449" y="545718"/>
                      <a:pt x="193044" y="422083"/>
                      <a:pt x="390212" y="453230"/>
                    </a:cubicBezTo>
                    <a:lnTo>
                      <a:pt x="435932" y="316451"/>
                    </a:lnTo>
                    <a:lnTo>
                      <a:pt x="418882" y="448372"/>
                    </a:lnTo>
                    <a:cubicBezTo>
                      <a:pt x="418882" y="448372"/>
                      <a:pt x="717586" y="381697"/>
                      <a:pt x="850079" y="466851"/>
                    </a:cubicBezTo>
                    <a:lnTo>
                      <a:pt x="850841" y="412939"/>
                    </a:lnTo>
                    <a:lnTo>
                      <a:pt x="883226" y="488091"/>
                    </a:lnTo>
                    <a:cubicBezTo>
                      <a:pt x="883226" y="488091"/>
                      <a:pt x="1125542" y="495521"/>
                      <a:pt x="1176215" y="562196"/>
                    </a:cubicBezTo>
                    <a:cubicBezTo>
                      <a:pt x="1226888" y="628871"/>
                      <a:pt x="1171071" y="444753"/>
                      <a:pt x="1171071" y="444753"/>
                    </a:cubicBezTo>
                    <a:lnTo>
                      <a:pt x="1226792" y="628966"/>
                    </a:lnTo>
                    <a:cubicBezTo>
                      <a:pt x="1226792" y="628966"/>
                      <a:pt x="1290229" y="596772"/>
                      <a:pt x="1344426" y="684402"/>
                    </a:cubicBezTo>
                    <a:cubicBezTo>
                      <a:pt x="1398623" y="772032"/>
                      <a:pt x="1374620" y="426560"/>
                      <a:pt x="1257558" y="258158"/>
                    </a:cubicBezTo>
                    <a:cubicBezTo>
                      <a:pt x="1140496" y="89756"/>
                      <a:pt x="1050770" y="-120937"/>
                      <a:pt x="209999" y="85755"/>
                    </a:cubicBezTo>
                    <a:close/>
                  </a:path>
                </a:pathLst>
              </a:custGeom>
              <a:solidFill>
                <a:srgbClr val="5C320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3" name="任意多边形: 形状 442">
                <a:extLst>
                  <a:ext uri="{FF2B5EF4-FFF2-40B4-BE49-F238E27FC236}">
                    <a16:creationId xmlns:a16="http://schemas.microsoft.com/office/drawing/2014/main" id="{E2692B49-1D16-302A-3B66-65FC911D5B58}"/>
                  </a:ext>
                </a:extLst>
              </p:cNvPr>
              <p:cNvSpPr/>
              <p:nvPr/>
            </p:nvSpPr>
            <p:spPr>
              <a:xfrm>
                <a:off x="2211990" y="68493"/>
                <a:ext cx="858321" cy="250802"/>
              </a:xfrm>
              <a:custGeom>
                <a:avLst/>
                <a:gdLst>
                  <a:gd name="connsiteX0" fmla="*/ 383476 w 858321"/>
                  <a:gd name="connsiteY0" fmla="*/ 31233 h 250802"/>
                  <a:gd name="connsiteX1" fmla="*/ 192691 w 858321"/>
                  <a:gd name="connsiteY1" fmla="*/ 4468 h 250802"/>
                  <a:gd name="connsiteX2" fmla="*/ 353282 w 858321"/>
                  <a:gd name="connsiteY2" fmla="*/ 40854 h 250802"/>
                  <a:gd name="connsiteX3" fmla="*/ 0 w 858321"/>
                  <a:gd name="connsiteY3" fmla="*/ 100575 h 250802"/>
                  <a:gd name="connsiteX4" fmla="*/ 366522 w 858321"/>
                  <a:gd name="connsiteY4" fmla="*/ 65809 h 250802"/>
                  <a:gd name="connsiteX5" fmla="*/ 377000 w 858321"/>
                  <a:gd name="connsiteY5" fmla="*/ 127626 h 250802"/>
                  <a:gd name="connsiteX6" fmla="*/ 393097 w 858321"/>
                  <a:gd name="connsiteY6" fmla="*/ 88574 h 250802"/>
                  <a:gd name="connsiteX7" fmla="*/ 611410 w 858321"/>
                  <a:gd name="connsiteY7" fmla="*/ 224210 h 250802"/>
                  <a:gd name="connsiteX8" fmla="*/ 443198 w 858321"/>
                  <a:gd name="connsiteY8" fmla="*/ 61999 h 250802"/>
                  <a:gd name="connsiteX9" fmla="*/ 737426 w 858321"/>
                  <a:gd name="connsiteY9" fmla="*/ 243927 h 250802"/>
                  <a:gd name="connsiteX10" fmla="*/ 487394 w 858321"/>
                  <a:gd name="connsiteY10" fmla="*/ 54570 h 250802"/>
                  <a:gd name="connsiteX11" fmla="*/ 842677 w 858321"/>
                  <a:gd name="connsiteY11" fmla="*/ 219162 h 250802"/>
                  <a:gd name="connsiteX12" fmla="*/ 848582 w 858321"/>
                  <a:gd name="connsiteY12" fmla="*/ 229734 h 250802"/>
                  <a:gd name="connsiteX13" fmla="*/ 446818 w 858321"/>
                  <a:gd name="connsiteY13" fmla="*/ 29709 h 250802"/>
                  <a:gd name="connsiteX14" fmla="*/ 383476 w 858321"/>
                  <a:gd name="connsiteY14" fmla="*/ 31233 h 250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858321" h="250802">
                    <a:moveTo>
                      <a:pt x="383476" y="31233"/>
                    </a:moveTo>
                    <a:cubicBezTo>
                      <a:pt x="383476" y="31233"/>
                      <a:pt x="248602" y="-14106"/>
                      <a:pt x="192691" y="4468"/>
                    </a:cubicBezTo>
                    <a:cubicBezTo>
                      <a:pt x="136779" y="23042"/>
                      <a:pt x="353282" y="40854"/>
                      <a:pt x="353282" y="40854"/>
                    </a:cubicBezTo>
                    <a:lnTo>
                      <a:pt x="0" y="100575"/>
                    </a:lnTo>
                    <a:lnTo>
                      <a:pt x="366522" y="65809"/>
                    </a:lnTo>
                    <a:lnTo>
                      <a:pt x="377000" y="127626"/>
                    </a:lnTo>
                    <a:lnTo>
                      <a:pt x="393097" y="88574"/>
                    </a:lnTo>
                    <a:cubicBezTo>
                      <a:pt x="393097" y="88574"/>
                      <a:pt x="596456" y="163155"/>
                      <a:pt x="611410" y="224210"/>
                    </a:cubicBezTo>
                    <a:lnTo>
                      <a:pt x="443198" y="61999"/>
                    </a:lnTo>
                    <a:cubicBezTo>
                      <a:pt x="443198" y="61999"/>
                      <a:pt x="704850" y="158583"/>
                      <a:pt x="737426" y="243927"/>
                    </a:cubicBezTo>
                    <a:cubicBezTo>
                      <a:pt x="737426" y="243927"/>
                      <a:pt x="535305" y="69143"/>
                      <a:pt x="487394" y="54570"/>
                    </a:cubicBezTo>
                    <a:cubicBezTo>
                      <a:pt x="441389" y="40568"/>
                      <a:pt x="782288" y="132960"/>
                      <a:pt x="842677" y="219162"/>
                    </a:cubicBezTo>
                    <a:cubicBezTo>
                      <a:pt x="845153" y="222686"/>
                      <a:pt x="847154" y="226210"/>
                      <a:pt x="848582" y="229734"/>
                    </a:cubicBezTo>
                    <a:cubicBezTo>
                      <a:pt x="886301" y="318698"/>
                      <a:pt x="826960" y="101623"/>
                      <a:pt x="446818" y="29709"/>
                    </a:cubicBezTo>
                    <a:lnTo>
                      <a:pt x="383476" y="31233"/>
                    </a:lnTo>
                    <a:close/>
                  </a:path>
                </a:pathLst>
              </a:custGeom>
              <a:solidFill>
                <a:srgbClr val="FFFFFF">
                  <a:alpha val="14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4" name="任意多边形: 形状 443">
                <a:extLst>
                  <a:ext uri="{FF2B5EF4-FFF2-40B4-BE49-F238E27FC236}">
                    <a16:creationId xmlns:a16="http://schemas.microsoft.com/office/drawing/2014/main" id="{1AE459BB-B727-0AC6-613F-6002D54019A1}"/>
                  </a:ext>
                </a:extLst>
              </p:cNvPr>
              <p:cNvSpPr/>
              <p:nvPr/>
            </p:nvSpPr>
            <p:spPr>
              <a:xfrm>
                <a:off x="874204" y="2016858"/>
                <a:ext cx="1206068" cy="1183065"/>
              </a:xfrm>
              <a:custGeom>
                <a:avLst/>
                <a:gdLst>
                  <a:gd name="connsiteX0" fmla="*/ 1077659 w 1206068"/>
                  <a:gd name="connsiteY0" fmla="*/ 1183066 h 1183065"/>
                  <a:gd name="connsiteX1" fmla="*/ 1187101 w 1206068"/>
                  <a:gd name="connsiteY1" fmla="*/ 847976 h 1183065"/>
                  <a:gd name="connsiteX2" fmla="*/ 1205103 w 1206068"/>
                  <a:gd name="connsiteY2" fmla="*/ 394967 h 1183065"/>
                  <a:gd name="connsiteX3" fmla="*/ 1197388 w 1206068"/>
                  <a:gd name="connsiteY3" fmla="*/ 154366 h 1183065"/>
                  <a:gd name="connsiteX4" fmla="*/ 1134142 w 1206068"/>
                  <a:gd name="connsiteY4" fmla="*/ 2632 h 1183065"/>
                  <a:gd name="connsiteX5" fmla="*/ 1114330 w 1206068"/>
                  <a:gd name="connsiteY5" fmla="*/ 6157 h 1183065"/>
                  <a:gd name="connsiteX6" fmla="*/ 935450 w 1206068"/>
                  <a:gd name="connsiteY6" fmla="*/ 247520 h 1183065"/>
                  <a:gd name="connsiteX7" fmla="*/ 855155 w 1206068"/>
                  <a:gd name="connsiteY7" fmla="*/ 362963 h 1183065"/>
                  <a:gd name="connsiteX8" fmla="*/ 711232 w 1206068"/>
                  <a:gd name="connsiteY8" fmla="*/ 435925 h 1183065"/>
                  <a:gd name="connsiteX9" fmla="*/ 343471 w 1206068"/>
                  <a:gd name="connsiteY9" fmla="*/ 394586 h 1183065"/>
                  <a:gd name="connsiteX10" fmla="*/ 90297 w 1206068"/>
                  <a:gd name="connsiteY10" fmla="*/ 369821 h 1183065"/>
                  <a:gd name="connsiteX11" fmla="*/ 83058 w 1206068"/>
                  <a:gd name="connsiteY11" fmla="*/ 350200 h 1183065"/>
                  <a:gd name="connsiteX12" fmla="*/ 0 w 1206068"/>
                  <a:gd name="connsiteY12" fmla="*/ 360868 h 1183065"/>
                  <a:gd name="connsiteX13" fmla="*/ 852773 w 1206068"/>
                  <a:gd name="connsiteY13" fmla="*/ 604898 h 1183065"/>
                  <a:gd name="connsiteX14" fmla="*/ 1113092 w 1206068"/>
                  <a:gd name="connsiteY14" fmla="*/ 135030 h 1183065"/>
                  <a:gd name="connsiteX15" fmla="*/ 1119473 w 1206068"/>
                  <a:gd name="connsiteY15" fmla="*/ 585848 h 1183065"/>
                  <a:gd name="connsiteX16" fmla="*/ 903542 w 1206068"/>
                  <a:gd name="connsiteY16" fmla="*/ 1176398 h 1183065"/>
                  <a:gd name="connsiteX17" fmla="*/ 1077659 w 1206068"/>
                  <a:gd name="connsiteY17" fmla="*/ 1183066 h 1183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206068" h="1183065">
                    <a:moveTo>
                      <a:pt x="1077659" y="1183066"/>
                    </a:moveTo>
                    <a:cubicBezTo>
                      <a:pt x="1144143" y="1086387"/>
                      <a:pt x="1171670" y="950179"/>
                      <a:pt x="1187101" y="847976"/>
                    </a:cubicBezTo>
                    <a:cubicBezTo>
                      <a:pt x="1209770" y="697672"/>
                      <a:pt x="1201865" y="546319"/>
                      <a:pt x="1205103" y="394967"/>
                    </a:cubicBezTo>
                    <a:cubicBezTo>
                      <a:pt x="1206818" y="314767"/>
                      <a:pt x="1207294" y="234090"/>
                      <a:pt x="1197388" y="154366"/>
                    </a:cubicBezTo>
                    <a:cubicBezTo>
                      <a:pt x="1190720" y="101216"/>
                      <a:pt x="1178243" y="37970"/>
                      <a:pt x="1134142" y="2632"/>
                    </a:cubicBezTo>
                    <a:cubicBezTo>
                      <a:pt x="1127760" y="-2511"/>
                      <a:pt x="1119092" y="537"/>
                      <a:pt x="1114330" y="6157"/>
                    </a:cubicBezTo>
                    <a:cubicBezTo>
                      <a:pt x="1049084" y="83881"/>
                      <a:pt x="984218" y="157890"/>
                      <a:pt x="935450" y="247520"/>
                    </a:cubicBezTo>
                    <a:cubicBezTo>
                      <a:pt x="912971" y="288954"/>
                      <a:pt x="888301" y="329149"/>
                      <a:pt x="855155" y="362963"/>
                    </a:cubicBezTo>
                    <a:cubicBezTo>
                      <a:pt x="816578" y="402301"/>
                      <a:pt x="763143" y="421447"/>
                      <a:pt x="711232" y="435925"/>
                    </a:cubicBezTo>
                    <a:cubicBezTo>
                      <a:pt x="589693" y="469834"/>
                      <a:pt x="459772" y="429829"/>
                      <a:pt x="343471" y="394586"/>
                    </a:cubicBezTo>
                    <a:cubicBezTo>
                      <a:pt x="260699" y="369535"/>
                      <a:pt x="175546" y="371631"/>
                      <a:pt x="90297" y="369821"/>
                    </a:cubicBezTo>
                    <a:cubicBezTo>
                      <a:pt x="92869" y="363058"/>
                      <a:pt x="91345" y="354200"/>
                      <a:pt x="83058" y="350200"/>
                    </a:cubicBezTo>
                    <a:cubicBezTo>
                      <a:pt x="34766" y="326482"/>
                      <a:pt x="10192" y="335817"/>
                      <a:pt x="0" y="360868"/>
                    </a:cubicBezTo>
                    <a:cubicBezTo>
                      <a:pt x="95441" y="392967"/>
                      <a:pt x="799529" y="628520"/>
                      <a:pt x="852773" y="604898"/>
                    </a:cubicBezTo>
                    <a:cubicBezTo>
                      <a:pt x="909923" y="579466"/>
                      <a:pt x="1113092" y="135030"/>
                      <a:pt x="1113092" y="135030"/>
                    </a:cubicBezTo>
                    <a:lnTo>
                      <a:pt x="1119473" y="585848"/>
                    </a:lnTo>
                    <a:lnTo>
                      <a:pt x="903542" y="1176398"/>
                    </a:lnTo>
                    <a:cubicBezTo>
                      <a:pt x="903827" y="1176398"/>
                      <a:pt x="972122" y="1179065"/>
                      <a:pt x="1077659" y="1183066"/>
                    </a:cubicBezTo>
                    <a:close/>
                  </a:path>
                </a:pathLst>
              </a:custGeom>
              <a:solidFill>
                <a:srgbClr val="009FA2">
                  <a:alpha val="8000"/>
                </a:srgbClr>
              </a:solidFill>
              <a:ln w="9525" cap="flat">
                <a:solidFill>
                  <a:srgbClr val="009FA2">
                    <a:alpha val="8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537" name="任意多边形: 形状 536">
            <a:extLst>
              <a:ext uri="{FF2B5EF4-FFF2-40B4-BE49-F238E27FC236}">
                <a16:creationId xmlns:a16="http://schemas.microsoft.com/office/drawing/2014/main" id="{BDF9F81C-FD07-975A-CF88-2372F109E650}"/>
              </a:ext>
            </a:extLst>
          </p:cNvPr>
          <p:cNvSpPr/>
          <p:nvPr/>
        </p:nvSpPr>
        <p:spPr>
          <a:xfrm rot="1731467">
            <a:off x="1836917" y="859463"/>
            <a:ext cx="3076669" cy="2938628"/>
          </a:xfrm>
          <a:custGeom>
            <a:avLst/>
            <a:gdLst>
              <a:gd name="connsiteX0" fmla="*/ 427940 w 1277866"/>
              <a:gd name="connsiteY0" fmla="*/ 1147860 h 1220531"/>
              <a:gd name="connsiteX1" fmla="*/ 301450 w 1277866"/>
              <a:gd name="connsiteY1" fmla="*/ 1214322 h 1220531"/>
              <a:gd name="connsiteX2" fmla="*/ 224562 w 1277866"/>
              <a:gd name="connsiteY2" fmla="*/ 1158448 h 1220531"/>
              <a:gd name="connsiteX3" fmla="*/ 248752 w 1277866"/>
              <a:gd name="connsiteY3" fmla="*/ 1017623 h 1220531"/>
              <a:gd name="connsiteX4" fmla="*/ 118352 w 1277866"/>
              <a:gd name="connsiteY4" fmla="*/ 616324 h 1220531"/>
              <a:gd name="connsiteX5" fmla="*/ 16053 w 1277866"/>
              <a:gd name="connsiteY5" fmla="*/ 516631 h 1220531"/>
              <a:gd name="connsiteX6" fmla="*/ 45456 w 1277866"/>
              <a:gd name="connsiteY6" fmla="*/ 426222 h 1220531"/>
              <a:gd name="connsiteX7" fmla="*/ 186851 w 1277866"/>
              <a:gd name="connsiteY7" fmla="*/ 405697 h 1220531"/>
              <a:gd name="connsiteX8" fmla="*/ 528203 w 1277866"/>
              <a:gd name="connsiteY8" fmla="*/ 157685 h 1220531"/>
              <a:gd name="connsiteX9" fmla="*/ 591408 w 1277866"/>
              <a:gd name="connsiteY9" fmla="*/ 29566 h 1220531"/>
              <a:gd name="connsiteX10" fmla="*/ 686459 w 1277866"/>
              <a:gd name="connsiteY10" fmla="*/ 29566 h 1220531"/>
              <a:gd name="connsiteX11" fmla="*/ 749663 w 1277866"/>
              <a:gd name="connsiteY11" fmla="*/ 157685 h 1220531"/>
              <a:gd name="connsiteX12" fmla="*/ 1091015 w 1277866"/>
              <a:gd name="connsiteY12" fmla="*/ 405697 h 1220531"/>
              <a:gd name="connsiteX13" fmla="*/ 1232411 w 1277866"/>
              <a:gd name="connsiteY13" fmla="*/ 426222 h 1220531"/>
              <a:gd name="connsiteX14" fmla="*/ 1261814 w 1277866"/>
              <a:gd name="connsiteY14" fmla="*/ 516631 h 1220531"/>
              <a:gd name="connsiteX15" fmla="*/ 1159514 w 1277866"/>
              <a:gd name="connsiteY15" fmla="*/ 616324 h 1220531"/>
              <a:gd name="connsiteX16" fmla="*/ 1029114 w 1277866"/>
              <a:gd name="connsiteY16" fmla="*/ 1017623 h 1220531"/>
              <a:gd name="connsiteX17" fmla="*/ 1053304 w 1277866"/>
              <a:gd name="connsiteY17" fmla="*/ 1158448 h 1220531"/>
              <a:gd name="connsiteX18" fmla="*/ 976417 w 1277866"/>
              <a:gd name="connsiteY18" fmla="*/ 1214322 h 1220531"/>
              <a:gd name="connsiteX19" fmla="*/ 849927 w 1277866"/>
              <a:gd name="connsiteY19" fmla="*/ 1147860 h 1220531"/>
              <a:gd name="connsiteX20" fmla="*/ 427940 w 1277866"/>
              <a:gd name="connsiteY20" fmla="*/ 1147860 h 1220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77866" h="1220531">
                <a:moveTo>
                  <a:pt x="427940" y="1147860"/>
                </a:moveTo>
                <a:lnTo>
                  <a:pt x="301450" y="1214322"/>
                </a:lnTo>
                <a:cubicBezTo>
                  <a:pt x="262517" y="1234766"/>
                  <a:pt x="217068" y="1201779"/>
                  <a:pt x="224562" y="1158448"/>
                </a:cubicBezTo>
                <a:lnTo>
                  <a:pt x="248752" y="1017623"/>
                </a:lnTo>
                <a:cubicBezTo>
                  <a:pt x="274001" y="870526"/>
                  <a:pt x="225213" y="720497"/>
                  <a:pt x="118352" y="616324"/>
                </a:cubicBezTo>
                <a:lnTo>
                  <a:pt x="16053" y="516631"/>
                </a:lnTo>
                <a:cubicBezTo>
                  <a:pt x="-15387" y="485924"/>
                  <a:pt x="1962" y="432494"/>
                  <a:pt x="45456" y="426222"/>
                </a:cubicBezTo>
                <a:lnTo>
                  <a:pt x="186851" y="405697"/>
                </a:lnTo>
                <a:cubicBezTo>
                  <a:pt x="334518" y="384276"/>
                  <a:pt x="462148" y="291506"/>
                  <a:pt x="528203" y="157685"/>
                </a:cubicBezTo>
                <a:lnTo>
                  <a:pt x="591408" y="29566"/>
                </a:lnTo>
                <a:cubicBezTo>
                  <a:pt x="610874" y="-9855"/>
                  <a:pt x="667074" y="-9855"/>
                  <a:pt x="686459" y="29566"/>
                </a:cubicBezTo>
                <a:lnTo>
                  <a:pt x="749663" y="157685"/>
                </a:lnTo>
                <a:cubicBezTo>
                  <a:pt x="815718" y="291506"/>
                  <a:pt x="943348" y="384195"/>
                  <a:pt x="1091015" y="405697"/>
                </a:cubicBezTo>
                <a:lnTo>
                  <a:pt x="1232411" y="426222"/>
                </a:lnTo>
                <a:cubicBezTo>
                  <a:pt x="1275905" y="432575"/>
                  <a:pt x="1293253" y="486006"/>
                  <a:pt x="1261814" y="516631"/>
                </a:cubicBezTo>
                <a:lnTo>
                  <a:pt x="1159514" y="616324"/>
                </a:lnTo>
                <a:cubicBezTo>
                  <a:pt x="1052653" y="720497"/>
                  <a:pt x="1003946" y="870526"/>
                  <a:pt x="1029114" y="1017623"/>
                </a:cubicBezTo>
                <a:lnTo>
                  <a:pt x="1053304" y="1158448"/>
                </a:lnTo>
                <a:cubicBezTo>
                  <a:pt x="1060717" y="1201779"/>
                  <a:pt x="1015268" y="1234766"/>
                  <a:pt x="976417" y="1214322"/>
                </a:cubicBezTo>
                <a:lnTo>
                  <a:pt x="849927" y="1147860"/>
                </a:lnTo>
                <a:cubicBezTo>
                  <a:pt x="717817" y="1078465"/>
                  <a:pt x="560050" y="1078465"/>
                  <a:pt x="427940" y="1147860"/>
                </a:cubicBezTo>
                <a:close/>
              </a:path>
            </a:pathLst>
          </a:custGeom>
          <a:noFill/>
          <a:ln w="25400" cap="rnd">
            <a:gradFill>
              <a:gsLst>
                <a:gs pos="0">
                  <a:srgbClr val="58BC46"/>
                </a:gs>
                <a:gs pos="100000">
                  <a:srgbClr val="BCE8D7">
                    <a:alpha val="0"/>
                  </a:srgbClr>
                </a:gs>
              </a:gsLst>
              <a:lin ang="5400000" scaled="1"/>
            </a:gradFill>
            <a:prstDash val="solid"/>
            <a:round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38" name="矩形: 圆角 537">
            <a:extLst>
              <a:ext uri="{FF2B5EF4-FFF2-40B4-BE49-F238E27FC236}">
                <a16:creationId xmlns:a16="http://schemas.microsoft.com/office/drawing/2014/main" id="{7DA6E68C-DCD1-B393-5546-1BF8BAFE06D7}"/>
              </a:ext>
            </a:extLst>
          </p:cNvPr>
          <p:cNvSpPr/>
          <p:nvPr/>
        </p:nvSpPr>
        <p:spPr>
          <a:xfrm>
            <a:off x="4835235" y="1774463"/>
            <a:ext cx="3239106" cy="527862"/>
          </a:xfrm>
          <a:prstGeom prst="roundRect">
            <a:avLst>
              <a:gd name="adj" fmla="val 50000"/>
            </a:avLst>
          </a:prstGeom>
          <a:solidFill>
            <a:srgbClr val="BCE8D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F58C7FB-5162-1A1C-B233-F20707D50DA2}"/>
              </a:ext>
            </a:extLst>
          </p:cNvPr>
          <p:cNvSpPr txBox="1"/>
          <p:nvPr/>
        </p:nvSpPr>
        <p:spPr>
          <a:xfrm>
            <a:off x="5448100" y="1815534"/>
            <a:ext cx="20828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添加标题文本</a:t>
            </a:r>
          </a:p>
        </p:txBody>
      </p:sp>
      <p:sp>
        <p:nvSpPr>
          <p:cNvPr id="535" name="任意多边形: 形状 534">
            <a:extLst>
              <a:ext uri="{FF2B5EF4-FFF2-40B4-BE49-F238E27FC236}">
                <a16:creationId xmlns:a16="http://schemas.microsoft.com/office/drawing/2014/main" id="{9024FCDB-BF02-2BA7-B17B-B108EF8598FC}"/>
              </a:ext>
            </a:extLst>
          </p:cNvPr>
          <p:cNvSpPr/>
          <p:nvPr/>
        </p:nvSpPr>
        <p:spPr>
          <a:xfrm rot="2300262">
            <a:off x="1662225" y="1097859"/>
            <a:ext cx="2897354" cy="2767360"/>
          </a:xfrm>
          <a:custGeom>
            <a:avLst/>
            <a:gdLst>
              <a:gd name="connsiteX0" fmla="*/ 427940 w 1277866"/>
              <a:gd name="connsiteY0" fmla="*/ 1147860 h 1220531"/>
              <a:gd name="connsiteX1" fmla="*/ 301450 w 1277866"/>
              <a:gd name="connsiteY1" fmla="*/ 1214322 h 1220531"/>
              <a:gd name="connsiteX2" fmla="*/ 224562 w 1277866"/>
              <a:gd name="connsiteY2" fmla="*/ 1158448 h 1220531"/>
              <a:gd name="connsiteX3" fmla="*/ 248752 w 1277866"/>
              <a:gd name="connsiteY3" fmla="*/ 1017623 h 1220531"/>
              <a:gd name="connsiteX4" fmla="*/ 118352 w 1277866"/>
              <a:gd name="connsiteY4" fmla="*/ 616324 h 1220531"/>
              <a:gd name="connsiteX5" fmla="*/ 16053 w 1277866"/>
              <a:gd name="connsiteY5" fmla="*/ 516631 h 1220531"/>
              <a:gd name="connsiteX6" fmla="*/ 45456 w 1277866"/>
              <a:gd name="connsiteY6" fmla="*/ 426222 h 1220531"/>
              <a:gd name="connsiteX7" fmla="*/ 186851 w 1277866"/>
              <a:gd name="connsiteY7" fmla="*/ 405697 h 1220531"/>
              <a:gd name="connsiteX8" fmla="*/ 528203 w 1277866"/>
              <a:gd name="connsiteY8" fmla="*/ 157685 h 1220531"/>
              <a:gd name="connsiteX9" fmla="*/ 591408 w 1277866"/>
              <a:gd name="connsiteY9" fmla="*/ 29566 h 1220531"/>
              <a:gd name="connsiteX10" fmla="*/ 686459 w 1277866"/>
              <a:gd name="connsiteY10" fmla="*/ 29566 h 1220531"/>
              <a:gd name="connsiteX11" fmla="*/ 749663 w 1277866"/>
              <a:gd name="connsiteY11" fmla="*/ 157685 h 1220531"/>
              <a:gd name="connsiteX12" fmla="*/ 1091015 w 1277866"/>
              <a:gd name="connsiteY12" fmla="*/ 405697 h 1220531"/>
              <a:gd name="connsiteX13" fmla="*/ 1232411 w 1277866"/>
              <a:gd name="connsiteY13" fmla="*/ 426222 h 1220531"/>
              <a:gd name="connsiteX14" fmla="*/ 1261814 w 1277866"/>
              <a:gd name="connsiteY14" fmla="*/ 516631 h 1220531"/>
              <a:gd name="connsiteX15" fmla="*/ 1159514 w 1277866"/>
              <a:gd name="connsiteY15" fmla="*/ 616324 h 1220531"/>
              <a:gd name="connsiteX16" fmla="*/ 1029114 w 1277866"/>
              <a:gd name="connsiteY16" fmla="*/ 1017623 h 1220531"/>
              <a:gd name="connsiteX17" fmla="*/ 1053304 w 1277866"/>
              <a:gd name="connsiteY17" fmla="*/ 1158448 h 1220531"/>
              <a:gd name="connsiteX18" fmla="*/ 976417 w 1277866"/>
              <a:gd name="connsiteY18" fmla="*/ 1214322 h 1220531"/>
              <a:gd name="connsiteX19" fmla="*/ 849927 w 1277866"/>
              <a:gd name="connsiteY19" fmla="*/ 1147860 h 1220531"/>
              <a:gd name="connsiteX20" fmla="*/ 427940 w 1277866"/>
              <a:gd name="connsiteY20" fmla="*/ 1147860 h 1220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77866" h="1220531">
                <a:moveTo>
                  <a:pt x="427940" y="1147860"/>
                </a:moveTo>
                <a:lnTo>
                  <a:pt x="301450" y="1214322"/>
                </a:lnTo>
                <a:cubicBezTo>
                  <a:pt x="262517" y="1234766"/>
                  <a:pt x="217068" y="1201779"/>
                  <a:pt x="224562" y="1158448"/>
                </a:cubicBezTo>
                <a:lnTo>
                  <a:pt x="248752" y="1017623"/>
                </a:lnTo>
                <a:cubicBezTo>
                  <a:pt x="274001" y="870526"/>
                  <a:pt x="225213" y="720497"/>
                  <a:pt x="118352" y="616324"/>
                </a:cubicBezTo>
                <a:lnTo>
                  <a:pt x="16053" y="516631"/>
                </a:lnTo>
                <a:cubicBezTo>
                  <a:pt x="-15387" y="485924"/>
                  <a:pt x="1962" y="432494"/>
                  <a:pt x="45456" y="426222"/>
                </a:cubicBezTo>
                <a:lnTo>
                  <a:pt x="186851" y="405697"/>
                </a:lnTo>
                <a:cubicBezTo>
                  <a:pt x="334518" y="384276"/>
                  <a:pt x="462148" y="291506"/>
                  <a:pt x="528203" y="157685"/>
                </a:cubicBezTo>
                <a:lnTo>
                  <a:pt x="591408" y="29566"/>
                </a:lnTo>
                <a:cubicBezTo>
                  <a:pt x="610874" y="-9855"/>
                  <a:pt x="667074" y="-9855"/>
                  <a:pt x="686459" y="29566"/>
                </a:cubicBezTo>
                <a:lnTo>
                  <a:pt x="749663" y="157685"/>
                </a:lnTo>
                <a:cubicBezTo>
                  <a:pt x="815718" y="291506"/>
                  <a:pt x="943348" y="384195"/>
                  <a:pt x="1091015" y="405697"/>
                </a:cubicBezTo>
                <a:lnTo>
                  <a:pt x="1232411" y="426222"/>
                </a:lnTo>
                <a:cubicBezTo>
                  <a:pt x="1275905" y="432575"/>
                  <a:pt x="1293253" y="486006"/>
                  <a:pt x="1261814" y="516631"/>
                </a:cubicBezTo>
                <a:lnTo>
                  <a:pt x="1159514" y="616324"/>
                </a:lnTo>
                <a:cubicBezTo>
                  <a:pt x="1052653" y="720497"/>
                  <a:pt x="1003946" y="870526"/>
                  <a:pt x="1029114" y="1017623"/>
                </a:cubicBezTo>
                <a:lnTo>
                  <a:pt x="1053304" y="1158448"/>
                </a:lnTo>
                <a:cubicBezTo>
                  <a:pt x="1060717" y="1201779"/>
                  <a:pt x="1015268" y="1234766"/>
                  <a:pt x="976417" y="1214322"/>
                </a:cubicBezTo>
                <a:lnTo>
                  <a:pt x="849927" y="1147860"/>
                </a:lnTo>
                <a:cubicBezTo>
                  <a:pt x="717817" y="1078465"/>
                  <a:pt x="560050" y="1078465"/>
                  <a:pt x="427940" y="1147860"/>
                </a:cubicBezTo>
                <a:close/>
              </a:path>
            </a:pathLst>
          </a:custGeom>
          <a:solidFill>
            <a:srgbClr val="58BC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BABC793-FFF7-A257-981C-569AA2322C01}"/>
              </a:ext>
            </a:extLst>
          </p:cNvPr>
          <p:cNvSpPr txBox="1"/>
          <p:nvPr/>
        </p:nvSpPr>
        <p:spPr>
          <a:xfrm>
            <a:off x="2183203" y="2023450"/>
            <a:ext cx="169309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02</a:t>
            </a:r>
            <a:endParaRPr lang="zh-CN" altLang="en-US" sz="80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E497591-3CD8-6198-E99E-8250BFFF7CBB}"/>
              </a:ext>
            </a:extLst>
          </p:cNvPr>
          <p:cNvSpPr txBox="1"/>
          <p:nvPr/>
        </p:nvSpPr>
        <p:spPr>
          <a:xfrm>
            <a:off x="4808144" y="2467883"/>
            <a:ext cx="5026483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741540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>
            <a:extLst>
              <a:ext uri="{FF2B5EF4-FFF2-40B4-BE49-F238E27FC236}">
                <a16:creationId xmlns:a16="http://schemas.microsoft.com/office/drawing/2014/main" id="{BC89895F-B7CE-E167-DC57-1800A83F3302}"/>
              </a:ext>
            </a:extLst>
          </p:cNvPr>
          <p:cNvSpPr txBox="1"/>
          <p:nvPr/>
        </p:nvSpPr>
        <p:spPr>
          <a:xfrm>
            <a:off x="1349957" y="339444"/>
            <a:ext cx="456475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单击此处添加标题文本</a:t>
            </a: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0E48E344-1F95-7A98-FB12-0516672124A0}"/>
              </a:ext>
            </a:extLst>
          </p:cNvPr>
          <p:cNvSpPr/>
          <p:nvPr/>
        </p:nvSpPr>
        <p:spPr>
          <a:xfrm rot="2300262">
            <a:off x="589704" y="271324"/>
            <a:ext cx="782646" cy="747532"/>
          </a:xfrm>
          <a:custGeom>
            <a:avLst/>
            <a:gdLst>
              <a:gd name="connsiteX0" fmla="*/ 427940 w 1277866"/>
              <a:gd name="connsiteY0" fmla="*/ 1147860 h 1220531"/>
              <a:gd name="connsiteX1" fmla="*/ 301450 w 1277866"/>
              <a:gd name="connsiteY1" fmla="*/ 1214322 h 1220531"/>
              <a:gd name="connsiteX2" fmla="*/ 224562 w 1277866"/>
              <a:gd name="connsiteY2" fmla="*/ 1158448 h 1220531"/>
              <a:gd name="connsiteX3" fmla="*/ 248752 w 1277866"/>
              <a:gd name="connsiteY3" fmla="*/ 1017623 h 1220531"/>
              <a:gd name="connsiteX4" fmla="*/ 118352 w 1277866"/>
              <a:gd name="connsiteY4" fmla="*/ 616324 h 1220531"/>
              <a:gd name="connsiteX5" fmla="*/ 16053 w 1277866"/>
              <a:gd name="connsiteY5" fmla="*/ 516631 h 1220531"/>
              <a:gd name="connsiteX6" fmla="*/ 45456 w 1277866"/>
              <a:gd name="connsiteY6" fmla="*/ 426222 h 1220531"/>
              <a:gd name="connsiteX7" fmla="*/ 186851 w 1277866"/>
              <a:gd name="connsiteY7" fmla="*/ 405697 h 1220531"/>
              <a:gd name="connsiteX8" fmla="*/ 528203 w 1277866"/>
              <a:gd name="connsiteY8" fmla="*/ 157685 h 1220531"/>
              <a:gd name="connsiteX9" fmla="*/ 591408 w 1277866"/>
              <a:gd name="connsiteY9" fmla="*/ 29566 h 1220531"/>
              <a:gd name="connsiteX10" fmla="*/ 686459 w 1277866"/>
              <a:gd name="connsiteY10" fmla="*/ 29566 h 1220531"/>
              <a:gd name="connsiteX11" fmla="*/ 749663 w 1277866"/>
              <a:gd name="connsiteY11" fmla="*/ 157685 h 1220531"/>
              <a:gd name="connsiteX12" fmla="*/ 1091015 w 1277866"/>
              <a:gd name="connsiteY12" fmla="*/ 405697 h 1220531"/>
              <a:gd name="connsiteX13" fmla="*/ 1232411 w 1277866"/>
              <a:gd name="connsiteY13" fmla="*/ 426222 h 1220531"/>
              <a:gd name="connsiteX14" fmla="*/ 1261814 w 1277866"/>
              <a:gd name="connsiteY14" fmla="*/ 516631 h 1220531"/>
              <a:gd name="connsiteX15" fmla="*/ 1159514 w 1277866"/>
              <a:gd name="connsiteY15" fmla="*/ 616324 h 1220531"/>
              <a:gd name="connsiteX16" fmla="*/ 1029114 w 1277866"/>
              <a:gd name="connsiteY16" fmla="*/ 1017623 h 1220531"/>
              <a:gd name="connsiteX17" fmla="*/ 1053304 w 1277866"/>
              <a:gd name="connsiteY17" fmla="*/ 1158448 h 1220531"/>
              <a:gd name="connsiteX18" fmla="*/ 976417 w 1277866"/>
              <a:gd name="connsiteY18" fmla="*/ 1214322 h 1220531"/>
              <a:gd name="connsiteX19" fmla="*/ 849927 w 1277866"/>
              <a:gd name="connsiteY19" fmla="*/ 1147860 h 1220531"/>
              <a:gd name="connsiteX20" fmla="*/ 427940 w 1277866"/>
              <a:gd name="connsiteY20" fmla="*/ 1147860 h 1220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77866" h="1220531">
                <a:moveTo>
                  <a:pt x="427940" y="1147860"/>
                </a:moveTo>
                <a:lnTo>
                  <a:pt x="301450" y="1214322"/>
                </a:lnTo>
                <a:cubicBezTo>
                  <a:pt x="262517" y="1234766"/>
                  <a:pt x="217068" y="1201779"/>
                  <a:pt x="224562" y="1158448"/>
                </a:cubicBezTo>
                <a:lnTo>
                  <a:pt x="248752" y="1017623"/>
                </a:lnTo>
                <a:cubicBezTo>
                  <a:pt x="274001" y="870526"/>
                  <a:pt x="225213" y="720497"/>
                  <a:pt x="118352" y="616324"/>
                </a:cubicBezTo>
                <a:lnTo>
                  <a:pt x="16053" y="516631"/>
                </a:lnTo>
                <a:cubicBezTo>
                  <a:pt x="-15387" y="485924"/>
                  <a:pt x="1962" y="432494"/>
                  <a:pt x="45456" y="426222"/>
                </a:cubicBezTo>
                <a:lnTo>
                  <a:pt x="186851" y="405697"/>
                </a:lnTo>
                <a:cubicBezTo>
                  <a:pt x="334518" y="384276"/>
                  <a:pt x="462148" y="291506"/>
                  <a:pt x="528203" y="157685"/>
                </a:cubicBezTo>
                <a:lnTo>
                  <a:pt x="591408" y="29566"/>
                </a:lnTo>
                <a:cubicBezTo>
                  <a:pt x="610874" y="-9855"/>
                  <a:pt x="667074" y="-9855"/>
                  <a:pt x="686459" y="29566"/>
                </a:cubicBezTo>
                <a:lnTo>
                  <a:pt x="749663" y="157685"/>
                </a:lnTo>
                <a:cubicBezTo>
                  <a:pt x="815718" y="291506"/>
                  <a:pt x="943348" y="384195"/>
                  <a:pt x="1091015" y="405697"/>
                </a:cubicBezTo>
                <a:lnTo>
                  <a:pt x="1232411" y="426222"/>
                </a:lnTo>
                <a:cubicBezTo>
                  <a:pt x="1275905" y="432575"/>
                  <a:pt x="1293253" y="486006"/>
                  <a:pt x="1261814" y="516631"/>
                </a:cubicBezTo>
                <a:lnTo>
                  <a:pt x="1159514" y="616324"/>
                </a:lnTo>
                <a:cubicBezTo>
                  <a:pt x="1052653" y="720497"/>
                  <a:pt x="1003946" y="870526"/>
                  <a:pt x="1029114" y="1017623"/>
                </a:cubicBezTo>
                <a:lnTo>
                  <a:pt x="1053304" y="1158448"/>
                </a:lnTo>
                <a:cubicBezTo>
                  <a:pt x="1060717" y="1201779"/>
                  <a:pt x="1015268" y="1234766"/>
                  <a:pt x="976417" y="1214322"/>
                </a:cubicBezTo>
                <a:lnTo>
                  <a:pt x="849927" y="1147860"/>
                </a:lnTo>
                <a:cubicBezTo>
                  <a:pt x="717817" y="1078465"/>
                  <a:pt x="560050" y="1078465"/>
                  <a:pt x="427940" y="1147860"/>
                </a:cubicBezTo>
                <a:close/>
              </a:path>
            </a:pathLst>
          </a:custGeom>
          <a:solidFill>
            <a:srgbClr val="58BC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5FC2C10B-D06F-3FDC-0EF6-0EB5657A01D6}"/>
              </a:ext>
            </a:extLst>
          </p:cNvPr>
          <p:cNvSpPr/>
          <p:nvPr/>
        </p:nvSpPr>
        <p:spPr>
          <a:xfrm rot="2300262">
            <a:off x="420809" y="372790"/>
            <a:ext cx="160959" cy="153737"/>
          </a:xfrm>
          <a:custGeom>
            <a:avLst/>
            <a:gdLst>
              <a:gd name="connsiteX0" fmla="*/ 427940 w 1277866"/>
              <a:gd name="connsiteY0" fmla="*/ 1147860 h 1220531"/>
              <a:gd name="connsiteX1" fmla="*/ 301450 w 1277866"/>
              <a:gd name="connsiteY1" fmla="*/ 1214322 h 1220531"/>
              <a:gd name="connsiteX2" fmla="*/ 224562 w 1277866"/>
              <a:gd name="connsiteY2" fmla="*/ 1158448 h 1220531"/>
              <a:gd name="connsiteX3" fmla="*/ 248752 w 1277866"/>
              <a:gd name="connsiteY3" fmla="*/ 1017623 h 1220531"/>
              <a:gd name="connsiteX4" fmla="*/ 118352 w 1277866"/>
              <a:gd name="connsiteY4" fmla="*/ 616324 h 1220531"/>
              <a:gd name="connsiteX5" fmla="*/ 16053 w 1277866"/>
              <a:gd name="connsiteY5" fmla="*/ 516631 h 1220531"/>
              <a:gd name="connsiteX6" fmla="*/ 45456 w 1277866"/>
              <a:gd name="connsiteY6" fmla="*/ 426222 h 1220531"/>
              <a:gd name="connsiteX7" fmla="*/ 186851 w 1277866"/>
              <a:gd name="connsiteY7" fmla="*/ 405697 h 1220531"/>
              <a:gd name="connsiteX8" fmla="*/ 528203 w 1277866"/>
              <a:gd name="connsiteY8" fmla="*/ 157685 h 1220531"/>
              <a:gd name="connsiteX9" fmla="*/ 591408 w 1277866"/>
              <a:gd name="connsiteY9" fmla="*/ 29566 h 1220531"/>
              <a:gd name="connsiteX10" fmla="*/ 686459 w 1277866"/>
              <a:gd name="connsiteY10" fmla="*/ 29566 h 1220531"/>
              <a:gd name="connsiteX11" fmla="*/ 749663 w 1277866"/>
              <a:gd name="connsiteY11" fmla="*/ 157685 h 1220531"/>
              <a:gd name="connsiteX12" fmla="*/ 1091015 w 1277866"/>
              <a:gd name="connsiteY12" fmla="*/ 405697 h 1220531"/>
              <a:gd name="connsiteX13" fmla="*/ 1232411 w 1277866"/>
              <a:gd name="connsiteY13" fmla="*/ 426222 h 1220531"/>
              <a:gd name="connsiteX14" fmla="*/ 1261814 w 1277866"/>
              <a:gd name="connsiteY14" fmla="*/ 516631 h 1220531"/>
              <a:gd name="connsiteX15" fmla="*/ 1159514 w 1277866"/>
              <a:gd name="connsiteY15" fmla="*/ 616324 h 1220531"/>
              <a:gd name="connsiteX16" fmla="*/ 1029114 w 1277866"/>
              <a:gd name="connsiteY16" fmla="*/ 1017623 h 1220531"/>
              <a:gd name="connsiteX17" fmla="*/ 1053304 w 1277866"/>
              <a:gd name="connsiteY17" fmla="*/ 1158448 h 1220531"/>
              <a:gd name="connsiteX18" fmla="*/ 976417 w 1277866"/>
              <a:gd name="connsiteY18" fmla="*/ 1214322 h 1220531"/>
              <a:gd name="connsiteX19" fmla="*/ 849927 w 1277866"/>
              <a:gd name="connsiteY19" fmla="*/ 1147860 h 1220531"/>
              <a:gd name="connsiteX20" fmla="*/ 427940 w 1277866"/>
              <a:gd name="connsiteY20" fmla="*/ 1147860 h 1220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77866" h="1220531">
                <a:moveTo>
                  <a:pt x="427940" y="1147860"/>
                </a:moveTo>
                <a:lnTo>
                  <a:pt x="301450" y="1214322"/>
                </a:lnTo>
                <a:cubicBezTo>
                  <a:pt x="262517" y="1234766"/>
                  <a:pt x="217068" y="1201779"/>
                  <a:pt x="224562" y="1158448"/>
                </a:cubicBezTo>
                <a:lnTo>
                  <a:pt x="248752" y="1017623"/>
                </a:lnTo>
                <a:cubicBezTo>
                  <a:pt x="274001" y="870526"/>
                  <a:pt x="225213" y="720497"/>
                  <a:pt x="118352" y="616324"/>
                </a:cubicBezTo>
                <a:lnTo>
                  <a:pt x="16053" y="516631"/>
                </a:lnTo>
                <a:cubicBezTo>
                  <a:pt x="-15387" y="485924"/>
                  <a:pt x="1962" y="432494"/>
                  <a:pt x="45456" y="426222"/>
                </a:cubicBezTo>
                <a:lnTo>
                  <a:pt x="186851" y="405697"/>
                </a:lnTo>
                <a:cubicBezTo>
                  <a:pt x="334518" y="384276"/>
                  <a:pt x="462148" y="291506"/>
                  <a:pt x="528203" y="157685"/>
                </a:cubicBezTo>
                <a:lnTo>
                  <a:pt x="591408" y="29566"/>
                </a:lnTo>
                <a:cubicBezTo>
                  <a:pt x="610874" y="-9855"/>
                  <a:pt x="667074" y="-9855"/>
                  <a:pt x="686459" y="29566"/>
                </a:cubicBezTo>
                <a:lnTo>
                  <a:pt x="749663" y="157685"/>
                </a:lnTo>
                <a:cubicBezTo>
                  <a:pt x="815718" y="291506"/>
                  <a:pt x="943348" y="384195"/>
                  <a:pt x="1091015" y="405697"/>
                </a:cubicBezTo>
                <a:lnTo>
                  <a:pt x="1232411" y="426222"/>
                </a:lnTo>
                <a:cubicBezTo>
                  <a:pt x="1275905" y="432575"/>
                  <a:pt x="1293253" y="486006"/>
                  <a:pt x="1261814" y="516631"/>
                </a:cubicBezTo>
                <a:lnTo>
                  <a:pt x="1159514" y="616324"/>
                </a:lnTo>
                <a:cubicBezTo>
                  <a:pt x="1052653" y="720497"/>
                  <a:pt x="1003946" y="870526"/>
                  <a:pt x="1029114" y="1017623"/>
                </a:cubicBezTo>
                <a:lnTo>
                  <a:pt x="1053304" y="1158448"/>
                </a:lnTo>
                <a:cubicBezTo>
                  <a:pt x="1060717" y="1201779"/>
                  <a:pt x="1015268" y="1234766"/>
                  <a:pt x="976417" y="1214322"/>
                </a:cubicBezTo>
                <a:lnTo>
                  <a:pt x="849927" y="1147860"/>
                </a:lnTo>
                <a:cubicBezTo>
                  <a:pt x="717817" y="1078465"/>
                  <a:pt x="560050" y="1078465"/>
                  <a:pt x="427940" y="1147860"/>
                </a:cubicBezTo>
                <a:close/>
              </a:path>
            </a:pathLst>
          </a:custGeom>
          <a:solidFill>
            <a:srgbClr val="58BC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5680B08-D955-5C30-5AE4-13F450B4A041}"/>
              </a:ext>
            </a:extLst>
          </p:cNvPr>
          <p:cNvSpPr txBox="1"/>
          <p:nvPr/>
        </p:nvSpPr>
        <p:spPr>
          <a:xfrm>
            <a:off x="607601" y="422388"/>
            <a:ext cx="7136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02</a:t>
            </a:r>
            <a:endParaRPr lang="zh-CN" altLang="en-US" sz="28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2" name="图形 31">
            <a:extLst>
              <a:ext uri="{FF2B5EF4-FFF2-40B4-BE49-F238E27FC236}">
                <a16:creationId xmlns:a16="http://schemas.microsoft.com/office/drawing/2014/main" id="{17B77620-179F-6F13-5371-8EF553A0C7C2}"/>
              </a:ext>
            </a:extLst>
          </p:cNvPr>
          <p:cNvGrpSpPr/>
          <p:nvPr/>
        </p:nvGrpSpPr>
        <p:grpSpPr>
          <a:xfrm>
            <a:off x="5387281" y="2084932"/>
            <a:ext cx="1351153" cy="2688135"/>
            <a:chOff x="8364190" y="2810258"/>
            <a:chExt cx="2591066" cy="5154959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93C96E4E-E697-3727-13D6-51A2354497CD}"/>
                </a:ext>
              </a:extLst>
            </p:cNvPr>
            <p:cNvSpPr/>
            <p:nvPr/>
          </p:nvSpPr>
          <p:spPr>
            <a:xfrm>
              <a:off x="8364190" y="3458597"/>
              <a:ext cx="1199178" cy="3237718"/>
            </a:xfrm>
            <a:custGeom>
              <a:avLst/>
              <a:gdLst>
                <a:gd name="connsiteX0" fmla="*/ 1199179 w 1199178"/>
                <a:gd name="connsiteY0" fmla="*/ 3184284 h 3237718"/>
                <a:gd name="connsiteX1" fmla="*/ 1034529 w 1199178"/>
                <a:gd name="connsiteY1" fmla="*/ 3237719 h 3237718"/>
                <a:gd name="connsiteX2" fmla="*/ 0 w 1199178"/>
                <a:gd name="connsiteY2" fmla="*/ 53492 h 3237718"/>
                <a:gd name="connsiteX3" fmla="*/ 164649 w 1199178"/>
                <a:gd name="connsiteY3" fmla="*/ 0 h 3237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9178" h="3237718">
                  <a:moveTo>
                    <a:pt x="1199179" y="3184284"/>
                  </a:moveTo>
                  <a:lnTo>
                    <a:pt x="1034529" y="3237719"/>
                  </a:lnTo>
                  <a:lnTo>
                    <a:pt x="0" y="53492"/>
                  </a:lnTo>
                  <a:lnTo>
                    <a:pt x="164649" y="0"/>
                  </a:lnTo>
                  <a:close/>
                </a:path>
              </a:pathLst>
            </a:custGeom>
            <a:solidFill>
              <a:srgbClr val="E5864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BCD82429-C325-EA82-741B-ACEDC91C4918}"/>
                </a:ext>
              </a:extLst>
            </p:cNvPr>
            <p:cNvSpPr/>
            <p:nvPr/>
          </p:nvSpPr>
          <p:spPr>
            <a:xfrm rot="-1080331">
              <a:off x="8961628" y="3389955"/>
              <a:ext cx="86556" cy="3348038"/>
            </a:xfrm>
            <a:custGeom>
              <a:avLst/>
              <a:gdLst>
                <a:gd name="connsiteX0" fmla="*/ 0 w 86556"/>
                <a:gd name="connsiteY0" fmla="*/ 0 h 3348038"/>
                <a:gd name="connsiteX1" fmla="*/ 86557 w 86556"/>
                <a:gd name="connsiteY1" fmla="*/ 0 h 3348038"/>
                <a:gd name="connsiteX2" fmla="*/ 86557 w 86556"/>
                <a:gd name="connsiteY2" fmla="*/ 3348039 h 3348038"/>
                <a:gd name="connsiteX3" fmla="*/ 0 w 86556"/>
                <a:gd name="connsiteY3" fmla="*/ 3348039 h 3348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556" h="3348038">
                  <a:moveTo>
                    <a:pt x="0" y="0"/>
                  </a:moveTo>
                  <a:lnTo>
                    <a:pt x="86557" y="0"/>
                  </a:lnTo>
                  <a:lnTo>
                    <a:pt x="86557" y="3348039"/>
                  </a:lnTo>
                  <a:lnTo>
                    <a:pt x="0" y="3348039"/>
                  </a:lnTo>
                  <a:close/>
                </a:path>
              </a:pathLst>
            </a:custGeom>
            <a:solidFill>
              <a:srgbClr val="CF5A2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9369586F-2F83-6621-51E3-773085E95A24}"/>
                </a:ext>
              </a:extLst>
            </p:cNvPr>
            <p:cNvSpPr/>
            <p:nvPr/>
          </p:nvSpPr>
          <p:spPr>
            <a:xfrm>
              <a:off x="8401223" y="3572440"/>
              <a:ext cx="179393" cy="99098"/>
            </a:xfrm>
            <a:custGeom>
              <a:avLst/>
              <a:gdLst>
                <a:gd name="connsiteX0" fmla="*/ 179394 w 179393"/>
                <a:gd name="connsiteY0" fmla="*/ 45606 h 99098"/>
                <a:gd name="connsiteX1" fmla="*/ 14802 w 179393"/>
                <a:gd name="connsiteY1" fmla="*/ 99098 h 99098"/>
                <a:gd name="connsiteX2" fmla="*/ 0 w 179393"/>
                <a:gd name="connsiteY2" fmla="*/ 53492 h 99098"/>
                <a:gd name="connsiteX3" fmla="*/ 164592 w 179393"/>
                <a:gd name="connsiteY3" fmla="*/ 0 h 99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393" h="99098">
                  <a:moveTo>
                    <a:pt x="179394" y="45606"/>
                  </a:moveTo>
                  <a:lnTo>
                    <a:pt x="14802" y="99098"/>
                  </a:lnTo>
                  <a:lnTo>
                    <a:pt x="0" y="53492"/>
                  </a:lnTo>
                  <a:lnTo>
                    <a:pt x="164592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A4B0FFA3-E273-A7D6-9876-45D02CAEF8C7}"/>
                </a:ext>
              </a:extLst>
            </p:cNvPr>
            <p:cNvSpPr/>
            <p:nvPr/>
          </p:nvSpPr>
          <p:spPr>
            <a:xfrm rot="-1079571">
              <a:off x="8416673" y="3651325"/>
              <a:ext cx="173102" cy="17705"/>
            </a:xfrm>
            <a:custGeom>
              <a:avLst/>
              <a:gdLst>
                <a:gd name="connsiteX0" fmla="*/ 0 w 173102"/>
                <a:gd name="connsiteY0" fmla="*/ 0 h 17705"/>
                <a:gd name="connsiteX1" fmla="*/ 173103 w 173102"/>
                <a:gd name="connsiteY1" fmla="*/ 0 h 17705"/>
                <a:gd name="connsiteX2" fmla="*/ 173103 w 173102"/>
                <a:gd name="connsiteY2" fmla="*/ 17705 h 17705"/>
                <a:gd name="connsiteX3" fmla="*/ 0 w 173102"/>
                <a:gd name="connsiteY3" fmla="*/ 17705 h 17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102" h="17705">
                  <a:moveTo>
                    <a:pt x="0" y="0"/>
                  </a:moveTo>
                  <a:lnTo>
                    <a:pt x="173103" y="0"/>
                  </a:lnTo>
                  <a:lnTo>
                    <a:pt x="173103" y="17705"/>
                  </a:lnTo>
                  <a:lnTo>
                    <a:pt x="0" y="17705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35277C4F-8702-A6DF-07F3-FE4B21C2491E}"/>
                </a:ext>
              </a:extLst>
            </p:cNvPr>
            <p:cNvSpPr/>
            <p:nvPr/>
          </p:nvSpPr>
          <p:spPr>
            <a:xfrm>
              <a:off x="8392079" y="3544265"/>
              <a:ext cx="170021" cy="70294"/>
            </a:xfrm>
            <a:custGeom>
              <a:avLst/>
              <a:gdLst>
                <a:gd name="connsiteX0" fmla="*/ 170021 w 170021"/>
                <a:gd name="connsiteY0" fmla="*/ 16802 h 70294"/>
                <a:gd name="connsiteX1" fmla="*/ 5429 w 170021"/>
                <a:gd name="connsiteY1" fmla="*/ 70295 h 70294"/>
                <a:gd name="connsiteX2" fmla="*/ 0 w 170021"/>
                <a:gd name="connsiteY2" fmla="*/ 53492 h 70294"/>
                <a:gd name="connsiteX3" fmla="*/ 164535 w 170021"/>
                <a:gd name="connsiteY3" fmla="*/ 0 h 70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0021" h="70294">
                  <a:moveTo>
                    <a:pt x="170021" y="16802"/>
                  </a:moveTo>
                  <a:lnTo>
                    <a:pt x="5429" y="70295"/>
                  </a:lnTo>
                  <a:lnTo>
                    <a:pt x="0" y="53492"/>
                  </a:lnTo>
                  <a:lnTo>
                    <a:pt x="164535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4B0AE36B-B9EF-3BE5-BF6C-195F366FF5A8}"/>
                </a:ext>
              </a:extLst>
            </p:cNvPr>
            <p:cNvSpPr/>
            <p:nvPr/>
          </p:nvSpPr>
          <p:spPr>
            <a:xfrm>
              <a:off x="8364190" y="3458597"/>
              <a:ext cx="192424" cy="139160"/>
            </a:xfrm>
            <a:custGeom>
              <a:avLst/>
              <a:gdLst>
                <a:gd name="connsiteX0" fmla="*/ 192424 w 192424"/>
                <a:gd name="connsiteY0" fmla="*/ 85668 h 139160"/>
                <a:gd name="connsiteX1" fmla="*/ 27889 w 192424"/>
                <a:gd name="connsiteY1" fmla="*/ 139160 h 139160"/>
                <a:gd name="connsiteX2" fmla="*/ 0 w 192424"/>
                <a:gd name="connsiteY2" fmla="*/ 53492 h 139160"/>
                <a:gd name="connsiteX3" fmla="*/ 164649 w 192424"/>
                <a:gd name="connsiteY3" fmla="*/ 0 h 139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424" h="139160">
                  <a:moveTo>
                    <a:pt x="192424" y="85668"/>
                  </a:moveTo>
                  <a:lnTo>
                    <a:pt x="27889" y="139160"/>
                  </a:lnTo>
                  <a:lnTo>
                    <a:pt x="0" y="53492"/>
                  </a:lnTo>
                  <a:lnTo>
                    <a:pt x="164649" y="0"/>
                  </a:lnTo>
                  <a:close/>
                </a:path>
              </a:pathLst>
            </a:custGeom>
            <a:solidFill>
              <a:srgbClr val="DEAEBA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B56B93D1-EFA4-8ED4-5236-9455EB8C02EE}"/>
                </a:ext>
              </a:extLst>
            </p:cNvPr>
            <p:cNvSpPr/>
            <p:nvPr/>
          </p:nvSpPr>
          <p:spPr>
            <a:xfrm rot="-846344">
              <a:off x="8877896" y="3011955"/>
              <a:ext cx="162743" cy="3348025"/>
            </a:xfrm>
            <a:custGeom>
              <a:avLst/>
              <a:gdLst>
                <a:gd name="connsiteX0" fmla="*/ 0 w 162743"/>
                <a:gd name="connsiteY0" fmla="*/ 0 h 3348025"/>
                <a:gd name="connsiteX1" fmla="*/ 162744 w 162743"/>
                <a:gd name="connsiteY1" fmla="*/ 0 h 3348025"/>
                <a:gd name="connsiteX2" fmla="*/ 162744 w 162743"/>
                <a:gd name="connsiteY2" fmla="*/ 3348026 h 3348025"/>
                <a:gd name="connsiteX3" fmla="*/ 0 w 162743"/>
                <a:gd name="connsiteY3" fmla="*/ 3348026 h 3348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743" h="3348025">
                  <a:moveTo>
                    <a:pt x="0" y="0"/>
                  </a:moveTo>
                  <a:lnTo>
                    <a:pt x="162744" y="0"/>
                  </a:lnTo>
                  <a:lnTo>
                    <a:pt x="162744" y="3348026"/>
                  </a:lnTo>
                  <a:lnTo>
                    <a:pt x="0" y="3348026"/>
                  </a:lnTo>
                  <a:close/>
                </a:path>
              </a:pathLst>
            </a:custGeom>
            <a:solidFill>
              <a:srgbClr val="E5B34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83B2DA26-F175-B3E9-199D-32DFFA4D437C}"/>
                </a:ext>
              </a:extLst>
            </p:cNvPr>
            <p:cNvSpPr/>
            <p:nvPr/>
          </p:nvSpPr>
          <p:spPr>
            <a:xfrm>
              <a:off x="8551471" y="3042602"/>
              <a:ext cx="894911" cy="3266979"/>
            </a:xfrm>
            <a:custGeom>
              <a:avLst/>
              <a:gdLst>
                <a:gd name="connsiteX0" fmla="*/ 894912 w 894911"/>
                <a:gd name="connsiteY0" fmla="*/ 3247206 h 3266979"/>
                <a:gd name="connsiteX1" fmla="*/ 815988 w 894911"/>
                <a:gd name="connsiteY1" fmla="*/ 3266980 h 3266979"/>
                <a:gd name="connsiteX2" fmla="*/ 0 w 894911"/>
                <a:gd name="connsiteY2" fmla="*/ 19831 h 3266979"/>
                <a:gd name="connsiteX3" fmla="*/ 78867 w 894911"/>
                <a:gd name="connsiteY3" fmla="*/ 0 h 3266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4911" h="3266979">
                  <a:moveTo>
                    <a:pt x="894912" y="3247206"/>
                  </a:moveTo>
                  <a:lnTo>
                    <a:pt x="815988" y="3266980"/>
                  </a:lnTo>
                  <a:lnTo>
                    <a:pt x="0" y="19831"/>
                  </a:lnTo>
                  <a:lnTo>
                    <a:pt x="78867" y="0"/>
                  </a:lnTo>
                  <a:close/>
                </a:path>
              </a:pathLst>
            </a:custGeom>
            <a:solidFill>
              <a:srgbClr val="CF8F27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F84F12E9-C4B3-E87A-4918-82ED02971D54}"/>
                </a:ext>
              </a:extLst>
            </p:cNvPr>
            <p:cNvSpPr/>
            <p:nvPr/>
          </p:nvSpPr>
          <p:spPr>
            <a:xfrm>
              <a:off x="8501750" y="3158731"/>
              <a:ext cx="169506" cy="86125"/>
            </a:xfrm>
            <a:custGeom>
              <a:avLst/>
              <a:gdLst>
                <a:gd name="connsiteX0" fmla="*/ 169507 w 169506"/>
                <a:gd name="connsiteY0" fmla="*/ 46463 h 86125"/>
                <a:gd name="connsiteX1" fmla="*/ 11659 w 169506"/>
                <a:gd name="connsiteY1" fmla="*/ 86125 h 86125"/>
                <a:gd name="connsiteX2" fmla="*/ 0 w 169506"/>
                <a:gd name="connsiteY2" fmla="*/ 39662 h 86125"/>
                <a:gd name="connsiteX3" fmla="*/ 157791 w 169506"/>
                <a:gd name="connsiteY3" fmla="*/ 0 h 86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506" h="86125">
                  <a:moveTo>
                    <a:pt x="169507" y="46463"/>
                  </a:moveTo>
                  <a:lnTo>
                    <a:pt x="11659" y="86125"/>
                  </a:lnTo>
                  <a:lnTo>
                    <a:pt x="0" y="39662"/>
                  </a:lnTo>
                  <a:lnTo>
                    <a:pt x="157791" y="0"/>
                  </a:lnTo>
                  <a:close/>
                </a:path>
              </a:pathLst>
            </a:custGeom>
            <a:solidFill>
              <a:srgbClr val="265E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8F1A3C36-D343-E4FF-FF15-6544C6EDFC4F}"/>
                </a:ext>
              </a:extLst>
            </p:cNvPr>
            <p:cNvSpPr/>
            <p:nvPr/>
          </p:nvSpPr>
          <p:spPr>
            <a:xfrm rot="-845926">
              <a:off x="8514914" y="3231781"/>
              <a:ext cx="162749" cy="17688"/>
            </a:xfrm>
            <a:custGeom>
              <a:avLst/>
              <a:gdLst>
                <a:gd name="connsiteX0" fmla="*/ 0 w 162749"/>
                <a:gd name="connsiteY0" fmla="*/ 0 h 17688"/>
                <a:gd name="connsiteX1" fmla="*/ 162750 w 162749"/>
                <a:gd name="connsiteY1" fmla="*/ 0 h 17688"/>
                <a:gd name="connsiteX2" fmla="*/ 162750 w 162749"/>
                <a:gd name="connsiteY2" fmla="*/ 17688 h 17688"/>
                <a:gd name="connsiteX3" fmla="*/ 0 w 162749"/>
                <a:gd name="connsiteY3" fmla="*/ 17688 h 17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749" h="17688">
                  <a:moveTo>
                    <a:pt x="0" y="0"/>
                  </a:moveTo>
                  <a:lnTo>
                    <a:pt x="162750" y="0"/>
                  </a:lnTo>
                  <a:lnTo>
                    <a:pt x="162750" y="17688"/>
                  </a:lnTo>
                  <a:lnTo>
                    <a:pt x="0" y="17688"/>
                  </a:lnTo>
                  <a:close/>
                </a:path>
              </a:pathLst>
            </a:custGeom>
            <a:solidFill>
              <a:srgbClr val="265E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6D4E6974-5642-C664-CAFA-212E430FA1CE}"/>
                </a:ext>
              </a:extLst>
            </p:cNvPr>
            <p:cNvSpPr/>
            <p:nvPr/>
          </p:nvSpPr>
          <p:spPr>
            <a:xfrm>
              <a:off x="8494435" y="3129985"/>
              <a:ext cx="162191" cy="56807"/>
            </a:xfrm>
            <a:custGeom>
              <a:avLst/>
              <a:gdLst>
                <a:gd name="connsiteX0" fmla="*/ 162192 w 162191"/>
                <a:gd name="connsiteY0" fmla="*/ 17145 h 56807"/>
                <a:gd name="connsiteX1" fmla="*/ 4343 w 162191"/>
                <a:gd name="connsiteY1" fmla="*/ 56807 h 56807"/>
                <a:gd name="connsiteX2" fmla="*/ 0 w 162191"/>
                <a:gd name="connsiteY2" fmla="*/ 39662 h 56807"/>
                <a:gd name="connsiteX3" fmla="*/ 157848 w 162191"/>
                <a:gd name="connsiteY3" fmla="*/ 0 h 56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191" h="56807">
                  <a:moveTo>
                    <a:pt x="162192" y="17145"/>
                  </a:moveTo>
                  <a:lnTo>
                    <a:pt x="4343" y="56807"/>
                  </a:lnTo>
                  <a:lnTo>
                    <a:pt x="0" y="39662"/>
                  </a:lnTo>
                  <a:lnTo>
                    <a:pt x="157848" y="0"/>
                  </a:lnTo>
                  <a:close/>
                </a:path>
              </a:pathLst>
            </a:custGeom>
            <a:solidFill>
              <a:srgbClr val="265E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DB235A27-2B8B-F7CD-A34F-E654CD98570A}"/>
                </a:ext>
              </a:extLst>
            </p:cNvPr>
            <p:cNvSpPr/>
            <p:nvPr/>
          </p:nvSpPr>
          <p:spPr>
            <a:xfrm>
              <a:off x="8472489" y="3042602"/>
              <a:ext cx="179793" cy="127044"/>
            </a:xfrm>
            <a:custGeom>
              <a:avLst/>
              <a:gdLst>
                <a:gd name="connsiteX0" fmla="*/ 179794 w 179793"/>
                <a:gd name="connsiteY0" fmla="*/ 87382 h 127044"/>
                <a:gd name="connsiteX1" fmla="*/ 21946 w 179793"/>
                <a:gd name="connsiteY1" fmla="*/ 127045 h 127044"/>
                <a:gd name="connsiteX2" fmla="*/ 0 w 179793"/>
                <a:gd name="connsiteY2" fmla="*/ 39662 h 127044"/>
                <a:gd name="connsiteX3" fmla="*/ 157848 w 179793"/>
                <a:gd name="connsiteY3" fmla="*/ 0 h 127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793" h="127044">
                  <a:moveTo>
                    <a:pt x="179794" y="87382"/>
                  </a:moveTo>
                  <a:lnTo>
                    <a:pt x="21946" y="127045"/>
                  </a:lnTo>
                  <a:lnTo>
                    <a:pt x="0" y="39662"/>
                  </a:lnTo>
                  <a:lnTo>
                    <a:pt x="157848" y="0"/>
                  </a:lnTo>
                  <a:close/>
                </a:path>
              </a:pathLst>
            </a:custGeom>
            <a:solidFill>
              <a:srgbClr val="DEBEB6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89B12A32-9D3B-D6CF-8D0C-620B92F00760}"/>
                </a:ext>
              </a:extLst>
            </p:cNvPr>
            <p:cNvSpPr/>
            <p:nvPr/>
          </p:nvSpPr>
          <p:spPr>
            <a:xfrm rot="-468991">
              <a:off x="9326598" y="2805859"/>
              <a:ext cx="164047" cy="3348103"/>
            </a:xfrm>
            <a:custGeom>
              <a:avLst/>
              <a:gdLst>
                <a:gd name="connsiteX0" fmla="*/ 0 w 164047"/>
                <a:gd name="connsiteY0" fmla="*/ 0 h 3348103"/>
                <a:gd name="connsiteX1" fmla="*/ 164048 w 164047"/>
                <a:gd name="connsiteY1" fmla="*/ 0 h 3348103"/>
                <a:gd name="connsiteX2" fmla="*/ 164048 w 164047"/>
                <a:gd name="connsiteY2" fmla="*/ 3348104 h 3348103"/>
                <a:gd name="connsiteX3" fmla="*/ 0 w 164047"/>
                <a:gd name="connsiteY3" fmla="*/ 3348104 h 3348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4047" h="3348103">
                  <a:moveTo>
                    <a:pt x="0" y="0"/>
                  </a:moveTo>
                  <a:lnTo>
                    <a:pt x="164048" y="0"/>
                  </a:lnTo>
                  <a:lnTo>
                    <a:pt x="164048" y="3348104"/>
                  </a:lnTo>
                  <a:lnTo>
                    <a:pt x="0" y="3348104"/>
                  </a:lnTo>
                  <a:close/>
                </a:path>
              </a:pathLst>
            </a:custGeom>
            <a:solidFill>
              <a:srgbClr val="E5864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E944B3FD-CE3A-D397-2AB0-1BC94ECD56E9}"/>
                </a:ext>
              </a:extLst>
            </p:cNvPr>
            <p:cNvSpPr/>
            <p:nvPr/>
          </p:nvSpPr>
          <p:spPr>
            <a:xfrm>
              <a:off x="9180921" y="2810288"/>
              <a:ext cx="536809" cy="3328130"/>
            </a:xfrm>
            <a:custGeom>
              <a:avLst/>
              <a:gdLst>
                <a:gd name="connsiteX0" fmla="*/ 536810 w 536809"/>
                <a:gd name="connsiteY0" fmla="*/ 3316986 h 3328130"/>
                <a:gd name="connsiteX1" fmla="*/ 455486 w 536809"/>
                <a:gd name="connsiteY1" fmla="*/ 3328130 h 3328130"/>
                <a:gd name="connsiteX2" fmla="*/ 0 w 536809"/>
                <a:gd name="connsiteY2" fmla="*/ 11144 h 3328130"/>
                <a:gd name="connsiteX3" fmla="*/ 81267 w 536809"/>
                <a:gd name="connsiteY3" fmla="*/ 0 h 3328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6809" h="3328130">
                  <a:moveTo>
                    <a:pt x="536810" y="3316986"/>
                  </a:moveTo>
                  <a:lnTo>
                    <a:pt x="455486" y="3328130"/>
                  </a:lnTo>
                  <a:lnTo>
                    <a:pt x="0" y="11144"/>
                  </a:lnTo>
                  <a:lnTo>
                    <a:pt x="81267" y="0"/>
                  </a:lnTo>
                  <a:close/>
                </a:path>
              </a:pathLst>
            </a:custGeom>
            <a:solidFill>
              <a:srgbClr val="CF5A2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0F86E2B2-8948-762F-4C91-FC341D5989B8}"/>
                </a:ext>
              </a:extLst>
            </p:cNvPr>
            <p:cNvSpPr/>
            <p:nvPr/>
          </p:nvSpPr>
          <p:spPr>
            <a:xfrm>
              <a:off x="9115998" y="2928874"/>
              <a:ext cx="169049" cy="69780"/>
            </a:xfrm>
            <a:custGeom>
              <a:avLst/>
              <a:gdLst>
                <a:gd name="connsiteX0" fmla="*/ 169050 w 169049"/>
                <a:gd name="connsiteY0" fmla="*/ 47435 h 69780"/>
                <a:gd name="connsiteX1" fmla="*/ 6515 w 169049"/>
                <a:gd name="connsiteY1" fmla="*/ 69780 h 69780"/>
                <a:gd name="connsiteX2" fmla="*/ 0 w 169049"/>
                <a:gd name="connsiteY2" fmla="*/ 22346 h 69780"/>
                <a:gd name="connsiteX3" fmla="*/ 162478 w 169049"/>
                <a:gd name="connsiteY3" fmla="*/ 0 h 69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049" h="69780">
                  <a:moveTo>
                    <a:pt x="169050" y="47435"/>
                  </a:moveTo>
                  <a:lnTo>
                    <a:pt x="6515" y="69780"/>
                  </a:lnTo>
                  <a:lnTo>
                    <a:pt x="0" y="22346"/>
                  </a:lnTo>
                  <a:lnTo>
                    <a:pt x="162478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45E1CFE5-6C1D-5705-0702-60F0BBD36EAB}"/>
                </a:ext>
              </a:extLst>
            </p:cNvPr>
            <p:cNvSpPr/>
            <p:nvPr/>
          </p:nvSpPr>
          <p:spPr>
            <a:xfrm>
              <a:off x="9123485" y="2983566"/>
              <a:ext cx="164934" cy="39776"/>
            </a:xfrm>
            <a:custGeom>
              <a:avLst/>
              <a:gdLst>
                <a:gd name="connsiteX0" fmla="*/ 164935 w 164934"/>
                <a:gd name="connsiteY0" fmla="*/ 17488 h 39776"/>
                <a:gd name="connsiteX1" fmla="*/ 2400 w 164934"/>
                <a:gd name="connsiteY1" fmla="*/ 39776 h 39776"/>
                <a:gd name="connsiteX2" fmla="*/ 0 w 164934"/>
                <a:gd name="connsiteY2" fmla="*/ 22288 h 39776"/>
                <a:gd name="connsiteX3" fmla="*/ 162477 w 164934"/>
                <a:gd name="connsiteY3" fmla="*/ 0 h 39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4934" h="39776">
                  <a:moveTo>
                    <a:pt x="164935" y="17488"/>
                  </a:moveTo>
                  <a:lnTo>
                    <a:pt x="2400" y="39776"/>
                  </a:lnTo>
                  <a:lnTo>
                    <a:pt x="0" y="22288"/>
                  </a:lnTo>
                  <a:lnTo>
                    <a:pt x="162477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EEADEEE0-F683-27BF-A745-41609DA68024}"/>
                </a:ext>
              </a:extLst>
            </p:cNvPr>
            <p:cNvSpPr/>
            <p:nvPr/>
          </p:nvSpPr>
          <p:spPr>
            <a:xfrm>
              <a:off x="9111941" y="2899499"/>
              <a:ext cx="164877" cy="39833"/>
            </a:xfrm>
            <a:custGeom>
              <a:avLst/>
              <a:gdLst>
                <a:gd name="connsiteX0" fmla="*/ 164878 w 164877"/>
                <a:gd name="connsiteY0" fmla="*/ 17488 h 39833"/>
                <a:gd name="connsiteX1" fmla="*/ 2400 w 164877"/>
                <a:gd name="connsiteY1" fmla="*/ 39834 h 39833"/>
                <a:gd name="connsiteX2" fmla="*/ 0 w 164877"/>
                <a:gd name="connsiteY2" fmla="*/ 22346 h 39833"/>
                <a:gd name="connsiteX3" fmla="*/ 162477 w 164877"/>
                <a:gd name="connsiteY3" fmla="*/ 0 h 39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4877" h="39833">
                  <a:moveTo>
                    <a:pt x="164878" y="17488"/>
                  </a:moveTo>
                  <a:lnTo>
                    <a:pt x="2400" y="39834"/>
                  </a:lnTo>
                  <a:lnTo>
                    <a:pt x="0" y="22346"/>
                  </a:lnTo>
                  <a:lnTo>
                    <a:pt x="162477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6CE0344C-73CF-063B-3BE3-5184112C0227}"/>
                </a:ext>
              </a:extLst>
            </p:cNvPr>
            <p:cNvSpPr/>
            <p:nvPr/>
          </p:nvSpPr>
          <p:spPr>
            <a:xfrm>
              <a:off x="9099711" y="2810288"/>
              <a:ext cx="174707" cy="111556"/>
            </a:xfrm>
            <a:custGeom>
              <a:avLst/>
              <a:gdLst>
                <a:gd name="connsiteX0" fmla="*/ 174707 w 174707"/>
                <a:gd name="connsiteY0" fmla="*/ 89211 h 111556"/>
                <a:gd name="connsiteX1" fmla="*/ 12230 w 174707"/>
                <a:gd name="connsiteY1" fmla="*/ 111557 h 111556"/>
                <a:gd name="connsiteX2" fmla="*/ 0 w 174707"/>
                <a:gd name="connsiteY2" fmla="*/ 22288 h 111556"/>
                <a:gd name="connsiteX3" fmla="*/ 162477 w 174707"/>
                <a:gd name="connsiteY3" fmla="*/ 0 h 11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707" h="111556">
                  <a:moveTo>
                    <a:pt x="174707" y="89211"/>
                  </a:moveTo>
                  <a:lnTo>
                    <a:pt x="12230" y="111557"/>
                  </a:lnTo>
                  <a:lnTo>
                    <a:pt x="0" y="22288"/>
                  </a:lnTo>
                  <a:lnTo>
                    <a:pt x="162477" y="0"/>
                  </a:lnTo>
                  <a:close/>
                </a:path>
              </a:pathLst>
            </a:custGeom>
            <a:solidFill>
              <a:srgbClr val="DEAEBA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F4851FB7-354C-F445-2AB4-91E2DAF86489}"/>
                </a:ext>
              </a:extLst>
            </p:cNvPr>
            <p:cNvSpPr/>
            <p:nvPr/>
          </p:nvSpPr>
          <p:spPr>
            <a:xfrm>
              <a:off x="8751896" y="3487629"/>
              <a:ext cx="1319136" cy="3190170"/>
            </a:xfrm>
            <a:custGeom>
              <a:avLst/>
              <a:gdLst>
                <a:gd name="connsiteX0" fmla="*/ 1319136 w 1319136"/>
                <a:gd name="connsiteY0" fmla="*/ 3135706 h 3190170"/>
                <a:gd name="connsiteX1" fmla="*/ 1173633 w 1319136"/>
                <a:gd name="connsiteY1" fmla="*/ 3190170 h 3190170"/>
                <a:gd name="connsiteX2" fmla="*/ 0 w 1319136"/>
                <a:gd name="connsiteY2" fmla="*/ 54521 h 3190170"/>
                <a:gd name="connsiteX3" fmla="*/ 145447 w 1319136"/>
                <a:gd name="connsiteY3" fmla="*/ 0 h 3190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19136" h="3190170">
                  <a:moveTo>
                    <a:pt x="1319136" y="3135706"/>
                  </a:moveTo>
                  <a:lnTo>
                    <a:pt x="1173633" y="3190170"/>
                  </a:lnTo>
                  <a:lnTo>
                    <a:pt x="0" y="54521"/>
                  </a:lnTo>
                  <a:lnTo>
                    <a:pt x="145447" y="0"/>
                  </a:lnTo>
                  <a:close/>
                </a:path>
              </a:pathLst>
            </a:custGeom>
            <a:solidFill>
              <a:srgbClr val="40A08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19664688-5CA8-BA45-C4AB-9CB01CD159A2}"/>
                </a:ext>
              </a:extLst>
            </p:cNvPr>
            <p:cNvSpPr/>
            <p:nvPr/>
          </p:nvSpPr>
          <p:spPr>
            <a:xfrm>
              <a:off x="8824648" y="3487629"/>
              <a:ext cx="1246384" cy="3162909"/>
            </a:xfrm>
            <a:custGeom>
              <a:avLst/>
              <a:gdLst>
                <a:gd name="connsiteX0" fmla="*/ 1246384 w 1246384"/>
                <a:gd name="connsiteY0" fmla="*/ 3135706 h 3162909"/>
                <a:gd name="connsiteX1" fmla="*/ 1173632 w 1246384"/>
                <a:gd name="connsiteY1" fmla="*/ 3162910 h 3162909"/>
                <a:gd name="connsiteX2" fmla="*/ 0 w 1246384"/>
                <a:gd name="connsiteY2" fmla="*/ 27261 h 3162909"/>
                <a:gd name="connsiteX3" fmla="*/ 72695 w 1246384"/>
                <a:gd name="connsiteY3" fmla="*/ 0 h 3162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6384" h="3162909">
                  <a:moveTo>
                    <a:pt x="1246384" y="3135706"/>
                  </a:moveTo>
                  <a:lnTo>
                    <a:pt x="1173632" y="3162910"/>
                  </a:lnTo>
                  <a:lnTo>
                    <a:pt x="0" y="27261"/>
                  </a:lnTo>
                  <a:lnTo>
                    <a:pt x="72695" y="0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7F683D06-70C7-B8AB-296A-18A805CECF66}"/>
                </a:ext>
              </a:extLst>
            </p:cNvPr>
            <p:cNvSpPr/>
            <p:nvPr/>
          </p:nvSpPr>
          <p:spPr>
            <a:xfrm rot="179195">
              <a:off x="9926315" y="3920931"/>
              <a:ext cx="177894" cy="3347992"/>
            </a:xfrm>
            <a:custGeom>
              <a:avLst/>
              <a:gdLst>
                <a:gd name="connsiteX0" fmla="*/ 0 w 177894"/>
                <a:gd name="connsiteY0" fmla="*/ 0 h 3347992"/>
                <a:gd name="connsiteX1" fmla="*/ 177895 w 177894"/>
                <a:gd name="connsiteY1" fmla="*/ 0 h 3347992"/>
                <a:gd name="connsiteX2" fmla="*/ 177895 w 177894"/>
                <a:gd name="connsiteY2" fmla="*/ 3347993 h 3347992"/>
                <a:gd name="connsiteX3" fmla="*/ 0 w 177894"/>
                <a:gd name="connsiteY3" fmla="*/ 3347993 h 3347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894" h="3347992">
                  <a:moveTo>
                    <a:pt x="0" y="0"/>
                  </a:moveTo>
                  <a:lnTo>
                    <a:pt x="177895" y="0"/>
                  </a:lnTo>
                  <a:lnTo>
                    <a:pt x="177895" y="3347993"/>
                  </a:lnTo>
                  <a:lnTo>
                    <a:pt x="0" y="3347993"/>
                  </a:lnTo>
                  <a:close/>
                </a:path>
              </a:pathLst>
            </a:custGeom>
            <a:solidFill>
              <a:srgbClr val="E5864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A97EEB8B-D50D-3850-10F4-EC55821AAFBA}"/>
                </a:ext>
              </a:extLst>
            </p:cNvPr>
            <p:cNvSpPr/>
            <p:nvPr/>
          </p:nvSpPr>
          <p:spPr>
            <a:xfrm>
              <a:off x="9927814" y="3923398"/>
              <a:ext cx="263632" cy="3348247"/>
            </a:xfrm>
            <a:custGeom>
              <a:avLst/>
              <a:gdLst>
                <a:gd name="connsiteX0" fmla="*/ 88868 w 263632"/>
                <a:gd name="connsiteY0" fmla="*/ 3348247 h 3348247"/>
                <a:gd name="connsiteX1" fmla="*/ 0 w 263632"/>
                <a:gd name="connsiteY1" fmla="*/ 3343561 h 3348247"/>
                <a:gd name="connsiteX2" fmla="*/ 174822 w 263632"/>
                <a:gd name="connsiteY2" fmla="*/ 0 h 3348247"/>
                <a:gd name="connsiteX3" fmla="*/ 263633 w 263632"/>
                <a:gd name="connsiteY3" fmla="*/ 4629 h 3348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3632" h="3348247">
                  <a:moveTo>
                    <a:pt x="88868" y="3348247"/>
                  </a:moveTo>
                  <a:lnTo>
                    <a:pt x="0" y="3343561"/>
                  </a:lnTo>
                  <a:lnTo>
                    <a:pt x="174822" y="0"/>
                  </a:lnTo>
                  <a:lnTo>
                    <a:pt x="263633" y="4629"/>
                  </a:lnTo>
                  <a:close/>
                </a:path>
              </a:pathLst>
            </a:custGeom>
            <a:solidFill>
              <a:srgbClr val="CF5A2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DF14E383-262D-A164-BDED-79C10E99F5CF}"/>
                </a:ext>
              </a:extLst>
            </p:cNvPr>
            <p:cNvSpPr/>
            <p:nvPr/>
          </p:nvSpPr>
          <p:spPr>
            <a:xfrm rot="178852">
              <a:off x="10006122" y="4042764"/>
              <a:ext cx="177928" cy="47918"/>
            </a:xfrm>
            <a:custGeom>
              <a:avLst/>
              <a:gdLst>
                <a:gd name="connsiteX0" fmla="*/ 0 w 177928"/>
                <a:gd name="connsiteY0" fmla="*/ 0 h 47918"/>
                <a:gd name="connsiteX1" fmla="*/ 177928 w 177928"/>
                <a:gd name="connsiteY1" fmla="*/ 0 h 47918"/>
                <a:gd name="connsiteX2" fmla="*/ 177928 w 177928"/>
                <a:gd name="connsiteY2" fmla="*/ 47918 h 47918"/>
                <a:gd name="connsiteX3" fmla="*/ 0 w 177928"/>
                <a:gd name="connsiteY3" fmla="*/ 47918 h 4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928" h="47918">
                  <a:moveTo>
                    <a:pt x="0" y="0"/>
                  </a:moveTo>
                  <a:lnTo>
                    <a:pt x="177928" y="0"/>
                  </a:lnTo>
                  <a:lnTo>
                    <a:pt x="177928" y="47918"/>
                  </a:lnTo>
                  <a:lnTo>
                    <a:pt x="0" y="47918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B0DD5758-D363-339E-36C8-9AC41F90A968}"/>
                </a:ext>
              </a:extLst>
            </p:cNvPr>
            <p:cNvSpPr/>
            <p:nvPr/>
          </p:nvSpPr>
          <p:spPr>
            <a:xfrm>
              <a:off x="10003767" y="4093476"/>
              <a:ext cx="178536" cy="26917"/>
            </a:xfrm>
            <a:custGeom>
              <a:avLst/>
              <a:gdLst>
                <a:gd name="connsiteX0" fmla="*/ 177622 w 178536"/>
                <a:gd name="connsiteY0" fmla="*/ 26918 h 26917"/>
                <a:gd name="connsiteX1" fmla="*/ 0 w 178536"/>
                <a:gd name="connsiteY1" fmla="*/ 17659 h 26917"/>
                <a:gd name="connsiteX2" fmla="*/ 857 w 178536"/>
                <a:gd name="connsiteY2" fmla="*/ 0 h 26917"/>
                <a:gd name="connsiteX3" fmla="*/ 178537 w 178536"/>
                <a:gd name="connsiteY3" fmla="*/ 9258 h 26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536" h="26917">
                  <a:moveTo>
                    <a:pt x="177622" y="26918"/>
                  </a:moveTo>
                  <a:lnTo>
                    <a:pt x="0" y="17659"/>
                  </a:lnTo>
                  <a:lnTo>
                    <a:pt x="857" y="0"/>
                  </a:lnTo>
                  <a:lnTo>
                    <a:pt x="178537" y="9258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0205F494-CC65-4EFE-FDBC-31817E8AA4AD}"/>
                </a:ext>
              </a:extLst>
            </p:cNvPr>
            <p:cNvSpPr/>
            <p:nvPr/>
          </p:nvSpPr>
          <p:spPr>
            <a:xfrm>
              <a:off x="10008224" y="4008723"/>
              <a:ext cx="178536" cy="26974"/>
            </a:xfrm>
            <a:custGeom>
              <a:avLst/>
              <a:gdLst>
                <a:gd name="connsiteX0" fmla="*/ 177508 w 178536"/>
                <a:gd name="connsiteY0" fmla="*/ 26975 h 26974"/>
                <a:gd name="connsiteX1" fmla="*/ 0 w 178536"/>
                <a:gd name="connsiteY1" fmla="*/ 17659 h 26974"/>
                <a:gd name="connsiteX2" fmla="*/ 914 w 178536"/>
                <a:gd name="connsiteY2" fmla="*/ 0 h 26974"/>
                <a:gd name="connsiteX3" fmla="*/ 178537 w 178536"/>
                <a:gd name="connsiteY3" fmla="*/ 9258 h 26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536" h="26974">
                  <a:moveTo>
                    <a:pt x="177508" y="26975"/>
                  </a:moveTo>
                  <a:lnTo>
                    <a:pt x="0" y="17659"/>
                  </a:lnTo>
                  <a:lnTo>
                    <a:pt x="914" y="0"/>
                  </a:lnTo>
                  <a:lnTo>
                    <a:pt x="178537" y="9258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27DED6EB-C5F8-1A6E-F027-5C6661DCC77D}"/>
                </a:ext>
              </a:extLst>
            </p:cNvPr>
            <p:cNvSpPr/>
            <p:nvPr/>
          </p:nvSpPr>
          <p:spPr>
            <a:xfrm rot="179195">
              <a:off x="10011232" y="3923215"/>
              <a:ext cx="177866" cy="90076"/>
            </a:xfrm>
            <a:custGeom>
              <a:avLst/>
              <a:gdLst>
                <a:gd name="connsiteX0" fmla="*/ 0 w 177866"/>
                <a:gd name="connsiteY0" fmla="*/ 0 h 90076"/>
                <a:gd name="connsiteX1" fmla="*/ 177866 w 177866"/>
                <a:gd name="connsiteY1" fmla="*/ 0 h 90076"/>
                <a:gd name="connsiteX2" fmla="*/ 177866 w 177866"/>
                <a:gd name="connsiteY2" fmla="*/ 90076 h 90076"/>
                <a:gd name="connsiteX3" fmla="*/ 0 w 177866"/>
                <a:gd name="connsiteY3" fmla="*/ 90076 h 90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866" h="90076">
                  <a:moveTo>
                    <a:pt x="0" y="0"/>
                  </a:moveTo>
                  <a:lnTo>
                    <a:pt x="177866" y="0"/>
                  </a:lnTo>
                  <a:lnTo>
                    <a:pt x="177866" y="90076"/>
                  </a:lnTo>
                  <a:lnTo>
                    <a:pt x="0" y="90076"/>
                  </a:lnTo>
                  <a:close/>
                </a:path>
              </a:pathLst>
            </a:custGeom>
            <a:solidFill>
              <a:srgbClr val="DEAEBA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655F53A9-06E2-278C-6BE8-8563A1DE5B8A}"/>
                </a:ext>
              </a:extLst>
            </p:cNvPr>
            <p:cNvSpPr/>
            <p:nvPr/>
          </p:nvSpPr>
          <p:spPr>
            <a:xfrm rot="94552">
              <a:off x="9712151" y="3020228"/>
              <a:ext cx="151655" cy="3348059"/>
            </a:xfrm>
            <a:custGeom>
              <a:avLst/>
              <a:gdLst>
                <a:gd name="connsiteX0" fmla="*/ 0 w 151655"/>
                <a:gd name="connsiteY0" fmla="*/ 0 h 3348059"/>
                <a:gd name="connsiteX1" fmla="*/ 151656 w 151655"/>
                <a:gd name="connsiteY1" fmla="*/ 0 h 3348059"/>
                <a:gd name="connsiteX2" fmla="*/ 151656 w 151655"/>
                <a:gd name="connsiteY2" fmla="*/ 3348060 h 3348059"/>
                <a:gd name="connsiteX3" fmla="*/ 0 w 151655"/>
                <a:gd name="connsiteY3" fmla="*/ 3348060 h 3348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655" h="3348059">
                  <a:moveTo>
                    <a:pt x="0" y="0"/>
                  </a:moveTo>
                  <a:lnTo>
                    <a:pt x="151656" y="0"/>
                  </a:lnTo>
                  <a:lnTo>
                    <a:pt x="151656" y="3348060"/>
                  </a:lnTo>
                  <a:lnTo>
                    <a:pt x="0" y="3348060"/>
                  </a:lnTo>
                  <a:close/>
                </a:path>
              </a:pathLst>
            </a:custGeom>
            <a:solidFill>
              <a:srgbClr val="E5D192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9C298990-00FB-425A-F42F-01F05DA8AC00}"/>
                </a:ext>
              </a:extLst>
            </p:cNvPr>
            <p:cNvSpPr/>
            <p:nvPr/>
          </p:nvSpPr>
          <p:spPr>
            <a:xfrm>
              <a:off x="9741905" y="3020942"/>
              <a:ext cx="167906" cy="3348932"/>
            </a:xfrm>
            <a:custGeom>
              <a:avLst/>
              <a:gdLst>
                <a:gd name="connsiteX0" fmla="*/ 75781 w 167906"/>
                <a:gd name="connsiteY0" fmla="*/ 3348933 h 3348932"/>
                <a:gd name="connsiteX1" fmla="*/ 0 w 167906"/>
                <a:gd name="connsiteY1" fmla="*/ 3346876 h 3348932"/>
                <a:gd name="connsiteX2" fmla="*/ 92126 w 167906"/>
                <a:gd name="connsiteY2" fmla="*/ 0 h 3348932"/>
                <a:gd name="connsiteX3" fmla="*/ 167907 w 167906"/>
                <a:gd name="connsiteY3" fmla="*/ 2057 h 3348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7906" h="3348932">
                  <a:moveTo>
                    <a:pt x="75781" y="3348933"/>
                  </a:moveTo>
                  <a:lnTo>
                    <a:pt x="0" y="3346876"/>
                  </a:lnTo>
                  <a:lnTo>
                    <a:pt x="92126" y="0"/>
                  </a:lnTo>
                  <a:lnTo>
                    <a:pt x="167907" y="2057"/>
                  </a:lnTo>
                  <a:close/>
                </a:path>
              </a:pathLst>
            </a:custGeom>
            <a:solidFill>
              <a:srgbClr val="CFB36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4640EAE9-A9C4-98C1-6F89-424728381535}"/>
                </a:ext>
              </a:extLst>
            </p:cNvPr>
            <p:cNvSpPr/>
            <p:nvPr/>
          </p:nvSpPr>
          <p:spPr>
            <a:xfrm>
              <a:off x="9753621" y="3138557"/>
              <a:ext cx="152933" cy="52006"/>
            </a:xfrm>
            <a:custGeom>
              <a:avLst/>
              <a:gdLst>
                <a:gd name="connsiteX0" fmla="*/ 151562 w 152933"/>
                <a:gd name="connsiteY0" fmla="*/ 52006 h 52006"/>
                <a:gd name="connsiteX1" fmla="*/ 0 w 152933"/>
                <a:gd name="connsiteY1" fmla="*/ 47892 h 52006"/>
                <a:gd name="connsiteX2" fmla="*/ 1315 w 152933"/>
                <a:gd name="connsiteY2" fmla="*/ 0 h 52006"/>
                <a:gd name="connsiteX3" fmla="*/ 152933 w 152933"/>
                <a:gd name="connsiteY3" fmla="*/ 4172 h 52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933" h="52006">
                  <a:moveTo>
                    <a:pt x="151562" y="52006"/>
                  </a:moveTo>
                  <a:lnTo>
                    <a:pt x="0" y="47892"/>
                  </a:lnTo>
                  <a:lnTo>
                    <a:pt x="1315" y="0"/>
                  </a:lnTo>
                  <a:lnTo>
                    <a:pt x="152933" y="4172"/>
                  </a:lnTo>
                  <a:close/>
                </a:path>
              </a:pathLst>
            </a:custGeom>
            <a:solidFill>
              <a:srgbClr val="5360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DACDE04C-ED8B-BA5A-FD4A-F346FE104B5A}"/>
                </a:ext>
              </a:extLst>
            </p:cNvPr>
            <p:cNvSpPr/>
            <p:nvPr/>
          </p:nvSpPr>
          <p:spPr>
            <a:xfrm rot="94208">
              <a:off x="9753068" y="3195753"/>
              <a:ext cx="151655" cy="17687"/>
            </a:xfrm>
            <a:custGeom>
              <a:avLst/>
              <a:gdLst>
                <a:gd name="connsiteX0" fmla="*/ 0 w 151655"/>
                <a:gd name="connsiteY0" fmla="*/ 0 h 17687"/>
                <a:gd name="connsiteX1" fmla="*/ 151655 w 151655"/>
                <a:gd name="connsiteY1" fmla="*/ 0 h 17687"/>
                <a:gd name="connsiteX2" fmla="*/ 151655 w 151655"/>
                <a:gd name="connsiteY2" fmla="*/ 17688 h 17687"/>
                <a:gd name="connsiteX3" fmla="*/ 0 w 151655"/>
                <a:gd name="connsiteY3" fmla="*/ 17688 h 17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655" h="17687">
                  <a:moveTo>
                    <a:pt x="0" y="0"/>
                  </a:moveTo>
                  <a:lnTo>
                    <a:pt x="151655" y="0"/>
                  </a:lnTo>
                  <a:lnTo>
                    <a:pt x="151655" y="17688"/>
                  </a:lnTo>
                  <a:lnTo>
                    <a:pt x="0" y="17688"/>
                  </a:lnTo>
                  <a:close/>
                </a:path>
              </a:pathLst>
            </a:custGeom>
            <a:solidFill>
              <a:srgbClr val="5360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E87FFDF0-6FB8-C401-1D64-33984DF22979}"/>
                </a:ext>
              </a:extLst>
            </p:cNvPr>
            <p:cNvSpPr/>
            <p:nvPr/>
          </p:nvSpPr>
          <p:spPr>
            <a:xfrm>
              <a:off x="9755221" y="3108896"/>
              <a:ext cx="152076" cy="21831"/>
            </a:xfrm>
            <a:custGeom>
              <a:avLst/>
              <a:gdLst>
                <a:gd name="connsiteX0" fmla="*/ 151619 w 152076"/>
                <a:gd name="connsiteY0" fmla="*/ 21831 h 21831"/>
                <a:gd name="connsiteX1" fmla="*/ 0 w 152076"/>
                <a:gd name="connsiteY1" fmla="*/ 17659 h 21831"/>
                <a:gd name="connsiteX2" fmla="*/ 514 w 152076"/>
                <a:gd name="connsiteY2" fmla="*/ 0 h 21831"/>
                <a:gd name="connsiteX3" fmla="*/ 152076 w 152076"/>
                <a:gd name="connsiteY3" fmla="*/ 4172 h 21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076" h="21831">
                  <a:moveTo>
                    <a:pt x="151619" y="21831"/>
                  </a:moveTo>
                  <a:lnTo>
                    <a:pt x="0" y="17659"/>
                  </a:lnTo>
                  <a:lnTo>
                    <a:pt x="514" y="0"/>
                  </a:lnTo>
                  <a:lnTo>
                    <a:pt x="152076" y="4172"/>
                  </a:lnTo>
                  <a:close/>
                </a:path>
              </a:pathLst>
            </a:custGeom>
            <a:solidFill>
              <a:srgbClr val="5360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31B02239-73F3-3958-D612-513B439B37C4}"/>
                </a:ext>
              </a:extLst>
            </p:cNvPr>
            <p:cNvSpPr/>
            <p:nvPr/>
          </p:nvSpPr>
          <p:spPr>
            <a:xfrm>
              <a:off x="9755735" y="3018828"/>
              <a:ext cx="154076" cy="94240"/>
            </a:xfrm>
            <a:custGeom>
              <a:avLst/>
              <a:gdLst>
                <a:gd name="connsiteX0" fmla="*/ 151562 w 154076"/>
                <a:gd name="connsiteY0" fmla="*/ 94240 h 94240"/>
                <a:gd name="connsiteX1" fmla="*/ 0 w 154076"/>
                <a:gd name="connsiteY1" fmla="*/ 90068 h 94240"/>
                <a:gd name="connsiteX2" fmla="*/ 2458 w 154076"/>
                <a:gd name="connsiteY2" fmla="*/ 0 h 94240"/>
                <a:gd name="connsiteX3" fmla="*/ 154077 w 154076"/>
                <a:gd name="connsiteY3" fmla="*/ 4172 h 94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076" h="94240">
                  <a:moveTo>
                    <a:pt x="151562" y="94240"/>
                  </a:moveTo>
                  <a:lnTo>
                    <a:pt x="0" y="90068"/>
                  </a:lnTo>
                  <a:lnTo>
                    <a:pt x="2458" y="0"/>
                  </a:lnTo>
                  <a:lnTo>
                    <a:pt x="154077" y="4172"/>
                  </a:lnTo>
                  <a:close/>
                </a:path>
              </a:pathLst>
            </a:custGeom>
            <a:solidFill>
              <a:srgbClr val="DEDED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1BCF234E-1236-7D4A-0EB3-48215DB9AA1D}"/>
                </a:ext>
              </a:extLst>
            </p:cNvPr>
            <p:cNvSpPr/>
            <p:nvPr/>
          </p:nvSpPr>
          <p:spPr>
            <a:xfrm>
              <a:off x="9741905" y="3583355"/>
              <a:ext cx="942060" cy="3284353"/>
            </a:xfrm>
            <a:custGeom>
              <a:avLst/>
              <a:gdLst>
                <a:gd name="connsiteX0" fmla="*/ 138074 w 942060"/>
                <a:gd name="connsiteY0" fmla="*/ 3284354 h 3284353"/>
                <a:gd name="connsiteX1" fmla="*/ 0 w 942060"/>
                <a:gd name="connsiteY1" fmla="*/ 3250235 h 3284353"/>
                <a:gd name="connsiteX2" fmla="*/ 803986 w 942060"/>
                <a:gd name="connsiteY2" fmla="*/ 0 h 3284353"/>
                <a:gd name="connsiteX3" fmla="*/ 942060 w 942060"/>
                <a:gd name="connsiteY3" fmla="*/ 34119 h 3284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2060" h="3284353">
                  <a:moveTo>
                    <a:pt x="138074" y="3284354"/>
                  </a:moveTo>
                  <a:lnTo>
                    <a:pt x="0" y="3250235"/>
                  </a:lnTo>
                  <a:lnTo>
                    <a:pt x="803986" y="0"/>
                  </a:lnTo>
                  <a:lnTo>
                    <a:pt x="942060" y="34119"/>
                  </a:lnTo>
                  <a:close/>
                </a:path>
              </a:pathLst>
            </a:custGeom>
            <a:solidFill>
              <a:srgbClr val="62CCA3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07865C21-8A9D-B149-B56C-7BF5F3EAFF22}"/>
                </a:ext>
              </a:extLst>
            </p:cNvPr>
            <p:cNvSpPr/>
            <p:nvPr/>
          </p:nvSpPr>
          <p:spPr>
            <a:xfrm>
              <a:off x="9810942" y="3600443"/>
              <a:ext cx="873023" cy="3267265"/>
            </a:xfrm>
            <a:custGeom>
              <a:avLst/>
              <a:gdLst>
                <a:gd name="connsiteX0" fmla="*/ 69037 w 873023"/>
                <a:gd name="connsiteY0" fmla="*/ 3267266 h 3267265"/>
                <a:gd name="connsiteX1" fmla="*/ 0 w 873023"/>
                <a:gd name="connsiteY1" fmla="*/ 3250121 h 3267265"/>
                <a:gd name="connsiteX2" fmla="*/ 803986 w 873023"/>
                <a:gd name="connsiteY2" fmla="*/ 0 h 3267265"/>
                <a:gd name="connsiteX3" fmla="*/ 873023 w 873023"/>
                <a:gd name="connsiteY3" fmla="*/ 17031 h 3267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3023" h="3267265">
                  <a:moveTo>
                    <a:pt x="69037" y="3267266"/>
                  </a:moveTo>
                  <a:lnTo>
                    <a:pt x="0" y="3250121"/>
                  </a:lnTo>
                  <a:lnTo>
                    <a:pt x="803986" y="0"/>
                  </a:lnTo>
                  <a:lnTo>
                    <a:pt x="873023" y="17031"/>
                  </a:lnTo>
                  <a:close/>
                </a:path>
              </a:pathLst>
            </a:custGeom>
            <a:solidFill>
              <a:srgbClr val="50A37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9BF9B9CE-CCDA-9E65-1B9E-A3AB8A154B96}"/>
                </a:ext>
              </a:extLst>
            </p:cNvPr>
            <p:cNvSpPr/>
            <p:nvPr/>
          </p:nvSpPr>
          <p:spPr>
            <a:xfrm>
              <a:off x="9939587" y="3751262"/>
              <a:ext cx="1015669" cy="3284010"/>
            </a:xfrm>
            <a:custGeom>
              <a:avLst/>
              <a:gdLst>
                <a:gd name="connsiteX0" fmla="*/ 170193 w 1015669"/>
                <a:gd name="connsiteY0" fmla="*/ 3284011 h 3284010"/>
                <a:gd name="connsiteX1" fmla="*/ 0 w 1015669"/>
                <a:gd name="connsiteY1" fmla="*/ 3239662 h 3284010"/>
                <a:gd name="connsiteX2" fmla="*/ 845477 w 1015669"/>
                <a:gd name="connsiteY2" fmla="*/ 0 h 3284010"/>
                <a:gd name="connsiteX3" fmla="*/ 1015670 w 1015669"/>
                <a:gd name="connsiteY3" fmla="*/ 44406 h 3284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5669" h="3284010">
                  <a:moveTo>
                    <a:pt x="170193" y="3284011"/>
                  </a:moveTo>
                  <a:lnTo>
                    <a:pt x="0" y="3239662"/>
                  </a:lnTo>
                  <a:lnTo>
                    <a:pt x="845477" y="0"/>
                  </a:lnTo>
                  <a:lnTo>
                    <a:pt x="1015670" y="44406"/>
                  </a:lnTo>
                  <a:close/>
                </a:path>
              </a:pathLst>
            </a:custGeom>
            <a:solidFill>
              <a:srgbClr val="E5864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226A32B1-B52C-4B24-B409-624E00C5D4D1}"/>
                </a:ext>
              </a:extLst>
            </p:cNvPr>
            <p:cNvSpPr/>
            <p:nvPr/>
          </p:nvSpPr>
          <p:spPr>
            <a:xfrm>
              <a:off x="10024626" y="3773494"/>
              <a:ext cx="930630" cy="3261779"/>
            </a:xfrm>
            <a:custGeom>
              <a:avLst/>
              <a:gdLst>
                <a:gd name="connsiteX0" fmla="*/ 85153 w 930630"/>
                <a:gd name="connsiteY0" fmla="*/ 3261779 h 3261779"/>
                <a:gd name="connsiteX1" fmla="*/ 0 w 930630"/>
                <a:gd name="connsiteY1" fmla="*/ 3239548 h 3261779"/>
                <a:gd name="connsiteX2" fmla="*/ 845477 w 930630"/>
                <a:gd name="connsiteY2" fmla="*/ 0 h 3261779"/>
                <a:gd name="connsiteX3" fmla="*/ 930631 w 930630"/>
                <a:gd name="connsiteY3" fmla="*/ 22174 h 326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0630" h="3261779">
                  <a:moveTo>
                    <a:pt x="85153" y="3261779"/>
                  </a:moveTo>
                  <a:lnTo>
                    <a:pt x="0" y="3239548"/>
                  </a:lnTo>
                  <a:lnTo>
                    <a:pt x="845477" y="0"/>
                  </a:lnTo>
                  <a:lnTo>
                    <a:pt x="930631" y="22174"/>
                  </a:lnTo>
                  <a:close/>
                </a:path>
              </a:pathLst>
            </a:custGeom>
            <a:solidFill>
              <a:srgbClr val="CF5A2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FB86FE23-6B66-0C06-FF7C-710D4F5B0A9C}"/>
                </a:ext>
              </a:extLst>
            </p:cNvPr>
            <p:cNvSpPr/>
            <p:nvPr/>
          </p:nvSpPr>
          <p:spPr>
            <a:xfrm rot="877195">
              <a:off x="10745793" y="3888466"/>
              <a:ext cx="175938" cy="47896"/>
            </a:xfrm>
            <a:custGeom>
              <a:avLst/>
              <a:gdLst>
                <a:gd name="connsiteX0" fmla="*/ 0 w 175938"/>
                <a:gd name="connsiteY0" fmla="*/ 0 h 47896"/>
                <a:gd name="connsiteX1" fmla="*/ 175938 w 175938"/>
                <a:gd name="connsiteY1" fmla="*/ 0 h 47896"/>
                <a:gd name="connsiteX2" fmla="*/ 175938 w 175938"/>
                <a:gd name="connsiteY2" fmla="*/ 47896 h 47896"/>
                <a:gd name="connsiteX3" fmla="*/ 0 w 175938"/>
                <a:gd name="connsiteY3" fmla="*/ 47896 h 47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5938" h="47896">
                  <a:moveTo>
                    <a:pt x="0" y="0"/>
                  </a:moveTo>
                  <a:lnTo>
                    <a:pt x="175938" y="0"/>
                  </a:lnTo>
                  <a:lnTo>
                    <a:pt x="175938" y="47896"/>
                  </a:lnTo>
                  <a:lnTo>
                    <a:pt x="0" y="47896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907B1310-72B4-BDF7-0E5A-6C063E4F4038}"/>
                </a:ext>
              </a:extLst>
            </p:cNvPr>
            <p:cNvSpPr/>
            <p:nvPr/>
          </p:nvSpPr>
          <p:spPr>
            <a:xfrm>
              <a:off x="10736430" y="3920483"/>
              <a:ext cx="174650" cy="61550"/>
            </a:xfrm>
            <a:custGeom>
              <a:avLst/>
              <a:gdLst>
                <a:gd name="connsiteX0" fmla="*/ 170193 w 174650"/>
                <a:gd name="connsiteY0" fmla="*/ 61550 h 61550"/>
                <a:gd name="connsiteX1" fmla="*/ 0 w 174650"/>
                <a:gd name="connsiteY1" fmla="*/ 17145 h 61550"/>
                <a:gd name="connsiteX2" fmla="*/ 4343 w 174650"/>
                <a:gd name="connsiteY2" fmla="*/ 0 h 61550"/>
                <a:gd name="connsiteX3" fmla="*/ 174650 w 174650"/>
                <a:gd name="connsiteY3" fmla="*/ 44463 h 61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650" h="61550">
                  <a:moveTo>
                    <a:pt x="170193" y="61550"/>
                  </a:moveTo>
                  <a:lnTo>
                    <a:pt x="0" y="17145"/>
                  </a:lnTo>
                  <a:lnTo>
                    <a:pt x="4343" y="0"/>
                  </a:lnTo>
                  <a:lnTo>
                    <a:pt x="174650" y="44463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4F3072CE-74CD-E7FC-94C7-048D9600A10E}"/>
                </a:ext>
              </a:extLst>
            </p:cNvPr>
            <p:cNvSpPr/>
            <p:nvPr/>
          </p:nvSpPr>
          <p:spPr>
            <a:xfrm>
              <a:off x="10757746" y="3838416"/>
              <a:ext cx="174764" cy="61493"/>
            </a:xfrm>
            <a:custGeom>
              <a:avLst/>
              <a:gdLst>
                <a:gd name="connsiteX0" fmla="*/ 170307 w 174764"/>
                <a:gd name="connsiteY0" fmla="*/ 61493 h 61493"/>
                <a:gd name="connsiteX1" fmla="*/ 0 w 174764"/>
                <a:gd name="connsiteY1" fmla="*/ 17088 h 61493"/>
                <a:gd name="connsiteX2" fmla="*/ 4572 w 174764"/>
                <a:gd name="connsiteY2" fmla="*/ 0 h 61493"/>
                <a:gd name="connsiteX3" fmla="*/ 174765 w 174764"/>
                <a:gd name="connsiteY3" fmla="*/ 44463 h 61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764" h="61493">
                  <a:moveTo>
                    <a:pt x="170307" y="61493"/>
                  </a:moveTo>
                  <a:lnTo>
                    <a:pt x="0" y="17088"/>
                  </a:lnTo>
                  <a:lnTo>
                    <a:pt x="4572" y="0"/>
                  </a:lnTo>
                  <a:lnTo>
                    <a:pt x="174765" y="44463"/>
                  </a:lnTo>
                  <a:close/>
                </a:path>
              </a:pathLst>
            </a:custGeom>
            <a:solidFill>
              <a:srgbClr val="218E6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84E6A5F5-F55F-F625-C40F-3CD351810BAB}"/>
                </a:ext>
              </a:extLst>
            </p:cNvPr>
            <p:cNvSpPr/>
            <p:nvPr/>
          </p:nvSpPr>
          <p:spPr>
            <a:xfrm>
              <a:off x="10762318" y="3751262"/>
              <a:ext cx="192938" cy="131616"/>
            </a:xfrm>
            <a:custGeom>
              <a:avLst/>
              <a:gdLst>
                <a:gd name="connsiteX0" fmla="*/ 170193 w 192938"/>
                <a:gd name="connsiteY0" fmla="*/ 131616 h 131616"/>
                <a:gd name="connsiteX1" fmla="*/ 0 w 192938"/>
                <a:gd name="connsiteY1" fmla="*/ 87154 h 131616"/>
                <a:gd name="connsiteX2" fmla="*/ 22746 w 192938"/>
                <a:gd name="connsiteY2" fmla="*/ 0 h 131616"/>
                <a:gd name="connsiteX3" fmla="*/ 192938 w 192938"/>
                <a:gd name="connsiteY3" fmla="*/ 44406 h 131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938" h="131616">
                  <a:moveTo>
                    <a:pt x="170193" y="131616"/>
                  </a:moveTo>
                  <a:lnTo>
                    <a:pt x="0" y="87154"/>
                  </a:lnTo>
                  <a:lnTo>
                    <a:pt x="22746" y="0"/>
                  </a:lnTo>
                  <a:lnTo>
                    <a:pt x="192938" y="44406"/>
                  </a:lnTo>
                  <a:close/>
                </a:path>
              </a:pathLst>
            </a:custGeom>
            <a:solidFill>
              <a:srgbClr val="DEAEBA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49873638-4068-DF13-88CE-D2F0C4A0A44A}"/>
                </a:ext>
              </a:extLst>
            </p:cNvPr>
            <p:cNvSpPr/>
            <p:nvPr/>
          </p:nvSpPr>
          <p:spPr>
            <a:xfrm>
              <a:off x="9491296" y="3041094"/>
              <a:ext cx="1398202" cy="2877558"/>
            </a:xfrm>
            <a:custGeom>
              <a:avLst/>
              <a:gdLst>
                <a:gd name="connsiteX0" fmla="*/ 782333 w 1398202"/>
                <a:gd name="connsiteY0" fmla="*/ 343094 h 2877558"/>
                <a:gd name="connsiteX1" fmla="*/ 783425 w 1398202"/>
                <a:gd name="connsiteY1" fmla="*/ 381093 h 2877558"/>
                <a:gd name="connsiteX2" fmla="*/ 708187 w 1398202"/>
                <a:gd name="connsiteY2" fmla="*/ 394849 h 2877558"/>
                <a:gd name="connsiteX3" fmla="*/ 699083 w 1398202"/>
                <a:gd name="connsiteY3" fmla="*/ 414268 h 2877558"/>
                <a:gd name="connsiteX4" fmla="*/ 690007 w 1398202"/>
                <a:gd name="connsiteY4" fmla="*/ 394849 h 2877558"/>
                <a:gd name="connsiteX5" fmla="*/ 614804 w 1398202"/>
                <a:gd name="connsiteY5" fmla="*/ 381093 h 2877558"/>
                <a:gd name="connsiteX6" fmla="*/ 615889 w 1398202"/>
                <a:gd name="connsiteY6" fmla="*/ 343094 h 2877558"/>
                <a:gd name="connsiteX7" fmla="*/ 451572 w 1398202"/>
                <a:gd name="connsiteY7" fmla="*/ 20202 h 2877558"/>
                <a:gd name="connsiteX8" fmla="*/ 124811 w 1398202"/>
                <a:gd name="connsiteY8" fmla="*/ 139451 h 2877558"/>
                <a:gd name="connsiteX9" fmla="*/ 35634 w 1398202"/>
                <a:gd name="connsiteY9" fmla="*/ 737011 h 2877558"/>
                <a:gd name="connsiteX10" fmla="*/ 243477 w 1398202"/>
                <a:gd name="connsiteY10" fmla="*/ 982259 h 2877558"/>
                <a:gd name="connsiteX11" fmla="*/ 432867 w 1398202"/>
                <a:gd name="connsiteY11" fmla="*/ 1098891 h 2877558"/>
                <a:gd name="connsiteX12" fmla="*/ 478301 w 1398202"/>
                <a:gd name="connsiteY12" fmla="*/ 1274867 h 2877558"/>
                <a:gd name="connsiteX13" fmla="*/ 504424 w 1398202"/>
                <a:gd name="connsiteY13" fmla="*/ 1549953 h 2877558"/>
                <a:gd name="connsiteX14" fmla="*/ 540223 w 1398202"/>
                <a:gd name="connsiteY14" fmla="*/ 1507405 h 2877558"/>
                <a:gd name="connsiteX15" fmla="*/ 573073 w 1398202"/>
                <a:gd name="connsiteY15" fmla="*/ 1719689 h 2877558"/>
                <a:gd name="connsiteX16" fmla="*/ 614804 w 1398202"/>
                <a:gd name="connsiteY16" fmla="*/ 1968914 h 2877558"/>
                <a:gd name="connsiteX17" fmla="*/ 644042 w 1398202"/>
                <a:gd name="connsiteY17" fmla="*/ 2297733 h 2877558"/>
                <a:gd name="connsiteX18" fmla="*/ 668416 w 1398202"/>
                <a:gd name="connsiteY18" fmla="*/ 2553530 h 2877558"/>
                <a:gd name="connsiteX19" fmla="*/ 678417 w 1398202"/>
                <a:gd name="connsiteY19" fmla="*/ 2771357 h 2877558"/>
                <a:gd name="connsiteX20" fmla="*/ 691139 w 1398202"/>
                <a:gd name="connsiteY20" fmla="*/ 2877559 h 2877558"/>
                <a:gd name="connsiteX21" fmla="*/ 699088 w 1398202"/>
                <a:gd name="connsiteY21" fmla="*/ 2874610 h 2877558"/>
                <a:gd name="connsiteX22" fmla="*/ 707038 w 1398202"/>
                <a:gd name="connsiteY22" fmla="*/ 2877559 h 2877558"/>
                <a:gd name="connsiteX23" fmla="*/ 766240 w 1398202"/>
                <a:gd name="connsiteY23" fmla="*/ 2576379 h 2877558"/>
                <a:gd name="connsiteX24" fmla="*/ 791140 w 1398202"/>
                <a:gd name="connsiteY24" fmla="*/ 2354174 h 2877558"/>
                <a:gd name="connsiteX25" fmla="*/ 806508 w 1398202"/>
                <a:gd name="connsiteY25" fmla="*/ 2088066 h 2877558"/>
                <a:gd name="connsiteX26" fmla="*/ 800313 w 1398202"/>
                <a:gd name="connsiteY26" fmla="*/ 1919776 h 2877558"/>
                <a:gd name="connsiteX27" fmla="*/ 796575 w 1398202"/>
                <a:gd name="connsiteY27" fmla="*/ 1897156 h 2877558"/>
                <a:gd name="connsiteX28" fmla="*/ 825116 w 1398202"/>
                <a:gd name="connsiteY28" fmla="*/ 1719689 h 2877558"/>
                <a:gd name="connsiteX29" fmla="*/ 857965 w 1398202"/>
                <a:gd name="connsiteY29" fmla="*/ 1507405 h 2877558"/>
                <a:gd name="connsiteX30" fmla="*/ 893799 w 1398202"/>
                <a:gd name="connsiteY30" fmla="*/ 1549953 h 2877558"/>
                <a:gd name="connsiteX31" fmla="*/ 919893 w 1398202"/>
                <a:gd name="connsiteY31" fmla="*/ 1274867 h 2877558"/>
                <a:gd name="connsiteX32" fmla="*/ 965362 w 1398202"/>
                <a:gd name="connsiteY32" fmla="*/ 1098891 h 2877558"/>
                <a:gd name="connsiteX33" fmla="*/ 1154745 w 1398202"/>
                <a:gd name="connsiteY33" fmla="*/ 982259 h 2877558"/>
                <a:gd name="connsiteX34" fmla="*/ 1362577 w 1398202"/>
                <a:gd name="connsiteY34" fmla="*/ 737011 h 2877558"/>
                <a:gd name="connsiteX35" fmla="*/ 1273366 w 1398202"/>
                <a:gd name="connsiteY35" fmla="*/ 139451 h 2877558"/>
                <a:gd name="connsiteX36" fmla="*/ 946651 w 1398202"/>
                <a:gd name="connsiteY36" fmla="*/ 20202 h 2877558"/>
                <a:gd name="connsiteX37" fmla="*/ 782333 w 1398202"/>
                <a:gd name="connsiteY37" fmla="*/ 343094 h 2877558"/>
                <a:gd name="connsiteX38" fmla="*/ 290243 w 1398202"/>
                <a:gd name="connsiteY38" fmla="*/ 805283 h 2877558"/>
                <a:gd name="connsiteX39" fmla="*/ 104454 w 1398202"/>
                <a:gd name="connsiteY39" fmla="*/ 499119 h 2877558"/>
                <a:gd name="connsiteX40" fmla="*/ 102402 w 1398202"/>
                <a:gd name="connsiteY40" fmla="*/ 482591 h 2877558"/>
                <a:gd name="connsiteX41" fmla="*/ 189362 w 1398202"/>
                <a:gd name="connsiteY41" fmla="*/ 186983 h 2877558"/>
                <a:gd name="connsiteX42" fmla="*/ 454967 w 1398202"/>
                <a:gd name="connsiteY42" fmla="*/ 126998 h 2877558"/>
                <a:gd name="connsiteX43" fmla="*/ 535365 w 1398202"/>
                <a:gd name="connsiteY43" fmla="*/ 571802 h 2877558"/>
                <a:gd name="connsiteX44" fmla="*/ 290243 w 1398202"/>
                <a:gd name="connsiteY44" fmla="*/ 805283 h 2877558"/>
                <a:gd name="connsiteX45" fmla="*/ 764982 w 1398202"/>
                <a:gd name="connsiteY45" fmla="*/ 1064195 h 2877558"/>
                <a:gd name="connsiteX46" fmla="*/ 765280 w 1398202"/>
                <a:gd name="connsiteY46" fmla="*/ 1232073 h 2877558"/>
                <a:gd name="connsiteX47" fmla="*/ 730744 w 1398202"/>
                <a:gd name="connsiteY47" fmla="*/ 1398043 h 2877558"/>
                <a:gd name="connsiteX48" fmla="*/ 709450 w 1398202"/>
                <a:gd name="connsiteY48" fmla="*/ 1653149 h 2877558"/>
                <a:gd name="connsiteX49" fmla="*/ 699088 w 1398202"/>
                <a:gd name="connsiteY49" fmla="*/ 1683004 h 2877558"/>
                <a:gd name="connsiteX50" fmla="*/ 688784 w 1398202"/>
                <a:gd name="connsiteY50" fmla="*/ 1653149 h 2877558"/>
                <a:gd name="connsiteX51" fmla="*/ 667462 w 1398202"/>
                <a:gd name="connsiteY51" fmla="*/ 1398043 h 2877558"/>
                <a:gd name="connsiteX52" fmla="*/ 632955 w 1398202"/>
                <a:gd name="connsiteY52" fmla="*/ 1232073 h 2877558"/>
                <a:gd name="connsiteX53" fmla="*/ 633257 w 1398202"/>
                <a:gd name="connsiteY53" fmla="*/ 1064195 h 2877558"/>
                <a:gd name="connsiteX54" fmla="*/ 643522 w 1398202"/>
                <a:gd name="connsiteY54" fmla="*/ 824371 h 2877558"/>
                <a:gd name="connsiteX55" fmla="*/ 655837 w 1398202"/>
                <a:gd name="connsiteY55" fmla="*/ 603429 h 2877558"/>
                <a:gd name="connsiteX56" fmla="*/ 698888 w 1398202"/>
                <a:gd name="connsiteY56" fmla="*/ 478105 h 2877558"/>
                <a:gd name="connsiteX57" fmla="*/ 699088 w 1398202"/>
                <a:gd name="connsiteY57" fmla="*/ 470418 h 2877558"/>
                <a:gd name="connsiteX58" fmla="*/ 699351 w 1398202"/>
                <a:gd name="connsiteY58" fmla="*/ 478105 h 2877558"/>
                <a:gd name="connsiteX59" fmla="*/ 742362 w 1398202"/>
                <a:gd name="connsiteY59" fmla="*/ 603429 h 2877558"/>
                <a:gd name="connsiteX60" fmla="*/ 754650 w 1398202"/>
                <a:gd name="connsiteY60" fmla="*/ 824371 h 2877558"/>
                <a:gd name="connsiteX61" fmla="*/ 764982 w 1398202"/>
                <a:gd name="connsiteY61" fmla="*/ 1064195 h 2877558"/>
                <a:gd name="connsiteX62" fmla="*/ 1208861 w 1398202"/>
                <a:gd name="connsiteY62" fmla="*/ 187000 h 2877558"/>
                <a:gd name="connsiteX63" fmla="*/ 1295820 w 1398202"/>
                <a:gd name="connsiteY63" fmla="*/ 482608 h 2877558"/>
                <a:gd name="connsiteX64" fmla="*/ 1293768 w 1398202"/>
                <a:gd name="connsiteY64" fmla="*/ 499136 h 2877558"/>
                <a:gd name="connsiteX65" fmla="*/ 1107957 w 1398202"/>
                <a:gd name="connsiteY65" fmla="*/ 805300 h 2877558"/>
                <a:gd name="connsiteX66" fmla="*/ 862869 w 1398202"/>
                <a:gd name="connsiteY66" fmla="*/ 571819 h 2877558"/>
                <a:gd name="connsiteX67" fmla="*/ 943273 w 1398202"/>
                <a:gd name="connsiteY67" fmla="*/ 127015 h 2877558"/>
                <a:gd name="connsiteX68" fmla="*/ 1208861 w 1398202"/>
                <a:gd name="connsiteY68" fmla="*/ 187000 h 2877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1398202" h="2877558">
                  <a:moveTo>
                    <a:pt x="782333" y="343094"/>
                  </a:moveTo>
                  <a:cubicBezTo>
                    <a:pt x="782465" y="355758"/>
                    <a:pt x="782927" y="368445"/>
                    <a:pt x="783425" y="381093"/>
                  </a:cubicBezTo>
                  <a:cubicBezTo>
                    <a:pt x="768160" y="382602"/>
                    <a:pt x="717959" y="385642"/>
                    <a:pt x="708187" y="394849"/>
                  </a:cubicBezTo>
                  <a:cubicBezTo>
                    <a:pt x="703420" y="399301"/>
                    <a:pt x="700637" y="406222"/>
                    <a:pt x="699083" y="414268"/>
                  </a:cubicBezTo>
                  <a:cubicBezTo>
                    <a:pt x="697551" y="406222"/>
                    <a:pt x="694774" y="399301"/>
                    <a:pt x="690007" y="394849"/>
                  </a:cubicBezTo>
                  <a:cubicBezTo>
                    <a:pt x="680235" y="385642"/>
                    <a:pt x="630034" y="382596"/>
                    <a:pt x="614804" y="381093"/>
                  </a:cubicBezTo>
                  <a:cubicBezTo>
                    <a:pt x="615267" y="368440"/>
                    <a:pt x="615730" y="355752"/>
                    <a:pt x="615889" y="343094"/>
                  </a:cubicBezTo>
                  <a:cubicBezTo>
                    <a:pt x="617353" y="218512"/>
                    <a:pt x="573107" y="76832"/>
                    <a:pt x="451572" y="20202"/>
                  </a:cubicBezTo>
                  <a:cubicBezTo>
                    <a:pt x="326865" y="-37914"/>
                    <a:pt x="198243" y="37855"/>
                    <a:pt x="124811" y="139451"/>
                  </a:cubicBezTo>
                  <a:cubicBezTo>
                    <a:pt x="5762" y="304180"/>
                    <a:pt x="-37038" y="545639"/>
                    <a:pt x="35634" y="737011"/>
                  </a:cubicBezTo>
                  <a:cubicBezTo>
                    <a:pt x="75108" y="841127"/>
                    <a:pt x="150031" y="923400"/>
                    <a:pt x="243477" y="982259"/>
                  </a:cubicBezTo>
                  <a:cubicBezTo>
                    <a:pt x="303879" y="1020275"/>
                    <a:pt x="384386" y="1044633"/>
                    <a:pt x="432867" y="1098891"/>
                  </a:cubicBezTo>
                  <a:cubicBezTo>
                    <a:pt x="474826" y="1145920"/>
                    <a:pt x="474558" y="1215557"/>
                    <a:pt x="478301" y="1274867"/>
                  </a:cubicBezTo>
                  <a:cubicBezTo>
                    <a:pt x="484096" y="1366976"/>
                    <a:pt x="493034" y="1458405"/>
                    <a:pt x="504424" y="1549953"/>
                  </a:cubicBezTo>
                  <a:cubicBezTo>
                    <a:pt x="515786" y="1534277"/>
                    <a:pt x="531245" y="1525167"/>
                    <a:pt x="540223" y="1507405"/>
                  </a:cubicBezTo>
                  <a:cubicBezTo>
                    <a:pt x="551184" y="1578191"/>
                    <a:pt x="560460" y="1649206"/>
                    <a:pt x="573073" y="1719689"/>
                  </a:cubicBezTo>
                  <a:cubicBezTo>
                    <a:pt x="587949" y="1802745"/>
                    <a:pt x="597881" y="1886092"/>
                    <a:pt x="614804" y="1968914"/>
                  </a:cubicBezTo>
                  <a:cubicBezTo>
                    <a:pt x="636789" y="2076625"/>
                    <a:pt x="636361" y="2188221"/>
                    <a:pt x="644042" y="2297733"/>
                  </a:cubicBezTo>
                  <a:cubicBezTo>
                    <a:pt x="650071" y="2383115"/>
                    <a:pt x="660501" y="2468354"/>
                    <a:pt x="668416" y="2553530"/>
                  </a:cubicBezTo>
                  <a:cubicBezTo>
                    <a:pt x="675143" y="2625522"/>
                    <a:pt x="673085" y="2699034"/>
                    <a:pt x="678417" y="2771357"/>
                  </a:cubicBezTo>
                  <a:cubicBezTo>
                    <a:pt x="679446" y="2808876"/>
                    <a:pt x="682789" y="2845041"/>
                    <a:pt x="691139" y="2877559"/>
                  </a:cubicBezTo>
                  <a:cubicBezTo>
                    <a:pt x="694711" y="2877490"/>
                    <a:pt x="697225" y="2876399"/>
                    <a:pt x="699088" y="2874610"/>
                  </a:cubicBezTo>
                  <a:cubicBezTo>
                    <a:pt x="701009" y="2876399"/>
                    <a:pt x="703518" y="2877490"/>
                    <a:pt x="707038" y="2877559"/>
                  </a:cubicBezTo>
                  <a:cubicBezTo>
                    <a:pt x="732664" y="2777678"/>
                    <a:pt x="750083" y="2678237"/>
                    <a:pt x="766240" y="2576379"/>
                  </a:cubicBezTo>
                  <a:cubicBezTo>
                    <a:pt x="779693" y="2491734"/>
                    <a:pt x="785848" y="2435972"/>
                    <a:pt x="791140" y="2354174"/>
                  </a:cubicBezTo>
                  <a:cubicBezTo>
                    <a:pt x="796872" y="2265260"/>
                    <a:pt x="804787" y="2177060"/>
                    <a:pt x="806508" y="2088066"/>
                  </a:cubicBezTo>
                  <a:cubicBezTo>
                    <a:pt x="807571" y="2033625"/>
                    <a:pt x="807828" y="1973898"/>
                    <a:pt x="800313" y="1919776"/>
                  </a:cubicBezTo>
                  <a:cubicBezTo>
                    <a:pt x="799221" y="1911941"/>
                    <a:pt x="797998" y="1904455"/>
                    <a:pt x="796575" y="1897156"/>
                  </a:cubicBezTo>
                  <a:cubicBezTo>
                    <a:pt x="806473" y="1838029"/>
                    <a:pt x="814526" y="1778787"/>
                    <a:pt x="825116" y="1719689"/>
                  </a:cubicBezTo>
                  <a:cubicBezTo>
                    <a:pt x="837769" y="1649206"/>
                    <a:pt x="847038" y="1578191"/>
                    <a:pt x="857965" y="1507405"/>
                  </a:cubicBezTo>
                  <a:cubicBezTo>
                    <a:pt x="866972" y="1525167"/>
                    <a:pt x="882403" y="1534277"/>
                    <a:pt x="893799" y="1549953"/>
                  </a:cubicBezTo>
                  <a:cubicBezTo>
                    <a:pt x="905194" y="1458405"/>
                    <a:pt x="914104" y="1366976"/>
                    <a:pt x="919893" y="1274867"/>
                  </a:cubicBezTo>
                  <a:cubicBezTo>
                    <a:pt x="923597" y="1215557"/>
                    <a:pt x="923339" y="1145920"/>
                    <a:pt x="965362" y="1098891"/>
                  </a:cubicBezTo>
                  <a:cubicBezTo>
                    <a:pt x="1013814" y="1044633"/>
                    <a:pt x="1094344" y="1020275"/>
                    <a:pt x="1154745" y="982259"/>
                  </a:cubicBezTo>
                  <a:cubicBezTo>
                    <a:pt x="1248203" y="923400"/>
                    <a:pt x="1323104" y="841127"/>
                    <a:pt x="1362577" y="737011"/>
                  </a:cubicBezTo>
                  <a:cubicBezTo>
                    <a:pt x="1435232" y="545639"/>
                    <a:pt x="1392449" y="304180"/>
                    <a:pt x="1273366" y="139451"/>
                  </a:cubicBezTo>
                  <a:cubicBezTo>
                    <a:pt x="1199951" y="37855"/>
                    <a:pt x="1071329" y="-37914"/>
                    <a:pt x="946651" y="20202"/>
                  </a:cubicBezTo>
                  <a:cubicBezTo>
                    <a:pt x="825116" y="76832"/>
                    <a:pt x="780807" y="218512"/>
                    <a:pt x="782333" y="343094"/>
                  </a:cubicBezTo>
                  <a:close/>
                  <a:moveTo>
                    <a:pt x="290243" y="805283"/>
                  </a:moveTo>
                  <a:cubicBezTo>
                    <a:pt x="148100" y="769153"/>
                    <a:pt x="115576" y="625963"/>
                    <a:pt x="104454" y="499119"/>
                  </a:cubicBezTo>
                  <a:lnTo>
                    <a:pt x="102402" y="482591"/>
                  </a:lnTo>
                  <a:cubicBezTo>
                    <a:pt x="110352" y="375481"/>
                    <a:pt x="122896" y="276314"/>
                    <a:pt x="189362" y="186983"/>
                  </a:cubicBezTo>
                  <a:cubicBezTo>
                    <a:pt x="252896" y="101583"/>
                    <a:pt x="370979" y="21579"/>
                    <a:pt x="454967" y="126998"/>
                  </a:cubicBezTo>
                  <a:cubicBezTo>
                    <a:pt x="548481" y="244521"/>
                    <a:pt x="564580" y="430002"/>
                    <a:pt x="535365" y="571802"/>
                  </a:cubicBezTo>
                  <a:cubicBezTo>
                    <a:pt x="511054" y="689577"/>
                    <a:pt x="434993" y="842087"/>
                    <a:pt x="290243" y="805283"/>
                  </a:cubicBezTo>
                  <a:close/>
                  <a:moveTo>
                    <a:pt x="764982" y="1064195"/>
                  </a:moveTo>
                  <a:cubicBezTo>
                    <a:pt x="767668" y="1120077"/>
                    <a:pt x="768028" y="1176209"/>
                    <a:pt x="765280" y="1232073"/>
                  </a:cubicBezTo>
                  <a:cubicBezTo>
                    <a:pt x="762331" y="1291864"/>
                    <a:pt x="737299" y="1338504"/>
                    <a:pt x="730744" y="1398043"/>
                  </a:cubicBezTo>
                  <a:cubicBezTo>
                    <a:pt x="759685" y="1426938"/>
                    <a:pt x="720508" y="1614750"/>
                    <a:pt x="709450" y="1653149"/>
                  </a:cubicBezTo>
                  <a:cubicBezTo>
                    <a:pt x="706495" y="1663282"/>
                    <a:pt x="703060" y="1673220"/>
                    <a:pt x="699088" y="1683004"/>
                  </a:cubicBezTo>
                  <a:cubicBezTo>
                    <a:pt x="695174" y="1673220"/>
                    <a:pt x="691699" y="1663287"/>
                    <a:pt x="688784" y="1653149"/>
                  </a:cubicBezTo>
                  <a:cubicBezTo>
                    <a:pt x="677720" y="1614750"/>
                    <a:pt x="638549" y="1426938"/>
                    <a:pt x="667462" y="1398043"/>
                  </a:cubicBezTo>
                  <a:cubicBezTo>
                    <a:pt x="660907" y="1338504"/>
                    <a:pt x="635869" y="1291864"/>
                    <a:pt x="632955" y="1232073"/>
                  </a:cubicBezTo>
                  <a:cubicBezTo>
                    <a:pt x="630211" y="1176209"/>
                    <a:pt x="630571" y="1120077"/>
                    <a:pt x="633257" y="1064195"/>
                  </a:cubicBezTo>
                  <a:cubicBezTo>
                    <a:pt x="637167" y="983757"/>
                    <a:pt x="634515" y="904449"/>
                    <a:pt x="643522" y="824371"/>
                  </a:cubicBezTo>
                  <a:cubicBezTo>
                    <a:pt x="651797" y="750956"/>
                    <a:pt x="655974" y="677358"/>
                    <a:pt x="655837" y="603429"/>
                  </a:cubicBezTo>
                  <a:cubicBezTo>
                    <a:pt x="655769" y="556257"/>
                    <a:pt x="638418" y="488769"/>
                    <a:pt x="698888" y="478105"/>
                  </a:cubicBezTo>
                  <a:cubicBezTo>
                    <a:pt x="698888" y="475847"/>
                    <a:pt x="698957" y="473253"/>
                    <a:pt x="699088" y="470418"/>
                  </a:cubicBezTo>
                  <a:cubicBezTo>
                    <a:pt x="699248" y="473253"/>
                    <a:pt x="699386" y="475847"/>
                    <a:pt x="699351" y="478105"/>
                  </a:cubicBezTo>
                  <a:cubicBezTo>
                    <a:pt x="759822" y="488763"/>
                    <a:pt x="742465" y="556257"/>
                    <a:pt x="742362" y="603429"/>
                  </a:cubicBezTo>
                  <a:cubicBezTo>
                    <a:pt x="742202" y="677364"/>
                    <a:pt x="746437" y="750956"/>
                    <a:pt x="754650" y="824371"/>
                  </a:cubicBezTo>
                  <a:cubicBezTo>
                    <a:pt x="763657" y="904449"/>
                    <a:pt x="761039" y="983751"/>
                    <a:pt x="764982" y="1064195"/>
                  </a:cubicBezTo>
                  <a:close/>
                  <a:moveTo>
                    <a:pt x="1208861" y="187000"/>
                  </a:moveTo>
                  <a:cubicBezTo>
                    <a:pt x="1275286" y="276331"/>
                    <a:pt x="1287871" y="375492"/>
                    <a:pt x="1295820" y="482608"/>
                  </a:cubicBezTo>
                  <a:lnTo>
                    <a:pt x="1293768" y="499136"/>
                  </a:lnTo>
                  <a:cubicBezTo>
                    <a:pt x="1282681" y="625981"/>
                    <a:pt x="1250123" y="769170"/>
                    <a:pt x="1107957" y="805300"/>
                  </a:cubicBezTo>
                  <a:cubicBezTo>
                    <a:pt x="963213" y="842105"/>
                    <a:pt x="887112" y="689594"/>
                    <a:pt x="862869" y="571819"/>
                  </a:cubicBezTo>
                  <a:cubicBezTo>
                    <a:pt x="833665" y="430013"/>
                    <a:pt x="849724" y="244538"/>
                    <a:pt x="943273" y="127015"/>
                  </a:cubicBezTo>
                  <a:cubicBezTo>
                    <a:pt x="1027221" y="21596"/>
                    <a:pt x="1145281" y="101601"/>
                    <a:pt x="1208861" y="187000"/>
                  </a:cubicBezTo>
                  <a:close/>
                </a:path>
              </a:pathLst>
            </a:custGeom>
            <a:solidFill>
              <a:srgbClr val="444F7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59DB1473-2BF5-09D5-9EEF-FCE1E40CD08F}"/>
                </a:ext>
              </a:extLst>
            </p:cNvPr>
            <p:cNvSpPr/>
            <p:nvPr/>
          </p:nvSpPr>
          <p:spPr>
            <a:xfrm>
              <a:off x="9364258" y="3418078"/>
              <a:ext cx="348043" cy="3352647"/>
            </a:xfrm>
            <a:custGeom>
              <a:avLst/>
              <a:gdLst>
                <a:gd name="connsiteX0" fmla="*/ 173279 w 348043"/>
                <a:gd name="connsiteY0" fmla="*/ 3352648 h 3352647"/>
                <a:gd name="connsiteX1" fmla="*/ 0 w 348043"/>
                <a:gd name="connsiteY1" fmla="*/ 3343561 h 3352647"/>
                <a:gd name="connsiteX2" fmla="*/ 174765 w 348043"/>
                <a:gd name="connsiteY2" fmla="*/ 0 h 3352647"/>
                <a:gd name="connsiteX3" fmla="*/ 348044 w 348043"/>
                <a:gd name="connsiteY3" fmla="*/ 9087 h 3352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8043" h="3352647">
                  <a:moveTo>
                    <a:pt x="173279" y="3352648"/>
                  </a:moveTo>
                  <a:lnTo>
                    <a:pt x="0" y="3343561"/>
                  </a:lnTo>
                  <a:lnTo>
                    <a:pt x="174765" y="0"/>
                  </a:lnTo>
                  <a:lnTo>
                    <a:pt x="348044" y="9087"/>
                  </a:lnTo>
                  <a:close/>
                </a:path>
              </a:pathLst>
            </a:custGeom>
            <a:solidFill>
              <a:srgbClr val="6777E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52D01312-0E58-CA73-4865-26F479302E96}"/>
                </a:ext>
              </a:extLst>
            </p:cNvPr>
            <p:cNvSpPr/>
            <p:nvPr/>
          </p:nvSpPr>
          <p:spPr>
            <a:xfrm>
              <a:off x="9450897" y="3422593"/>
              <a:ext cx="261404" cy="3348132"/>
            </a:xfrm>
            <a:custGeom>
              <a:avLst/>
              <a:gdLst>
                <a:gd name="connsiteX0" fmla="*/ 86639 w 261404"/>
                <a:gd name="connsiteY0" fmla="*/ 3348133 h 3348132"/>
                <a:gd name="connsiteX1" fmla="*/ 0 w 261404"/>
                <a:gd name="connsiteY1" fmla="*/ 3343561 h 3348132"/>
                <a:gd name="connsiteX2" fmla="*/ 174822 w 261404"/>
                <a:gd name="connsiteY2" fmla="*/ 0 h 3348132"/>
                <a:gd name="connsiteX3" fmla="*/ 261404 w 261404"/>
                <a:gd name="connsiteY3" fmla="*/ 4572 h 3348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1404" h="3348132">
                  <a:moveTo>
                    <a:pt x="86639" y="3348133"/>
                  </a:moveTo>
                  <a:lnTo>
                    <a:pt x="0" y="3343561"/>
                  </a:lnTo>
                  <a:lnTo>
                    <a:pt x="174822" y="0"/>
                  </a:lnTo>
                  <a:lnTo>
                    <a:pt x="261404" y="4572"/>
                  </a:lnTo>
                  <a:close/>
                </a:path>
              </a:pathLst>
            </a:custGeom>
            <a:solidFill>
              <a:srgbClr val="3F61C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1FF8B33A-3CF1-01A8-6938-CAD87C5BDD49}"/>
                </a:ext>
              </a:extLst>
            </p:cNvPr>
            <p:cNvSpPr/>
            <p:nvPr/>
          </p:nvSpPr>
          <p:spPr>
            <a:xfrm>
              <a:off x="9530279" y="3537693"/>
              <a:ext cx="175736" cy="56864"/>
            </a:xfrm>
            <a:custGeom>
              <a:avLst/>
              <a:gdLst>
                <a:gd name="connsiteX0" fmla="*/ 173279 w 175736"/>
                <a:gd name="connsiteY0" fmla="*/ 56864 h 56864"/>
                <a:gd name="connsiteX1" fmla="*/ 0 w 175736"/>
                <a:gd name="connsiteY1" fmla="*/ 47777 h 56864"/>
                <a:gd name="connsiteX2" fmla="*/ 2515 w 175736"/>
                <a:gd name="connsiteY2" fmla="*/ 0 h 56864"/>
                <a:gd name="connsiteX3" fmla="*/ 175736 w 175736"/>
                <a:gd name="connsiteY3" fmla="*/ 9030 h 5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5736" h="56864">
                  <a:moveTo>
                    <a:pt x="173279" y="56864"/>
                  </a:moveTo>
                  <a:lnTo>
                    <a:pt x="0" y="47777"/>
                  </a:lnTo>
                  <a:lnTo>
                    <a:pt x="2515" y="0"/>
                  </a:lnTo>
                  <a:lnTo>
                    <a:pt x="175736" y="9030"/>
                  </a:lnTo>
                  <a:close/>
                </a:path>
              </a:pathLst>
            </a:custGeom>
            <a:solidFill>
              <a:srgbClr val="8E5C36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F99F94F9-924F-5A91-3DBA-D3FC5E53A7CB}"/>
                </a:ext>
              </a:extLst>
            </p:cNvPr>
            <p:cNvSpPr/>
            <p:nvPr/>
          </p:nvSpPr>
          <p:spPr>
            <a:xfrm>
              <a:off x="9529021" y="3592728"/>
              <a:ext cx="174136" cy="26746"/>
            </a:xfrm>
            <a:custGeom>
              <a:avLst/>
              <a:gdLst>
                <a:gd name="connsiteX0" fmla="*/ 173279 w 174136"/>
                <a:gd name="connsiteY0" fmla="*/ 26746 h 26746"/>
                <a:gd name="connsiteX1" fmla="*/ 0 w 174136"/>
                <a:gd name="connsiteY1" fmla="*/ 17659 h 26746"/>
                <a:gd name="connsiteX2" fmla="*/ 857 w 174136"/>
                <a:gd name="connsiteY2" fmla="*/ 0 h 26746"/>
                <a:gd name="connsiteX3" fmla="*/ 174136 w 174136"/>
                <a:gd name="connsiteY3" fmla="*/ 9087 h 26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136" h="26746">
                  <a:moveTo>
                    <a:pt x="173279" y="26746"/>
                  </a:moveTo>
                  <a:lnTo>
                    <a:pt x="0" y="17659"/>
                  </a:lnTo>
                  <a:lnTo>
                    <a:pt x="857" y="0"/>
                  </a:lnTo>
                  <a:lnTo>
                    <a:pt x="174136" y="9087"/>
                  </a:lnTo>
                  <a:close/>
                </a:path>
              </a:pathLst>
            </a:custGeom>
            <a:solidFill>
              <a:srgbClr val="8E5C36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DA6E70AA-EFC7-0A36-81D9-52C1BA781D6F}"/>
                </a:ext>
              </a:extLst>
            </p:cNvPr>
            <p:cNvSpPr/>
            <p:nvPr/>
          </p:nvSpPr>
          <p:spPr>
            <a:xfrm>
              <a:off x="9533422" y="3508032"/>
              <a:ext cx="174193" cy="26689"/>
            </a:xfrm>
            <a:custGeom>
              <a:avLst/>
              <a:gdLst>
                <a:gd name="connsiteX0" fmla="*/ 173222 w 174193"/>
                <a:gd name="connsiteY0" fmla="*/ 26689 h 26689"/>
                <a:gd name="connsiteX1" fmla="*/ 0 w 174193"/>
                <a:gd name="connsiteY1" fmla="*/ 17659 h 26689"/>
                <a:gd name="connsiteX2" fmla="*/ 914 w 174193"/>
                <a:gd name="connsiteY2" fmla="*/ 0 h 26689"/>
                <a:gd name="connsiteX3" fmla="*/ 174193 w 174193"/>
                <a:gd name="connsiteY3" fmla="*/ 9030 h 26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193" h="26689">
                  <a:moveTo>
                    <a:pt x="173222" y="26689"/>
                  </a:moveTo>
                  <a:lnTo>
                    <a:pt x="0" y="17659"/>
                  </a:lnTo>
                  <a:lnTo>
                    <a:pt x="914" y="0"/>
                  </a:lnTo>
                  <a:lnTo>
                    <a:pt x="174193" y="9030"/>
                  </a:lnTo>
                  <a:close/>
                </a:path>
              </a:pathLst>
            </a:custGeom>
            <a:solidFill>
              <a:srgbClr val="8E5C36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2725AD00-475D-76C7-7360-B027812FCEC2}"/>
                </a:ext>
              </a:extLst>
            </p:cNvPr>
            <p:cNvSpPr/>
            <p:nvPr/>
          </p:nvSpPr>
          <p:spPr>
            <a:xfrm rot="179539">
              <a:off x="9536509" y="3422450"/>
              <a:ext cx="173472" cy="90076"/>
            </a:xfrm>
            <a:custGeom>
              <a:avLst/>
              <a:gdLst>
                <a:gd name="connsiteX0" fmla="*/ 0 w 173472"/>
                <a:gd name="connsiteY0" fmla="*/ 0 h 90076"/>
                <a:gd name="connsiteX1" fmla="*/ 173473 w 173472"/>
                <a:gd name="connsiteY1" fmla="*/ 0 h 90076"/>
                <a:gd name="connsiteX2" fmla="*/ 173473 w 173472"/>
                <a:gd name="connsiteY2" fmla="*/ 90077 h 90076"/>
                <a:gd name="connsiteX3" fmla="*/ 0 w 173472"/>
                <a:gd name="connsiteY3" fmla="*/ 90077 h 90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472" h="90076">
                  <a:moveTo>
                    <a:pt x="0" y="0"/>
                  </a:moveTo>
                  <a:lnTo>
                    <a:pt x="173473" y="0"/>
                  </a:lnTo>
                  <a:lnTo>
                    <a:pt x="173473" y="90077"/>
                  </a:lnTo>
                  <a:lnTo>
                    <a:pt x="0" y="90077"/>
                  </a:lnTo>
                  <a:close/>
                </a:path>
              </a:pathLst>
            </a:custGeom>
            <a:solidFill>
              <a:srgbClr val="CFDED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052CAB4C-3B76-ED26-D493-F11FAD79268E}"/>
                </a:ext>
              </a:extLst>
            </p:cNvPr>
            <p:cNvSpPr/>
            <p:nvPr/>
          </p:nvSpPr>
          <p:spPr>
            <a:xfrm>
              <a:off x="8596734" y="4707668"/>
              <a:ext cx="2308860" cy="3257550"/>
            </a:xfrm>
            <a:custGeom>
              <a:avLst/>
              <a:gdLst>
                <a:gd name="connsiteX0" fmla="*/ 0 w 2308860"/>
                <a:gd name="connsiteY0" fmla="*/ 0 h 3257550"/>
                <a:gd name="connsiteX1" fmla="*/ 2308860 w 2308860"/>
                <a:gd name="connsiteY1" fmla="*/ 0 h 3257550"/>
                <a:gd name="connsiteX2" fmla="*/ 2308860 w 2308860"/>
                <a:gd name="connsiteY2" fmla="*/ 3257550 h 3257550"/>
                <a:gd name="connsiteX3" fmla="*/ 0 w 2308860"/>
                <a:gd name="connsiteY3" fmla="*/ 3257550 h 3257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8860" h="3257550">
                  <a:moveTo>
                    <a:pt x="0" y="0"/>
                  </a:moveTo>
                  <a:lnTo>
                    <a:pt x="2308860" y="0"/>
                  </a:lnTo>
                  <a:lnTo>
                    <a:pt x="2308860" y="3257550"/>
                  </a:lnTo>
                  <a:lnTo>
                    <a:pt x="0" y="3257550"/>
                  </a:lnTo>
                  <a:close/>
                </a:path>
              </a:pathLst>
            </a:custGeom>
            <a:solidFill>
              <a:srgbClr val="BCE8D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0DE6AC3D-BF2B-59A9-A336-C83BD78896ED}"/>
                </a:ext>
              </a:extLst>
            </p:cNvPr>
            <p:cNvSpPr/>
            <p:nvPr/>
          </p:nvSpPr>
          <p:spPr>
            <a:xfrm>
              <a:off x="8596734" y="5387753"/>
              <a:ext cx="2308860" cy="205740"/>
            </a:xfrm>
            <a:custGeom>
              <a:avLst/>
              <a:gdLst>
                <a:gd name="connsiteX0" fmla="*/ 0 w 2308860"/>
                <a:gd name="connsiteY0" fmla="*/ 0 h 205740"/>
                <a:gd name="connsiteX1" fmla="*/ 2308860 w 2308860"/>
                <a:gd name="connsiteY1" fmla="*/ 0 h 205740"/>
                <a:gd name="connsiteX2" fmla="*/ 2308860 w 2308860"/>
                <a:gd name="connsiteY2" fmla="*/ 205740 h 205740"/>
                <a:gd name="connsiteX3" fmla="*/ 0 w 2308860"/>
                <a:gd name="connsiteY3" fmla="*/ 205740 h 205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8860" h="205740">
                  <a:moveTo>
                    <a:pt x="0" y="0"/>
                  </a:moveTo>
                  <a:lnTo>
                    <a:pt x="2308860" y="0"/>
                  </a:lnTo>
                  <a:lnTo>
                    <a:pt x="2308860" y="205740"/>
                  </a:lnTo>
                  <a:lnTo>
                    <a:pt x="0" y="205740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D0385CCA-98B1-36C4-3E1F-E818E1A22C57}"/>
                </a:ext>
              </a:extLst>
            </p:cNvPr>
            <p:cNvSpPr/>
            <p:nvPr/>
          </p:nvSpPr>
          <p:spPr>
            <a:xfrm>
              <a:off x="8596734" y="5964968"/>
              <a:ext cx="2308860" cy="102870"/>
            </a:xfrm>
            <a:custGeom>
              <a:avLst/>
              <a:gdLst>
                <a:gd name="connsiteX0" fmla="*/ 0 w 2308860"/>
                <a:gd name="connsiteY0" fmla="*/ 0 h 102870"/>
                <a:gd name="connsiteX1" fmla="*/ 2308860 w 2308860"/>
                <a:gd name="connsiteY1" fmla="*/ 0 h 102870"/>
                <a:gd name="connsiteX2" fmla="*/ 2308860 w 2308860"/>
                <a:gd name="connsiteY2" fmla="*/ 102870 h 102870"/>
                <a:gd name="connsiteX3" fmla="*/ 0 w 2308860"/>
                <a:gd name="connsiteY3" fmla="*/ 102870 h 102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8860" h="102870">
                  <a:moveTo>
                    <a:pt x="0" y="0"/>
                  </a:moveTo>
                  <a:lnTo>
                    <a:pt x="2308860" y="0"/>
                  </a:lnTo>
                  <a:lnTo>
                    <a:pt x="2308860" y="102870"/>
                  </a:lnTo>
                  <a:lnTo>
                    <a:pt x="0" y="102870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CC84F80C-9DD5-F839-35F0-9559C4177894}"/>
                </a:ext>
              </a:extLst>
            </p:cNvPr>
            <p:cNvSpPr/>
            <p:nvPr/>
          </p:nvSpPr>
          <p:spPr>
            <a:xfrm>
              <a:off x="8596734" y="6405023"/>
              <a:ext cx="2308860" cy="205740"/>
            </a:xfrm>
            <a:custGeom>
              <a:avLst/>
              <a:gdLst>
                <a:gd name="connsiteX0" fmla="*/ 0 w 2308860"/>
                <a:gd name="connsiteY0" fmla="*/ 0 h 205740"/>
                <a:gd name="connsiteX1" fmla="*/ 2308860 w 2308860"/>
                <a:gd name="connsiteY1" fmla="*/ 0 h 205740"/>
                <a:gd name="connsiteX2" fmla="*/ 2308860 w 2308860"/>
                <a:gd name="connsiteY2" fmla="*/ 205740 h 205740"/>
                <a:gd name="connsiteX3" fmla="*/ 0 w 2308860"/>
                <a:gd name="connsiteY3" fmla="*/ 205740 h 205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8860" h="205740">
                  <a:moveTo>
                    <a:pt x="0" y="0"/>
                  </a:moveTo>
                  <a:lnTo>
                    <a:pt x="2308860" y="0"/>
                  </a:lnTo>
                  <a:lnTo>
                    <a:pt x="2308860" y="205740"/>
                  </a:lnTo>
                  <a:lnTo>
                    <a:pt x="0" y="205740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F447D279-3C52-2B66-C3CB-D0283E2A7A86}"/>
                </a:ext>
              </a:extLst>
            </p:cNvPr>
            <p:cNvSpPr/>
            <p:nvPr/>
          </p:nvSpPr>
          <p:spPr>
            <a:xfrm>
              <a:off x="8596734" y="6845078"/>
              <a:ext cx="2308860" cy="342900"/>
            </a:xfrm>
            <a:custGeom>
              <a:avLst/>
              <a:gdLst>
                <a:gd name="connsiteX0" fmla="*/ 0 w 2308860"/>
                <a:gd name="connsiteY0" fmla="*/ 0 h 342900"/>
                <a:gd name="connsiteX1" fmla="*/ 2308860 w 2308860"/>
                <a:gd name="connsiteY1" fmla="*/ 0 h 342900"/>
                <a:gd name="connsiteX2" fmla="*/ 2308860 w 2308860"/>
                <a:gd name="connsiteY2" fmla="*/ 342900 h 342900"/>
                <a:gd name="connsiteX3" fmla="*/ 0 w 2308860"/>
                <a:gd name="connsiteY3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8860" h="342900">
                  <a:moveTo>
                    <a:pt x="0" y="0"/>
                  </a:moveTo>
                  <a:lnTo>
                    <a:pt x="2308860" y="0"/>
                  </a:lnTo>
                  <a:lnTo>
                    <a:pt x="2308860" y="342900"/>
                  </a:lnTo>
                  <a:lnTo>
                    <a:pt x="0" y="342900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9" name="弧形1">
            <a:extLst>
              <a:ext uri="{FF2B5EF4-FFF2-40B4-BE49-F238E27FC236}">
                <a16:creationId xmlns:a16="http://schemas.microsoft.com/office/drawing/2014/main" id="{43A2A294-7FDD-2C1D-09A4-E3CFF3C3DB39}"/>
              </a:ext>
            </a:extLst>
          </p:cNvPr>
          <p:cNvSpPr/>
          <p:nvPr/>
        </p:nvSpPr>
        <p:spPr>
          <a:xfrm>
            <a:off x="3909224" y="1441087"/>
            <a:ext cx="4456754" cy="3743608"/>
          </a:xfrm>
          <a:prstGeom prst="arc">
            <a:avLst>
              <a:gd name="adj1" fmla="val 16200000"/>
              <a:gd name="adj2" fmla="val 5394299"/>
            </a:avLst>
          </a:prstGeom>
          <a:ln>
            <a:gradFill>
              <a:gsLst>
                <a:gs pos="0">
                  <a:srgbClr val="58BC46">
                    <a:alpha val="0"/>
                  </a:srgbClr>
                </a:gs>
                <a:gs pos="60000">
                  <a:srgbClr val="05755F"/>
                </a:gs>
                <a:gs pos="40000">
                  <a:srgbClr val="05755F"/>
                </a:gs>
                <a:gs pos="100000">
                  <a:srgbClr val="58BC46">
                    <a:alpha val="0"/>
                  </a:srgbClr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弧形2">
            <a:extLst>
              <a:ext uri="{FF2B5EF4-FFF2-40B4-BE49-F238E27FC236}">
                <a16:creationId xmlns:a16="http://schemas.microsoft.com/office/drawing/2014/main" id="{F7D5E0C8-AE96-C845-56E8-B2CCA3CA300E}"/>
              </a:ext>
            </a:extLst>
          </p:cNvPr>
          <p:cNvSpPr/>
          <p:nvPr/>
        </p:nvSpPr>
        <p:spPr>
          <a:xfrm flipH="1">
            <a:off x="3777295" y="1434549"/>
            <a:ext cx="4456754" cy="3743608"/>
          </a:xfrm>
          <a:prstGeom prst="arc">
            <a:avLst>
              <a:gd name="adj1" fmla="val 16200000"/>
              <a:gd name="adj2" fmla="val 5394299"/>
            </a:avLst>
          </a:prstGeom>
          <a:ln>
            <a:gradFill>
              <a:gsLst>
                <a:gs pos="0">
                  <a:srgbClr val="58BC46">
                    <a:alpha val="0"/>
                  </a:srgbClr>
                </a:gs>
                <a:gs pos="60000">
                  <a:srgbClr val="05755F"/>
                </a:gs>
                <a:gs pos="40000">
                  <a:srgbClr val="05755F"/>
                </a:gs>
                <a:gs pos="100000">
                  <a:srgbClr val="58BC46">
                    <a:alpha val="0"/>
                  </a:srgbClr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41AECBE8-ED6F-6B14-36E9-F856460D4B50}"/>
              </a:ext>
            </a:extLst>
          </p:cNvPr>
          <p:cNvGrpSpPr/>
          <p:nvPr/>
        </p:nvGrpSpPr>
        <p:grpSpPr>
          <a:xfrm>
            <a:off x="4390762" y="1386713"/>
            <a:ext cx="698219" cy="698219"/>
            <a:chOff x="4103430" y="1896522"/>
            <a:chExt cx="698219" cy="698219"/>
          </a:xfrm>
        </p:grpSpPr>
        <p:sp>
          <p:nvSpPr>
            <p:cNvPr id="62" name="小圆1">
              <a:extLst>
                <a:ext uri="{FF2B5EF4-FFF2-40B4-BE49-F238E27FC236}">
                  <a16:creationId xmlns:a16="http://schemas.microsoft.com/office/drawing/2014/main" id="{930B5313-EC4C-56EF-B808-B2DB94E44AAD}"/>
                </a:ext>
              </a:extLst>
            </p:cNvPr>
            <p:cNvSpPr/>
            <p:nvPr/>
          </p:nvSpPr>
          <p:spPr>
            <a:xfrm>
              <a:off x="4103430" y="1896522"/>
              <a:ext cx="698219" cy="698219"/>
            </a:xfrm>
            <a:prstGeom prst="ellipse">
              <a:avLst/>
            </a:prstGeom>
            <a:solidFill>
              <a:srgbClr val="58BC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panel_309561">
              <a:extLst>
                <a:ext uri="{FF2B5EF4-FFF2-40B4-BE49-F238E27FC236}">
                  <a16:creationId xmlns:a16="http://schemas.microsoft.com/office/drawing/2014/main" id="{41CC02EE-CEE4-9983-21A5-33A8237CD45C}"/>
                </a:ext>
              </a:extLst>
            </p:cNvPr>
            <p:cNvSpPr/>
            <p:nvPr/>
          </p:nvSpPr>
          <p:spPr>
            <a:xfrm>
              <a:off x="4264548" y="2057924"/>
              <a:ext cx="375983" cy="375415"/>
            </a:xfrm>
            <a:custGeom>
              <a:avLst/>
              <a:gdLst>
                <a:gd name="connsiteX0" fmla="*/ 307768 w 607639"/>
                <a:gd name="connsiteY0" fmla="*/ 527543 h 606722"/>
                <a:gd name="connsiteX1" fmla="*/ 287919 w 607639"/>
                <a:gd name="connsiteY1" fmla="*/ 547360 h 606722"/>
                <a:gd name="connsiteX2" fmla="*/ 307768 w 607639"/>
                <a:gd name="connsiteY2" fmla="*/ 567088 h 606722"/>
                <a:gd name="connsiteX3" fmla="*/ 327528 w 607639"/>
                <a:gd name="connsiteY3" fmla="*/ 547360 h 606722"/>
                <a:gd name="connsiteX4" fmla="*/ 307768 w 607639"/>
                <a:gd name="connsiteY4" fmla="*/ 527543 h 606722"/>
                <a:gd name="connsiteX5" fmla="*/ 39587 w 607639"/>
                <a:gd name="connsiteY5" fmla="*/ 118762 h 606722"/>
                <a:gd name="connsiteX6" fmla="*/ 574614 w 607639"/>
                <a:gd name="connsiteY6" fmla="*/ 118762 h 606722"/>
                <a:gd name="connsiteX7" fmla="*/ 574614 w 607639"/>
                <a:gd name="connsiteY7" fmla="*/ 408908 h 606722"/>
                <a:gd name="connsiteX8" fmla="*/ 534917 w 607639"/>
                <a:gd name="connsiteY8" fmla="*/ 448453 h 606722"/>
                <a:gd name="connsiteX9" fmla="*/ 327528 w 607639"/>
                <a:gd name="connsiteY9" fmla="*/ 448453 h 606722"/>
                <a:gd name="connsiteX10" fmla="*/ 327528 w 607639"/>
                <a:gd name="connsiteY10" fmla="*/ 491641 h 606722"/>
                <a:gd name="connsiteX11" fmla="*/ 367225 w 607639"/>
                <a:gd name="connsiteY11" fmla="*/ 547360 h 606722"/>
                <a:gd name="connsiteX12" fmla="*/ 307768 w 607639"/>
                <a:gd name="connsiteY12" fmla="*/ 606722 h 606722"/>
                <a:gd name="connsiteX13" fmla="*/ 248311 w 607639"/>
                <a:gd name="connsiteY13" fmla="*/ 547360 h 606722"/>
                <a:gd name="connsiteX14" fmla="*/ 287919 w 607639"/>
                <a:gd name="connsiteY14" fmla="*/ 491641 h 606722"/>
                <a:gd name="connsiteX15" fmla="*/ 287919 w 607639"/>
                <a:gd name="connsiteY15" fmla="*/ 448275 h 606722"/>
                <a:gd name="connsiteX16" fmla="*/ 79196 w 607639"/>
                <a:gd name="connsiteY16" fmla="*/ 448453 h 606722"/>
                <a:gd name="connsiteX17" fmla="*/ 39587 w 607639"/>
                <a:gd name="connsiteY17" fmla="*/ 408908 h 606722"/>
                <a:gd name="connsiteX18" fmla="*/ 39607 w 607639"/>
                <a:gd name="connsiteY18" fmla="*/ 0 h 606722"/>
                <a:gd name="connsiteX19" fmla="*/ 574618 w 607639"/>
                <a:gd name="connsiteY19" fmla="*/ 0 h 606722"/>
                <a:gd name="connsiteX20" fmla="*/ 607639 w 607639"/>
                <a:gd name="connsiteY20" fmla="*/ 39561 h 606722"/>
                <a:gd name="connsiteX21" fmla="*/ 574618 w 607639"/>
                <a:gd name="connsiteY21" fmla="*/ 79033 h 606722"/>
                <a:gd name="connsiteX22" fmla="*/ 39607 w 607639"/>
                <a:gd name="connsiteY22" fmla="*/ 79033 h 606722"/>
                <a:gd name="connsiteX23" fmla="*/ 0 w 607639"/>
                <a:gd name="connsiteY23" fmla="*/ 39561 h 606722"/>
                <a:gd name="connsiteX24" fmla="*/ 39607 w 607639"/>
                <a:gd name="connsiteY24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607639" h="606722">
                  <a:moveTo>
                    <a:pt x="307768" y="527543"/>
                  </a:moveTo>
                  <a:cubicBezTo>
                    <a:pt x="296820" y="527543"/>
                    <a:pt x="287919" y="536429"/>
                    <a:pt x="287919" y="547360"/>
                  </a:cubicBezTo>
                  <a:cubicBezTo>
                    <a:pt x="287919" y="558201"/>
                    <a:pt x="296820" y="567088"/>
                    <a:pt x="307768" y="567088"/>
                  </a:cubicBezTo>
                  <a:cubicBezTo>
                    <a:pt x="318627" y="567088"/>
                    <a:pt x="327528" y="558201"/>
                    <a:pt x="327528" y="547360"/>
                  </a:cubicBezTo>
                  <a:cubicBezTo>
                    <a:pt x="327528" y="536429"/>
                    <a:pt x="318627" y="527543"/>
                    <a:pt x="307768" y="527543"/>
                  </a:cubicBezTo>
                  <a:close/>
                  <a:moveTo>
                    <a:pt x="39587" y="118762"/>
                  </a:moveTo>
                  <a:lnTo>
                    <a:pt x="574614" y="118762"/>
                  </a:lnTo>
                  <a:lnTo>
                    <a:pt x="574614" y="408908"/>
                  </a:lnTo>
                  <a:cubicBezTo>
                    <a:pt x="574614" y="430680"/>
                    <a:pt x="556812" y="448453"/>
                    <a:pt x="534917" y="448453"/>
                  </a:cubicBezTo>
                  <a:lnTo>
                    <a:pt x="327528" y="448453"/>
                  </a:lnTo>
                  <a:lnTo>
                    <a:pt x="327528" y="491641"/>
                  </a:lnTo>
                  <a:cubicBezTo>
                    <a:pt x="350581" y="499817"/>
                    <a:pt x="367225" y="521589"/>
                    <a:pt x="367225" y="547360"/>
                  </a:cubicBezTo>
                  <a:cubicBezTo>
                    <a:pt x="367225" y="580062"/>
                    <a:pt x="340523" y="606722"/>
                    <a:pt x="307768" y="606722"/>
                  </a:cubicBezTo>
                  <a:cubicBezTo>
                    <a:pt x="275013" y="606722"/>
                    <a:pt x="248311" y="580062"/>
                    <a:pt x="248311" y="547360"/>
                  </a:cubicBezTo>
                  <a:cubicBezTo>
                    <a:pt x="248311" y="521589"/>
                    <a:pt x="264955" y="499817"/>
                    <a:pt x="287919" y="491641"/>
                  </a:cubicBezTo>
                  <a:lnTo>
                    <a:pt x="287919" y="448275"/>
                  </a:lnTo>
                  <a:lnTo>
                    <a:pt x="79196" y="448453"/>
                  </a:lnTo>
                  <a:cubicBezTo>
                    <a:pt x="57389" y="448453"/>
                    <a:pt x="39587" y="430680"/>
                    <a:pt x="39587" y="408908"/>
                  </a:cubicBezTo>
                  <a:close/>
                  <a:moveTo>
                    <a:pt x="39607" y="0"/>
                  </a:moveTo>
                  <a:lnTo>
                    <a:pt x="574618" y="0"/>
                  </a:lnTo>
                  <a:cubicBezTo>
                    <a:pt x="596424" y="0"/>
                    <a:pt x="607639" y="17780"/>
                    <a:pt x="607639" y="39561"/>
                  </a:cubicBezTo>
                  <a:cubicBezTo>
                    <a:pt x="607639" y="61431"/>
                    <a:pt x="596424" y="79033"/>
                    <a:pt x="574618" y="79033"/>
                  </a:cubicBezTo>
                  <a:lnTo>
                    <a:pt x="39607" y="79033"/>
                  </a:lnTo>
                  <a:cubicBezTo>
                    <a:pt x="17801" y="79033"/>
                    <a:pt x="0" y="61431"/>
                    <a:pt x="0" y="39561"/>
                  </a:cubicBezTo>
                  <a:cubicBezTo>
                    <a:pt x="0" y="17780"/>
                    <a:pt x="17801" y="0"/>
                    <a:pt x="3960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A60C2DBF-3071-1784-F787-D44EBC3DFD37}"/>
              </a:ext>
            </a:extLst>
          </p:cNvPr>
          <p:cNvGrpSpPr/>
          <p:nvPr/>
        </p:nvGrpSpPr>
        <p:grpSpPr>
          <a:xfrm>
            <a:off x="3420395" y="2958308"/>
            <a:ext cx="698219" cy="698219"/>
            <a:chOff x="3133063" y="3468117"/>
            <a:chExt cx="698219" cy="698219"/>
          </a:xfrm>
        </p:grpSpPr>
        <p:sp>
          <p:nvSpPr>
            <p:cNvPr id="65" name="小圆2">
              <a:extLst>
                <a:ext uri="{FF2B5EF4-FFF2-40B4-BE49-F238E27FC236}">
                  <a16:creationId xmlns:a16="http://schemas.microsoft.com/office/drawing/2014/main" id="{9D2B3C8F-58AE-E1A5-E2C0-5F6B3CD912B5}"/>
                </a:ext>
              </a:extLst>
            </p:cNvPr>
            <p:cNvSpPr/>
            <p:nvPr/>
          </p:nvSpPr>
          <p:spPr>
            <a:xfrm>
              <a:off x="3133063" y="3468117"/>
              <a:ext cx="698219" cy="698219"/>
            </a:xfrm>
            <a:prstGeom prst="ellipse">
              <a:avLst/>
            </a:prstGeom>
            <a:solidFill>
              <a:srgbClr val="0575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biological-molecule_71293">
              <a:extLst>
                <a:ext uri="{FF2B5EF4-FFF2-40B4-BE49-F238E27FC236}">
                  <a16:creationId xmlns:a16="http://schemas.microsoft.com/office/drawing/2014/main" id="{9CAE5CDE-77DD-03E6-7FB5-4BC8EC6F5832}"/>
                </a:ext>
              </a:extLst>
            </p:cNvPr>
            <p:cNvSpPr/>
            <p:nvPr/>
          </p:nvSpPr>
          <p:spPr>
            <a:xfrm>
              <a:off x="3294181" y="3633833"/>
              <a:ext cx="375983" cy="366786"/>
            </a:xfrm>
            <a:custGeom>
              <a:avLst/>
              <a:gdLst>
                <a:gd name="connsiteX0" fmla="*/ 305793 w 608697"/>
                <a:gd name="connsiteY0" fmla="*/ 274217 h 593808"/>
                <a:gd name="connsiteX1" fmla="*/ 307733 w 608697"/>
                <a:gd name="connsiteY1" fmla="*/ 275334 h 593808"/>
                <a:gd name="connsiteX2" fmla="*/ 417390 w 608697"/>
                <a:gd name="connsiteY2" fmla="*/ 338493 h 593808"/>
                <a:gd name="connsiteX3" fmla="*/ 417465 w 608697"/>
                <a:gd name="connsiteY3" fmla="*/ 467119 h 593808"/>
                <a:gd name="connsiteX4" fmla="*/ 324965 w 608697"/>
                <a:gd name="connsiteY4" fmla="*/ 520520 h 593808"/>
                <a:gd name="connsiteX5" fmla="*/ 324965 w 608697"/>
                <a:gd name="connsiteY5" fmla="*/ 593808 h 593808"/>
                <a:gd name="connsiteX6" fmla="*/ 286696 w 608697"/>
                <a:gd name="connsiteY6" fmla="*/ 593808 h 593808"/>
                <a:gd name="connsiteX7" fmla="*/ 286696 w 608697"/>
                <a:gd name="connsiteY7" fmla="*/ 520520 h 593808"/>
                <a:gd name="connsiteX8" fmla="*/ 194271 w 608697"/>
                <a:gd name="connsiteY8" fmla="*/ 467268 h 593808"/>
                <a:gd name="connsiteX9" fmla="*/ 194196 w 608697"/>
                <a:gd name="connsiteY9" fmla="*/ 340876 h 593808"/>
                <a:gd name="connsiteX10" fmla="*/ 194196 w 608697"/>
                <a:gd name="connsiteY10" fmla="*/ 338642 h 593808"/>
                <a:gd name="connsiteX11" fmla="*/ 430195 w 608697"/>
                <a:gd name="connsiteY11" fmla="*/ 60827 h 593808"/>
                <a:gd name="connsiteX12" fmla="*/ 521796 w 608697"/>
                <a:gd name="connsiteY12" fmla="*/ 113638 h 593808"/>
                <a:gd name="connsiteX13" fmla="*/ 589526 w 608697"/>
                <a:gd name="connsiteY13" fmla="*/ 74458 h 593808"/>
                <a:gd name="connsiteX14" fmla="*/ 608697 w 608697"/>
                <a:gd name="connsiteY14" fmla="*/ 107530 h 593808"/>
                <a:gd name="connsiteX15" fmla="*/ 541787 w 608697"/>
                <a:gd name="connsiteY15" fmla="*/ 146263 h 593808"/>
                <a:gd name="connsiteX16" fmla="*/ 541861 w 608697"/>
                <a:gd name="connsiteY16" fmla="*/ 253822 h 593808"/>
                <a:gd name="connsiteX17" fmla="*/ 430344 w 608697"/>
                <a:gd name="connsiteY17" fmla="*/ 318179 h 593808"/>
                <a:gd name="connsiteX18" fmla="*/ 318678 w 608697"/>
                <a:gd name="connsiteY18" fmla="*/ 253971 h 593808"/>
                <a:gd name="connsiteX19" fmla="*/ 318603 w 608697"/>
                <a:gd name="connsiteY19" fmla="*/ 125258 h 593808"/>
                <a:gd name="connsiteX20" fmla="*/ 160673 w 608697"/>
                <a:gd name="connsiteY20" fmla="*/ 0 h 593808"/>
                <a:gd name="connsiteX21" fmla="*/ 198940 w 608697"/>
                <a:gd name="connsiteY21" fmla="*/ 0 h 593808"/>
                <a:gd name="connsiteX22" fmla="*/ 198940 w 608697"/>
                <a:gd name="connsiteY22" fmla="*/ 40974 h 593808"/>
                <a:gd name="connsiteX23" fmla="*/ 198940 w 608697"/>
                <a:gd name="connsiteY23" fmla="*/ 56469 h 593808"/>
                <a:gd name="connsiteX24" fmla="*/ 198940 w 608697"/>
                <a:gd name="connsiteY24" fmla="*/ 71890 h 593808"/>
                <a:gd name="connsiteX25" fmla="*/ 291360 w 608697"/>
                <a:gd name="connsiteY25" fmla="*/ 125081 h 593808"/>
                <a:gd name="connsiteX26" fmla="*/ 291435 w 608697"/>
                <a:gd name="connsiteY26" fmla="*/ 253813 h 593808"/>
                <a:gd name="connsiteX27" fmla="*/ 179918 w 608697"/>
                <a:gd name="connsiteY27" fmla="*/ 318179 h 593808"/>
                <a:gd name="connsiteX28" fmla="*/ 87572 w 608697"/>
                <a:gd name="connsiteY28" fmla="*/ 265062 h 593808"/>
                <a:gd name="connsiteX29" fmla="*/ 74220 w 608697"/>
                <a:gd name="connsiteY29" fmla="*/ 272810 h 593808"/>
                <a:gd name="connsiteX30" fmla="*/ 60793 w 608697"/>
                <a:gd name="connsiteY30" fmla="*/ 280483 h 593808"/>
                <a:gd name="connsiteX31" fmla="*/ 19170 w 608697"/>
                <a:gd name="connsiteY31" fmla="*/ 304620 h 593808"/>
                <a:gd name="connsiteX32" fmla="*/ 0 w 608697"/>
                <a:gd name="connsiteY32" fmla="*/ 271544 h 593808"/>
                <a:gd name="connsiteX33" fmla="*/ 41474 w 608697"/>
                <a:gd name="connsiteY33" fmla="*/ 247555 h 593808"/>
                <a:gd name="connsiteX34" fmla="*/ 54900 w 608697"/>
                <a:gd name="connsiteY34" fmla="*/ 239808 h 593808"/>
                <a:gd name="connsiteX35" fmla="*/ 68253 w 608697"/>
                <a:gd name="connsiteY35" fmla="*/ 232060 h 593808"/>
                <a:gd name="connsiteX36" fmla="*/ 68178 w 608697"/>
                <a:gd name="connsiteY36" fmla="*/ 125230 h 593808"/>
                <a:gd name="connsiteX37" fmla="*/ 160673 w 608697"/>
                <a:gd name="connsiteY37" fmla="*/ 71816 h 593808"/>
                <a:gd name="connsiteX38" fmla="*/ 160673 w 608697"/>
                <a:gd name="connsiteY38" fmla="*/ 56395 h 593808"/>
                <a:gd name="connsiteX39" fmla="*/ 160673 w 608697"/>
                <a:gd name="connsiteY39" fmla="*/ 40899 h 59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608697" h="593808">
                  <a:moveTo>
                    <a:pt x="305793" y="274217"/>
                  </a:moveTo>
                  <a:lnTo>
                    <a:pt x="307733" y="275334"/>
                  </a:lnTo>
                  <a:lnTo>
                    <a:pt x="417390" y="338493"/>
                  </a:lnTo>
                  <a:lnTo>
                    <a:pt x="417465" y="467119"/>
                  </a:lnTo>
                  <a:lnTo>
                    <a:pt x="324965" y="520520"/>
                  </a:lnTo>
                  <a:lnTo>
                    <a:pt x="324965" y="593808"/>
                  </a:lnTo>
                  <a:lnTo>
                    <a:pt x="286696" y="593808"/>
                  </a:lnTo>
                  <a:lnTo>
                    <a:pt x="286696" y="520520"/>
                  </a:lnTo>
                  <a:lnTo>
                    <a:pt x="194271" y="467268"/>
                  </a:lnTo>
                  <a:lnTo>
                    <a:pt x="194196" y="340876"/>
                  </a:lnTo>
                  <a:lnTo>
                    <a:pt x="194196" y="338642"/>
                  </a:lnTo>
                  <a:close/>
                  <a:moveTo>
                    <a:pt x="430195" y="60827"/>
                  </a:moveTo>
                  <a:lnTo>
                    <a:pt x="521796" y="113638"/>
                  </a:lnTo>
                  <a:lnTo>
                    <a:pt x="589526" y="74458"/>
                  </a:lnTo>
                  <a:lnTo>
                    <a:pt x="608697" y="107530"/>
                  </a:lnTo>
                  <a:lnTo>
                    <a:pt x="541787" y="146263"/>
                  </a:lnTo>
                  <a:lnTo>
                    <a:pt x="541861" y="253822"/>
                  </a:lnTo>
                  <a:lnTo>
                    <a:pt x="430344" y="318179"/>
                  </a:lnTo>
                  <a:lnTo>
                    <a:pt x="318678" y="253971"/>
                  </a:lnTo>
                  <a:lnTo>
                    <a:pt x="318603" y="125258"/>
                  </a:lnTo>
                  <a:close/>
                  <a:moveTo>
                    <a:pt x="160673" y="0"/>
                  </a:moveTo>
                  <a:lnTo>
                    <a:pt x="198940" y="0"/>
                  </a:lnTo>
                  <a:lnTo>
                    <a:pt x="198940" y="40974"/>
                  </a:lnTo>
                  <a:lnTo>
                    <a:pt x="198940" y="56469"/>
                  </a:lnTo>
                  <a:lnTo>
                    <a:pt x="198940" y="71890"/>
                  </a:lnTo>
                  <a:lnTo>
                    <a:pt x="291360" y="125081"/>
                  </a:lnTo>
                  <a:lnTo>
                    <a:pt x="291435" y="253813"/>
                  </a:lnTo>
                  <a:lnTo>
                    <a:pt x="179918" y="318179"/>
                  </a:lnTo>
                  <a:lnTo>
                    <a:pt x="87572" y="265062"/>
                  </a:lnTo>
                  <a:lnTo>
                    <a:pt x="74220" y="272810"/>
                  </a:lnTo>
                  <a:lnTo>
                    <a:pt x="60793" y="280483"/>
                  </a:lnTo>
                  <a:lnTo>
                    <a:pt x="19170" y="304620"/>
                  </a:lnTo>
                  <a:lnTo>
                    <a:pt x="0" y="271544"/>
                  </a:lnTo>
                  <a:lnTo>
                    <a:pt x="41474" y="247555"/>
                  </a:lnTo>
                  <a:lnTo>
                    <a:pt x="54900" y="239808"/>
                  </a:lnTo>
                  <a:lnTo>
                    <a:pt x="68253" y="232060"/>
                  </a:lnTo>
                  <a:lnTo>
                    <a:pt x="68178" y="125230"/>
                  </a:lnTo>
                  <a:lnTo>
                    <a:pt x="160673" y="71816"/>
                  </a:lnTo>
                  <a:lnTo>
                    <a:pt x="160673" y="56395"/>
                  </a:lnTo>
                  <a:lnTo>
                    <a:pt x="160673" y="408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9B79E279-10AB-39A9-7213-A333778E73AC}"/>
              </a:ext>
            </a:extLst>
          </p:cNvPr>
          <p:cNvGrpSpPr/>
          <p:nvPr/>
        </p:nvGrpSpPr>
        <p:grpSpPr>
          <a:xfrm>
            <a:off x="4314769" y="4529903"/>
            <a:ext cx="698219" cy="698219"/>
            <a:chOff x="4027437" y="5039712"/>
            <a:chExt cx="698219" cy="698219"/>
          </a:xfrm>
        </p:grpSpPr>
        <p:sp>
          <p:nvSpPr>
            <p:cNvPr id="68" name="小圆3">
              <a:extLst>
                <a:ext uri="{FF2B5EF4-FFF2-40B4-BE49-F238E27FC236}">
                  <a16:creationId xmlns:a16="http://schemas.microsoft.com/office/drawing/2014/main" id="{8021410B-BA11-F6DF-8175-3489B2103835}"/>
                </a:ext>
              </a:extLst>
            </p:cNvPr>
            <p:cNvSpPr/>
            <p:nvPr/>
          </p:nvSpPr>
          <p:spPr>
            <a:xfrm>
              <a:off x="4027437" y="5039712"/>
              <a:ext cx="698219" cy="698219"/>
            </a:xfrm>
            <a:prstGeom prst="ellipse">
              <a:avLst/>
            </a:prstGeom>
            <a:solidFill>
              <a:srgbClr val="58BC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paint-roller-shape-of-the-tool_56759">
              <a:extLst>
                <a:ext uri="{FF2B5EF4-FFF2-40B4-BE49-F238E27FC236}">
                  <a16:creationId xmlns:a16="http://schemas.microsoft.com/office/drawing/2014/main" id="{67D3E385-A37F-AECA-7F31-0C57FF4E3215}"/>
                </a:ext>
              </a:extLst>
            </p:cNvPr>
            <p:cNvSpPr/>
            <p:nvPr/>
          </p:nvSpPr>
          <p:spPr>
            <a:xfrm>
              <a:off x="4188555" y="5209255"/>
              <a:ext cx="375983" cy="359133"/>
            </a:xfrm>
            <a:custGeom>
              <a:avLst/>
              <a:gdLst>
                <a:gd name="connsiteX0" fmla="*/ 320658 w 609332"/>
                <a:gd name="connsiteY0" fmla="*/ 366164 h 582024"/>
                <a:gd name="connsiteX1" fmla="*/ 321119 w 609332"/>
                <a:gd name="connsiteY1" fmla="*/ 366164 h 582024"/>
                <a:gd name="connsiteX2" fmla="*/ 369341 w 609332"/>
                <a:gd name="connsiteY2" fmla="*/ 366164 h 582024"/>
                <a:gd name="connsiteX3" fmla="*/ 369802 w 609332"/>
                <a:gd name="connsiteY3" fmla="*/ 366164 h 582024"/>
                <a:gd name="connsiteX4" fmla="*/ 406315 w 609332"/>
                <a:gd name="connsiteY4" fmla="*/ 402985 h 582024"/>
                <a:gd name="connsiteX5" fmla="*/ 406315 w 609332"/>
                <a:gd name="connsiteY5" fmla="*/ 545204 h 582024"/>
                <a:gd name="connsiteX6" fmla="*/ 369433 w 609332"/>
                <a:gd name="connsiteY6" fmla="*/ 582024 h 582024"/>
                <a:gd name="connsiteX7" fmla="*/ 321119 w 609332"/>
                <a:gd name="connsiteY7" fmla="*/ 582024 h 582024"/>
                <a:gd name="connsiteX8" fmla="*/ 284237 w 609332"/>
                <a:gd name="connsiteY8" fmla="*/ 545204 h 582024"/>
                <a:gd name="connsiteX9" fmla="*/ 284237 w 609332"/>
                <a:gd name="connsiteY9" fmla="*/ 402985 h 582024"/>
                <a:gd name="connsiteX10" fmla="*/ 320658 w 609332"/>
                <a:gd name="connsiteY10" fmla="*/ 366164 h 582024"/>
                <a:gd name="connsiteX11" fmla="*/ 61946 w 609332"/>
                <a:gd name="connsiteY11" fmla="*/ 92794 h 582024"/>
                <a:gd name="connsiteX12" fmla="*/ 68768 w 609332"/>
                <a:gd name="connsiteY12" fmla="*/ 92794 h 582024"/>
                <a:gd name="connsiteX13" fmla="*/ 68768 w 609332"/>
                <a:gd name="connsiteY13" fmla="*/ 141852 h 582024"/>
                <a:gd name="connsiteX14" fmla="*/ 61946 w 609332"/>
                <a:gd name="connsiteY14" fmla="*/ 141852 h 582024"/>
                <a:gd name="connsiteX15" fmla="*/ 49179 w 609332"/>
                <a:gd name="connsiteY15" fmla="*/ 154645 h 582024"/>
                <a:gd name="connsiteX16" fmla="*/ 49179 w 609332"/>
                <a:gd name="connsiteY16" fmla="*/ 256811 h 582024"/>
                <a:gd name="connsiteX17" fmla="*/ 61946 w 609332"/>
                <a:gd name="connsiteY17" fmla="*/ 269558 h 582024"/>
                <a:gd name="connsiteX18" fmla="*/ 307887 w 609332"/>
                <a:gd name="connsiteY18" fmla="*/ 269558 h 582024"/>
                <a:gd name="connsiteX19" fmla="*/ 369833 w 609332"/>
                <a:gd name="connsiteY19" fmla="*/ 331410 h 582024"/>
                <a:gd name="connsiteX20" fmla="*/ 369833 w 609332"/>
                <a:gd name="connsiteY20" fmla="*/ 347747 h 582024"/>
                <a:gd name="connsiteX21" fmla="*/ 369418 w 609332"/>
                <a:gd name="connsiteY21" fmla="*/ 347747 h 582024"/>
                <a:gd name="connsiteX22" fmla="*/ 321115 w 609332"/>
                <a:gd name="connsiteY22" fmla="*/ 347747 h 582024"/>
                <a:gd name="connsiteX23" fmla="*/ 320654 w 609332"/>
                <a:gd name="connsiteY23" fmla="*/ 347747 h 582024"/>
                <a:gd name="connsiteX24" fmla="*/ 320654 w 609332"/>
                <a:gd name="connsiteY24" fmla="*/ 331410 h 582024"/>
                <a:gd name="connsiteX25" fmla="*/ 307887 w 609332"/>
                <a:gd name="connsiteY25" fmla="*/ 318662 h 582024"/>
                <a:gd name="connsiteX26" fmla="*/ 61946 w 609332"/>
                <a:gd name="connsiteY26" fmla="*/ 318662 h 582024"/>
                <a:gd name="connsiteX27" fmla="*/ 0 w 609332"/>
                <a:gd name="connsiteY27" fmla="*/ 256811 h 582024"/>
                <a:gd name="connsiteX28" fmla="*/ 0 w 609332"/>
                <a:gd name="connsiteY28" fmla="*/ 154645 h 582024"/>
                <a:gd name="connsiteX29" fmla="*/ 61946 w 609332"/>
                <a:gd name="connsiteY29" fmla="*/ 92794 h 582024"/>
                <a:gd name="connsiteX30" fmla="*/ 142510 w 609332"/>
                <a:gd name="connsiteY30" fmla="*/ 0 h 582024"/>
                <a:gd name="connsiteX31" fmla="*/ 572458 w 609332"/>
                <a:gd name="connsiteY31" fmla="*/ 0 h 582024"/>
                <a:gd name="connsiteX32" fmla="*/ 609332 w 609332"/>
                <a:gd name="connsiteY32" fmla="*/ 36817 h 582024"/>
                <a:gd name="connsiteX33" fmla="*/ 609332 w 609332"/>
                <a:gd name="connsiteY33" fmla="*/ 163377 h 582024"/>
                <a:gd name="connsiteX34" fmla="*/ 572458 w 609332"/>
                <a:gd name="connsiteY34" fmla="*/ 200194 h 582024"/>
                <a:gd name="connsiteX35" fmla="*/ 142510 w 609332"/>
                <a:gd name="connsiteY35" fmla="*/ 200194 h 582024"/>
                <a:gd name="connsiteX36" fmla="*/ 105636 w 609332"/>
                <a:gd name="connsiteY36" fmla="*/ 163377 h 582024"/>
                <a:gd name="connsiteX37" fmla="*/ 105636 w 609332"/>
                <a:gd name="connsiteY37" fmla="*/ 36817 h 582024"/>
                <a:gd name="connsiteX38" fmla="*/ 142510 w 609332"/>
                <a:gd name="connsiteY38" fmla="*/ 0 h 582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09332" h="582024">
                  <a:moveTo>
                    <a:pt x="320658" y="366164"/>
                  </a:moveTo>
                  <a:lnTo>
                    <a:pt x="321119" y="366164"/>
                  </a:lnTo>
                  <a:lnTo>
                    <a:pt x="369341" y="366164"/>
                  </a:lnTo>
                  <a:lnTo>
                    <a:pt x="369802" y="366164"/>
                  </a:lnTo>
                  <a:cubicBezTo>
                    <a:pt x="389995" y="366394"/>
                    <a:pt x="406223" y="382779"/>
                    <a:pt x="406315" y="402985"/>
                  </a:cubicBezTo>
                  <a:lnTo>
                    <a:pt x="406315" y="545204"/>
                  </a:lnTo>
                  <a:cubicBezTo>
                    <a:pt x="406315" y="565547"/>
                    <a:pt x="389764" y="582024"/>
                    <a:pt x="369433" y="582024"/>
                  </a:cubicBezTo>
                  <a:lnTo>
                    <a:pt x="321119" y="582024"/>
                  </a:lnTo>
                  <a:cubicBezTo>
                    <a:pt x="300742" y="582024"/>
                    <a:pt x="284237" y="565547"/>
                    <a:pt x="284237" y="545204"/>
                  </a:cubicBezTo>
                  <a:lnTo>
                    <a:pt x="284237" y="402985"/>
                  </a:lnTo>
                  <a:cubicBezTo>
                    <a:pt x="284237" y="382779"/>
                    <a:pt x="300511" y="366394"/>
                    <a:pt x="320658" y="366164"/>
                  </a:cubicBezTo>
                  <a:close/>
                  <a:moveTo>
                    <a:pt x="61946" y="92794"/>
                  </a:moveTo>
                  <a:lnTo>
                    <a:pt x="68768" y="92794"/>
                  </a:lnTo>
                  <a:lnTo>
                    <a:pt x="68768" y="141852"/>
                  </a:lnTo>
                  <a:lnTo>
                    <a:pt x="61946" y="141852"/>
                  </a:lnTo>
                  <a:cubicBezTo>
                    <a:pt x="54894" y="141852"/>
                    <a:pt x="49179" y="147558"/>
                    <a:pt x="49179" y="154645"/>
                  </a:cubicBezTo>
                  <a:lnTo>
                    <a:pt x="49179" y="256811"/>
                  </a:lnTo>
                  <a:cubicBezTo>
                    <a:pt x="49179" y="263852"/>
                    <a:pt x="54894" y="269558"/>
                    <a:pt x="61946" y="269558"/>
                  </a:cubicBezTo>
                  <a:lnTo>
                    <a:pt x="307887" y="269558"/>
                  </a:lnTo>
                  <a:cubicBezTo>
                    <a:pt x="342040" y="269558"/>
                    <a:pt x="369833" y="297309"/>
                    <a:pt x="369833" y="331410"/>
                  </a:cubicBezTo>
                  <a:lnTo>
                    <a:pt x="369833" y="347747"/>
                  </a:lnTo>
                  <a:lnTo>
                    <a:pt x="369418" y="347747"/>
                  </a:lnTo>
                  <a:lnTo>
                    <a:pt x="321115" y="347747"/>
                  </a:lnTo>
                  <a:lnTo>
                    <a:pt x="320654" y="347747"/>
                  </a:lnTo>
                  <a:lnTo>
                    <a:pt x="320654" y="331410"/>
                  </a:lnTo>
                  <a:cubicBezTo>
                    <a:pt x="320654" y="324369"/>
                    <a:pt x="314939" y="318662"/>
                    <a:pt x="307887" y="318662"/>
                  </a:cubicBezTo>
                  <a:lnTo>
                    <a:pt x="61946" y="318662"/>
                  </a:lnTo>
                  <a:cubicBezTo>
                    <a:pt x="27793" y="318662"/>
                    <a:pt x="0" y="290912"/>
                    <a:pt x="0" y="256811"/>
                  </a:cubicBezTo>
                  <a:lnTo>
                    <a:pt x="0" y="154645"/>
                  </a:lnTo>
                  <a:cubicBezTo>
                    <a:pt x="0" y="120498"/>
                    <a:pt x="27793" y="92794"/>
                    <a:pt x="61946" y="92794"/>
                  </a:cubicBezTo>
                  <a:close/>
                  <a:moveTo>
                    <a:pt x="142510" y="0"/>
                  </a:moveTo>
                  <a:lnTo>
                    <a:pt x="572458" y="0"/>
                  </a:lnTo>
                  <a:cubicBezTo>
                    <a:pt x="592785" y="0"/>
                    <a:pt x="609332" y="16430"/>
                    <a:pt x="609332" y="36817"/>
                  </a:cubicBezTo>
                  <a:lnTo>
                    <a:pt x="609332" y="163377"/>
                  </a:lnTo>
                  <a:cubicBezTo>
                    <a:pt x="609332" y="183718"/>
                    <a:pt x="592785" y="200194"/>
                    <a:pt x="572458" y="200194"/>
                  </a:cubicBezTo>
                  <a:lnTo>
                    <a:pt x="142510" y="200194"/>
                  </a:lnTo>
                  <a:cubicBezTo>
                    <a:pt x="122183" y="200194"/>
                    <a:pt x="105636" y="183718"/>
                    <a:pt x="105636" y="163377"/>
                  </a:cubicBezTo>
                  <a:lnTo>
                    <a:pt x="105636" y="36817"/>
                  </a:lnTo>
                  <a:cubicBezTo>
                    <a:pt x="105636" y="16476"/>
                    <a:pt x="122183" y="0"/>
                    <a:pt x="14251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F24CE6F5-706B-45B0-B67D-DB8D13CE69B5}"/>
              </a:ext>
            </a:extLst>
          </p:cNvPr>
          <p:cNvGrpSpPr/>
          <p:nvPr/>
        </p:nvGrpSpPr>
        <p:grpSpPr>
          <a:xfrm>
            <a:off x="7026459" y="1386713"/>
            <a:ext cx="698219" cy="698219"/>
            <a:chOff x="7369395" y="1896522"/>
            <a:chExt cx="698219" cy="698219"/>
          </a:xfrm>
        </p:grpSpPr>
        <p:sp>
          <p:nvSpPr>
            <p:cNvPr id="71" name="小圆4">
              <a:extLst>
                <a:ext uri="{FF2B5EF4-FFF2-40B4-BE49-F238E27FC236}">
                  <a16:creationId xmlns:a16="http://schemas.microsoft.com/office/drawing/2014/main" id="{38266B31-7915-1906-1CEA-54822A4B13AA}"/>
                </a:ext>
              </a:extLst>
            </p:cNvPr>
            <p:cNvSpPr/>
            <p:nvPr/>
          </p:nvSpPr>
          <p:spPr>
            <a:xfrm flipH="1">
              <a:off x="7369395" y="1896522"/>
              <a:ext cx="698219" cy="698219"/>
            </a:xfrm>
            <a:prstGeom prst="ellipse">
              <a:avLst/>
            </a:prstGeom>
            <a:solidFill>
              <a:srgbClr val="58BC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horse-black-head-silhouette-of-a-chess-piece_36189">
              <a:extLst>
                <a:ext uri="{FF2B5EF4-FFF2-40B4-BE49-F238E27FC236}">
                  <a16:creationId xmlns:a16="http://schemas.microsoft.com/office/drawing/2014/main" id="{DABADCCC-E989-5C9D-52AA-8F6CEC4A935D}"/>
                </a:ext>
              </a:extLst>
            </p:cNvPr>
            <p:cNvSpPr/>
            <p:nvPr/>
          </p:nvSpPr>
          <p:spPr>
            <a:xfrm>
              <a:off x="7610022" y="2065730"/>
              <a:ext cx="216964" cy="359802"/>
            </a:xfrm>
            <a:custGeom>
              <a:avLst/>
              <a:gdLst>
                <a:gd name="connsiteX0" fmla="*/ 73159 w 338811"/>
                <a:gd name="connsiteY0" fmla="*/ 477264 h 561866"/>
                <a:gd name="connsiteX1" fmla="*/ 312953 w 338811"/>
                <a:gd name="connsiteY1" fmla="*/ 477264 h 561866"/>
                <a:gd name="connsiteX2" fmla="*/ 321568 w 338811"/>
                <a:gd name="connsiteY2" fmla="*/ 485868 h 561866"/>
                <a:gd name="connsiteX3" fmla="*/ 321568 w 338811"/>
                <a:gd name="connsiteY3" fmla="*/ 553263 h 561866"/>
                <a:gd name="connsiteX4" fmla="*/ 312953 w 338811"/>
                <a:gd name="connsiteY4" fmla="*/ 561866 h 561866"/>
                <a:gd name="connsiteX5" fmla="*/ 73159 w 338811"/>
                <a:gd name="connsiteY5" fmla="*/ 561866 h 561866"/>
                <a:gd name="connsiteX6" fmla="*/ 64544 w 338811"/>
                <a:gd name="connsiteY6" fmla="*/ 553263 h 561866"/>
                <a:gd name="connsiteX7" fmla="*/ 64544 w 338811"/>
                <a:gd name="connsiteY7" fmla="*/ 485868 h 561866"/>
                <a:gd name="connsiteX8" fmla="*/ 73159 w 338811"/>
                <a:gd name="connsiteY8" fmla="*/ 477264 h 561866"/>
                <a:gd name="connsiteX9" fmla="*/ 169405 w 338811"/>
                <a:gd name="connsiteY9" fmla="*/ 0 h 561866"/>
                <a:gd name="connsiteX10" fmla="*/ 208168 w 338811"/>
                <a:gd name="connsiteY10" fmla="*/ 47306 h 561866"/>
                <a:gd name="connsiteX11" fmla="*/ 320148 w 338811"/>
                <a:gd name="connsiteY11" fmla="*/ 137617 h 561866"/>
                <a:gd name="connsiteX12" fmla="*/ 338811 w 338811"/>
                <a:gd name="connsiteY12" fmla="*/ 222194 h 561866"/>
                <a:gd name="connsiteX13" fmla="*/ 327326 w 338811"/>
                <a:gd name="connsiteY13" fmla="*/ 303904 h 561866"/>
                <a:gd name="connsiteX14" fmla="*/ 294306 w 338811"/>
                <a:gd name="connsiteY14" fmla="*/ 417151 h 561866"/>
                <a:gd name="connsiteX15" fmla="*/ 301484 w 338811"/>
                <a:gd name="connsiteY15" fmla="*/ 468758 h 561866"/>
                <a:gd name="connsiteX16" fmla="*/ 89009 w 338811"/>
                <a:gd name="connsiteY16" fmla="*/ 468758 h 561866"/>
                <a:gd name="connsiteX17" fmla="*/ 104802 w 338811"/>
                <a:gd name="connsiteY17" fmla="*/ 338308 h 561866"/>
                <a:gd name="connsiteX18" fmla="*/ 192376 w 338811"/>
                <a:gd name="connsiteY18" fmla="*/ 232228 h 561866"/>
                <a:gd name="connsiteX19" fmla="*/ 119158 w 338811"/>
                <a:gd name="connsiteY19" fmla="*/ 226494 h 561866"/>
                <a:gd name="connsiteX20" fmla="*/ 89009 w 338811"/>
                <a:gd name="connsiteY20" fmla="*/ 236529 h 561866"/>
                <a:gd name="connsiteX21" fmla="*/ 51683 w 338811"/>
                <a:gd name="connsiteY21" fmla="*/ 256598 h 561866"/>
                <a:gd name="connsiteX22" fmla="*/ 28712 w 338811"/>
                <a:gd name="connsiteY22" fmla="*/ 250864 h 561866"/>
                <a:gd name="connsiteX23" fmla="*/ 17227 w 338811"/>
                <a:gd name="connsiteY23" fmla="*/ 247997 h 561866"/>
                <a:gd name="connsiteX24" fmla="*/ 2871 w 338811"/>
                <a:gd name="connsiteY24" fmla="*/ 230795 h 561866"/>
                <a:gd name="connsiteX25" fmla="*/ 1435 w 338811"/>
                <a:gd name="connsiteY25" fmla="*/ 212159 h 561866"/>
                <a:gd name="connsiteX26" fmla="*/ 2871 w 338811"/>
                <a:gd name="connsiteY26" fmla="*/ 196391 h 561866"/>
                <a:gd name="connsiteX27" fmla="*/ 4307 w 338811"/>
                <a:gd name="connsiteY27" fmla="*/ 184923 h 561866"/>
                <a:gd name="connsiteX28" fmla="*/ 89009 w 338811"/>
                <a:gd name="connsiteY28" fmla="*/ 108947 h 561866"/>
                <a:gd name="connsiteX29" fmla="*/ 96188 w 338811"/>
                <a:gd name="connsiteY29" fmla="*/ 94611 h 561866"/>
                <a:gd name="connsiteX30" fmla="*/ 143564 w 338811"/>
                <a:gd name="connsiteY30" fmla="*/ 74542 h 561866"/>
                <a:gd name="connsiteX31" fmla="*/ 137821 w 338811"/>
                <a:gd name="connsiteY31" fmla="*/ 55907 h 561866"/>
                <a:gd name="connsiteX32" fmla="*/ 169405 w 338811"/>
                <a:gd name="connsiteY32" fmla="*/ 47306 h 561866"/>
                <a:gd name="connsiteX33" fmla="*/ 169405 w 338811"/>
                <a:gd name="connsiteY33" fmla="*/ 0 h 561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38811" h="561866">
                  <a:moveTo>
                    <a:pt x="73159" y="477264"/>
                  </a:moveTo>
                  <a:lnTo>
                    <a:pt x="312953" y="477264"/>
                  </a:lnTo>
                  <a:cubicBezTo>
                    <a:pt x="317260" y="477264"/>
                    <a:pt x="321568" y="480132"/>
                    <a:pt x="321568" y="485868"/>
                  </a:cubicBezTo>
                  <a:lnTo>
                    <a:pt x="321568" y="553263"/>
                  </a:lnTo>
                  <a:cubicBezTo>
                    <a:pt x="321568" y="558998"/>
                    <a:pt x="317260" y="561866"/>
                    <a:pt x="312953" y="561866"/>
                  </a:cubicBezTo>
                  <a:lnTo>
                    <a:pt x="73159" y="561866"/>
                  </a:lnTo>
                  <a:cubicBezTo>
                    <a:pt x="68852" y="561866"/>
                    <a:pt x="64544" y="558998"/>
                    <a:pt x="64544" y="553263"/>
                  </a:cubicBezTo>
                  <a:lnTo>
                    <a:pt x="64544" y="485868"/>
                  </a:lnTo>
                  <a:cubicBezTo>
                    <a:pt x="64544" y="480132"/>
                    <a:pt x="68852" y="477264"/>
                    <a:pt x="73159" y="477264"/>
                  </a:cubicBezTo>
                  <a:close/>
                  <a:moveTo>
                    <a:pt x="169405" y="0"/>
                  </a:moveTo>
                  <a:cubicBezTo>
                    <a:pt x="169405" y="0"/>
                    <a:pt x="203861" y="25803"/>
                    <a:pt x="208168" y="47306"/>
                  </a:cubicBezTo>
                  <a:cubicBezTo>
                    <a:pt x="246930" y="53040"/>
                    <a:pt x="304356" y="91744"/>
                    <a:pt x="320148" y="137617"/>
                  </a:cubicBezTo>
                  <a:cubicBezTo>
                    <a:pt x="337375" y="184923"/>
                    <a:pt x="338811" y="222194"/>
                    <a:pt x="338811" y="222194"/>
                  </a:cubicBezTo>
                  <a:cubicBezTo>
                    <a:pt x="338811" y="222194"/>
                    <a:pt x="338811" y="282401"/>
                    <a:pt x="327326" y="303904"/>
                  </a:cubicBezTo>
                  <a:cubicBezTo>
                    <a:pt x="315841" y="325407"/>
                    <a:pt x="294306" y="417151"/>
                    <a:pt x="294306" y="417151"/>
                  </a:cubicBezTo>
                  <a:cubicBezTo>
                    <a:pt x="294306" y="417151"/>
                    <a:pt x="289999" y="455856"/>
                    <a:pt x="301484" y="468758"/>
                  </a:cubicBezTo>
                  <a:lnTo>
                    <a:pt x="89009" y="468758"/>
                  </a:lnTo>
                  <a:cubicBezTo>
                    <a:pt x="89009" y="468758"/>
                    <a:pt x="51683" y="415718"/>
                    <a:pt x="104802" y="338308"/>
                  </a:cubicBezTo>
                  <a:cubicBezTo>
                    <a:pt x="156485" y="260899"/>
                    <a:pt x="192376" y="232228"/>
                    <a:pt x="192376" y="232228"/>
                  </a:cubicBezTo>
                  <a:cubicBezTo>
                    <a:pt x="192376" y="232228"/>
                    <a:pt x="162227" y="249431"/>
                    <a:pt x="119158" y="226494"/>
                  </a:cubicBezTo>
                  <a:cubicBezTo>
                    <a:pt x="97623" y="222194"/>
                    <a:pt x="89009" y="236529"/>
                    <a:pt x="89009" y="236529"/>
                  </a:cubicBezTo>
                  <a:cubicBezTo>
                    <a:pt x="89009" y="236529"/>
                    <a:pt x="80396" y="256598"/>
                    <a:pt x="51683" y="256598"/>
                  </a:cubicBezTo>
                  <a:cubicBezTo>
                    <a:pt x="28712" y="253731"/>
                    <a:pt x="28712" y="250864"/>
                    <a:pt x="28712" y="250864"/>
                  </a:cubicBezTo>
                  <a:cubicBezTo>
                    <a:pt x="28712" y="250864"/>
                    <a:pt x="25841" y="255165"/>
                    <a:pt x="17227" y="247997"/>
                  </a:cubicBezTo>
                  <a:cubicBezTo>
                    <a:pt x="10049" y="242263"/>
                    <a:pt x="7178" y="235096"/>
                    <a:pt x="2871" y="230795"/>
                  </a:cubicBezTo>
                  <a:cubicBezTo>
                    <a:pt x="-1436" y="225061"/>
                    <a:pt x="0" y="213593"/>
                    <a:pt x="1435" y="212159"/>
                  </a:cubicBezTo>
                  <a:cubicBezTo>
                    <a:pt x="2871" y="212159"/>
                    <a:pt x="2871" y="196391"/>
                    <a:pt x="2871" y="196391"/>
                  </a:cubicBezTo>
                  <a:cubicBezTo>
                    <a:pt x="2871" y="196391"/>
                    <a:pt x="1435" y="189223"/>
                    <a:pt x="4307" y="184923"/>
                  </a:cubicBezTo>
                  <a:cubicBezTo>
                    <a:pt x="8613" y="180622"/>
                    <a:pt x="83267" y="121848"/>
                    <a:pt x="89009" y="108947"/>
                  </a:cubicBezTo>
                  <a:cubicBezTo>
                    <a:pt x="94752" y="96045"/>
                    <a:pt x="96188" y="94611"/>
                    <a:pt x="96188" y="94611"/>
                  </a:cubicBezTo>
                  <a:cubicBezTo>
                    <a:pt x="96188" y="94611"/>
                    <a:pt x="109108" y="84577"/>
                    <a:pt x="143564" y="74542"/>
                  </a:cubicBezTo>
                  <a:lnTo>
                    <a:pt x="137821" y="55907"/>
                  </a:lnTo>
                  <a:cubicBezTo>
                    <a:pt x="137821" y="55907"/>
                    <a:pt x="163663" y="48739"/>
                    <a:pt x="169405" y="47306"/>
                  </a:cubicBezTo>
                  <a:cubicBezTo>
                    <a:pt x="175148" y="47306"/>
                    <a:pt x="169405" y="0"/>
                    <a:pt x="16940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323BE02D-0BC9-8086-F964-4B64355A21B1}"/>
              </a:ext>
            </a:extLst>
          </p:cNvPr>
          <p:cNvGrpSpPr/>
          <p:nvPr/>
        </p:nvGrpSpPr>
        <p:grpSpPr>
          <a:xfrm>
            <a:off x="8007100" y="2958308"/>
            <a:ext cx="698219" cy="698219"/>
            <a:chOff x="8350036" y="3468117"/>
            <a:chExt cx="698219" cy="698219"/>
          </a:xfrm>
        </p:grpSpPr>
        <p:sp>
          <p:nvSpPr>
            <p:cNvPr id="74" name="小圆5">
              <a:extLst>
                <a:ext uri="{FF2B5EF4-FFF2-40B4-BE49-F238E27FC236}">
                  <a16:creationId xmlns:a16="http://schemas.microsoft.com/office/drawing/2014/main" id="{03B757FD-3D84-0557-CF84-407C8FDDED27}"/>
                </a:ext>
              </a:extLst>
            </p:cNvPr>
            <p:cNvSpPr/>
            <p:nvPr/>
          </p:nvSpPr>
          <p:spPr>
            <a:xfrm flipH="1">
              <a:off x="8350036" y="3468117"/>
              <a:ext cx="698219" cy="698219"/>
            </a:xfrm>
            <a:prstGeom prst="ellipse">
              <a:avLst/>
            </a:prstGeom>
            <a:solidFill>
              <a:srgbClr val="0575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king-black-chess-piece_33230">
              <a:extLst>
                <a:ext uri="{FF2B5EF4-FFF2-40B4-BE49-F238E27FC236}">
                  <a16:creationId xmlns:a16="http://schemas.microsoft.com/office/drawing/2014/main" id="{D149F3CD-0DCE-D71D-D57D-1E3F53995086}"/>
                </a:ext>
              </a:extLst>
            </p:cNvPr>
            <p:cNvSpPr/>
            <p:nvPr/>
          </p:nvSpPr>
          <p:spPr>
            <a:xfrm>
              <a:off x="8598714" y="3637325"/>
              <a:ext cx="200863" cy="359802"/>
            </a:xfrm>
            <a:custGeom>
              <a:avLst/>
              <a:gdLst>
                <a:gd name="T0" fmla="*/ 276 w 276"/>
                <a:gd name="T1" fmla="*/ 495 h 495"/>
                <a:gd name="T2" fmla="*/ 0 w 276"/>
                <a:gd name="T3" fmla="*/ 495 h 495"/>
                <a:gd name="T4" fmla="*/ 0 w 276"/>
                <a:gd name="T5" fmla="*/ 438 h 495"/>
                <a:gd name="T6" fmla="*/ 276 w 276"/>
                <a:gd name="T7" fmla="*/ 438 h 495"/>
                <a:gd name="T8" fmla="*/ 276 w 276"/>
                <a:gd name="T9" fmla="*/ 495 h 495"/>
                <a:gd name="T10" fmla="*/ 238 w 276"/>
                <a:gd name="T11" fmla="*/ 0 h 495"/>
                <a:gd name="T12" fmla="*/ 187 w 276"/>
                <a:gd name="T13" fmla="*/ 37 h 495"/>
                <a:gd name="T14" fmla="*/ 137 w 276"/>
                <a:gd name="T15" fmla="*/ 0 h 495"/>
                <a:gd name="T16" fmla="*/ 86 w 276"/>
                <a:gd name="T17" fmla="*/ 37 h 495"/>
                <a:gd name="T18" fmla="*/ 39 w 276"/>
                <a:gd name="T19" fmla="*/ 0 h 495"/>
                <a:gd name="T20" fmla="*/ 39 w 276"/>
                <a:gd name="T21" fmla="*/ 107 h 495"/>
                <a:gd name="T22" fmla="*/ 238 w 276"/>
                <a:gd name="T23" fmla="*/ 107 h 495"/>
                <a:gd name="T24" fmla="*/ 238 w 276"/>
                <a:gd name="T25" fmla="*/ 0 h 495"/>
                <a:gd name="T26" fmla="*/ 238 w 276"/>
                <a:gd name="T27" fmla="*/ 183 h 495"/>
                <a:gd name="T28" fmla="*/ 238 w 276"/>
                <a:gd name="T29" fmla="*/ 126 h 495"/>
                <a:gd name="T30" fmla="*/ 39 w 276"/>
                <a:gd name="T31" fmla="*/ 126 h 495"/>
                <a:gd name="T32" fmla="*/ 39 w 276"/>
                <a:gd name="T33" fmla="*/ 183 h 495"/>
                <a:gd name="T34" fmla="*/ 69 w 276"/>
                <a:gd name="T35" fmla="*/ 183 h 495"/>
                <a:gd name="T36" fmla="*/ 69 w 276"/>
                <a:gd name="T37" fmla="*/ 364 h 495"/>
                <a:gd name="T38" fmla="*/ 39 w 276"/>
                <a:gd name="T39" fmla="*/ 364 h 495"/>
                <a:gd name="T40" fmla="*/ 39 w 276"/>
                <a:gd name="T41" fmla="*/ 422 h 495"/>
                <a:gd name="T42" fmla="*/ 238 w 276"/>
                <a:gd name="T43" fmla="*/ 422 h 495"/>
                <a:gd name="T44" fmla="*/ 238 w 276"/>
                <a:gd name="T45" fmla="*/ 364 h 495"/>
                <a:gd name="T46" fmla="*/ 208 w 276"/>
                <a:gd name="T47" fmla="*/ 364 h 495"/>
                <a:gd name="T48" fmla="*/ 208 w 276"/>
                <a:gd name="T49" fmla="*/ 183 h 495"/>
                <a:gd name="T50" fmla="*/ 238 w 276"/>
                <a:gd name="T51" fmla="*/ 183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76" h="495">
                  <a:moveTo>
                    <a:pt x="276" y="495"/>
                  </a:moveTo>
                  <a:lnTo>
                    <a:pt x="0" y="495"/>
                  </a:lnTo>
                  <a:lnTo>
                    <a:pt x="0" y="438"/>
                  </a:lnTo>
                  <a:lnTo>
                    <a:pt x="276" y="438"/>
                  </a:lnTo>
                  <a:lnTo>
                    <a:pt x="276" y="495"/>
                  </a:lnTo>
                  <a:close/>
                  <a:moveTo>
                    <a:pt x="238" y="0"/>
                  </a:moveTo>
                  <a:lnTo>
                    <a:pt x="187" y="37"/>
                  </a:lnTo>
                  <a:lnTo>
                    <a:pt x="137" y="0"/>
                  </a:lnTo>
                  <a:lnTo>
                    <a:pt x="86" y="37"/>
                  </a:lnTo>
                  <a:lnTo>
                    <a:pt x="39" y="0"/>
                  </a:lnTo>
                  <a:lnTo>
                    <a:pt x="39" y="107"/>
                  </a:lnTo>
                  <a:lnTo>
                    <a:pt x="238" y="107"/>
                  </a:lnTo>
                  <a:lnTo>
                    <a:pt x="238" y="0"/>
                  </a:lnTo>
                  <a:close/>
                  <a:moveTo>
                    <a:pt x="238" y="183"/>
                  </a:moveTo>
                  <a:lnTo>
                    <a:pt x="238" y="126"/>
                  </a:lnTo>
                  <a:lnTo>
                    <a:pt x="39" y="126"/>
                  </a:lnTo>
                  <a:lnTo>
                    <a:pt x="39" y="183"/>
                  </a:lnTo>
                  <a:lnTo>
                    <a:pt x="69" y="183"/>
                  </a:lnTo>
                  <a:lnTo>
                    <a:pt x="69" y="364"/>
                  </a:lnTo>
                  <a:lnTo>
                    <a:pt x="39" y="364"/>
                  </a:lnTo>
                  <a:lnTo>
                    <a:pt x="39" y="422"/>
                  </a:lnTo>
                  <a:lnTo>
                    <a:pt x="238" y="422"/>
                  </a:lnTo>
                  <a:lnTo>
                    <a:pt x="238" y="364"/>
                  </a:lnTo>
                  <a:lnTo>
                    <a:pt x="208" y="364"/>
                  </a:lnTo>
                  <a:lnTo>
                    <a:pt x="208" y="183"/>
                  </a:lnTo>
                  <a:lnTo>
                    <a:pt x="238" y="18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1D8C3CCE-FF0F-1E29-A1F8-4B6E36A0B604}"/>
              </a:ext>
            </a:extLst>
          </p:cNvPr>
          <p:cNvGrpSpPr/>
          <p:nvPr/>
        </p:nvGrpSpPr>
        <p:grpSpPr>
          <a:xfrm>
            <a:off x="7102452" y="4529903"/>
            <a:ext cx="698219" cy="698219"/>
            <a:chOff x="7445388" y="5039712"/>
            <a:chExt cx="698219" cy="698219"/>
          </a:xfrm>
        </p:grpSpPr>
        <p:sp>
          <p:nvSpPr>
            <p:cNvPr id="77" name="小圆6">
              <a:extLst>
                <a:ext uri="{FF2B5EF4-FFF2-40B4-BE49-F238E27FC236}">
                  <a16:creationId xmlns:a16="http://schemas.microsoft.com/office/drawing/2014/main" id="{37B8CC59-A82B-6F86-E569-14DF06DE5D66}"/>
                </a:ext>
              </a:extLst>
            </p:cNvPr>
            <p:cNvSpPr/>
            <p:nvPr/>
          </p:nvSpPr>
          <p:spPr>
            <a:xfrm flipH="1">
              <a:off x="7445388" y="5039712"/>
              <a:ext cx="698219" cy="698219"/>
            </a:xfrm>
            <a:prstGeom prst="ellipse">
              <a:avLst/>
            </a:prstGeom>
            <a:solidFill>
              <a:srgbClr val="58BC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chess-pawn_75452">
              <a:extLst>
                <a:ext uri="{FF2B5EF4-FFF2-40B4-BE49-F238E27FC236}">
                  <a16:creationId xmlns:a16="http://schemas.microsoft.com/office/drawing/2014/main" id="{91D8BD01-7328-78EA-0110-564633912DC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677819" y="5208821"/>
              <a:ext cx="233357" cy="360000"/>
            </a:xfrm>
            <a:custGeom>
              <a:avLst/>
              <a:gdLst>
                <a:gd name="connsiteX0" fmla="*/ 37566 w 394108"/>
                <a:gd name="connsiteY0" fmla="*/ 547164 h 607991"/>
                <a:gd name="connsiteX1" fmla="*/ 356542 w 394108"/>
                <a:gd name="connsiteY1" fmla="*/ 547164 h 607991"/>
                <a:gd name="connsiteX2" fmla="*/ 394108 w 394108"/>
                <a:gd name="connsiteY2" fmla="*/ 584692 h 607991"/>
                <a:gd name="connsiteX3" fmla="*/ 394108 w 394108"/>
                <a:gd name="connsiteY3" fmla="*/ 600161 h 607991"/>
                <a:gd name="connsiteX4" fmla="*/ 386174 w 394108"/>
                <a:gd name="connsiteY4" fmla="*/ 607991 h 607991"/>
                <a:gd name="connsiteX5" fmla="*/ 7838 w 394108"/>
                <a:gd name="connsiteY5" fmla="*/ 607991 h 607991"/>
                <a:gd name="connsiteX6" fmla="*/ 0 w 394108"/>
                <a:gd name="connsiteY6" fmla="*/ 600161 h 607991"/>
                <a:gd name="connsiteX7" fmla="*/ 0 w 394108"/>
                <a:gd name="connsiteY7" fmla="*/ 584692 h 607991"/>
                <a:gd name="connsiteX8" fmla="*/ 37566 w 394108"/>
                <a:gd name="connsiteY8" fmla="*/ 547164 h 607991"/>
                <a:gd name="connsiteX9" fmla="*/ 125974 w 394108"/>
                <a:gd name="connsiteY9" fmla="*/ 214307 h 607991"/>
                <a:gd name="connsiteX10" fmla="*/ 268038 w 394108"/>
                <a:gd name="connsiteY10" fmla="*/ 214307 h 607991"/>
                <a:gd name="connsiteX11" fmla="*/ 349299 w 394108"/>
                <a:gd name="connsiteY11" fmla="*/ 517597 h 607991"/>
                <a:gd name="connsiteX12" fmla="*/ 44809 w 394108"/>
                <a:gd name="connsiteY12" fmla="*/ 517597 h 607991"/>
                <a:gd name="connsiteX13" fmla="*/ 197006 w 394108"/>
                <a:gd name="connsiteY13" fmla="*/ 0 h 607991"/>
                <a:gd name="connsiteX14" fmla="*/ 249010 w 394108"/>
                <a:gd name="connsiteY14" fmla="*/ 51927 h 607991"/>
                <a:gd name="connsiteX15" fmla="*/ 248437 w 394108"/>
                <a:gd name="connsiteY15" fmla="*/ 58322 h 607991"/>
                <a:gd name="connsiteX16" fmla="*/ 294036 w 394108"/>
                <a:gd name="connsiteY16" fmla="*/ 58322 h 607991"/>
                <a:gd name="connsiteX17" fmla="*/ 303022 w 394108"/>
                <a:gd name="connsiteY17" fmla="*/ 62426 h 607991"/>
                <a:gd name="connsiteX18" fmla="*/ 305411 w 394108"/>
                <a:gd name="connsiteY18" fmla="*/ 71972 h 607991"/>
                <a:gd name="connsiteX19" fmla="*/ 260099 w 394108"/>
                <a:gd name="connsiteY19" fmla="*/ 141843 h 607991"/>
                <a:gd name="connsiteX20" fmla="*/ 307132 w 394108"/>
                <a:gd name="connsiteY20" fmla="*/ 141843 h 607991"/>
                <a:gd name="connsiteX21" fmla="*/ 327494 w 394108"/>
                <a:gd name="connsiteY21" fmla="*/ 162175 h 607991"/>
                <a:gd name="connsiteX22" fmla="*/ 307132 w 394108"/>
                <a:gd name="connsiteY22" fmla="*/ 182411 h 607991"/>
                <a:gd name="connsiteX23" fmla="*/ 86880 w 394108"/>
                <a:gd name="connsiteY23" fmla="*/ 182411 h 607991"/>
                <a:gd name="connsiteX24" fmla="*/ 66614 w 394108"/>
                <a:gd name="connsiteY24" fmla="*/ 162175 h 607991"/>
                <a:gd name="connsiteX25" fmla="*/ 86880 w 394108"/>
                <a:gd name="connsiteY25" fmla="*/ 141843 h 607991"/>
                <a:gd name="connsiteX26" fmla="*/ 134009 w 394108"/>
                <a:gd name="connsiteY26" fmla="*/ 141843 h 607991"/>
                <a:gd name="connsiteX27" fmla="*/ 88601 w 394108"/>
                <a:gd name="connsiteY27" fmla="*/ 71972 h 607991"/>
                <a:gd name="connsiteX28" fmla="*/ 91086 w 394108"/>
                <a:gd name="connsiteY28" fmla="*/ 62426 h 607991"/>
                <a:gd name="connsiteX29" fmla="*/ 99977 w 394108"/>
                <a:gd name="connsiteY29" fmla="*/ 58322 h 607991"/>
                <a:gd name="connsiteX30" fmla="*/ 145671 w 394108"/>
                <a:gd name="connsiteY30" fmla="*/ 58322 h 607991"/>
                <a:gd name="connsiteX31" fmla="*/ 145002 w 394108"/>
                <a:gd name="connsiteY31" fmla="*/ 51927 h 607991"/>
                <a:gd name="connsiteX32" fmla="*/ 197006 w 394108"/>
                <a:gd name="connsiteY32" fmla="*/ 0 h 607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94108" h="607991">
                  <a:moveTo>
                    <a:pt x="37566" y="547164"/>
                  </a:moveTo>
                  <a:lnTo>
                    <a:pt x="356542" y="547164"/>
                  </a:lnTo>
                  <a:cubicBezTo>
                    <a:pt x="377285" y="547164"/>
                    <a:pt x="394108" y="563970"/>
                    <a:pt x="394108" y="584692"/>
                  </a:cubicBezTo>
                  <a:lnTo>
                    <a:pt x="394108" y="600161"/>
                  </a:lnTo>
                  <a:cubicBezTo>
                    <a:pt x="394108" y="604458"/>
                    <a:pt x="390571" y="607991"/>
                    <a:pt x="386174" y="607991"/>
                  </a:cubicBezTo>
                  <a:lnTo>
                    <a:pt x="7838" y="607991"/>
                  </a:lnTo>
                  <a:cubicBezTo>
                    <a:pt x="3537" y="607991"/>
                    <a:pt x="0" y="604458"/>
                    <a:pt x="0" y="600161"/>
                  </a:cubicBezTo>
                  <a:lnTo>
                    <a:pt x="0" y="584692"/>
                  </a:lnTo>
                  <a:cubicBezTo>
                    <a:pt x="0" y="563970"/>
                    <a:pt x="16823" y="547164"/>
                    <a:pt x="37566" y="547164"/>
                  </a:cubicBezTo>
                  <a:close/>
                  <a:moveTo>
                    <a:pt x="125974" y="214307"/>
                  </a:moveTo>
                  <a:lnTo>
                    <a:pt x="268038" y="214307"/>
                  </a:lnTo>
                  <a:lnTo>
                    <a:pt x="349299" y="517597"/>
                  </a:lnTo>
                  <a:lnTo>
                    <a:pt x="44809" y="517597"/>
                  </a:lnTo>
                  <a:close/>
                  <a:moveTo>
                    <a:pt x="197006" y="0"/>
                  </a:moveTo>
                  <a:cubicBezTo>
                    <a:pt x="225780" y="0"/>
                    <a:pt x="249010" y="23291"/>
                    <a:pt x="249010" y="51927"/>
                  </a:cubicBezTo>
                  <a:cubicBezTo>
                    <a:pt x="249010" y="54122"/>
                    <a:pt x="248628" y="56222"/>
                    <a:pt x="248437" y="58322"/>
                  </a:cubicBezTo>
                  <a:lnTo>
                    <a:pt x="294036" y="58322"/>
                  </a:lnTo>
                  <a:cubicBezTo>
                    <a:pt x="297477" y="58322"/>
                    <a:pt x="300727" y="59849"/>
                    <a:pt x="303022" y="62426"/>
                  </a:cubicBezTo>
                  <a:cubicBezTo>
                    <a:pt x="305220" y="65099"/>
                    <a:pt x="306081" y="68631"/>
                    <a:pt x="305411" y="71972"/>
                  </a:cubicBezTo>
                  <a:cubicBezTo>
                    <a:pt x="300058" y="100894"/>
                    <a:pt x="283233" y="125616"/>
                    <a:pt x="260099" y="141843"/>
                  </a:cubicBezTo>
                  <a:lnTo>
                    <a:pt x="307132" y="141843"/>
                  </a:lnTo>
                  <a:cubicBezTo>
                    <a:pt x="318317" y="141843"/>
                    <a:pt x="327494" y="151007"/>
                    <a:pt x="327494" y="162175"/>
                  </a:cubicBezTo>
                  <a:cubicBezTo>
                    <a:pt x="327494" y="173343"/>
                    <a:pt x="318317" y="182411"/>
                    <a:pt x="307132" y="182411"/>
                  </a:cubicBezTo>
                  <a:lnTo>
                    <a:pt x="86880" y="182411"/>
                  </a:lnTo>
                  <a:cubicBezTo>
                    <a:pt x="75696" y="182411"/>
                    <a:pt x="66614" y="173343"/>
                    <a:pt x="66614" y="162175"/>
                  </a:cubicBezTo>
                  <a:cubicBezTo>
                    <a:pt x="66614" y="151007"/>
                    <a:pt x="75696" y="141843"/>
                    <a:pt x="86880" y="141843"/>
                  </a:cubicBezTo>
                  <a:lnTo>
                    <a:pt x="134009" y="141843"/>
                  </a:lnTo>
                  <a:cubicBezTo>
                    <a:pt x="110875" y="125616"/>
                    <a:pt x="94050" y="100894"/>
                    <a:pt x="88601" y="71972"/>
                  </a:cubicBezTo>
                  <a:cubicBezTo>
                    <a:pt x="87932" y="68631"/>
                    <a:pt x="88888" y="65099"/>
                    <a:pt x="91086" y="62426"/>
                  </a:cubicBezTo>
                  <a:cubicBezTo>
                    <a:pt x="93285" y="59849"/>
                    <a:pt x="96535" y="58322"/>
                    <a:pt x="99977" y="58322"/>
                  </a:cubicBezTo>
                  <a:lnTo>
                    <a:pt x="145671" y="58322"/>
                  </a:lnTo>
                  <a:cubicBezTo>
                    <a:pt x="145385" y="56222"/>
                    <a:pt x="145002" y="54122"/>
                    <a:pt x="145002" y="51927"/>
                  </a:cubicBezTo>
                  <a:cubicBezTo>
                    <a:pt x="145002" y="23291"/>
                    <a:pt x="168328" y="0"/>
                    <a:pt x="19700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E33E938B-A8D4-A7F0-7112-C9E3139BAC3A}"/>
              </a:ext>
            </a:extLst>
          </p:cNvPr>
          <p:cNvGrpSpPr/>
          <p:nvPr/>
        </p:nvGrpSpPr>
        <p:grpSpPr>
          <a:xfrm>
            <a:off x="7844408" y="1236444"/>
            <a:ext cx="2859096" cy="791122"/>
            <a:chOff x="-94764" y="1931934"/>
            <a:chExt cx="2859096" cy="791122"/>
          </a:xfrm>
        </p:grpSpPr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9E8781D2-18BC-E1B6-8AD7-D59CFD605D7F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0D258344-ACA1-2066-8872-8BDEE34DF577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0D4D612A-DBD2-C864-E1D7-E77F822AA41F}"/>
              </a:ext>
            </a:extLst>
          </p:cNvPr>
          <p:cNvGrpSpPr/>
          <p:nvPr/>
        </p:nvGrpSpPr>
        <p:grpSpPr>
          <a:xfrm>
            <a:off x="1432892" y="1236444"/>
            <a:ext cx="2880264" cy="791122"/>
            <a:chOff x="-94764" y="1931934"/>
            <a:chExt cx="2880264" cy="791122"/>
          </a:xfrm>
        </p:grpSpPr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id="{E9DC2699-C905-47F5-D15A-339979D1BA0F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id="{2527F44A-0F3F-856E-5ECA-218D27DA10B3}"/>
                </a:ext>
              </a:extLst>
            </p:cNvPr>
            <p:cNvSpPr txBox="1"/>
            <p:nvPr/>
          </p:nvSpPr>
          <p:spPr>
            <a:xfrm>
              <a:off x="549933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95" name="组合 94">
            <a:extLst>
              <a:ext uri="{FF2B5EF4-FFF2-40B4-BE49-F238E27FC236}">
                <a16:creationId xmlns:a16="http://schemas.microsoft.com/office/drawing/2014/main" id="{64B85105-E445-0C5E-699A-5B67AC7571E8}"/>
              </a:ext>
            </a:extLst>
          </p:cNvPr>
          <p:cNvGrpSpPr/>
          <p:nvPr/>
        </p:nvGrpSpPr>
        <p:grpSpPr>
          <a:xfrm>
            <a:off x="7908784" y="4590071"/>
            <a:ext cx="2859096" cy="791122"/>
            <a:chOff x="-94764" y="1931934"/>
            <a:chExt cx="2859096" cy="791122"/>
          </a:xfrm>
        </p:grpSpPr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id="{093FE488-8FAA-FF99-1265-667FA6653540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7" name="文本框 96">
              <a:extLst>
                <a:ext uri="{FF2B5EF4-FFF2-40B4-BE49-F238E27FC236}">
                  <a16:creationId xmlns:a16="http://schemas.microsoft.com/office/drawing/2014/main" id="{FD085C77-13D4-66EB-21E7-8B80A8E2F7E7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98" name="组合 97">
            <a:extLst>
              <a:ext uri="{FF2B5EF4-FFF2-40B4-BE49-F238E27FC236}">
                <a16:creationId xmlns:a16="http://schemas.microsoft.com/office/drawing/2014/main" id="{44167B01-9618-111F-101C-F5ADE4BD4056}"/>
              </a:ext>
            </a:extLst>
          </p:cNvPr>
          <p:cNvGrpSpPr/>
          <p:nvPr/>
        </p:nvGrpSpPr>
        <p:grpSpPr>
          <a:xfrm>
            <a:off x="1368516" y="4590071"/>
            <a:ext cx="2880264" cy="791122"/>
            <a:chOff x="-94764" y="1931934"/>
            <a:chExt cx="2880264" cy="791122"/>
          </a:xfrm>
        </p:grpSpPr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id="{20D4AE34-E749-F09A-6B0F-6503124754DA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0" name="文本框 99">
              <a:extLst>
                <a:ext uri="{FF2B5EF4-FFF2-40B4-BE49-F238E27FC236}">
                  <a16:creationId xmlns:a16="http://schemas.microsoft.com/office/drawing/2014/main" id="{7B47AC01-F6AF-F175-0679-A0113A00BEDE}"/>
                </a:ext>
              </a:extLst>
            </p:cNvPr>
            <p:cNvSpPr txBox="1"/>
            <p:nvPr/>
          </p:nvSpPr>
          <p:spPr>
            <a:xfrm>
              <a:off x="549933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01" name="组合 100">
            <a:extLst>
              <a:ext uri="{FF2B5EF4-FFF2-40B4-BE49-F238E27FC236}">
                <a16:creationId xmlns:a16="http://schemas.microsoft.com/office/drawing/2014/main" id="{39B2D77A-52E3-920C-55CC-48AF53F0A4D1}"/>
              </a:ext>
            </a:extLst>
          </p:cNvPr>
          <p:cNvGrpSpPr/>
          <p:nvPr/>
        </p:nvGrpSpPr>
        <p:grpSpPr>
          <a:xfrm>
            <a:off x="8828104" y="2888834"/>
            <a:ext cx="2859096" cy="791122"/>
            <a:chOff x="-94764" y="1931934"/>
            <a:chExt cx="2859096" cy="791122"/>
          </a:xfrm>
        </p:grpSpPr>
        <p:sp>
          <p:nvSpPr>
            <p:cNvPr id="102" name="文本框 101">
              <a:extLst>
                <a:ext uri="{FF2B5EF4-FFF2-40B4-BE49-F238E27FC236}">
                  <a16:creationId xmlns:a16="http://schemas.microsoft.com/office/drawing/2014/main" id="{5EA9B958-93E8-0709-B9A5-A301B7CCE767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3" name="文本框 102">
              <a:extLst>
                <a:ext uri="{FF2B5EF4-FFF2-40B4-BE49-F238E27FC236}">
                  <a16:creationId xmlns:a16="http://schemas.microsoft.com/office/drawing/2014/main" id="{C30F94F3-785F-4083-974D-CC823CEE2E69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04" name="组合 103">
            <a:extLst>
              <a:ext uri="{FF2B5EF4-FFF2-40B4-BE49-F238E27FC236}">
                <a16:creationId xmlns:a16="http://schemas.microsoft.com/office/drawing/2014/main" id="{D1884870-5A4F-2942-554E-88A77ED2C51A}"/>
              </a:ext>
            </a:extLst>
          </p:cNvPr>
          <p:cNvGrpSpPr/>
          <p:nvPr/>
        </p:nvGrpSpPr>
        <p:grpSpPr>
          <a:xfrm>
            <a:off x="442240" y="2888834"/>
            <a:ext cx="2880264" cy="791122"/>
            <a:chOff x="-94764" y="1931934"/>
            <a:chExt cx="2880264" cy="791122"/>
          </a:xfrm>
        </p:grpSpPr>
        <p:sp>
          <p:nvSpPr>
            <p:cNvPr id="105" name="文本框 104">
              <a:extLst>
                <a:ext uri="{FF2B5EF4-FFF2-40B4-BE49-F238E27FC236}">
                  <a16:creationId xmlns:a16="http://schemas.microsoft.com/office/drawing/2014/main" id="{F7D66626-0F61-8DAC-47AE-AAE690212467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6" name="文本框 105">
              <a:extLst>
                <a:ext uri="{FF2B5EF4-FFF2-40B4-BE49-F238E27FC236}">
                  <a16:creationId xmlns:a16="http://schemas.microsoft.com/office/drawing/2014/main" id="{24715DB8-011F-1CBD-0F30-DE8042D9AF16}"/>
                </a:ext>
              </a:extLst>
            </p:cNvPr>
            <p:cNvSpPr txBox="1"/>
            <p:nvPr/>
          </p:nvSpPr>
          <p:spPr>
            <a:xfrm>
              <a:off x="549933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95030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0119;#380121;#380051;"/>
</p:tagLst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vlerobjb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548</TotalTime>
  <Words>2089</Words>
  <Application>Microsoft Office PowerPoint</Application>
  <PresentationFormat>宽屏</PresentationFormat>
  <Paragraphs>225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5" baseType="lpstr">
      <vt:lpstr>DIN</vt:lpstr>
      <vt:lpstr>HarmonyOS Sans SC Light</vt:lpstr>
      <vt:lpstr>inpin heiti</vt:lpstr>
      <vt:lpstr>阿里巴巴普惠体 2.0 55 Regular</vt:lpstr>
      <vt:lpstr>阿里巴巴普惠体 2.0 65 Medium</vt:lpstr>
      <vt:lpstr>等线</vt:lpstr>
      <vt:lpstr>微软雅黑</vt:lpstr>
      <vt:lpstr>优设标题黑</vt:lpstr>
      <vt:lpstr>Arial</vt:lpstr>
      <vt:lpstr>Calibri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简约小学教师教育说课ppt模板</dc:title>
  <dc:creator>©51PPT模板网</dc:creator>
  <cp:keywords>www.51pptmoban.com（原创作品）</cp:keywords>
  <dc:description>51PPT模板网，幻灯片演示模板及素材免费下载！_x000d_
51PPT模板网 唯一访问网址：www.51pptmoban.com</dc:description>
  <cp:lastModifiedBy>user Power</cp:lastModifiedBy>
  <cp:revision>116</cp:revision>
  <dcterms:created xsi:type="dcterms:W3CDTF">2023-08-15T08:51:05Z</dcterms:created>
  <dcterms:modified xsi:type="dcterms:W3CDTF">2023-08-31T09:04:37Z</dcterms:modified>
</cp:coreProperties>
</file>