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66" r:id="rId5"/>
    <p:sldId id="267" r:id="rId6"/>
    <p:sldId id="268" r:id="rId7"/>
    <p:sldId id="264" r:id="rId8"/>
    <p:sldId id="269" r:id="rId9"/>
    <p:sldId id="270" r:id="rId10"/>
    <p:sldId id="271" r:id="rId11"/>
    <p:sldId id="265" r:id="rId12"/>
    <p:sldId id="259" r:id="rId13"/>
    <p:sldId id="262" r:id="rId14"/>
    <p:sldId id="263" r:id="rId15"/>
    <p:sldId id="1127" r:id="rId16"/>
    <p:sldId id="1126" r:id="rId17"/>
    <p:sldId id="2007578498"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CB68"/>
    <a:srgbClr val="FFDD71"/>
    <a:srgbClr val="F5B541"/>
    <a:srgbClr val="F8CA8C"/>
    <a:srgbClr val="FCE7CB"/>
    <a:srgbClr val="09BEFE"/>
    <a:srgbClr val="017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9" d="100"/>
          <a:sy n="89" d="100"/>
        </p:scale>
        <p:origin x="54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160"/>
      <c:rAngAx val="0"/>
    </c:view3D>
    <c:floor>
      <c:thickness val="0"/>
      <c:spPr>
        <a:ln>
          <a:noFill/>
        </a:ln>
      </c:spPr>
    </c:floor>
    <c:sideWall>
      <c:thickness val="0"/>
      <c:spPr>
        <a:noFill/>
        <a:ln w="25400">
          <a:noFill/>
        </a:ln>
        <a:effectLst/>
      </c:spPr>
    </c:sideWall>
    <c:backWall>
      <c:thickness val="0"/>
      <c:spPr>
        <a:noFill/>
        <a:ln w="25400">
          <a:noFill/>
        </a:ln>
        <a:effectLst/>
      </c:spPr>
    </c:backWall>
    <c:plotArea>
      <c:layout/>
      <c:bar3DChart>
        <c:barDir val="col"/>
        <c:grouping val="clustered"/>
        <c:varyColors val="0"/>
        <c:ser>
          <c:idx val="0"/>
          <c:order val="0"/>
          <c:tx>
            <c:strRef>
              <c:f>Sheet1!$B$1</c:f>
              <c:strCache>
                <c:ptCount val="1"/>
                <c:pt idx="0">
                  <c:v>系列 1</c:v>
                </c:pt>
              </c:strCache>
            </c:strRef>
          </c:tx>
          <c:spPr>
            <a:gradFill flip="none" rotWithShape="1">
              <a:gsLst>
                <a:gs pos="100000">
                  <a:schemeClr val="accent1"/>
                </a:gs>
                <a:gs pos="4310">
                  <a:schemeClr val="bg1"/>
                </a:gs>
                <a:gs pos="56000">
                  <a:schemeClr val="accent1">
                    <a:lumMod val="40000"/>
                    <a:lumOff val="60000"/>
                  </a:schemeClr>
                </a:gs>
              </a:gsLst>
              <a:lin ang="5400000" scaled="1"/>
              <a:tileRect/>
            </a:gradFill>
            <a:ln>
              <a:noFill/>
            </a:ln>
            <a:effectLst>
              <a:outerShdw blurRad="254000" dist="101600" dir="8100000" algn="tr" rotWithShape="0">
                <a:srgbClr val="FCE7CB">
                  <a:alpha val="20000"/>
                </a:srgbClr>
              </a:outerShdw>
            </a:effectLst>
          </c:spPr>
          <c:invertIfNegative val="0"/>
          <c:dLbls>
            <c:dLbl>
              <c:idx val="0"/>
              <c:layout>
                <c:manualLayout>
                  <c:x val="-1.7507246820780475E-2"/>
                  <c:y val="0"/>
                </c:manualLayout>
              </c:layout>
              <c:tx>
                <c:rich>
                  <a:bodyPr/>
                  <a:lstStyle/>
                  <a:p>
                    <a:fld id="{D0593B90-2075-47A7-AE6F-B83E5256601E}" type="VALUE">
                      <a:rPr lang="en-US" altLang="zh-CN">
                        <a:latin typeface="+mn-ea"/>
                        <a:ea typeface="+mn-ea"/>
                        <a:cs typeface="OPPOSans M" panose="00020600040101010101" pitchFamily="18" charset="-122"/>
                      </a:rPr>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95E4-4C45-A2EE-74FB442F9019}"/>
                </c:ext>
              </c:extLst>
            </c:dLbl>
            <c:dLbl>
              <c:idx val="2"/>
              <c:tx>
                <c:rich>
                  <a:bodyPr wrap="square" lIns="38100" tIns="19050" rIns="38100" bIns="19050" anchor="ctr">
                    <a:spAutoFit/>
                  </a:bodyPr>
                  <a:lstStyle/>
                  <a:p>
                    <a:pPr>
                      <a:defRPr sz="1800">
                        <a:ln>
                          <a:noFill/>
                        </a:ln>
                        <a:solidFill>
                          <a:schemeClr val="bg1"/>
                        </a:solidFill>
                        <a:latin typeface="+mn-ea"/>
                        <a:ea typeface="+mn-ea"/>
                      </a:defRPr>
                    </a:pPr>
                    <a:fld id="{DEE19405-7E7D-4C38-9C05-15857B9152D9}" type="VALUE">
                      <a:rPr lang="en-US" altLang="zh-CN">
                        <a:latin typeface="+mn-ea"/>
                        <a:ea typeface="+mn-ea"/>
                        <a:cs typeface="OPPOSans M" panose="00020600040101010101" pitchFamily="18" charset="-122"/>
                      </a:rPr>
                      <a:pPr>
                        <a:defRPr sz="1800">
                          <a:ln>
                            <a:noFill/>
                          </a:ln>
                          <a:solidFill>
                            <a:schemeClr val="bg1"/>
                          </a:solidFill>
                          <a:latin typeface="+mn-ea"/>
                          <a:ea typeface="+mn-ea"/>
                        </a:defRPr>
                      </a:pPr>
                      <a:t>[值]</a:t>
                    </a:fld>
                    <a:endParaRPr lang="zh-CN" altLang="en-US"/>
                  </a:p>
                </c:rich>
              </c:tx>
              <c:spPr>
                <a:noFill/>
                <a:ln>
                  <a:noFill/>
                </a:ln>
                <a:effectLst/>
              </c:sp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95E4-4C45-A2EE-74FB442F9019}"/>
                </c:ext>
              </c:extLst>
            </c:dLbl>
            <c:spPr>
              <a:noFill/>
              <a:ln>
                <a:noFill/>
              </a:ln>
              <a:effectLst/>
            </c:spPr>
            <c:txPr>
              <a:bodyPr wrap="square" lIns="38100" tIns="19050" rIns="38100" bIns="19050" anchor="ctr">
                <a:spAutoFit/>
              </a:bodyPr>
              <a:lstStyle/>
              <a:p>
                <a:pPr>
                  <a:defRPr sz="1800">
                    <a:solidFill>
                      <a:schemeClr val="bg1"/>
                    </a:solidFill>
                    <a:latin typeface="+mn-ea"/>
                    <a:ea typeface="+mn-ea"/>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类别 1</c:v>
                </c:pt>
                <c:pt idx="1">
                  <c:v>类别 2</c:v>
                </c:pt>
                <c:pt idx="2">
                  <c:v>类别 3</c:v>
                </c:pt>
                <c:pt idx="3">
                  <c:v>类别 4</c:v>
                </c:pt>
                <c:pt idx="4">
                  <c:v>类别 5</c:v>
                </c:pt>
                <c:pt idx="5">
                  <c:v>类别 6</c:v>
                </c:pt>
                <c:pt idx="6">
                  <c:v>类别 7</c:v>
                </c:pt>
                <c:pt idx="7">
                  <c:v>类别 8</c:v>
                </c:pt>
              </c:strCache>
            </c:strRef>
          </c:cat>
          <c:val>
            <c:numRef>
              <c:f>Sheet1!$B$2:$B$9</c:f>
              <c:numCache>
                <c:formatCode>General</c:formatCode>
                <c:ptCount val="8"/>
                <c:pt idx="0">
                  <c:v>4.3</c:v>
                </c:pt>
                <c:pt idx="1">
                  <c:v>2.5</c:v>
                </c:pt>
                <c:pt idx="2">
                  <c:v>3.5</c:v>
                </c:pt>
                <c:pt idx="3">
                  <c:v>4.5</c:v>
                </c:pt>
                <c:pt idx="4">
                  <c:v>2.5</c:v>
                </c:pt>
                <c:pt idx="5">
                  <c:v>3.5</c:v>
                </c:pt>
                <c:pt idx="6">
                  <c:v>5</c:v>
                </c:pt>
                <c:pt idx="7">
                  <c:v>4.8</c:v>
                </c:pt>
              </c:numCache>
            </c:numRef>
          </c:val>
          <c:extLst>
            <c:ext xmlns:c16="http://schemas.microsoft.com/office/drawing/2014/chart" uri="{C3380CC4-5D6E-409C-BE32-E72D297353CC}">
              <c16:uniqueId val="{00000002-95E4-4C45-A2EE-74FB442F9019}"/>
            </c:ext>
          </c:extLst>
        </c:ser>
        <c:dLbls>
          <c:showLegendKey val="0"/>
          <c:showVal val="0"/>
          <c:showCatName val="0"/>
          <c:showSerName val="0"/>
          <c:showPercent val="0"/>
          <c:showBubbleSize val="0"/>
        </c:dLbls>
        <c:gapWidth val="189"/>
        <c:gapDepth val="65"/>
        <c:shape val="box"/>
        <c:axId val="196038016"/>
        <c:axId val="181048448"/>
        <c:axId val="0"/>
      </c:bar3DChart>
      <c:catAx>
        <c:axId val="196038016"/>
        <c:scaling>
          <c:orientation val="minMax"/>
        </c:scaling>
        <c:delete val="1"/>
        <c:axPos val="b"/>
        <c:numFmt formatCode="General" sourceLinked="1"/>
        <c:majorTickMark val="none"/>
        <c:minorTickMark val="none"/>
        <c:tickLblPos val="none"/>
        <c:crossAx val="181048448"/>
        <c:crosses val="autoZero"/>
        <c:auto val="1"/>
        <c:lblAlgn val="ctr"/>
        <c:lblOffset val="100"/>
        <c:noMultiLvlLbl val="0"/>
      </c:catAx>
      <c:valAx>
        <c:axId val="181048448"/>
        <c:scaling>
          <c:orientation val="minMax"/>
          <c:max val="5"/>
        </c:scaling>
        <c:delete val="1"/>
        <c:axPos val="r"/>
        <c:majorGridlines>
          <c:spPr>
            <a:ln w="9525" cap="flat" cmpd="sng" algn="ctr">
              <a:noFill/>
              <a:round/>
            </a:ln>
            <a:effectLst/>
          </c:spPr>
        </c:majorGridlines>
        <c:numFmt formatCode="General" sourceLinked="1"/>
        <c:majorTickMark val="none"/>
        <c:minorTickMark val="none"/>
        <c:tickLblPos val="nextTo"/>
        <c:crossAx val="196038016"/>
        <c:crosses val="autoZero"/>
        <c:crossBetween val="between"/>
      </c:valAx>
      <c:spPr>
        <a:gradFill flip="none" rotWithShape="1">
          <a:gsLst>
            <a:gs pos="0">
              <a:srgbClr val="DCC098">
                <a:alpha val="60000"/>
              </a:srgbClr>
            </a:gs>
            <a:gs pos="0">
              <a:srgbClr val="DCC098">
                <a:alpha val="60000"/>
              </a:srgbClr>
            </a:gs>
            <a:gs pos="97414">
              <a:schemeClr val="bg1">
                <a:alpha val="0"/>
              </a:schemeClr>
            </a:gs>
            <a:gs pos="62000">
              <a:schemeClr val="bg1">
                <a:alpha val="20000"/>
              </a:schemeClr>
            </a:gs>
            <a:gs pos="32000">
              <a:srgbClr val="FCE7CB">
                <a:alpha val="40000"/>
              </a:srgbClr>
            </a:gs>
          </a:gsLst>
          <a:lin ang="5400000" scaled="1"/>
          <a:tileRect/>
        </a:gradFill>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9538948989712022E-2"/>
          <c:y val="3.8509805808793492E-2"/>
          <c:w val="0.93071167730484472"/>
          <c:h val="0.85843304843304846"/>
        </c:manualLayout>
      </c:layout>
      <c:lineChart>
        <c:grouping val="standard"/>
        <c:varyColors val="0"/>
        <c:ser>
          <c:idx val="0"/>
          <c:order val="0"/>
          <c:tx>
            <c:strRef>
              <c:f>Sheet1!$B$1</c:f>
              <c:strCache>
                <c:ptCount val="1"/>
                <c:pt idx="0">
                  <c:v>插电混动</c:v>
                </c:pt>
              </c:strCache>
            </c:strRef>
          </c:tx>
          <c:spPr>
            <a:ln w="41275" cap="rnd">
              <a:solidFill>
                <a:schemeClr val="bg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HarmonyOS Sans SC" panose="00000500000000000000" pitchFamily="2"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1月</c:v>
                </c:pt>
                <c:pt idx="1">
                  <c:v>2月</c:v>
                </c:pt>
                <c:pt idx="2">
                  <c:v>3月</c:v>
                </c:pt>
                <c:pt idx="3">
                  <c:v>4月</c:v>
                </c:pt>
                <c:pt idx="4">
                  <c:v>5月</c:v>
                </c:pt>
                <c:pt idx="5">
                  <c:v>6月</c:v>
                </c:pt>
                <c:pt idx="6">
                  <c:v>7月</c:v>
                </c:pt>
                <c:pt idx="7">
                  <c:v>8月</c:v>
                </c:pt>
              </c:strCache>
            </c:strRef>
          </c:cat>
          <c:val>
            <c:numRef>
              <c:f>Sheet1!$B$2:$B$9</c:f>
              <c:numCache>
                <c:formatCode>0.00%</c:formatCode>
                <c:ptCount val="8"/>
                <c:pt idx="0">
                  <c:v>0.45200000000000001</c:v>
                </c:pt>
                <c:pt idx="1">
                  <c:v>0.495</c:v>
                </c:pt>
                <c:pt idx="2">
                  <c:v>0.49099999999999999</c:v>
                </c:pt>
                <c:pt idx="3">
                  <c:v>0.433</c:v>
                </c:pt>
                <c:pt idx="4">
                  <c:v>0.48799999999999999</c:v>
                </c:pt>
                <c:pt idx="5">
                  <c:v>0.47599999999999998</c:v>
                </c:pt>
                <c:pt idx="6">
                  <c:v>0.47799999999999998</c:v>
                </c:pt>
                <c:pt idx="7">
                  <c:v>0.48899999999999999</c:v>
                </c:pt>
              </c:numCache>
            </c:numRef>
          </c:val>
          <c:smooth val="1"/>
          <c:extLst>
            <c:ext xmlns:c16="http://schemas.microsoft.com/office/drawing/2014/chart" uri="{C3380CC4-5D6E-409C-BE32-E72D297353CC}">
              <c16:uniqueId val="{00000000-1CA7-49B2-983B-CB90C2227605}"/>
            </c:ext>
          </c:extLst>
        </c:ser>
        <c:ser>
          <c:idx val="1"/>
          <c:order val="1"/>
          <c:tx>
            <c:strRef>
              <c:f>Sheet1!$C$1</c:f>
              <c:strCache>
                <c:ptCount val="1"/>
                <c:pt idx="0">
                  <c:v>电动</c:v>
                </c:pt>
              </c:strCache>
            </c:strRef>
          </c:tx>
          <c:spPr>
            <a:ln w="412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HarmonyOS Sans SC" panose="00000500000000000000" pitchFamily="2" charset="-122"/>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1月</c:v>
                </c:pt>
                <c:pt idx="1">
                  <c:v>2月</c:v>
                </c:pt>
                <c:pt idx="2">
                  <c:v>3月</c:v>
                </c:pt>
                <c:pt idx="3">
                  <c:v>4月</c:v>
                </c:pt>
                <c:pt idx="4">
                  <c:v>5月</c:v>
                </c:pt>
                <c:pt idx="5">
                  <c:v>6月</c:v>
                </c:pt>
                <c:pt idx="6">
                  <c:v>7月</c:v>
                </c:pt>
                <c:pt idx="7">
                  <c:v>8月</c:v>
                </c:pt>
              </c:strCache>
            </c:strRef>
          </c:cat>
          <c:val>
            <c:numRef>
              <c:f>Sheet1!$C$2:$C$9</c:f>
              <c:numCache>
                <c:formatCode>0.00%</c:formatCode>
                <c:ptCount val="8"/>
                <c:pt idx="0">
                  <c:v>0.39900000000000002</c:v>
                </c:pt>
                <c:pt idx="1">
                  <c:v>0.33</c:v>
                </c:pt>
                <c:pt idx="2">
                  <c:v>0.4</c:v>
                </c:pt>
                <c:pt idx="3">
                  <c:v>0.38700000000000001</c:v>
                </c:pt>
                <c:pt idx="4">
                  <c:v>0.41099999999999998</c:v>
                </c:pt>
                <c:pt idx="5">
                  <c:v>0.40600000000000003</c:v>
                </c:pt>
                <c:pt idx="6">
                  <c:v>0.38300000000000001</c:v>
                </c:pt>
                <c:pt idx="7">
                  <c:v>0.39</c:v>
                </c:pt>
              </c:numCache>
            </c:numRef>
          </c:val>
          <c:smooth val="1"/>
          <c:extLst>
            <c:ext xmlns:c16="http://schemas.microsoft.com/office/drawing/2014/chart" uri="{C3380CC4-5D6E-409C-BE32-E72D297353CC}">
              <c16:uniqueId val="{00000001-1CA7-49B2-983B-CB90C2227605}"/>
            </c:ext>
          </c:extLst>
        </c:ser>
        <c:dLbls>
          <c:showLegendKey val="0"/>
          <c:showVal val="0"/>
          <c:showCatName val="0"/>
          <c:showSerName val="0"/>
          <c:showPercent val="0"/>
          <c:showBubbleSize val="0"/>
        </c:dLbls>
        <c:smooth val="0"/>
        <c:axId val="1446642752"/>
        <c:axId val="1446644416"/>
      </c:lineChart>
      <c:catAx>
        <c:axId val="1446642752"/>
        <c:scaling>
          <c:orientation val="minMax"/>
        </c:scaling>
        <c:delete val="0"/>
        <c:axPos val="b"/>
        <c:numFmt formatCode="General" sourceLinked="1"/>
        <c:majorTickMark val="none"/>
        <c:minorTickMark val="none"/>
        <c:tickLblPos val="nextTo"/>
        <c:spPr>
          <a:noFill/>
          <a:ln w="12700" cap="flat" cmpd="sng" algn="ctr">
            <a:solidFill>
              <a:schemeClr val="bg1">
                <a:alpha val="70000"/>
              </a:schemeClr>
            </a:solidFill>
            <a:round/>
          </a:ln>
          <a:effectLst/>
        </c:spPr>
        <c:txPr>
          <a:bodyPr rot="-60000000" spcFirstLastPara="1" vertOverflow="ellipsis" vert="horz" wrap="square" anchor="ctr" anchorCtr="1"/>
          <a:lstStyle/>
          <a:p>
            <a:pPr>
              <a:defRPr sz="1197" b="0" i="0" u="none" strike="noStrike" kern="1200" baseline="0">
                <a:solidFill>
                  <a:schemeClr val="bg1"/>
                </a:solidFill>
                <a:latin typeface="+mn-lt"/>
                <a:ea typeface="HarmonyOS Sans SC" panose="00000500000000000000" pitchFamily="2" charset="-122"/>
                <a:cs typeface="+mn-cs"/>
              </a:defRPr>
            </a:pPr>
            <a:endParaRPr lang="zh-CN"/>
          </a:p>
        </c:txPr>
        <c:crossAx val="1446644416"/>
        <c:crosses val="autoZero"/>
        <c:auto val="1"/>
        <c:lblAlgn val="ctr"/>
        <c:lblOffset val="100"/>
        <c:noMultiLvlLbl val="0"/>
      </c:catAx>
      <c:valAx>
        <c:axId val="1446644416"/>
        <c:scaling>
          <c:orientation val="minMax"/>
          <c:max val="0.52"/>
          <c:min val="0.2"/>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HarmonyOS Sans SC" panose="00000500000000000000" pitchFamily="2" charset="-122"/>
                <a:cs typeface="+mn-cs"/>
              </a:defRPr>
            </a:pPr>
            <a:endParaRPr lang="zh-CN"/>
          </a:p>
        </c:txPr>
        <c:crossAx val="14466427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bg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04654F-E902-4072-87DE-6BB8C47ED25E}" type="datetimeFigureOut">
              <a:rPr lang="zh-CN" altLang="en-US" smtClean="0"/>
              <a:t>2023/8/31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BDB443-BBCE-47C7-B96F-780BFD936000}" type="slidenum">
              <a:rPr lang="zh-CN" altLang="en-US" smtClean="0"/>
              <a:t>‹#›</a:t>
            </a:fld>
            <a:endParaRPr lang="zh-CN" altLang="en-US"/>
          </a:p>
        </p:txBody>
      </p:sp>
    </p:spTree>
    <p:extLst>
      <p:ext uri="{BB962C8B-B14F-4D97-AF65-F5344CB8AC3E}">
        <p14:creationId xmlns:p14="http://schemas.microsoft.com/office/powerpoint/2010/main" val="4254289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pic>
        <p:nvPicPr>
          <p:cNvPr id="2" name="图片 1" descr="黑暗里有星球&#10;&#10;描述已自动生成">
            <a:extLst>
              <a:ext uri="{FF2B5EF4-FFF2-40B4-BE49-F238E27FC236}">
                <a16:creationId xmlns:a16="http://schemas.microsoft.com/office/drawing/2014/main" id="{CA0C2F53-A293-B5EE-FAB3-B1C8055E77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206"/>
            <a:ext cx="12192000" cy="6858000"/>
          </a:xfrm>
          <a:prstGeom prst="rect">
            <a:avLst/>
          </a:prstGeom>
        </p:spPr>
      </p:pic>
    </p:spTree>
    <p:extLst>
      <p:ext uri="{BB962C8B-B14F-4D97-AF65-F5344CB8AC3E}">
        <p14:creationId xmlns:p14="http://schemas.microsoft.com/office/powerpoint/2010/main" val="1592313837"/>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2" name="图片 1" descr="黑暗里有星球&#10;&#10;描述已自动生成">
            <a:extLst>
              <a:ext uri="{FF2B5EF4-FFF2-40B4-BE49-F238E27FC236}">
                <a16:creationId xmlns:a16="http://schemas.microsoft.com/office/drawing/2014/main" id="{397EEB3F-C923-3072-5D63-3361BE038D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6206"/>
            <a:ext cx="12192000" cy="6858000"/>
          </a:xfrm>
          <a:prstGeom prst="rect">
            <a:avLst/>
          </a:prstGeom>
        </p:spPr>
      </p:pic>
      <p:grpSp>
        <p:nvGrpSpPr>
          <p:cNvPr id="3" name="组合 2">
            <a:extLst>
              <a:ext uri="{FF2B5EF4-FFF2-40B4-BE49-F238E27FC236}">
                <a16:creationId xmlns:a16="http://schemas.microsoft.com/office/drawing/2014/main" id="{4A275702-9BB6-885F-1C10-6A99D5A010FC}"/>
              </a:ext>
            </a:extLst>
          </p:cNvPr>
          <p:cNvGrpSpPr/>
          <p:nvPr userDrawn="1"/>
        </p:nvGrpSpPr>
        <p:grpSpPr>
          <a:xfrm>
            <a:off x="482638" y="532585"/>
            <a:ext cx="1963756" cy="1094791"/>
            <a:chOff x="5439410" y="745579"/>
            <a:chExt cx="1963756" cy="1094791"/>
          </a:xfrm>
        </p:grpSpPr>
        <p:sp>
          <p:nvSpPr>
            <p:cNvPr id="4" name="18">
              <a:extLst>
                <a:ext uri="{FF2B5EF4-FFF2-40B4-BE49-F238E27FC236}">
                  <a16:creationId xmlns:a16="http://schemas.microsoft.com/office/drawing/2014/main" id="{600AD4E9-E939-D812-8B02-8260AF3705FF}"/>
                </a:ext>
              </a:extLst>
            </p:cNvPr>
            <p:cNvSpPr/>
            <p:nvPr/>
          </p:nvSpPr>
          <p:spPr>
            <a:xfrm>
              <a:off x="5439410" y="745579"/>
              <a:ext cx="1313180" cy="769441"/>
            </a:xfrm>
            <a:prstGeom prst="rect">
              <a:avLst/>
            </a:prstGeom>
          </p:spPr>
          <p:txBody>
            <a:bodyPr wrap="none">
              <a:spAutoFit/>
            </a:bodyPr>
            <a:lstStyle/>
            <a:p>
              <a:pPr algn="ctr"/>
              <a:r>
                <a:rPr lang="zh-CN" altLang="en-US" sz="4400" b="0" dirty="0">
                  <a:gradFill>
                    <a:gsLst>
                      <a:gs pos="9000">
                        <a:schemeClr val="accent1"/>
                      </a:gs>
                      <a:gs pos="100000">
                        <a:schemeClr val="accent1">
                          <a:lumMod val="20000"/>
                          <a:lumOff val="80000"/>
                        </a:schemeClr>
                      </a:gs>
                    </a:gsLst>
                    <a:lin ang="16200000" scaled="0"/>
                  </a:gradFill>
                  <a:latin typeface="+mj-ea"/>
                  <a:ea typeface="+mj-ea"/>
                  <a:cs typeface="OPPOSans M" panose="00020600040101010101" pitchFamily="18" charset="-122"/>
                  <a:sym typeface="+mn-lt"/>
                </a:rPr>
                <a:t>目录</a:t>
              </a:r>
            </a:p>
          </p:txBody>
        </p:sp>
        <p:sp>
          <p:nvSpPr>
            <p:cNvPr id="5" name="18">
              <a:extLst>
                <a:ext uri="{FF2B5EF4-FFF2-40B4-BE49-F238E27FC236}">
                  <a16:creationId xmlns:a16="http://schemas.microsoft.com/office/drawing/2014/main" id="{0396053D-6CE9-2A3B-7FA6-FC8A205150F4}"/>
                </a:ext>
              </a:extLst>
            </p:cNvPr>
            <p:cNvSpPr/>
            <p:nvPr/>
          </p:nvSpPr>
          <p:spPr>
            <a:xfrm>
              <a:off x="5524125" y="1378705"/>
              <a:ext cx="1879041" cy="461665"/>
            </a:xfrm>
            <a:prstGeom prst="rect">
              <a:avLst/>
            </a:prstGeom>
          </p:spPr>
          <p:txBody>
            <a:bodyPr wrap="none">
              <a:spAutoFit/>
            </a:bodyPr>
            <a:lstStyle/>
            <a:p>
              <a:pPr algn="ctr"/>
              <a:r>
                <a:rPr lang="en-US" altLang="zh-CN" sz="2400" dirty="0">
                  <a:solidFill>
                    <a:schemeClr val="bg1"/>
                  </a:solidFill>
                  <a:latin typeface="+mn-ea"/>
                  <a:ea typeface="+mn-ea"/>
                  <a:cs typeface="OPPOSans M" panose="00020600040101010101" pitchFamily="18" charset="-122"/>
                  <a:sym typeface="+mn-lt"/>
                </a:rPr>
                <a:t>CONTENTS</a:t>
              </a:r>
              <a:endParaRPr lang="zh-CN" altLang="en-US" sz="2400" dirty="0">
                <a:solidFill>
                  <a:schemeClr val="bg1"/>
                </a:solidFill>
                <a:latin typeface="+mn-ea"/>
                <a:ea typeface="+mn-ea"/>
                <a:cs typeface="OPPOSans M" panose="00020600040101010101" pitchFamily="18" charset="-122"/>
                <a:sym typeface="+mn-lt"/>
              </a:endParaRPr>
            </a:p>
          </p:txBody>
        </p:sp>
        <p:cxnSp>
          <p:nvCxnSpPr>
            <p:cNvPr id="6" name="直接连接符 5">
              <a:extLst>
                <a:ext uri="{FF2B5EF4-FFF2-40B4-BE49-F238E27FC236}">
                  <a16:creationId xmlns:a16="http://schemas.microsoft.com/office/drawing/2014/main" id="{F4C61D48-18B0-296D-A53C-BFEF9BB3A804}"/>
                </a:ext>
              </a:extLst>
            </p:cNvPr>
            <p:cNvCxnSpPr>
              <a:cxnSpLocks/>
            </p:cNvCxnSpPr>
            <p:nvPr/>
          </p:nvCxnSpPr>
          <p:spPr>
            <a:xfrm>
              <a:off x="6752590" y="1271702"/>
              <a:ext cx="649774"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8050179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节页">
    <p:spTree>
      <p:nvGrpSpPr>
        <p:cNvPr id="1" name=""/>
        <p:cNvGrpSpPr/>
        <p:nvPr/>
      </p:nvGrpSpPr>
      <p:grpSpPr>
        <a:xfrm>
          <a:off x="0" y="0"/>
          <a:ext cx="0" cy="0"/>
          <a:chOff x="0" y="0"/>
          <a:chExt cx="0" cy="0"/>
        </a:xfrm>
      </p:grpSpPr>
      <p:pic>
        <p:nvPicPr>
          <p:cNvPr id="2" name="图片 1" descr="黑暗里有星球&#10;&#10;描述已自动生成">
            <a:extLst>
              <a:ext uri="{FF2B5EF4-FFF2-40B4-BE49-F238E27FC236}">
                <a16:creationId xmlns:a16="http://schemas.microsoft.com/office/drawing/2014/main" id="{36F44B9A-C8E1-97CD-5755-A913F9360B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6206"/>
            <a:ext cx="12192000" cy="6858000"/>
          </a:xfrm>
          <a:prstGeom prst="rect">
            <a:avLst/>
          </a:prstGeom>
        </p:spPr>
      </p:pic>
      <p:pic>
        <p:nvPicPr>
          <p:cNvPr id="3" name="图片 2" descr="背景图案&#10;&#10;描述已自动生成">
            <a:extLst>
              <a:ext uri="{FF2B5EF4-FFF2-40B4-BE49-F238E27FC236}">
                <a16:creationId xmlns:a16="http://schemas.microsoft.com/office/drawing/2014/main" id="{75DE463B-E400-2642-7A79-AFD31FAF0BC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89471" y="3720608"/>
            <a:ext cx="5377331" cy="925560"/>
          </a:xfrm>
          <a:prstGeom prst="rect">
            <a:avLst/>
          </a:prstGeom>
        </p:spPr>
      </p:pic>
      <p:cxnSp>
        <p:nvCxnSpPr>
          <p:cNvPr id="4" name="直接连接符 3">
            <a:extLst>
              <a:ext uri="{FF2B5EF4-FFF2-40B4-BE49-F238E27FC236}">
                <a16:creationId xmlns:a16="http://schemas.microsoft.com/office/drawing/2014/main" id="{E8858218-C670-9D89-CB8C-95BE3BFC80FC}"/>
              </a:ext>
            </a:extLst>
          </p:cNvPr>
          <p:cNvCxnSpPr>
            <a:cxnSpLocks/>
          </p:cNvCxnSpPr>
          <p:nvPr userDrawn="1"/>
        </p:nvCxnSpPr>
        <p:spPr>
          <a:xfrm>
            <a:off x="7085202" y="4183388"/>
            <a:ext cx="5181600" cy="0"/>
          </a:xfrm>
          <a:prstGeom prst="line">
            <a:avLst/>
          </a:prstGeom>
          <a:ln w="101600" cap="rnd">
            <a:gradFill>
              <a:gsLst>
                <a:gs pos="0">
                  <a:schemeClr val="accent1">
                    <a:lumMod val="20000"/>
                    <a:lumOff val="80000"/>
                  </a:schemeClr>
                </a:gs>
                <a:gs pos="100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4204524"/>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7" name="图片 6" descr="电脑的屏幕&#10;&#10;描述已自动生成">
            <a:extLst>
              <a:ext uri="{FF2B5EF4-FFF2-40B4-BE49-F238E27FC236}">
                <a16:creationId xmlns:a16="http://schemas.microsoft.com/office/drawing/2014/main" id="{ABEE3E68-4BE0-104E-4ABA-2C9662A8987D}"/>
              </a:ext>
            </a:extLst>
          </p:cNvPr>
          <p:cNvPicPr>
            <a:picLocks/>
          </p:cNvPicPr>
          <p:nvPr userDrawn="1"/>
        </p:nvPicPr>
        <p:blipFill rotWithShape="1">
          <a:blip r:embed="rId2">
            <a:extLst>
              <a:ext uri="{28A0092B-C50C-407E-A947-70E740481C1C}">
                <a14:useLocalDpi xmlns:a14="http://schemas.microsoft.com/office/drawing/2010/main" val="0"/>
              </a:ext>
            </a:extLst>
          </a:blip>
          <a:srcRect l="8342" t="12402" r="8903" b="12034"/>
          <a:stretch/>
        </p:blipFill>
        <p:spPr>
          <a:xfrm>
            <a:off x="-1" y="0"/>
            <a:ext cx="12192001"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Tree>
    <p:extLst>
      <p:ext uri="{BB962C8B-B14F-4D97-AF65-F5344CB8AC3E}">
        <p14:creationId xmlns:p14="http://schemas.microsoft.com/office/powerpoint/2010/main" val="1162590164"/>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页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183624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M" panose="00020600040101010101" pitchFamily="18" charset="-122"/>
                <a:ea typeface="OPPOSans M" panose="00020600040101010101" pitchFamily="18" charset="-122"/>
              </a:endParaRPr>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M" panose="00020600040101010101" pitchFamily="18" charset="-122"/>
                <a:ea typeface="OPPOSans M" panose="00020600040101010101" pitchFamily="18"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M" panose="00020600040101010101" pitchFamily="18" charset="-122"/>
                  <a:ea typeface="OPPOSans M" panose="00020600040101010101" pitchFamily="18" charset="-122"/>
                </a:endParaRPr>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OPPOSans B" panose="00020600040101010101" pitchFamily="18" charset="-122"/>
                  <a:ea typeface="OPPOSans B" panose="00020600040101010101" pitchFamily="18" charset="-122"/>
                  <a:cs typeface="OPPOSans M" panose="00020600040101010101" pitchFamily="18" charset="-122"/>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OPPOSans M" panose="00020600040101010101" pitchFamily="18" charset="-122"/>
                  <a:ea typeface="OPPOSans M" panose="00020600040101010101" pitchFamily="18"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M" panose="00020600040101010101" pitchFamily="18" charset="-122"/>
                <a:ea typeface="OPPOSans M" panose="00020600040101010101" pitchFamily="18" charset="-122"/>
              </a:endParaRPr>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M" panose="00020600040101010101" pitchFamily="18" charset="-122"/>
                <a:ea typeface="OPPOSans M" panose="00020600040101010101" pitchFamily="18"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M" panose="00020600040101010101" pitchFamily="18" charset="-122"/>
                <a:ea typeface="OPPOSans M" panose="00020600040101010101" pitchFamily="18" charset="-122"/>
              </a:endParaRPr>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M" panose="00020600040101010101" pitchFamily="18" charset="-122"/>
                <a:ea typeface="OPPOSans M" panose="00020600040101010101" pitchFamily="18"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M" panose="00020600040101010101" pitchFamily="18" charset="-122"/>
                <a:ea typeface="OPPOSans M" panose="00020600040101010101" pitchFamily="18" charset="-122"/>
              </a:endParaRPr>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OPPOSans B" panose="00020600040101010101" pitchFamily="18" charset="-122"/>
              <a:ea typeface="OPPOSans M" panose="00020600040101010101" pitchFamily="18" charset="-122"/>
            </a:endParaRPr>
          </a:p>
        </p:txBody>
      </p:sp>
    </p:spTree>
    <p:extLst>
      <p:ext uri="{BB962C8B-B14F-4D97-AF65-F5344CB8AC3E}">
        <p14:creationId xmlns:p14="http://schemas.microsoft.com/office/powerpoint/2010/main" val="259820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2023/8/31</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832948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64702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www.51pptmoban.com/zt/jiuyeshizhan/" TargetMode="External"/><Relationship Id="rId5" Type="http://schemas.openxmlformats.org/officeDocument/2006/relationships/image" Target="../media/image14.sv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descr="黑暗中的灯光&#10;&#10;描述已自动生成">
            <a:extLst>
              <a:ext uri="{FF2B5EF4-FFF2-40B4-BE49-F238E27FC236}">
                <a16:creationId xmlns:a16="http://schemas.microsoft.com/office/drawing/2014/main" id="{A02F11D7-D302-9CCE-7C06-24FFC65EB3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9351" y="1334407"/>
            <a:ext cx="7075062" cy="3931376"/>
          </a:xfrm>
          <a:prstGeom prst="rect">
            <a:avLst/>
          </a:prstGeom>
        </p:spPr>
      </p:pic>
      <p:sp>
        <p:nvSpPr>
          <p:cNvPr id="2" name="文本框 1">
            <a:extLst>
              <a:ext uri="{FF2B5EF4-FFF2-40B4-BE49-F238E27FC236}">
                <a16:creationId xmlns:a16="http://schemas.microsoft.com/office/drawing/2014/main" id="{1371154D-A23D-08CF-C4CB-0D9E8EE3D152}"/>
              </a:ext>
            </a:extLst>
          </p:cNvPr>
          <p:cNvSpPr txBox="1"/>
          <p:nvPr/>
        </p:nvSpPr>
        <p:spPr>
          <a:xfrm>
            <a:off x="649705" y="3520489"/>
            <a:ext cx="10869196" cy="923330"/>
          </a:xfrm>
          <a:prstGeom prst="rect">
            <a:avLst/>
          </a:prstGeom>
          <a:noFill/>
        </p:spPr>
        <p:txBody>
          <a:bodyPr wrap="square" rtlCol="0">
            <a:spAutoFit/>
          </a:bodyPr>
          <a:lstStyle/>
          <a:p>
            <a:pPr algn="ctr"/>
            <a:r>
              <a:rPr lang="en-US" altLang="zh-CN" sz="5400" dirty="0">
                <a:solidFill>
                  <a:schemeClr val="accent1">
                    <a:lumMod val="60000"/>
                    <a:lumOff val="40000"/>
                  </a:schemeClr>
                </a:solidFill>
                <a:latin typeface="+mj-ea"/>
                <a:ea typeface="+mj-ea"/>
              </a:rPr>
              <a:t>20XX</a:t>
            </a:r>
            <a:r>
              <a:rPr lang="zh-CN" altLang="en-US" sz="5400" dirty="0">
                <a:solidFill>
                  <a:schemeClr val="accent1">
                    <a:lumMod val="60000"/>
                    <a:lumOff val="40000"/>
                  </a:schemeClr>
                </a:solidFill>
                <a:latin typeface="+mj-ea"/>
                <a:ea typeface="+mj-ea"/>
              </a:rPr>
              <a:t>年度工作总结</a:t>
            </a:r>
            <a:r>
              <a:rPr lang="en-US" altLang="zh-CN" sz="5400" dirty="0">
                <a:solidFill>
                  <a:schemeClr val="accent1">
                    <a:lumMod val="60000"/>
                    <a:lumOff val="40000"/>
                  </a:schemeClr>
                </a:solidFill>
                <a:latin typeface="+mj-ea"/>
                <a:ea typeface="+mj-ea"/>
              </a:rPr>
              <a:t>PPT</a:t>
            </a:r>
            <a:r>
              <a:rPr lang="zh-CN" altLang="en-US" sz="5400" dirty="0">
                <a:solidFill>
                  <a:schemeClr val="accent1">
                    <a:lumMod val="60000"/>
                    <a:lumOff val="40000"/>
                  </a:schemeClr>
                </a:solidFill>
                <a:latin typeface="+mj-ea"/>
                <a:ea typeface="+mj-ea"/>
              </a:rPr>
              <a:t>模板</a:t>
            </a:r>
          </a:p>
        </p:txBody>
      </p:sp>
      <p:sp>
        <p:nvSpPr>
          <p:cNvPr id="3" name="文本框 2">
            <a:extLst>
              <a:ext uri="{FF2B5EF4-FFF2-40B4-BE49-F238E27FC236}">
                <a16:creationId xmlns:a16="http://schemas.microsoft.com/office/drawing/2014/main" id="{547E76F1-1C49-1210-2087-02A798CB6FDA}"/>
              </a:ext>
            </a:extLst>
          </p:cNvPr>
          <p:cNvSpPr txBox="1"/>
          <p:nvPr/>
        </p:nvSpPr>
        <p:spPr>
          <a:xfrm>
            <a:off x="5061284" y="5544347"/>
            <a:ext cx="2069432" cy="461665"/>
          </a:xfrm>
          <a:prstGeom prst="rect">
            <a:avLst/>
          </a:prstGeom>
          <a:noFill/>
        </p:spPr>
        <p:txBody>
          <a:bodyPr wrap="square" rtlCol="0">
            <a:spAutoFit/>
          </a:bodyPr>
          <a:lstStyle/>
          <a:p>
            <a:pPr algn="ctr"/>
            <a:r>
              <a:rPr lang="zh-CN" altLang="en-US" sz="2400" dirty="0">
                <a:solidFill>
                  <a:schemeClr val="accent1">
                    <a:lumMod val="60000"/>
                    <a:lumOff val="40000"/>
                  </a:schemeClr>
                </a:solidFill>
                <a:latin typeface="+mn-ea"/>
              </a:rPr>
              <a:t>汇报人：</a:t>
            </a:r>
            <a:r>
              <a:rPr lang="en-US" altLang="zh-CN" sz="2400" dirty="0">
                <a:solidFill>
                  <a:schemeClr val="accent1">
                    <a:lumMod val="60000"/>
                    <a:lumOff val="40000"/>
                  </a:schemeClr>
                </a:solidFill>
                <a:latin typeface="+mn-ea"/>
              </a:rPr>
              <a:t>XXX</a:t>
            </a:r>
            <a:endParaRPr lang="zh-CN" altLang="en-US" sz="2400" dirty="0">
              <a:solidFill>
                <a:schemeClr val="accent1">
                  <a:lumMod val="60000"/>
                  <a:lumOff val="40000"/>
                </a:schemeClr>
              </a:solidFill>
              <a:latin typeface="+mn-ea"/>
            </a:endParaRPr>
          </a:p>
        </p:txBody>
      </p:sp>
      <p:sp>
        <p:nvSpPr>
          <p:cNvPr id="10" name="文本框 9" hidden="1">
            <a:extLst>
              <a:ext uri="{FF2B5EF4-FFF2-40B4-BE49-F238E27FC236}">
                <a16:creationId xmlns:a16="http://schemas.microsoft.com/office/drawing/2014/main" id="{782675BD-22FB-8034-709B-66AB0EFA5D69}"/>
              </a:ext>
            </a:extLst>
          </p:cNvPr>
          <p:cNvSpPr txBox="1"/>
          <p:nvPr/>
        </p:nvSpPr>
        <p:spPr>
          <a:xfrm>
            <a:off x="660399" y="1255740"/>
            <a:ext cx="10858501" cy="1015663"/>
          </a:xfrm>
          <a:prstGeom prst="rect">
            <a:avLst/>
          </a:prstGeom>
          <a:noFill/>
        </p:spPr>
        <p:txBody>
          <a:bodyPr wrap="square" rtlCol="0">
            <a:spAutoFit/>
          </a:bodyPr>
          <a:lstStyle/>
          <a:p>
            <a:pPr algn="ctr"/>
            <a:r>
              <a:rPr lang="zh-CN" altLang="en-US" sz="6000" dirty="0">
                <a:solidFill>
                  <a:srgbClr val="FCE7CB"/>
                </a:solidFill>
                <a:latin typeface="演示春风楷" panose="00000500000000000000" pitchFamily="2" charset="-122"/>
                <a:ea typeface="演示春风楷" panose="00000500000000000000" pitchFamily="2" charset="-122"/>
              </a:rPr>
              <a:t>梦想起航  再铸辉煌</a:t>
            </a:r>
          </a:p>
        </p:txBody>
      </p:sp>
      <p:grpSp>
        <p:nvGrpSpPr>
          <p:cNvPr id="36" name="组合 35">
            <a:extLst>
              <a:ext uri="{FF2B5EF4-FFF2-40B4-BE49-F238E27FC236}">
                <a16:creationId xmlns:a16="http://schemas.microsoft.com/office/drawing/2014/main" id="{DFE8588A-FA3E-36AF-C268-FDFF66CBF0FC}"/>
              </a:ext>
            </a:extLst>
          </p:cNvPr>
          <p:cNvGrpSpPr/>
          <p:nvPr/>
        </p:nvGrpSpPr>
        <p:grpSpPr>
          <a:xfrm>
            <a:off x="1660143" y="1413064"/>
            <a:ext cx="3749815" cy="2015936"/>
            <a:chOff x="2042911" y="1280076"/>
            <a:chExt cx="3749815" cy="2015936"/>
          </a:xfrm>
        </p:grpSpPr>
        <p:sp>
          <p:nvSpPr>
            <p:cNvPr id="11" name="文本框 10">
              <a:extLst>
                <a:ext uri="{FF2B5EF4-FFF2-40B4-BE49-F238E27FC236}">
                  <a16:creationId xmlns:a16="http://schemas.microsoft.com/office/drawing/2014/main" id="{244C5C74-30A6-7104-9C72-4EE94BC12288}"/>
                </a:ext>
              </a:extLst>
            </p:cNvPr>
            <p:cNvSpPr txBox="1"/>
            <p:nvPr/>
          </p:nvSpPr>
          <p:spPr>
            <a:xfrm>
              <a:off x="2042911" y="1280076"/>
              <a:ext cx="723964" cy="2015936"/>
            </a:xfrm>
            <a:prstGeom prst="rect">
              <a:avLst/>
            </a:prstGeom>
            <a:noFill/>
          </p:spPr>
          <p:txBody>
            <a:bodyPr wrap="square" rtlCol="0">
              <a:spAutoFit/>
            </a:bodyPr>
            <a:lstStyle/>
            <a:p>
              <a:pPr algn="ctr"/>
              <a:r>
                <a:rPr lang="zh-CN" altLang="en-US" sz="12500" dirty="0">
                  <a:gradFill>
                    <a:gsLst>
                      <a:gs pos="0">
                        <a:schemeClr val="accent1">
                          <a:lumMod val="60000"/>
                          <a:lumOff val="40000"/>
                        </a:schemeClr>
                      </a:gs>
                      <a:gs pos="100000">
                        <a:schemeClr val="accent1">
                          <a:lumMod val="75000"/>
                        </a:schemeClr>
                      </a:gs>
                    </a:gsLst>
                    <a:lin ang="5400000" scaled="1"/>
                  </a:gradFill>
                  <a:effectLst/>
                  <a:latin typeface="演示春风楷" panose="00000500000000000000" pitchFamily="2" charset="-122"/>
                  <a:ea typeface="演示春风楷" panose="00000500000000000000" pitchFamily="2" charset="-122"/>
                </a:rPr>
                <a:t>梦</a:t>
              </a:r>
            </a:p>
          </p:txBody>
        </p:sp>
        <p:sp>
          <p:nvSpPr>
            <p:cNvPr id="12" name="文本框 11">
              <a:extLst>
                <a:ext uri="{FF2B5EF4-FFF2-40B4-BE49-F238E27FC236}">
                  <a16:creationId xmlns:a16="http://schemas.microsoft.com/office/drawing/2014/main" id="{7F9B9DA4-15DB-3206-4862-BE49EBCDF6EE}"/>
                </a:ext>
              </a:extLst>
            </p:cNvPr>
            <p:cNvSpPr txBox="1"/>
            <p:nvPr/>
          </p:nvSpPr>
          <p:spPr>
            <a:xfrm>
              <a:off x="2975164" y="1468689"/>
              <a:ext cx="723964" cy="1569660"/>
            </a:xfrm>
            <a:prstGeom prst="rect">
              <a:avLst/>
            </a:prstGeom>
            <a:noFill/>
          </p:spPr>
          <p:txBody>
            <a:bodyPr wrap="square" rtlCol="0">
              <a:spAutoFit/>
            </a:bodyPr>
            <a:lstStyle/>
            <a:p>
              <a:pPr algn="ctr"/>
              <a:r>
                <a:rPr lang="zh-CN" altLang="en-US" sz="9600" dirty="0">
                  <a:gradFill>
                    <a:gsLst>
                      <a:gs pos="0">
                        <a:schemeClr val="accent1">
                          <a:lumMod val="60000"/>
                          <a:lumOff val="40000"/>
                        </a:schemeClr>
                      </a:gs>
                      <a:gs pos="100000">
                        <a:schemeClr val="accent1">
                          <a:lumMod val="75000"/>
                        </a:schemeClr>
                      </a:gs>
                    </a:gsLst>
                    <a:lin ang="5400000" scaled="1"/>
                  </a:gradFill>
                  <a:effectLst/>
                  <a:latin typeface="演示春风楷" panose="00000500000000000000" pitchFamily="2" charset="-122"/>
                  <a:ea typeface="演示春风楷" panose="00000500000000000000" pitchFamily="2" charset="-122"/>
                </a:rPr>
                <a:t>想</a:t>
              </a:r>
            </a:p>
          </p:txBody>
        </p:sp>
        <p:sp>
          <p:nvSpPr>
            <p:cNvPr id="13" name="文本框 12">
              <a:extLst>
                <a:ext uri="{FF2B5EF4-FFF2-40B4-BE49-F238E27FC236}">
                  <a16:creationId xmlns:a16="http://schemas.microsoft.com/office/drawing/2014/main" id="{E23F1646-AD98-1781-86EA-6BE59D618541}"/>
                </a:ext>
              </a:extLst>
            </p:cNvPr>
            <p:cNvSpPr txBox="1"/>
            <p:nvPr/>
          </p:nvSpPr>
          <p:spPr>
            <a:xfrm>
              <a:off x="4057423" y="1327392"/>
              <a:ext cx="723964" cy="1446550"/>
            </a:xfrm>
            <a:prstGeom prst="rect">
              <a:avLst/>
            </a:prstGeom>
            <a:noFill/>
          </p:spPr>
          <p:txBody>
            <a:bodyPr wrap="square" rtlCol="0">
              <a:spAutoFit/>
            </a:bodyPr>
            <a:lstStyle/>
            <a:p>
              <a:pPr algn="ctr"/>
              <a:r>
                <a:rPr lang="zh-CN" altLang="en-US" sz="8800" dirty="0">
                  <a:gradFill>
                    <a:gsLst>
                      <a:gs pos="0">
                        <a:schemeClr val="accent1">
                          <a:lumMod val="60000"/>
                          <a:lumOff val="40000"/>
                        </a:schemeClr>
                      </a:gs>
                      <a:gs pos="100000">
                        <a:schemeClr val="accent1">
                          <a:lumMod val="75000"/>
                        </a:schemeClr>
                      </a:gs>
                    </a:gsLst>
                    <a:lin ang="5400000" scaled="1"/>
                  </a:gradFill>
                  <a:effectLst/>
                  <a:latin typeface="演示春风楷" panose="00000500000000000000" pitchFamily="2" charset="-122"/>
                  <a:ea typeface="演示春风楷" panose="00000500000000000000" pitchFamily="2" charset="-122"/>
                </a:rPr>
                <a:t>起</a:t>
              </a:r>
            </a:p>
          </p:txBody>
        </p:sp>
        <p:sp>
          <p:nvSpPr>
            <p:cNvPr id="14" name="文本框 13">
              <a:extLst>
                <a:ext uri="{FF2B5EF4-FFF2-40B4-BE49-F238E27FC236}">
                  <a16:creationId xmlns:a16="http://schemas.microsoft.com/office/drawing/2014/main" id="{74DC8D25-D56D-578B-5C8B-4BF682D0DF58}"/>
                </a:ext>
              </a:extLst>
            </p:cNvPr>
            <p:cNvSpPr txBox="1"/>
            <p:nvPr/>
          </p:nvSpPr>
          <p:spPr>
            <a:xfrm>
              <a:off x="5068762" y="1350877"/>
              <a:ext cx="723964" cy="1862048"/>
            </a:xfrm>
            <a:prstGeom prst="rect">
              <a:avLst/>
            </a:prstGeom>
            <a:noFill/>
          </p:spPr>
          <p:txBody>
            <a:bodyPr wrap="square" rtlCol="0">
              <a:spAutoFit/>
            </a:bodyPr>
            <a:lstStyle/>
            <a:p>
              <a:pPr algn="ctr"/>
              <a:r>
                <a:rPr lang="zh-CN" altLang="en-US" sz="11500" dirty="0">
                  <a:gradFill>
                    <a:gsLst>
                      <a:gs pos="0">
                        <a:schemeClr val="accent1">
                          <a:lumMod val="60000"/>
                          <a:lumOff val="40000"/>
                        </a:schemeClr>
                      </a:gs>
                      <a:gs pos="100000">
                        <a:schemeClr val="accent1">
                          <a:lumMod val="75000"/>
                        </a:schemeClr>
                      </a:gs>
                    </a:gsLst>
                    <a:lin ang="5400000" scaled="1"/>
                  </a:gradFill>
                  <a:effectLst/>
                  <a:latin typeface="演示春风楷" panose="00000500000000000000" pitchFamily="2" charset="-122"/>
                  <a:ea typeface="演示春风楷" panose="00000500000000000000" pitchFamily="2" charset="-122"/>
                </a:rPr>
                <a:t>航</a:t>
              </a:r>
            </a:p>
          </p:txBody>
        </p:sp>
      </p:grpSp>
      <p:grpSp>
        <p:nvGrpSpPr>
          <p:cNvPr id="35" name="组合 34">
            <a:extLst>
              <a:ext uri="{FF2B5EF4-FFF2-40B4-BE49-F238E27FC236}">
                <a16:creationId xmlns:a16="http://schemas.microsoft.com/office/drawing/2014/main" id="{4D47819B-8692-EEB0-95A2-AE29A04322EF}"/>
              </a:ext>
            </a:extLst>
          </p:cNvPr>
          <p:cNvGrpSpPr/>
          <p:nvPr/>
        </p:nvGrpSpPr>
        <p:grpSpPr>
          <a:xfrm>
            <a:off x="6770020" y="1413064"/>
            <a:ext cx="3491390" cy="1862048"/>
            <a:chOff x="6296434" y="1201773"/>
            <a:chExt cx="3491390" cy="1862048"/>
          </a:xfrm>
        </p:grpSpPr>
        <p:sp>
          <p:nvSpPr>
            <p:cNvPr id="20" name="文本框 19">
              <a:extLst>
                <a:ext uri="{FF2B5EF4-FFF2-40B4-BE49-F238E27FC236}">
                  <a16:creationId xmlns:a16="http://schemas.microsoft.com/office/drawing/2014/main" id="{4B866E8C-CB45-043D-9B48-B82010C31432}"/>
                </a:ext>
              </a:extLst>
            </p:cNvPr>
            <p:cNvSpPr txBox="1"/>
            <p:nvPr/>
          </p:nvSpPr>
          <p:spPr>
            <a:xfrm>
              <a:off x="6296434" y="1313091"/>
              <a:ext cx="723964" cy="1569660"/>
            </a:xfrm>
            <a:prstGeom prst="rect">
              <a:avLst/>
            </a:prstGeom>
            <a:noFill/>
          </p:spPr>
          <p:txBody>
            <a:bodyPr wrap="square" rtlCol="0">
              <a:spAutoFit/>
            </a:bodyPr>
            <a:lstStyle/>
            <a:p>
              <a:pPr algn="ctr"/>
              <a:r>
                <a:rPr lang="zh-CN" altLang="en-US" sz="9600" dirty="0">
                  <a:gradFill>
                    <a:gsLst>
                      <a:gs pos="0">
                        <a:schemeClr val="accent1">
                          <a:lumMod val="60000"/>
                          <a:lumOff val="40000"/>
                        </a:schemeClr>
                      </a:gs>
                      <a:gs pos="100000">
                        <a:schemeClr val="accent1">
                          <a:lumMod val="75000"/>
                        </a:schemeClr>
                      </a:gs>
                    </a:gsLst>
                    <a:lin ang="5400000" scaled="1"/>
                  </a:gradFill>
                  <a:effectLst/>
                  <a:latin typeface="演示春风楷" panose="00000500000000000000" pitchFamily="2" charset="-122"/>
                  <a:ea typeface="演示春风楷" panose="00000500000000000000" pitchFamily="2" charset="-122"/>
                </a:rPr>
                <a:t>再</a:t>
              </a:r>
            </a:p>
          </p:txBody>
        </p:sp>
        <p:sp>
          <p:nvSpPr>
            <p:cNvPr id="30" name="文本框 29">
              <a:extLst>
                <a:ext uri="{FF2B5EF4-FFF2-40B4-BE49-F238E27FC236}">
                  <a16:creationId xmlns:a16="http://schemas.microsoft.com/office/drawing/2014/main" id="{A9FF6983-AC95-9E94-83B8-57286C412D87}"/>
                </a:ext>
              </a:extLst>
            </p:cNvPr>
            <p:cNvSpPr txBox="1"/>
            <p:nvPr/>
          </p:nvSpPr>
          <p:spPr>
            <a:xfrm>
              <a:off x="7210519" y="1313091"/>
              <a:ext cx="723964" cy="1446550"/>
            </a:xfrm>
            <a:prstGeom prst="rect">
              <a:avLst/>
            </a:prstGeom>
            <a:noFill/>
          </p:spPr>
          <p:txBody>
            <a:bodyPr wrap="square" rtlCol="0">
              <a:spAutoFit/>
            </a:bodyPr>
            <a:lstStyle/>
            <a:p>
              <a:pPr algn="ctr"/>
              <a:r>
                <a:rPr lang="zh-CN" altLang="en-US" sz="8800" dirty="0">
                  <a:gradFill>
                    <a:gsLst>
                      <a:gs pos="0">
                        <a:schemeClr val="accent1">
                          <a:lumMod val="60000"/>
                          <a:lumOff val="40000"/>
                        </a:schemeClr>
                      </a:gs>
                      <a:gs pos="100000">
                        <a:schemeClr val="accent1">
                          <a:lumMod val="75000"/>
                        </a:schemeClr>
                      </a:gs>
                    </a:gsLst>
                    <a:lin ang="5400000" scaled="1"/>
                  </a:gradFill>
                  <a:effectLst/>
                  <a:latin typeface="演示春风楷" panose="00000500000000000000" pitchFamily="2" charset="-122"/>
                  <a:ea typeface="演示春风楷" panose="00000500000000000000" pitchFamily="2" charset="-122"/>
                </a:rPr>
                <a:t>铸</a:t>
              </a:r>
            </a:p>
          </p:txBody>
        </p:sp>
        <p:sp>
          <p:nvSpPr>
            <p:cNvPr id="31" name="文本框 30">
              <a:extLst>
                <a:ext uri="{FF2B5EF4-FFF2-40B4-BE49-F238E27FC236}">
                  <a16:creationId xmlns:a16="http://schemas.microsoft.com/office/drawing/2014/main" id="{0F52F200-A889-88E5-8DFF-FE37BBC4FF3A}"/>
                </a:ext>
              </a:extLst>
            </p:cNvPr>
            <p:cNvSpPr txBox="1"/>
            <p:nvPr/>
          </p:nvSpPr>
          <p:spPr>
            <a:xfrm>
              <a:off x="8012440" y="1695481"/>
              <a:ext cx="723964" cy="1200329"/>
            </a:xfrm>
            <a:prstGeom prst="rect">
              <a:avLst/>
            </a:prstGeom>
            <a:noFill/>
          </p:spPr>
          <p:txBody>
            <a:bodyPr wrap="square" rtlCol="0">
              <a:spAutoFit/>
            </a:bodyPr>
            <a:lstStyle/>
            <a:p>
              <a:pPr algn="ctr"/>
              <a:r>
                <a:rPr lang="zh-CN" altLang="en-US" sz="7200" dirty="0">
                  <a:gradFill>
                    <a:gsLst>
                      <a:gs pos="0">
                        <a:schemeClr val="accent1">
                          <a:lumMod val="60000"/>
                          <a:lumOff val="40000"/>
                        </a:schemeClr>
                      </a:gs>
                      <a:gs pos="100000">
                        <a:schemeClr val="accent1">
                          <a:lumMod val="75000"/>
                        </a:schemeClr>
                      </a:gs>
                    </a:gsLst>
                    <a:lin ang="5400000" scaled="1"/>
                  </a:gradFill>
                  <a:effectLst/>
                  <a:latin typeface="演示春风楷" panose="00000500000000000000" pitchFamily="2" charset="-122"/>
                  <a:ea typeface="演示春风楷" panose="00000500000000000000" pitchFamily="2" charset="-122"/>
                </a:rPr>
                <a:t>辉</a:t>
              </a:r>
            </a:p>
          </p:txBody>
        </p:sp>
        <p:sp>
          <p:nvSpPr>
            <p:cNvPr id="34" name="文本框 33">
              <a:extLst>
                <a:ext uri="{FF2B5EF4-FFF2-40B4-BE49-F238E27FC236}">
                  <a16:creationId xmlns:a16="http://schemas.microsoft.com/office/drawing/2014/main" id="{FAB27AA5-C994-5F8E-9421-F366622840AE}"/>
                </a:ext>
              </a:extLst>
            </p:cNvPr>
            <p:cNvSpPr txBox="1"/>
            <p:nvPr/>
          </p:nvSpPr>
          <p:spPr>
            <a:xfrm>
              <a:off x="9063860" y="1201773"/>
              <a:ext cx="723964" cy="1862048"/>
            </a:xfrm>
            <a:prstGeom prst="rect">
              <a:avLst/>
            </a:prstGeom>
            <a:noFill/>
          </p:spPr>
          <p:txBody>
            <a:bodyPr wrap="square" rtlCol="0">
              <a:spAutoFit/>
            </a:bodyPr>
            <a:lstStyle/>
            <a:p>
              <a:pPr algn="ctr"/>
              <a:r>
                <a:rPr lang="zh-CN" altLang="en-US" sz="11500" dirty="0">
                  <a:gradFill>
                    <a:gsLst>
                      <a:gs pos="0">
                        <a:schemeClr val="accent1">
                          <a:lumMod val="60000"/>
                          <a:lumOff val="40000"/>
                        </a:schemeClr>
                      </a:gs>
                      <a:gs pos="100000">
                        <a:schemeClr val="accent1">
                          <a:lumMod val="75000"/>
                        </a:schemeClr>
                      </a:gs>
                    </a:gsLst>
                    <a:lin ang="5400000" scaled="1"/>
                  </a:gradFill>
                  <a:effectLst/>
                  <a:latin typeface="演示春风楷" panose="00000500000000000000" pitchFamily="2" charset="-122"/>
                  <a:ea typeface="演示春风楷" panose="00000500000000000000" pitchFamily="2" charset="-122"/>
                </a:rPr>
                <a:t>煌</a:t>
              </a:r>
            </a:p>
          </p:txBody>
        </p:sp>
      </p:grpSp>
      <p:cxnSp>
        <p:nvCxnSpPr>
          <p:cNvPr id="38" name="直接连接符 37">
            <a:extLst>
              <a:ext uri="{FF2B5EF4-FFF2-40B4-BE49-F238E27FC236}">
                <a16:creationId xmlns:a16="http://schemas.microsoft.com/office/drawing/2014/main" id="{13950958-C455-F50F-CC36-B0395D613A26}"/>
              </a:ext>
            </a:extLst>
          </p:cNvPr>
          <p:cNvCxnSpPr>
            <a:cxnSpLocks/>
          </p:cNvCxnSpPr>
          <p:nvPr/>
        </p:nvCxnSpPr>
        <p:spPr>
          <a:xfrm>
            <a:off x="6095999" y="2946233"/>
            <a:ext cx="4364737" cy="0"/>
          </a:xfrm>
          <a:prstGeom prst="line">
            <a:avLst/>
          </a:prstGeom>
          <a:ln>
            <a:gradFill>
              <a:gsLst>
                <a:gs pos="0">
                  <a:schemeClr val="accent1">
                    <a:alpha val="40000"/>
                  </a:schemeClr>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EE6F61D6-2F0A-FCC8-5ABC-4E3ED79C2685}"/>
              </a:ext>
            </a:extLst>
          </p:cNvPr>
          <p:cNvCxnSpPr>
            <a:cxnSpLocks/>
          </p:cNvCxnSpPr>
          <p:nvPr/>
        </p:nvCxnSpPr>
        <p:spPr>
          <a:xfrm>
            <a:off x="1293499" y="3081506"/>
            <a:ext cx="3002408"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D5D43ECD-D686-CECC-0F19-EF9870AEECD7}"/>
              </a:ext>
            </a:extLst>
          </p:cNvPr>
          <p:cNvCxnSpPr>
            <a:cxnSpLocks/>
          </p:cNvCxnSpPr>
          <p:nvPr/>
        </p:nvCxnSpPr>
        <p:spPr>
          <a:xfrm>
            <a:off x="8361553" y="3081506"/>
            <a:ext cx="2647823" cy="0"/>
          </a:xfrm>
          <a:prstGeom prst="line">
            <a:avLst/>
          </a:prstGeom>
          <a:ln w="222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EFAD3C76-25B0-B74C-6B58-047436D4BBB5}"/>
              </a:ext>
            </a:extLst>
          </p:cNvPr>
          <p:cNvCxnSpPr>
            <a:cxnSpLocks/>
          </p:cNvCxnSpPr>
          <p:nvPr/>
        </p:nvCxnSpPr>
        <p:spPr>
          <a:xfrm>
            <a:off x="5456250" y="1745904"/>
            <a:ext cx="2647823" cy="0"/>
          </a:xfrm>
          <a:prstGeom prst="line">
            <a:avLst/>
          </a:prstGeom>
          <a:ln w="9525">
            <a:gradFill>
              <a:gsLst>
                <a:gs pos="0">
                  <a:schemeClr val="accent1">
                    <a:alpha val="60000"/>
                  </a:schemeClr>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8316CDF2-A181-767A-4CEA-34494BB816C0}"/>
              </a:ext>
            </a:extLst>
          </p:cNvPr>
          <p:cNvCxnSpPr>
            <a:cxnSpLocks/>
          </p:cNvCxnSpPr>
          <p:nvPr/>
        </p:nvCxnSpPr>
        <p:spPr>
          <a:xfrm>
            <a:off x="10357079" y="1655277"/>
            <a:ext cx="1304594" cy="0"/>
          </a:xfrm>
          <a:prstGeom prst="line">
            <a:avLst/>
          </a:prstGeom>
          <a:ln w="28575">
            <a:gradFill>
              <a:gsLst>
                <a:gs pos="0">
                  <a:schemeClr val="accent1">
                    <a:alpha val="70000"/>
                  </a:schemeClr>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pic>
        <p:nvPicPr>
          <p:cNvPr id="51" name="图片 50" descr="黑暗中的光&#10;&#10;描述已自动生成">
            <a:extLst>
              <a:ext uri="{FF2B5EF4-FFF2-40B4-BE49-F238E27FC236}">
                <a16:creationId xmlns:a16="http://schemas.microsoft.com/office/drawing/2014/main" id="{DFFD1907-0116-244B-0264-6741E21777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73671" y="2004430"/>
            <a:ext cx="1431877" cy="1446196"/>
          </a:xfrm>
          <a:prstGeom prst="rect">
            <a:avLst/>
          </a:prstGeom>
        </p:spPr>
      </p:pic>
      <p:pic>
        <p:nvPicPr>
          <p:cNvPr id="52" name="图片 51" descr="黑暗中的光&#10;&#10;描述已自动生成">
            <a:extLst>
              <a:ext uri="{FF2B5EF4-FFF2-40B4-BE49-F238E27FC236}">
                <a16:creationId xmlns:a16="http://schemas.microsoft.com/office/drawing/2014/main" id="{55B04098-4347-EDA6-6B87-35ED932A11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9428" y="3238212"/>
            <a:ext cx="925473" cy="934728"/>
          </a:xfrm>
          <a:prstGeom prst="rect">
            <a:avLst/>
          </a:prstGeom>
        </p:spPr>
      </p:pic>
    </p:spTree>
    <p:extLst>
      <p:ext uri="{BB962C8B-B14F-4D97-AF65-F5344CB8AC3E}">
        <p14:creationId xmlns:p14="http://schemas.microsoft.com/office/powerpoint/2010/main" val="2389681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15ADAA3C-7392-A7C3-DDBC-D5F92F7B5488}"/>
              </a:ext>
            </a:extLst>
          </p:cNvPr>
          <p:cNvGrpSpPr/>
          <p:nvPr/>
        </p:nvGrpSpPr>
        <p:grpSpPr>
          <a:xfrm>
            <a:off x="3917602" y="505480"/>
            <a:ext cx="4356795" cy="523220"/>
            <a:chOff x="3370861" y="2413010"/>
            <a:chExt cx="4356795" cy="523220"/>
          </a:xfrm>
        </p:grpSpPr>
        <p:sp>
          <p:nvSpPr>
            <p:cNvPr id="3" name="18">
              <a:extLst>
                <a:ext uri="{FF2B5EF4-FFF2-40B4-BE49-F238E27FC236}">
                  <a16:creationId xmlns:a16="http://schemas.microsoft.com/office/drawing/2014/main" id="{76AAC1B0-D3AD-9F63-7E21-F96987380FF1}"/>
                </a:ext>
              </a:extLst>
            </p:cNvPr>
            <p:cNvSpPr/>
            <p:nvPr userDrawn="1"/>
          </p:nvSpPr>
          <p:spPr>
            <a:xfrm>
              <a:off x="4200171" y="2413010"/>
              <a:ext cx="2698175" cy="523220"/>
            </a:xfrm>
            <a:prstGeom prst="rect">
              <a:avLst/>
            </a:prstGeom>
          </p:spPr>
          <p:txBody>
            <a:bodyPr wrap="none">
              <a:spAutoFit/>
            </a:bodyPr>
            <a:lstStyle/>
            <a:p>
              <a:pPr algn="ctr"/>
              <a:r>
                <a:rPr lang="zh-CN" altLang="en-US" sz="2800" dirty="0">
                  <a:gradFill>
                    <a:gsLst>
                      <a:gs pos="9000">
                        <a:schemeClr val="accent1"/>
                      </a:gs>
                      <a:gs pos="100000">
                        <a:schemeClr val="accent1">
                          <a:lumMod val="20000"/>
                          <a:lumOff val="80000"/>
                        </a:schemeClr>
                      </a:gs>
                    </a:gsLst>
                    <a:lin ang="16200000" scaled="0"/>
                  </a:gradFill>
                  <a:latin typeface="+mj-ea"/>
                  <a:ea typeface="+mj-ea"/>
                  <a:cs typeface="OPPOSans M" panose="00020600040101010101" pitchFamily="18" charset="-122"/>
                  <a:sym typeface="+mn-lt"/>
                </a:rPr>
                <a:t>工作中存在不足</a:t>
              </a:r>
            </a:p>
          </p:txBody>
        </p:sp>
        <p:cxnSp>
          <p:nvCxnSpPr>
            <p:cNvPr id="4" name="直接连接符 3">
              <a:extLst>
                <a:ext uri="{FF2B5EF4-FFF2-40B4-BE49-F238E27FC236}">
                  <a16:creationId xmlns:a16="http://schemas.microsoft.com/office/drawing/2014/main" id="{2E21B2AD-88CA-ADBE-1B9F-11CB160E7DC4}"/>
                </a:ext>
              </a:extLst>
            </p:cNvPr>
            <p:cNvCxnSpPr>
              <a:cxnSpLocks/>
            </p:cNvCxnSpPr>
            <p:nvPr userDrawn="1"/>
          </p:nvCxnSpPr>
          <p:spPr>
            <a:xfrm>
              <a:off x="7077882" y="2654300"/>
              <a:ext cx="649774"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90B1F4C5-5F93-75EA-B52C-84EA64E5A22C}"/>
                </a:ext>
              </a:extLst>
            </p:cNvPr>
            <p:cNvCxnSpPr>
              <a:cxnSpLocks/>
            </p:cNvCxnSpPr>
            <p:nvPr userDrawn="1"/>
          </p:nvCxnSpPr>
          <p:spPr>
            <a:xfrm flipH="1" flipV="1">
              <a:off x="3370861" y="2654300"/>
              <a:ext cx="649774"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DB12FF4E-364B-3950-3EB5-ADE790FF99E6}"/>
                </a:ext>
              </a:extLst>
            </p:cNvPr>
            <p:cNvCxnSpPr>
              <a:cxnSpLocks/>
            </p:cNvCxnSpPr>
            <p:nvPr userDrawn="1"/>
          </p:nvCxnSpPr>
          <p:spPr>
            <a:xfrm flipH="1">
              <a:off x="3695748" y="2725420"/>
              <a:ext cx="324887" cy="0"/>
            </a:xfrm>
            <a:prstGeom prst="line">
              <a:avLst/>
            </a:prstGeom>
            <a:ln w="95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08AD2B50-27E4-CEE0-86C8-5908A79E2F3B}"/>
                </a:ext>
              </a:extLst>
            </p:cNvPr>
            <p:cNvCxnSpPr>
              <a:cxnSpLocks/>
            </p:cNvCxnSpPr>
            <p:nvPr userDrawn="1"/>
          </p:nvCxnSpPr>
          <p:spPr>
            <a:xfrm>
              <a:off x="7077882" y="2725420"/>
              <a:ext cx="324887" cy="0"/>
            </a:xfrm>
            <a:prstGeom prst="line">
              <a:avLst/>
            </a:prstGeom>
            <a:ln w="95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8" name="六边形 7">
            <a:extLst>
              <a:ext uri="{FF2B5EF4-FFF2-40B4-BE49-F238E27FC236}">
                <a16:creationId xmlns:a16="http://schemas.microsoft.com/office/drawing/2014/main" id="{A26A1EAD-EE06-19E4-36FD-77571C981978}"/>
              </a:ext>
            </a:extLst>
          </p:cNvPr>
          <p:cNvSpPr/>
          <p:nvPr/>
        </p:nvSpPr>
        <p:spPr>
          <a:xfrm>
            <a:off x="4166968" y="2068394"/>
            <a:ext cx="3737680" cy="3222137"/>
          </a:xfrm>
          <a:prstGeom prst="hexagon">
            <a:avLst/>
          </a:prstGeom>
          <a:noFill/>
          <a:ln w="9525">
            <a:solidFill>
              <a:schemeClr val="accent1"/>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9" name="3">
            <a:extLst>
              <a:ext uri="{FF2B5EF4-FFF2-40B4-BE49-F238E27FC236}">
                <a16:creationId xmlns:a16="http://schemas.microsoft.com/office/drawing/2014/main" id="{D01D58C8-C835-F70F-49BF-B5D530EC8E02}"/>
              </a:ext>
            </a:extLst>
          </p:cNvPr>
          <p:cNvSpPr/>
          <p:nvPr/>
        </p:nvSpPr>
        <p:spPr>
          <a:xfrm>
            <a:off x="6587989" y="1579891"/>
            <a:ext cx="977007" cy="977007"/>
          </a:xfrm>
          <a:prstGeom prst="ellipse">
            <a:avLst/>
          </a:prstGeom>
          <a:solidFill>
            <a:schemeClr val="accent1">
              <a:lumMod val="60000"/>
              <a:lumOff val="40000"/>
            </a:schemeClr>
          </a:soli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10" name="4">
            <a:extLst>
              <a:ext uri="{FF2B5EF4-FFF2-40B4-BE49-F238E27FC236}">
                <a16:creationId xmlns:a16="http://schemas.microsoft.com/office/drawing/2014/main" id="{23483B56-0EB1-D6FA-6058-1AFF72FAEE4A}"/>
              </a:ext>
            </a:extLst>
          </p:cNvPr>
          <p:cNvSpPr/>
          <p:nvPr/>
        </p:nvSpPr>
        <p:spPr>
          <a:xfrm>
            <a:off x="6587989" y="4755637"/>
            <a:ext cx="977007" cy="977007"/>
          </a:xfrm>
          <a:prstGeom prst="ellipse">
            <a:avLst/>
          </a:prstGeom>
          <a:solidFill>
            <a:schemeClr val="accent1">
              <a:lumMod val="60000"/>
              <a:lumOff val="40000"/>
            </a:schemeClr>
          </a:soli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11" name="5">
            <a:extLst>
              <a:ext uri="{FF2B5EF4-FFF2-40B4-BE49-F238E27FC236}">
                <a16:creationId xmlns:a16="http://schemas.microsoft.com/office/drawing/2014/main" id="{E5E7A070-98F7-AAA4-2850-EBB29B1AE966}"/>
              </a:ext>
            </a:extLst>
          </p:cNvPr>
          <p:cNvSpPr/>
          <p:nvPr/>
        </p:nvSpPr>
        <p:spPr>
          <a:xfrm>
            <a:off x="4504379" y="1579891"/>
            <a:ext cx="977007" cy="977007"/>
          </a:xfrm>
          <a:prstGeom prst="ellipse">
            <a:avLst/>
          </a:prstGeom>
          <a:solidFill>
            <a:schemeClr val="accent1">
              <a:lumMod val="60000"/>
              <a:lumOff val="40000"/>
            </a:schemeClr>
          </a:soli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12" name="6">
            <a:extLst>
              <a:ext uri="{FF2B5EF4-FFF2-40B4-BE49-F238E27FC236}">
                <a16:creationId xmlns:a16="http://schemas.microsoft.com/office/drawing/2014/main" id="{102D7315-EE12-AEB4-1441-3AEB92144D7E}"/>
              </a:ext>
            </a:extLst>
          </p:cNvPr>
          <p:cNvSpPr/>
          <p:nvPr/>
        </p:nvSpPr>
        <p:spPr>
          <a:xfrm>
            <a:off x="4504379" y="4755637"/>
            <a:ext cx="977007" cy="977007"/>
          </a:xfrm>
          <a:prstGeom prst="ellipse">
            <a:avLst/>
          </a:prstGeom>
          <a:solidFill>
            <a:schemeClr val="accent1">
              <a:lumMod val="60000"/>
              <a:lumOff val="40000"/>
            </a:schemeClr>
          </a:soli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13" name="7">
            <a:extLst>
              <a:ext uri="{FF2B5EF4-FFF2-40B4-BE49-F238E27FC236}">
                <a16:creationId xmlns:a16="http://schemas.microsoft.com/office/drawing/2014/main" id="{FF782E47-6D4D-57BE-2E12-93D49012A376}"/>
              </a:ext>
            </a:extLst>
          </p:cNvPr>
          <p:cNvSpPr/>
          <p:nvPr/>
        </p:nvSpPr>
        <p:spPr>
          <a:xfrm>
            <a:off x="7416145" y="3190961"/>
            <a:ext cx="977007" cy="977007"/>
          </a:xfrm>
          <a:prstGeom prst="ellipse">
            <a:avLst/>
          </a:prstGeom>
          <a:solidFill>
            <a:schemeClr val="accent1">
              <a:lumMod val="60000"/>
              <a:lumOff val="40000"/>
            </a:schemeClr>
          </a:soli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14" name="8">
            <a:extLst>
              <a:ext uri="{FF2B5EF4-FFF2-40B4-BE49-F238E27FC236}">
                <a16:creationId xmlns:a16="http://schemas.microsoft.com/office/drawing/2014/main" id="{ACECB35B-B190-AE80-A8EB-FB4DF21D59EC}"/>
              </a:ext>
            </a:extLst>
          </p:cNvPr>
          <p:cNvSpPr/>
          <p:nvPr/>
        </p:nvSpPr>
        <p:spPr>
          <a:xfrm>
            <a:off x="3798850" y="3190961"/>
            <a:ext cx="977007" cy="977007"/>
          </a:xfrm>
          <a:prstGeom prst="ellipse">
            <a:avLst/>
          </a:prstGeom>
          <a:solidFill>
            <a:schemeClr val="accent1">
              <a:lumMod val="60000"/>
              <a:lumOff val="40000"/>
            </a:schemeClr>
          </a:soli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15" name="479">
            <a:extLst>
              <a:ext uri="{FF2B5EF4-FFF2-40B4-BE49-F238E27FC236}">
                <a16:creationId xmlns:a16="http://schemas.microsoft.com/office/drawing/2014/main" id="{33011EA1-0E01-3F63-D632-91F4C8DCE99C}"/>
              </a:ext>
            </a:extLst>
          </p:cNvPr>
          <p:cNvSpPr>
            <a:spLocks noEditPoints="1"/>
          </p:cNvSpPr>
          <p:nvPr/>
        </p:nvSpPr>
        <p:spPr bwMode="auto">
          <a:xfrm>
            <a:off x="5650588" y="3237950"/>
            <a:ext cx="782275" cy="603858"/>
          </a:xfrm>
          <a:custGeom>
            <a:avLst/>
            <a:gdLst>
              <a:gd name="T0" fmla="*/ 72 w 72"/>
              <a:gd name="T1" fmla="*/ 35 h 56"/>
              <a:gd name="T2" fmla="*/ 31 w 72"/>
              <a:gd name="T3" fmla="*/ 43 h 56"/>
              <a:gd name="T4" fmla="*/ 31 w 72"/>
              <a:gd name="T5" fmla="*/ 53 h 56"/>
              <a:gd name="T6" fmla="*/ 71 w 72"/>
              <a:gd name="T7" fmla="*/ 44 h 56"/>
              <a:gd name="T8" fmla="*/ 72 w 72"/>
              <a:gd name="T9" fmla="*/ 47 h 56"/>
              <a:gd name="T10" fmla="*/ 30 w 72"/>
              <a:gd name="T11" fmla="*/ 56 h 56"/>
              <a:gd name="T12" fmla="*/ 29 w 72"/>
              <a:gd name="T13" fmla="*/ 56 h 56"/>
              <a:gd name="T14" fmla="*/ 2 w 72"/>
              <a:gd name="T15" fmla="*/ 39 h 56"/>
              <a:gd name="T16" fmla="*/ 2 w 72"/>
              <a:gd name="T17" fmla="*/ 29 h 56"/>
              <a:gd name="T18" fmla="*/ 5 w 72"/>
              <a:gd name="T19" fmla="*/ 28 h 56"/>
              <a:gd name="T20" fmla="*/ 5 w 72"/>
              <a:gd name="T21" fmla="*/ 29 h 56"/>
              <a:gd name="T22" fmla="*/ 40 w 72"/>
              <a:gd name="T23" fmla="*/ 37 h 56"/>
              <a:gd name="T24" fmla="*/ 40 w 72"/>
              <a:gd name="T25" fmla="*/ 33 h 56"/>
              <a:gd name="T26" fmla="*/ 40 w 72"/>
              <a:gd name="T27" fmla="*/ 29 h 56"/>
              <a:gd name="T28" fmla="*/ 5 w 72"/>
              <a:gd name="T29" fmla="*/ 22 h 56"/>
              <a:gd name="T30" fmla="*/ 5 w 72"/>
              <a:gd name="T31" fmla="*/ 19 h 56"/>
              <a:gd name="T32" fmla="*/ 5 w 72"/>
              <a:gd name="T33" fmla="*/ 19 h 56"/>
              <a:gd name="T34" fmla="*/ 5 w 72"/>
              <a:gd name="T35" fmla="*/ 19 h 56"/>
              <a:gd name="T36" fmla="*/ 5 w 72"/>
              <a:gd name="T37" fmla="*/ 19 h 56"/>
              <a:gd name="T38" fmla="*/ 7 w 72"/>
              <a:gd name="T39" fmla="*/ 18 h 56"/>
              <a:gd name="T40" fmla="*/ 7 w 72"/>
              <a:gd name="T41" fmla="*/ 16 h 56"/>
              <a:gd name="T42" fmla="*/ 40 w 72"/>
              <a:gd name="T43" fmla="*/ 24 h 56"/>
              <a:gd name="T44" fmla="*/ 40 w 72"/>
              <a:gd name="T45" fmla="*/ 21 h 56"/>
              <a:gd name="T46" fmla="*/ 40 w 72"/>
              <a:gd name="T47" fmla="*/ 17 h 56"/>
              <a:gd name="T48" fmla="*/ 7 w 72"/>
              <a:gd name="T49" fmla="*/ 9 h 56"/>
              <a:gd name="T50" fmla="*/ 7 w 72"/>
              <a:gd name="T51" fmla="*/ 6 h 56"/>
              <a:gd name="T52" fmla="*/ 33 w 72"/>
              <a:gd name="T53" fmla="*/ 0 h 56"/>
              <a:gd name="T54" fmla="*/ 63 w 72"/>
              <a:gd name="T55" fmla="*/ 6 h 56"/>
              <a:gd name="T56" fmla="*/ 63 w 72"/>
              <a:gd name="T57" fmla="*/ 14 h 56"/>
              <a:gd name="T58" fmla="*/ 60 w 72"/>
              <a:gd name="T59" fmla="*/ 15 h 56"/>
              <a:gd name="T60" fmla="*/ 64 w 72"/>
              <a:gd name="T61" fmla="*/ 16 h 56"/>
              <a:gd name="T62" fmla="*/ 64 w 72"/>
              <a:gd name="T63" fmla="*/ 25 h 56"/>
              <a:gd name="T64" fmla="*/ 58 w 72"/>
              <a:gd name="T65" fmla="*/ 29 h 56"/>
              <a:gd name="T66" fmla="*/ 72 w 72"/>
              <a:gd name="T67" fmla="*/ 33 h 56"/>
              <a:gd name="T68" fmla="*/ 72 w 72"/>
              <a:gd name="T69" fmla="*/ 35 h 56"/>
              <a:gd name="T70" fmla="*/ 33 w 72"/>
              <a:gd name="T71" fmla="*/ 50 h 56"/>
              <a:gd name="T72" fmla="*/ 33 w 72"/>
              <a:gd name="T73" fmla="*/ 50 h 56"/>
              <a:gd name="T74" fmla="*/ 70 w 72"/>
              <a:gd name="T75" fmla="*/ 43 h 56"/>
              <a:gd name="T76" fmla="*/ 70 w 72"/>
              <a:gd name="T77" fmla="*/ 42 h 56"/>
              <a:gd name="T78" fmla="*/ 33 w 72"/>
              <a:gd name="T79" fmla="*/ 50 h 56"/>
              <a:gd name="T80" fmla="*/ 33 w 72"/>
              <a:gd name="T81" fmla="*/ 47 h 56"/>
              <a:gd name="T82" fmla="*/ 33 w 72"/>
              <a:gd name="T83" fmla="*/ 48 h 56"/>
              <a:gd name="T84" fmla="*/ 70 w 72"/>
              <a:gd name="T85" fmla="*/ 40 h 56"/>
              <a:gd name="T86" fmla="*/ 70 w 72"/>
              <a:gd name="T87" fmla="*/ 39 h 56"/>
              <a:gd name="T88" fmla="*/ 33 w 72"/>
              <a:gd name="T89" fmla="*/ 47 h 56"/>
              <a:gd name="T90" fmla="*/ 32 w 72"/>
              <a:gd name="T91" fmla="*/ 45 h 56"/>
              <a:gd name="T92" fmla="*/ 33 w 72"/>
              <a:gd name="T93" fmla="*/ 46 h 56"/>
              <a:gd name="T94" fmla="*/ 70 w 72"/>
              <a:gd name="T95" fmla="*/ 38 h 56"/>
              <a:gd name="T96" fmla="*/ 70 w 72"/>
              <a:gd name="T97" fmla="*/ 37 h 56"/>
              <a:gd name="T98" fmla="*/ 32 w 72"/>
              <a:gd name="T99" fmla="*/ 4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2" h="56">
                <a:moveTo>
                  <a:pt x="72" y="35"/>
                </a:moveTo>
                <a:cubicBezTo>
                  <a:pt x="31" y="43"/>
                  <a:pt x="31" y="43"/>
                  <a:pt x="31" y="43"/>
                </a:cubicBezTo>
                <a:cubicBezTo>
                  <a:pt x="30" y="47"/>
                  <a:pt x="30" y="50"/>
                  <a:pt x="31" y="53"/>
                </a:cubicBezTo>
                <a:cubicBezTo>
                  <a:pt x="71" y="44"/>
                  <a:pt x="71" y="44"/>
                  <a:pt x="71" y="44"/>
                </a:cubicBezTo>
                <a:cubicBezTo>
                  <a:pt x="72" y="47"/>
                  <a:pt x="72" y="47"/>
                  <a:pt x="72" y="47"/>
                </a:cubicBezTo>
                <a:cubicBezTo>
                  <a:pt x="30" y="56"/>
                  <a:pt x="30" y="56"/>
                  <a:pt x="30" y="56"/>
                </a:cubicBezTo>
                <a:cubicBezTo>
                  <a:pt x="29" y="56"/>
                  <a:pt x="29" y="56"/>
                  <a:pt x="29" y="56"/>
                </a:cubicBezTo>
                <a:cubicBezTo>
                  <a:pt x="2" y="39"/>
                  <a:pt x="2" y="39"/>
                  <a:pt x="2" y="39"/>
                </a:cubicBezTo>
                <a:cubicBezTo>
                  <a:pt x="1" y="36"/>
                  <a:pt x="0" y="32"/>
                  <a:pt x="2" y="29"/>
                </a:cubicBezTo>
                <a:cubicBezTo>
                  <a:pt x="5" y="28"/>
                  <a:pt x="5" y="28"/>
                  <a:pt x="5" y="28"/>
                </a:cubicBezTo>
                <a:cubicBezTo>
                  <a:pt x="5" y="29"/>
                  <a:pt x="5" y="29"/>
                  <a:pt x="5" y="29"/>
                </a:cubicBezTo>
                <a:cubicBezTo>
                  <a:pt x="40" y="37"/>
                  <a:pt x="40" y="37"/>
                  <a:pt x="40" y="37"/>
                </a:cubicBezTo>
                <a:cubicBezTo>
                  <a:pt x="40" y="36"/>
                  <a:pt x="40" y="34"/>
                  <a:pt x="40" y="33"/>
                </a:cubicBezTo>
                <a:cubicBezTo>
                  <a:pt x="40" y="32"/>
                  <a:pt x="40" y="30"/>
                  <a:pt x="40" y="29"/>
                </a:cubicBezTo>
                <a:cubicBezTo>
                  <a:pt x="5" y="22"/>
                  <a:pt x="5" y="22"/>
                  <a:pt x="5" y="22"/>
                </a:cubicBezTo>
                <a:cubicBezTo>
                  <a:pt x="5" y="19"/>
                  <a:pt x="5" y="19"/>
                  <a:pt x="5" y="19"/>
                </a:cubicBezTo>
                <a:cubicBezTo>
                  <a:pt x="5" y="19"/>
                  <a:pt x="5" y="19"/>
                  <a:pt x="5" y="19"/>
                </a:cubicBezTo>
                <a:cubicBezTo>
                  <a:pt x="5" y="19"/>
                  <a:pt x="5" y="19"/>
                  <a:pt x="5" y="19"/>
                </a:cubicBezTo>
                <a:cubicBezTo>
                  <a:pt x="5" y="19"/>
                  <a:pt x="5" y="19"/>
                  <a:pt x="5" y="19"/>
                </a:cubicBezTo>
                <a:cubicBezTo>
                  <a:pt x="7" y="18"/>
                  <a:pt x="7" y="18"/>
                  <a:pt x="7" y="18"/>
                </a:cubicBezTo>
                <a:cubicBezTo>
                  <a:pt x="7" y="16"/>
                  <a:pt x="7" y="16"/>
                  <a:pt x="7" y="16"/>
                </a:cubicBezTo>
                <a:cubicBezTo>
                  <a:pt x="40" y="24"/>
                  <a:pt x="40" y="24"/>
                  <a:pt x="40" y="24"/>
                </a:cubicBezTo>
                <a:cubicBezTo>
                  <a:pt x="40" y="23"/>
                  <a:pt x="40" y="22"/>
                  <a:pt x="40" y="21"/>
                </a:cubicBezTo>
                <a:cubicBezTo>
                  <a:pt x="40" y="19"/>
                  <a:pt x="40" y="18"/>
                  <a:pt x="40" y="17"/>
                </a:cubicBezTo>
                <a:cubicBezTo>
                  <a:pt x="7" y="9"/>
                  <a:pt x="7" y="9"/>
                  <a:pt x="7" y="9"/>
                </a:cubicBezTo>
                <a:cubicBezTo>
                  <a:pt x="7" y="6"/>
                  <a:pt x="7" y="6"/>
                  <a:pt x="7" y="6"/>
                </a:cubicBezTo>
                <a:cubicBezTo>
                  <a:pt x="33" y="0"/>
                  <a:pt x="33" y="0"/>
                  <a:pt x="33" y="0"/>
                </a:cubicBezTo>
                <a:cubicBezTo>
                  <a:pt x="63" y="6"/>
                  <a:pt x="63" y="6"/>
                  <a:pt x="63" y="6"/>
                </a:cubicBezTo>
                <a:cubicBezTo>
                  <a:pt x="64" y="9"/>
                  <a:pt x="64" y="11"/>
                  <a:pt x="63" y="14"/>
                </a:cubicBezTo>
                <a:cubicBezTo>
                  <a:pt x="60" y="15"/>
                  <a:pt x="60" y="15"/>
                  <a:pt x="60" y="15"/>
                </a:cubicBezTo>
                <a:cubicBezTo>
                  <a:pt x="64" y="16"/>
                  <a:pt x="64" y="16"/>
                  <a:pt x="64" y="16"/>
                </a:cubicBezTo>
                <a:cubicBezTo>
                  <a:pt x="66" y="19"/>
                  <a:pt x="66" y="22"/>
                  <a:pt x="64" y="25"/>
                </a:cubicBezTo>
                <a:cubicBezTo>
                  <a:pt x="58" y="29"/>
                  <a:pt x="58" y="29"/>
                  <a:pt x="58" y="29"/>
                </a:cubicBezTo>
                <a:cubicBezTo>
                  <a:pt x="72" y="33"/>
                  <a:pt x="72" y="33"/>
                  <a:pt x="72" y="33"/>
                </a:cubicBezTo>
                <a:cubicBezTo>
                  <a:pt x="72" y="35"/>
                  <a:pt x="72" y="35"/>
                  <a:pt x="72" y="35"/>
                </a:cubicBezTo>
                <a:close/>
                <a:moveTo>
                  <a:pt x="33" y="50"/>
                </a:moveTo>
                <a:cubicBezTo>
                  <a:pt x="33" y="50"/>
                  <a:pt x="33" y="50"/>
                  <a:pt x="33" y="50"/>
                </a:cubicBezTo>
                <a:cubicBezTo>
                  <a:pt x="70" y="43"/>
                  <a:pt x="70" y="43"/>
                  <a:pt x="70" y="43"/>
                </a:cubicBezTo>
                <a:cubicBezTo>
                  <a:pt x="70" y="42"/>
                  <a:pt x="70" y="42"/>
                  <a:pt x="70" y="42"/>
                </a:cubicBezTo>
                <a:cubicBezTo>
                  <a:pt x="33" y="50"/>
                  <a:pt x="33" y="50"/>
                  <a:pt x="33" y="50"/>
                </a:cubicBezTo>
                <a:close/>
                <a:moveTo>
                  <a:pt x="33" y="47"/>
                </a:moveTo>
                <a:cubicBezTo>
                  <a:pt x="33" y="48"/>
                  <a:pt x="33" y="48"/>
                  <a:pt x="33" y="48"/>
                </a:cubicBezTo>
                <a:cubicBezTo>
                  <a:pt x="70" y="40"/>
                  <a:pt x="70" y="40"/>
                  <a:pt x="70" y="40"/>
                </a:cubicBezTo>
                <a:cubicBezTo>
                  <a:pt x="70" y="39"/>
                  <a:pt x="70" y="39"/>
                  <a:pt x="70" y="39"/>
                </a:cubicBezTo>
                <a:cubicBezTo>
                  <a:pt x="33" y="47"/>
                  <a:pt x="33" y="47"/>
                  <a:pt x="33" y="47"/>
                </a:cubicBezTo>
                <a:close/>
                <a:moveTo>
                  <a:pt x="32" y="45"/>
                </a:moveTo>
                <a:cubicBezTo>
                  <a:pt x="33" y="46"/>
                  <a:pt x="33" y="46"/>
                  <a:pt x="33" y="46"/>
                </a:cubicBezTo>
                <a:cubicBezTo>
                  <a:pt x="70" y="38"/>
                  <a:pt x="70" y="38"/>
                  <a:pt x="70" y="38"/>
                </a:cubicBezTo>
                <a:cubicBezTo>
                  <a:pt x="70" y="37"/>
                  <a:pt x="70" y="37"/>
                  <a:pt x="70" y="37"/>
                </a:cubicBezTo>
                <a:lnTo>
                  <a:pt x="32" y="45"/>
                </a:lnTo>
                <a:close/>
              </a:path>
            </a:pathLst>
          </a:custGeom>
          <a:solidFill>
            <a:schemeClr val="accent1">
              <a:lumMod val="60000"/>
              <a:lumOff val="40000"/>
            </a:schemeClr>
          </a:soli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16" name="43">
            <a:extLst>
              <a:ext uri="{FF2B5EF4-FFF2-40B4-BE49-F238E27FC236}">
                <a16:creationId xmlns:a16="http://schemas.microsoft.com/office/drawing/2014/main" id="{C4DFE7C1-AEC6-40E3-DEAD-0B3F9478EF23}"/>
              </a:ext>
            </a:extLst>
          </p:cNvPr>
          <p:cNvSpPr/>
          <p:nvPr/>
        </p:nvSpPr>
        <p:spPr>
          <a:xfrm>
            <a:off x="4574795" y="1648348"/>
            <a:ext cx="840091" cy="84009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j-lt"/>
                <a:ea typeface="OPPOSans M" panose="00020600040101010101" pitchFamily="18" charset="-122"/>
                <a:cs typeface="OPPOSans M" panose="00020600040101010101" pitchFamily="18" charset="-122"/>
                <a:sym typeface="+mn-lt"/>
              </a:rPr>
              <a:t>A</a:t>
            </a:r>
            <a:endParaRPr lang="zh-CN" altLang="en-US" sz="2400" dirty="0">
              <a:latin typeface="+mj-lt"/>
              <a:ea typeface="OPPOSans M" panose="00020600040101010101" pitchFamily="18" charset="-122"/>
              <a:cs typeface="OPPOSans M" panose="00020600040101010101" pitchFamily="18" charset="-122"/>
              <a:sym typeface="+mn-lt"/>
            </a:endParaRPr>
          </a:p>
        </p:txBody>
      </p:sp>
      <p:sp>
        <p:nvSpPr>
          <p:cNvPr id="17" name="44">
            <a:extLst>
              <a:ext uri="{FF2B5EF4-FFF2-40B4-BE49-F238E27FC236}">
                <a16:creationId xmlns:a16="http://schemas.microsoft.com/office/drawing/2014/main" id="{5EB021AC-DE63-1B08-6C04-3C49ECB850BA}"/>
              </a:ext>
            </a:extLst>
          </p:cNvPr>
          <p:cNvSpPr/>
          <p:nvPr/>
        </p:nvSpPr>
        <p:spPr>
          <a:xfrm>
            <a:off x="6656445" y="1637838"/>
            <a:ext cx="840091" cy="84009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j-lt"/>
                <a:ea typeface="OPPOSans M" panose="00020600040101010101" pitchFamily="18" charset="-122"/>
                <a:cs typeface="OPPOSans M" panose="00020600040101010101" pitchFamily="18" charset="-122"/>
                <a:sym typeface="+mn-lt"/>
              </a:rPr>
              <a:t>F</a:t>
            </a:r>
            <a:endParaRPr lang="zh-CN" altLang="en-US" sz="2400" dirty="0">
              <a:latin typeface="+mj-lt"/>
              <a:ea typeface="OPPOSans M" panose="00020600040101010101" pitchFamily="18" charset="-122"/>
              <a:cs typeface="OPPOSans M" panose="00020600040101010101" pitchFamily="18" charset="-122"/>
              <a:sym typeface="+mn-lt"/>
            </a:endParaRPr>
          </a:p>
        </p:txBody>
      </p:sp>
      <p:sp>
        <p:nvSpPr>
          <p:cNvPr id="18" name="53">
            <a:extLst>
              <a:ext uri="{FF2B5EF4-FFF2-40B4-BE49-F238E27FC236}">
                <a16:creationId xmlns:a16="http://schemas.microsoft.com/office/drawing/2014/main" id="{D420D08F-BA12-A45D-ADB6-DC48DB33B67F}"/>
              </a:ext>
            </a:extLst>
          </p:cNvPr>
          <p:cNvSpPr/>
          <p:nvPr/>
        </p:nvSpPr>
        <p:spPr>
          <a:xfrm>
            <a:off x="7486026" y="3265681"/>
            <a:ext cx="840091" cy="84009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j-lt"/>
                <a:ea typeface="OPPOSans M" panose="00020600040101010101" pitchFamily="18" charset="-122"/>
                <a:cs typeface="OPPOSans M" panose="00020600040101010101" pitchFamily="18" charset="-122"/>
                <a:sym typeface="+mn-lt"/>
              </a:rPr>
              <a:t>E</a:t>
            </a:r>
            <a:endParaRPr lang="zh-CN" altLang="en-US" sz="2400" dirty="0">
              <a:latin typeface="+mj-lt"/>
              <a:ea typeface="OPPOSans M" panose="00020600040101010101" pitchFamily="18" charset="-122"/>
              <a:cs typeface="OPPOSans M" panose="00020600040101010101" pitchFamily="18" charset="-122"/>
              <a:sym typeface="+mn-lt"/>
            </a:endParaRPr>
          </a:p>
        </p:txBody>
      </p:sp>
      <p:sp>
        <p:nvSpPr>
          <p:cNvPr id="19" name="品 55">
            <a:extLst>
              <a:ext uri="{FF2B5EF4-FFF2-40B4-BE49-F238E27FC236}">
                <a16:creationId xmlns:a16="http://schemas.microsoft.com/office/drawing/2014/main" id="{B67B97AC-56EE-79B8-D951-83B29DFD13E4}"/>
              </a:ext>
            </a:extLst>
          </p:cNvPr>
          <p:cNvSpPr/>
          <p:nvPr/>
        </p:nvSpPr>
        <p:spPr>
          <a:xfrm>
            <a:off x="6652013" y="4824093"/>
            <a:ext cx="840091" cy="84009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j-lt"/>
                <a:ea typeface="OPPOSans M" panose="00020600040101010101" pitchFamily="18" charset="-122"/>
                <a:cs typeface="OPPOSans M" panose="00020600040101010101" pitchFamily="18" charset="-122"/>
                <a:sym typeface="+mn-lt"/>
              </a:rPr>
              <a:t>D</a:t>
            </a:r>
            <a:endParaRPr lang="zh-CN" altLang="en-US" sz="2400" dirty="0">
              <a:latin typeface="+mj-lt"/>
              <a:ea typeface="OPPOSans M" panose="00020600040101010101" pitchFamily="18" charset="-122"/>
              <a:cs typeface="OPPOSans M" panose="00020600040101010101" pitchFamily="18" charset="-122"/>
              <a:sym typeface="+mn-lt"/>
            </a:endParaRPr>
          </a:p>
        </p:txBody>
      </p:sp>
      <p:sp>
        <p:nvSpPr>
          <p:cNvPr id="20" name="57">
            <a:extLst>
              <a:ext uri="{FF2B5EF4-FFF2-40B4-BE49-F238E27FC236}">
                <a16:creationId xmlns:a16="http://schemas.microsoft.com/office/drawing/2014/main" id="{4B2299B1-F32B-C345-3BE7-8935005A2EE2}"/>
              </a:ext>
            </a:extLst>
          </p:cNvPr>
          <p:cNvSpPr/>
          <p:nvPr/>
        </p:nvSpPr>
        <p:spPr>
          <a:xfrm>
            <a:off x="4572836" y="4824093"/>
            <a:ext cx="840091" cy="84009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j-lt"/>
                <a:ea typeface="OPPOSans M" panose="00020600040101010101" pitchFamily="18" charset="-122"/>
                <a:cs typeface="OPPOSans M" panose="00020600040101010101" pitchFamily="18" charset="-122"/>
                <a:sym typeface="+mn-lt"/>
              </a:rPr>
              <a:t>C</a:t>
            </a:r>
            <a:endParaRPr lang="zh-CN" altLang="en-US" sz="2400" dirty="0">
              <a:latin typeface="+mj-lt"/>
              <a:ea typeface="OPPOSans M" panose="00020600040101010101" pitchFamily="18" charset="-122"/>
              <a:cs typeface="OPPOSans M" panose="00020600040101010101" pitchFamily="18" charset="-122"/>
              <a:sym typeface="+mn-lt"/>
            </a:endParaRPr>
          </a:p>
        </p:txBody>
      </p:sp>
      <p:sp>
        <p:nvSpPr>
          <p:cNvPr id="21" name="59">
            <a:extLst>
              <a:ext uri="{FF2B5EF4-FFF2-40B4-BE49-F238E27FC236}">
                <a16:creationId xmlns:a16="http://schemas.microsoft.com/office/drawing/2014/main" id="{15A6BC7A-0786-04B1-90AF-8CD49720880A}"/>
              </a:ext>
            </a:extLst>
          </p:cNvPr>
          <p:cNvSpPr/>
          <p:nvPr/>
        </p:nvSpPr>
        <p:spPr>
          <a:xfrm>
            <a:off x="3856797" y="3259416"/>
            <a:ext cx="840091" cy="84009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mj-lt"/>
                <a:ea typeface="OPPOSans M" panose="00020600040101010101" pitchFamily="18" charset="-122"/>
                <a:cs typeface="OPPOSans M" panose="00020600040101010101" pitchFamily="18" charset="-122"/>
                <a:sym typeface="+mn-lt"/>
              </a:rPr>
              <a:t>B</a:t>
            </a:r>
            <a:endParaRPr lang="zh-CN" altLang="en-US" sz="2400" dirty="0">
              <a:latin typeface="+mj-lt"/>
              <a:ea typeface="OPPOSans M" panose="00020600040101010101" pitchFamily="18" charset="-122"/>
              <a:cs typeface="OPPOSans M" panose="00020600040101010101" pitchFamily="18" charset="-122"/>
              <a:sym typeface="+mn-lt"/>
            </a:endParaRPr>
          </a:p>
        </p:txBody>
      </p:sp>
      <p:grpSp>
        <p:nvGrpSpPr>
          <p:cNvPr id="22" name="组合 21">
            <a:extLst>
              <a:ext uri="{FF2B5EF4-FFF2-40B4-BE49-F238E27FC236}">
                <a16:creationId xmlns:a16="http://schemas.microsoft.com/office/drawing/2014/main" id="{E111E054-33C7-0AF1-B18E-8C1F2C5DBF27}"/>
              </a:ext>
            </a:extLst>
          </p:cNvPr>
          <p:cNvGrpSpPr/>
          <p:nvPr/>
        </p:nvGrpSpPr>
        <p:grpSpPr>
          <a:xfrm>
            <a:off x="739320" y="1485580"/>
            <a:ext cx="2703565" cy="1058819"/>
            <a:chOff x="5684718" y="1688694"/>
            <a:chExt cx="3657934" cy="1058819"/>
          </a:xfrm>
        </p:grpSpPr>
        <p:sp>
          <p:nvSpPr>
            <p:cNvPr id="23" name="文本框 22">
              <a:extLst>
                <a:ext uri="{FF2B5EF4-FFF2-40B4-BE49-F238E27FC236}">
                  <a16:creationId xmlns:a16="http://schemas.microsoft.com/office/drawing/2014/main" id="{E9F4320C-3B17-FF8C-9437-6692A22CFD95}"/>
                </a:ext>
              </a:extLst>
            </p:cNvPr>
            <p:cNvSpPr txBox="1"/>
            <p:nvPr/>
          </p:nvSpPr>
          <p:spPr>
            <a:xfrm>
              <a:off x="5684718" y="1688694"/>
              <a:ext cx="2395685" cy="400110"/>
            </a:xfrm>
            <a:prstGeom prst="rect">
              <a:avLst/>
            </a:prstGeom>
            <a:noFill/>
          </p:spPr>
          <p:txBody>
            <a:bodyPr wrap="square" rtlCol="0">
              <a:spAutoFit/>
            </a:bodyPr>
            <a:lstStyle/>
            <a:p>
              <a:r>
                <a:rPr lang="zh-CN" altLang="en-US" sz="2000" dirty="0">
                  <a:solidFill>
                    <a:srgbClr val="FCE7CB"/>
                  </a:solidFill>
                  <a:latin typeface="+mj-ea"/>
                  <a:ea typeface="+mj-ea"/>
                </a:rPr>
                <a:t>添加标题</a:t>
              </a:r>
            </a:p>
          </p:txBody>
        </p:sp>
        <p:sp>
          <p:nvSpPr>
            <p:cNvPr id="24" name="文本框 23">
              <a:extLst>
                <a:ext uri="{FF2B5EF4-FFF2-40B4-BE49-F238E27FC236}">
                  <a16:creationId xmlns:a16="http://schemas.microsoft.com/office/drawing/2014/main" id="{78C554FB-CE10-7C91-AA60-E5D5C7815A1D}"/>
                </a:ext>
              </a:extLst>
            </p:cNvPr>
            <p:cNvSpPr txBox="1"/>
            <p:nvPr/>
          </p:nvSpPr>
          <p:spPr>
            <a:xfrm>
              <a:off x="5684719" y="2153248"/>
              <a:ext cx="3657933" cy="594265"/>
            </a:xfrm>
            <a:prstGeom prst="rect">
              <a:avLst/>
            </a:prstGeom>
            <a:noFill/>
          </p:spPr>
          <p:txBody>
            <a:bodyPr wrap="square" rtlCol="0">
              <a:spAutoFit/>
            </a:bodyPr>
            <a:lstStyle/>
            <a:p>
              <a:pPr>
                <a:lnSpc>
                  <a:spcPct val="120000"/>
                </a:lnSpc>
              </a:pPr>
              <a:r>
                <a:rPr lang="zh-CN" altLang="en-US" sz="1400" dirty="0">
                  <a:solidFill>
                    <a:schemeClr val="bg1"/>
                  </a:solidFill>
                  <a:latin typeface="+mn-ea"/>
                </a:rPr>
                <a:t>单击此处添加文字描述；单击此处添加文字描述</a:t>
              </a:r>
            </a:p>
          </p:txBody>
        </p:sp>
      </p:grpSp>
      <p:grpSp>
        <p:nvGrpSpPr>
          <p:cNvPr id="25" name="组合 24">
            <a:extLst>
              <a:ext uri="{FF2B5EF4-FFF2-40B4-BE49-F238E27FC236}">
                <a16:creationId xmlns:a16="http://schemas.microsoft.com/office/drawing/2014/main" id="{94AB39EF-06E7-BB70-5608-C7E1D7003CCA}"/>
              </a:ext>
            </a:extLst>
          </p:cNvPr>
          <p:cNvGrpSpPr/>
          <p:nvPr/>
        </p:nvGrpSpPr>
        <p:grpSpPr>
          <a:xfrm>
            <a:off x="739320" y="3087693"/>
            <a:ext cx="2703565" cy="1058819"/>
            <a:chOff x="5684718" y="1688694"/>
            <a:chExt cx="3657934" cy="1058819"/>
          </a:xfrm>
        </p:grpSpPr>
        <p:sp>
          <p:nvSpPr>
            <p:cNvPr id="26" name="文本框 25">
              <a:extLst>
                <a:ext uri="{FF2B5EF4-FFF2-40B4-BE49-F238E27FC236}">
                  <a16:creationId xmlns:a16="http://schemas.microsoft.com/office/drawing/2014/main" id="{44A555F0-4750-43CE-E128-3A7875CBFFD2}"/>
                </a:ext>
              </a:extLst>
            </p:cNvPr>
            <p:cNvSpPr txBox="1"/>
            <p:nvPr/>
          </p:nvSpPr>
          <p:spPr>
            <a:xfrm>
              <a:off x="5684718" y="1688694"/>
              <a:ext cx="2395685" cy="400110"/>
            </a:xfrm>
            <a:prstGeom prst="rect">
              <a:avLst/>
            </a:prstGeom>
            <a:noFill/>
          </p:spPr>
          <p:txBody>
            <a:bodyPr wrap="square" rtlCol="0">
              <a:spAutoFit/>
            </a:bodyPr>
            <a:lstStyle>
              <a:defPPr>
                <a:defRPr lang="zh-CN"/>
              </a:defPPr>
              <a:lvl1pPr>
                <a:defRPr sz="2000">
                  <a:solidFill>
                    <a:srgbClr val="FCE7CB"/>
                  </a:solidFill>
                  <a:latin typeface="+mj-ea"/>
                  <a:ea typeface="+mj-ea"/>
                </a:defRPr>
              </a:lvl1pPr>
            </a:lstStyle>
            <a:p>
              <a:r>
                <a:rPr lang="zh-CN" altLang="en-US" dirty="0"/>
                <a:t>添加标题</a:t>
              </a:r>
            </a:p>
          </p:txBody>
        </p:sp>
        <p:sp>
          <p:nvSpPr>
            <p:cNvPr id="27" name="文本框 26">
              <a:extLst>
                <a:ext uri="{FF2B5EF4-FFF2-40B4-BE49-F238E27FC236}">
                  <a16:creationId xmlns:a16="http://schemas.microsoft.com/office/drawing/2014/main" id="{B798E180-A547-3031-8F3A-E5B15F49D425}"/>
                </a:ext>
              </a:extLst>
            </p:cNvPr>
            <p:cNvSpPr txBox="1"/>
            <p:nvPr/>
          </p:nvSpPr>
          <p:spPr>
            <a:xfrm>
              <a:off x="5684719" y="2153248"/>
              <a:ext cx="3657933" cy="594265"/>
            </a:xfrm>
            <a:prstGeom prst="rect">
              <a:avLst/>
            </a:prstGeom>
            <a:noFill/>
          </p:spPr>
          <p:txBody>
            <a:bodyPr wrap="square" rtlCol="0">
              <a:spAutoFit/>
            </a:bodyPr>
            <a:lstStyle>
              <a:defPPr>
                <a:defRPr lang="zh-CN"/>
              </a:defPPr>
              <a:lvl1pPr>
                <a:lnSpc>
                  <a:spcPct val="120000"/>
                </a:lnSpc>
                <a:defRPr sz="1400">
                  <a:solidFill>
                    <a:schemeClr val="bg1"/>
                  </a:solidFill>
                  <a:latin typeface="+mn-ea"/>
                </a:defRPr>
              </a:lvl1pPr>
            </a:lstStyle>
            <a:p>
              <a:r>
                <a:rPr lang="zh-CN" altLang="en-US" dirty="0"/>
                <a:t>单击此处添加文字描述；单击此处添加文字描述</a:t>
              </a:r>
            </a:p>
          </p:txBody>
        </p:sp>
      </p:grpSp>
      <p:grpSp>
        <p:nvGrpSpPr>
          <p:cNvPr id="28" name="组合 27">
            <a:extLst>
              <a:ext uri="{FF2B5EF4-FFF2-40B4-BE49-F238E27FC236}">
                <a16:creationId xmlns:a16="http://schemas.microsoft.com/office/drawing/2014/main" id="{05966762-A412-FCD4-6857-CBD88FC51CE7}"/>
              </a:ext>
            </a:extLst>
          </p:cNvPr>
          <p:cNvGrpSpPr/>
          <p:nvPr/>
        </p:nvGrpSpPr>
        <p:grpSpPr>
          <a:xfrm>
            <a:off x="739320" y="4689806"/>
            <a:ext cx="2703565" cy="1058819"/>
            <a:chOff x="5684718" y="1688694"/>
            <a:chExt cx="3657934" cy="1058819"/>
          </a:xfrm>
        </p:grpSpPr>
        <p:sp>
          <p:nvSpPr>
            <p:cNvPr id="29" name="文本框 28">
              <a:extLst>
                <a:ext uri="{FF2B5EF4-FFF2-40B4-BE49-F238E27FC236}">
                  <a16:creationId xmlns:a16="http://schemas.microsoft.com/office/drawing/2014/main" id="{D28D2902-75B7-F57D-D1EC-A1503C3AF42C}"/>
                </a:ext>
              </a:extLst>
            </p:cNvPr>
            <p:cNvSpPr txBox="1"/>
            <p:nvPr/>
          </p:nvSpPr>
          <p:spPr>
            <a:xfrm>
              <a:off x="5684718" y="1688694"/>
              <a:ext cx="2395685" cy="400110"/>
            </a:xfrm>
            <a:prstGeom prst="rect">
              <a:avLst/>
            </a:prstGeom>
            <a:noFill/>
          </p:spPr>
          <p:txBody>
            <a:bodyPr wrap="square" rtlCol="0">
              <a:spAutoFit/>
            </a:bodyPr>
            <a:lstStyle>
              <a:defPPr>
                <a:defRPr lang="zh-CN"/>
              </a:defPPr>
              <a:lvl1pPr>
                <a:defRPr sz="2000">
                  <a:solidFill>
                    <a:srgbClr val="FCE7CB"/>
                  </a:solidFill>
                  <a:latin typeface="+mj-ea"/>
                  <a:ea typeface="+mj-ea"/>
                </a:defRPr>
              </a:lvl1pPr>
            </a:lstStyle>
            <a:p>
              <a:r>
                <a:rPr lang="zh-CN" altLang="en-US" dirty="0"/>
                <a:t>添加标题</a:t>
              </a:r>
            </a:p>
          </p:txBody>
        </p:sp>
        <p:sp>
          <p:nvSpPr>
            <p:cNvPr id="30" name="文本框 29">
              <a:extLst>
                <a:ext uri="{FF2B5EF4-FFF2-40B4-BE49-F238E27FC236}">
                  <a16:creationId xmlns:a16="http://schemas.microsoft.com/office/drawing/2014/main" id="{67FA2355-A8C0-CB00-0CC9-4E4A1DA95A03}"/>
                </a:ext>
              </a:extLst>
            </p:cNvPr>
            <p:cNvSpPr txBox="1"/>
            <p:nvPr/>
          </p:nvSpPr>
          <p:spPr>
            <a:xfrm>
              <a:off x="5684719" y="2153248"/>
              <a:ext cx="3657933" cy="594265"/>
            </a:xfrm>
            <a:prstGeom prst="rect">
              <a:avLst/>
            </a:prstGeom>
            <a:noFill/>
          </p:spPr>
          <p:txBody>
            <a:bodyPr wrap="square" rtlCol="0">
              <a:spAutoFit/>
            </a:bodyPr>
            <a:lstStyle>
              <a:defPPr>
                <a:defRPr lang="zh-CN"/>
              </a:defPPr>
              <a:lvl1pPr>
                <a:lnSpc>
                  <a:spcPct val="120000"/>
                </a:lnSpc>
                <a:defRPr sz="1400">
                  <a:solidFill>
                    <a:schemeClr val="bg1"/>
                  </a:solidFill>
                  <a:latin typeface="+mn-ea"/>
                </a:defRPr>
              </a:lvl1pPr>
            </a:lstStyle>
            <a:p>
              <a:r>
                <a:rPr lang="zh-CN" altLang="en-US" dirty="0"/>
                <a:t>单击此处添加文字描述；单击此处添加文字描述</a:t>
              </a:r>
            </a:p>
          </p:txBody>
        </p:sp>
      </p:grpSp>
      <p:grpSp>
        <p:nvGrpSpPr>
          <p:cNvPr id="31" name="组合 30">
            <a:extLst>
              <a:ext uri="{FF2B5EF4-FFF2-40B4-BE49-F238E27FC236}">
                <a16:creationId xmlns:a16="http://schemas.microsoft.com/office/drawing/2014/main" id="{721AA953-992E-59ED-788C-FD60CCBF638E}"/>
              </a:ext>
            </a:extLst>
          </p:cNvPr>
          <p:cNvGrpSpPr/>
          <p:nvPr/>
        </p:nvGrpSpPr>
        <p:grpSpPr>
          <a:xfrm>
            <a:off x="8749115" y="1485580"/>
            <a:ext cx="2703564" cy="1054437"/>
            <a:chOff x="5684719" y="1693076"/>
            <a:chExt cx="3657933" cy="1054437"/>
          </a:xfrm>
        </p:grpSpPr>
        <p:sp>
          <p:nvSpPr>
            <p:cNvPr id="32" name="文本框 31">
              <a:extLst>
                <a:ext uri="{FF2B5EF4-FFF2-40B4-BE49-F238E27FC236}">
                  <a16:creationId xmlns:a16="http://schemas.microsoft.com/office/drawing/2014/main" id="{A25B5D2C-8177-C06A-D20B-18A6196595ED}"/>
                </a:ext>
              </a:extLst>
            </p:cNvPr>
            <p:cNvSpPr txBox="1"/>
            <p:nvPr/>
          </p:nvSpPr>
          <p:spPr>
            <a:xfrm>
              <a:off x="6946966" y="1693076"/>
              <a:ext cx="2395686" cy="400110"/>
            </a:xfrm>
            <a:prstGeom prst="rect">
              <a:avLst/>
            </a:prstGeom>
            <a:noFill/>
          </p:spPr>
          <p:txBody>
            <a:bodyPr wrap="square" rtlCol="0">
              <a:spAutoFit/>
            </a:bodyPr>
            <a:lstStyle>
              <a:defPPr>
                <a:defRPr lang="zh-CN"/>
              </a:defPPr>
              <a:lvl1pPr>
                <a:defRPr sz="2000">
                  <a:solidFill>
                    <a:srgbClr val="FCE7CB"/>
                  </a:solidFill>
                  <a:latin typeface="+mj-ea"/>
                  <a:ea typeface="+mj-ea"/>
                </a:defRPr>
              </a:lvl1pPr>
            </a:lstStyle>
            <a:p>
              <a:r>
                <a:rPr lang="zh-CN" altLang="en-US" dirty="0"/>
                <a:t>添加标题</a:t>
              </a:r>
            </a:p>
          </p:txBody>
        </p:sp>
        <p:sp>
          <p:nvSpPr>
            <p:cNvPr id="33" name="文本框 32">
              <a:extLst>
                <a:ext uri="{FF2B5EF4-FFF2-40B4-BE49-F238E27FC236}">
                  <a16:creationId xmlns:a16="http://schemas.microsoft.com/office/drawing/2014/main" id="{4A1A8877-B6DC-9E8D-F8A6-985D36702DAB}"/>
                </a:ext>
              </a:extLst>
            </p:cNvPr>
            <p:cNvSpPr txBox="1"/>
            <p:nvPr/>
          </p:nvSpPr>
          <p:spPr>
            <a:xfrm>
              <a:off x="5684719" y="2153248"/>
              <a:ext cx="3657933" cy="594265"/>
            </a:xfrm>
            <a:prstGeom prst="rect">
              <a:avLst/>
            </a:prstGeom>
            <a:noFill/>
          </p:spPr>
          <p:txBody>
            <a:bodyPr wrap="square" rtlCol="0">
              <a:spAutoFit/>
            </a:bodyPr>
            <a:lstStyle>
              <a:defPPr>
                <a:defRPr lang="zh-CN"/>
              </a:defPPr>
              <a:lvl1pPr>
                <a:lnSpc>
                  <a:spcPct val="120000"/>
                </a:lnSpc>
                <a:defRPr sz="1400">
                  <a:solidFill>
                    <a:schemeClr val="bg1"/>
                  </a:solidFill>
                  <a:latin typeface="+mn-ea"/>
                </a:defRPr>
              </a:lvl1pPr>
            </a:lstStyle>
            <a:p>
              <a:r>
                <a:rPr lang="zh-CN" altLang="en-US" dirty="0"/>
                <a:t>单击此处添加文字描述；单击此处添加文字描述</a:t>
              </a:r>
            </a:p>
          </p:txBody>
        </p:sp>
      </p:grpSp>
      <p:grpSp>
        <p:nvGrpSpPr>
          <p:cNvPr id="34" name="组合 33">
            <a:extLst>
              <a:ext uri="{FF2B5EF4-FFF2-40B4-BE49-F238E27FC236}">
                <a16:creationId xmlns:a16="http://schemas.microsoft.com/office/drawing/2014/main" id="{A7762EFB-354C-B397-2E5A-88FFCD5C8C4D}"/>
              </a:ext>
            </a:extLst>
          </p:cNvPr>
          <p:cNvGrpSpPr/>
          <p:nvPr/>
        </p:nvGrpSpPr>
        <p:grpSpPr>
          <a:xfrm>
            <a:off x="8749115" y="3087851"/>
            <a:ext cx="2703564" cy="1046293"/>
            <a:chOff x="5684719" y="1701220"/>
            <a:chExt cx="3657933" cy="1046293"/>
          </a:xfrm>
        </p:grpSpPr>
        <p:sp>
          <p:nvSpPr>
            <p:cNvPr id="35" name="文本框 34">
              <a:extLst>
                <a:ext uri="{FF2B5EF4-FFF2-40B4-BE49-F238E27FC236}">
                  <a16:creationId xmlns:a16="http://schemas.microsoft.com/office/drawing/2014/main" id="{E42D393B-A00F-38C2-636B-7D62E2F9292B}"/>
                </a:ext>
              </a:extLst>
            </p:cNvPr>
            <p:cNvSpPr txBox="1"/>
            <p:nvPr/>
          </p:nvSpPr>
          <p:spPr>
            <a:xfrm>
              <a:off x="6946965" y="1701220"/>
              <a:ext cx="2395686" cy="400110"/>
            </a:xfrm>
            <a:prstGeom prst="rect">
              <a:avLst/>
            </a:prstGeom>
            <a:noFill/>
          </p:spPr>
          <p:txBody>
            <a:bodyPr wrap="square" rtlCol="0">
              <a:spAutoFit/>
            </a:bodyPr>
            <a:lstStyle>
              <a:defPPr>
                <a:defRPr lang="zh-CN"/>
              </a:defPPr>
              <a:lvl1pPr>
                <a:defRPr sz="2000">
                  <a:solidFill>
                    <a:srgbClr val="FCE7CB"/>
                  </a:solidFill>
                  <a:latin typeface="+mj-ea"/>
                  <a:ea typeface="+mj-ea"/>
                </a:defRPr>
              </a:lvl1pPr>
            </a:lstStyle>
            <a:p>
              <a:r>
                <a:rPr lang="zh-CN" altLang="en-US" dirty="0"/>
                <a:t>添加标题</a:t>
              </a:r>
            </a:p>
          </p:txBody>
        </p:sp>
        <p:sp>
          <p:nvSpPr>
            <p:cNvPr id="36" name="文本框 35">
              <a:extLst>
                <a:ext uri="{FF2B5EF4-FFF2-40B4-BE49-F238E27FC236}">
                  <a16:creationId xmlns:a16="http://schemas.microsoft.com/office/drawing/2014/main" id="{66507FCA-A8BD-7A85-3390-F2672DCC8FF6}"/>
                </a:ext>
              </a:extLst>
            </p:cNvPr>
            <p:cNvSpPr txBox="1"/>
            <p:nvPr/>
          </p:nvSpPr>
          <p:spPr>
            <a:xfrm>
              <a:off x="5684719" y="2153248"/>
              <a:ext cx="3657933" cy="594265"/>
            </a:xfrm>
            <a:prstGeom prst="rect">
              <a:avLst/>
            </a:prstGeom>
            <a:noFill/>
          </p:spPr>
          <p:txBody>
            <a:bodyPr wrap="square" rtlCol="0">
              <a:spAutoFit/>
            </a:bodyPr>
            <a:lstStyle>
              <a:defPPr>
                <a:defRPr lang="zh-CN"/>
              </a:defPPr>
              <a:lvl1pPr>
                <a:lnSpc>
                  <a:spcPct val="120000"/>
                </a:lnSpc>
                <a:defRPr sz="1400">
                  <a:solidFill>
                    <a:schemeClr val="bg1"/>
                  </a:solidFill>
                  <a:latin typeface="+mn-ea"/>
                </a:defRPr>
              </a:lvl1pPr>
            </a:lstStyle>
            <a:p>
              <a:r>
                <a:rPr lang="zh-CN" altLang="en-US" dirty="0"/>
                <a:t>单击此处添加文字描述；单击此处添加文字描述</a:t>
              </a:r>
            </a:p>
          </p:txBody>
        </p:sp>
      </p:grpSp>
      <p:grpSp>
        <p:nvGrpSpPr>
          <p:cNvPr id="37" name="组合 36">
            <a:extLst>
              <a:ext uri="{FF2B5EF4-FFF2-40B4-BE49-F238E27FC236}">
                <a16:creationId xmlns:a16="http://schemas.microsoft.com/office/drawing/2014/main" id="{38D273D1-C3EF-3575-E380-7D8DDE469D52}"/>
              </a:ext>
            </a:extLst>
          </p:cNvPr>
          <p:cNvGrpSpPr/>
          <p:nvPr/>
        </p:nvGrpSpPr>
        <p:grpSpPr>
          <a:xfrm>
            <a:off x="8749115" y="4681978"/>
            <a:ext cx="2703564" cy="1066647"/>
            <a:chOff x="5684719" y="1680866"/>
            <a:chExt cx="3657933" cy="1066647"/>
          </a:xfrm>
        </p:grpSpPr>
        <p:sp>
          <p:nvSpPr>
            <p:cNvPr id="38" name="文本框 37">
              <a:extLst>
                <a:ext uri="{FF2B5EF4-FFF2-40B4-BE49-F238E27FC236}">
                  <a16:creationId xmlns:a16="http://schemas.microsoft.com/office/drawing/2014/main" id="{BCB38524-1A6B-0D92-75B3-ABEC8BCE3CBE}"/>
                </a:ext>
              </a:extLst>
            </p:cNvPr>
            <p:cNvSpPr txBox="1"/>
            <p:nvPr/>
          </p:nvSpPr>
          <p:spPr>
            <a:xfrm>
              <a:off x="6946964" y="1680866"/>
              <a:ext cx="2395686" cy="400110"/>
            </a:xfrm>
            <a:prstGeom prst="rect">
              <a:avLst/>
            </a:prstGeom>
            <a:noFill/>
          </p:spPr>
          <p:txBody>
            <a:bodyPr wrap="square" rtlCol="0">
              <a:spAutoFit/>
            </a:bodyPr>
            <a:lstStyle>
              <a:defPPr>
                <a:defRPr lang="zh-CN"/>
              </a:defPPr>
              <a:lvl1pPr>
                <a:defRPr sz="2000">
                  <a:solidFill>
                    <a:srgbClr val="FCE7CB"/>
                  </a:solidFill>
                  <a:latin typeface="+mj-ea"/>
                  <a:ea typeface="+mj-ea"/>
                </a:defRPr>
              </a:lvl1pPr>
            </a:lstStyle>
            <a:p>
              <a:r>
                <a:rPr lang="zh-CN" altLang="en-US" dirty="0"/>
                <a:t>添加标题</a:t>
              </a:r>
            </a:p>
          </p:txBody>
        </p:sp>
        <p:sp>
          <p:nvSpPr>
            <p:cNvPr id="39" name="文本框 38">
              <a:extLst>
                <a:ext uri="{FF2B5EF4-FFF2-40B4-BE49-F238E27FC236}">
                  <a16:creationId xmlns:a16="http://schemas.microsoft.com/office/drawing/2014/main" id="{CB99FE4E-9819-B406-5F3D-284030078FD1}"/>
                </a:ext>
              </a:extLst>
            </p:cNvPr>
            <p:cNvSpPr txBox="1"/>
            <p:nvPr/>
          </p:nvSpPr>
          <p:spPr>
            <a:xfrm>
              <a:off x="5684719" y="2153248"/>
              <a:ext cx="3657933" cy="594265"/>
            </a:xfrm>
            <a:prstGeom prst="rect">
              <a:avLst/>
            </a:prstGeom>
            <a:noFill/>
          </p:spPr>
          <p:txBody>
            <a:bodyPr wrap="square" rtlCol="0">
              <a:spAutoFit/>
            </a:bodyPr>
            <a:lstStyle>
              <a:defPPr>
                <a:defRPr lang="zh-CN"/>
              </a:defPPr>
              <a:lvl1pPr>
                <a:lnSpc>
                  <a:spcPct val="120000"/>
                </a:lnSpc>
                <a:defRPr sz="1400">
                  <a:solidFill>
                    <a:schemeClr val="bg1"/>
                  </a:solidFill>
                  <a:latin typeface="+mn-ea"/>
                </a:defRPr>
              </a:lvl1pPr>
            </a:lstStyle>
            <a:p>
              <a:r>
                <a:rPr lang="zh-CN" altLang="en-US" dirty="0"/>
                <a:t>单击此处添加文字描述；单击此处添加文字描述</a:t>
              </a:r>
            </a:p>
          </p:txBody>
        </p:sp>
      </p:grpSp>
      <p:sp>
        <p:nvSpPr>
          <p:cNvPr id="40" name="文本框 39">
            <a:extLst>
              <a:ext uri="{FF2B5EF4-FFF2-40B4-BE49-F238E27FC236}">
                <a16:creationId xmlns:a16="http://schemas.microsoft.com/office/drawing/2014/main" id="{0D0207C9-6778-7338-2A56-B9BEB9E0D5FF}"/>
              </a:ext>
            </a:extLst>
          </p:cNvPr>
          <p:cNvSpPr txBox="1"/>
          <p:nvPr/>
        </p:nvSpPr>
        <p:spPr>
          <a:xfrm>
            <a:off x="5205882" y="4147150"/>
            <a:ext cx="1770642" cy="461665"/>
          </a:xfrm>
          <a:prstGeom prst="rect">
            <a:avLst/>
          </a:prstGeom>
          <a:noFill/>
        </p:spPr>
        <p:txBody>
          <a:bodyPr wrap="square" rtlCol="0">
            <a:spAutoFit/>
          </a:bodyPr>
          <a:lstStyle>
            <a:defPPr>
              <a:defRPr lang="zh-CN"/>
            </a:defPPr>
            <a:lvl1pPr>
              <a:defRPr sz="2000">
                <a:solidFill>
                  <a:srgbClr val="FCE7CB"/>
                </a:solidFill>
                <a:latin typeface="+mj-ea"/>
                <a:ea typeface="+mj-ea"/>
              </a:defRPr>
            </a:lvl1pPr>
          </a:lstStyle>
          <a:p>
            <a:pPr algn="ctr"/>
            <a:r>
              <a:rPr lang="zh-CN" altLang="en-US" sz="2400" dirty="0"/>
              <a:t>添加标题</a:t>
            </a:r>
          </a:p>
        </p:txBody>
      </p:sp>
    </p:spTree>
    <p:extLst>
      <p:ext uri="{BB962C8B-B14F-4D97-AF65-F5344CB8AC3E}">
        <p14:creationId xmlns:p14="http://schemas.microsoft.com/office/powerpoint/2010/main" val="19951792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5E141B44-BCF2-A4C0-9725-0DCF13EA57B6}"/>
              </a:ext>
            </a:extLst>
          </p:cNvPr>
          <p:cNvSpPr txBox="1"/>
          <p:nvPr/>
        </p:nvSpPr>
        <p:spPr>
          <a:xfrm>
            <a:off x="-1754528" y="683131"/>
            <a:ext cx="10707189" cy="8094524"/>
          </a:xfrm>
          <a:prstGeom prst="rect">
            <a:avLst/>
          </a:prstGeom>
          <a:noFill/>
        </p:spPr>
        <p:txBody>
          <a:bodyPr wrap="square" rtlCol="0">
            <a:spAutoFit/>
          </a:bodyPr>
          <a:lstStyle/>
          <a:p>
            <a:r>
              <a:rPr lang="en-US" altLang="zh-CN" sz="52000" dirty="0">
                <a:ln w="3175">
                  <a:solidFill>
                    <a:schemeClr val="accent1">
                      <a:alpha val="59000"/>
                    </a:schemeClr>
                  </a:solidFill>
                </a:ln>
                <a:noFill/>
                <a:effectLst>
                  <a:outerShdw blurRad="127000" sx="102000" sy="102000" algn="ctr" rotWithShape="0">
                    <a:prstClr val="black">
                      <a:alpha val="20000"/>
                    </a:prstClr>
                  </a:outerShdw>
                </a:effectLst>
                <a:latin typeface="+mj-ea"/>
                <a:ea typeface="+mj-ea"/>
                <a:cs typeface="阿里巴巴普惠体 2.0 105 Heavy" panose="00020600040101010101" pitchFamily="18" charset="-122"/>
              </a:rPr>
              <a:t>03</a:t>
            </a:r>
            <a:endParaRPr lang="zh-CN" altLang="en-US" sz="52000" dirty="0">
              <a:ln w="3175">
                <a:solidFill>
                  <a:schemeClr val="accent1">
                    <a:alpha val="59000"/>
                  </a:schemeClr>
                </a:solidFill>
              </a:ln>
              <a:noFill/>
              <a:effectLst>
                <a:outerShdw blurRad="127000" sx="102000" sy="102000" algn="ctr" rotWithShape="0">
                  <a:prstClr val="black">
                    <a:alpha val="20000"/>
                  </a:prstClr>
                </a:outerShdw>
              </a:effectLst>
              <a:latin typeface="+mj-ea"/>
              <a:ea typeface="+mj-ea"/>
              <a:cs typeface="阿里巴巴普惠体 2.0 105 Heavy" panose="00020600040101010101" pitchFamily="18" charset="-122"/>
            </a:endParaRPr>
          </a:p>
        </p:txBody>
      </p:sp>
      <p:sp>
        <p:nvSpPr>
          <p:cNvPr id="2" name="文本框 1">
            <a:extLst>
              <a:ext uri="{FF2B5EF4-FFF2-40B4-BE49-F238E27FC236}">
                <a16:creationId xmlns:a16="http://schemas.microsoft.com/office/drawing/2014/main" id="{C2DB7106-C82B-E7A3-9B63-E92651C513BC}"/>
              </a:ext>
            </a:extLst>
          </p:cNvPr>
          <p:cNvSpPr txBox="1"/>
          <p:nvPr/>
        </p:nvSpPr>
        <p:spPr>
          <a:xfrm>
            <a:off x="-1584408" y="861828"/>
            <a:ext cx="10707189" cy="8094524"/>
          </a:xfrm>
          <a:prstGeom prst="rect">
            <a:avLst/>
          </a:prstGeom>
          <a:noFill/>
        </p:spPr>
        <p:txBody>
          <a:bodyPr wrap="square" rtlCol="0">
            <a:spAutoFit/>
          </a:bodyPr>
          <a:lstStyle/>
          <a:p>
            <a:r>
              <a:rPr lang="en-US" altLang="zh-CN" sz="52000" dirty="0">
                <a:blipFill dpi="0" rotWithShape="1">
                  <a:blip r:embed="rId2"/>
                  <a:srcRect/>
                  <a:stretch>
                    <a:fillRect/>
                  </a:stretch>
                </a:blipFill>
                <a:effectLst>
                  <a:outerShdw blurRad="127000" sx="102000" sy="102000" algn="ctr" rotWithShape="0">
                    <a:prstClr val="black">
                      <a:alpha val="20000"/>
                    </a:prstClr>
                  </a:outerShdw>
                </a:effectLst>
                <a:latin typeface="+mj-ea"/>
                <a:ea typeface="+mj-ea"/>
                <a:cs typeface="阿里巴巴普惠体 2.0 105 Heavy" panose="00020600040101010101" pitchFamily="18" charset="-122"/>
              </a:rPr>
              <a:t>03</a:t>
            </a:r>
            <a:endParaRPr lang="zh-CN" altLang="en-US" sz="52000" dirty="0">
              <a:blipFill dpi="0" rotWithShape="1">
                <a:blip r:embed="rId2"/>
                <a:srcRect/>
                <a:stretch>
                  <a:fillRect/>
                </a:stretch>
              </a:blipFill>
              <a:effectLst>
                <a:outerShdw blurRad="127000" sx="102000" sy="102000" algn="ctr" rotWithShape="0">
                  <a:prstClr val="black">
                    <a:alpha val="20000"/>
                  </a:prstClr>
                </a:outerShdw>
              </a:effectLst>
              <a:latin typeface="+mj-ea"/>
              <a:ea typeface="+mj-ea"/>
              <a:cs typeface="阿里巴巴普惠体 2.0 105 Heavy" panose="00020600040101010101" pitchFamily="18" charset="-122"/>
            </a:endParaRPr>
          </a:p>
        </p:txBody>
      </p:sp>
      <p:sp>
        <p:nvSpPr>
          <p:cNvPr id="9" name="18">
            <a:extLst>
              <a:ext uri="{FF2B5EF4-FFF2-40B4-BE49-F238E27FC236}">
                <a16:creationId xmlns:a16="http://schemas.microsoft.com/office/drawing/2014/main" id="{AFDFA06C-E814-C31D-33B6-FE9370400258}"/>
              </a:ext>
            </a:extLst>
          </p:cNvPr>
          <p:cNvSpPr/>
          <p:nvPr/>
        </p:nvSpPr>
        <p:spPr>
          <a:xfrm>
            <a:off x="7321445" y="3191933"/>
            <a:ext cx="3262432" cy="707886"/>
          </a:xfrm>
          <a:prstGeom prst="rect">
            <a:avLst/>
          </a:prstGeom>
        </p:spPr>
        <p:txBody>
          <a:bodyPr wrap="none">
            <a:spAutoFit/>
          </a:bodyPr>
          <a:lstStyle/>
          <a:p>
            <a:r>
              <a:rPr lang="zh-CN" altLang="en-US" sz="4000" dirty="0">
                <a:solidFill>
                  <a:srgbClr val="DCC098"/>
                </a:solidFill>
                <a:latin typeface="+mj-ea"/>
                <a:ea typeface="+mj-ea"/>
                <a:cs typeface="OPPOSans M" panose="00020600040101010101" pitchFamily="18" charset="-122"/>
                <a:sym typeface="+mn-lt"/>
              </a:rPr>
              <a:t>明年工作计划</a:t>
            </a:r>
          </a:p>
        </p:txBody>
      </p:sp>
      <p:sp>
        <p:nvSpPr>
          <p:cNvPr id="10" name="18">
            <a:extLst>
              <a:ext uri="{FF2B5EF4-FFF2-40B4-BE49-F238E27FC236}">
                <a16:creationId xmlns:a16="http://schemas.microsoft.com/office/drawing/2014/main" id="{AB942537-C522-2FE9-7B36-769F211BD4B9}"/>
              </a:ext>
            </a:extLst>
          </p:cNvPr>
          <p:cNvSpPr/>
          <p:nvPr/>
        </p:nvSpPr>
        <p:spPr>
          <a:xfrm>
            <a:off x="7085202" y="4395783"/>
            <a:ext cx="2268570" cy="1423147"/>
          </a:xfrm>
          <a:prstGeom prst="rect">
            <a:avLst/>
          </a:prstGeom>
        </p:spPr>
        <p:txBody>
          <a:bodyPr wrap="none">
            <a:spAutoFit/>
          </a:bodyPr>
          <a:lstStyle/>
          <a:p>
            <a:pPr marL="285750" indent="-285750" algn="ctr">
              <a:lnSpc>
                <a:spcPct val="150000"/>
              </a:lnSpc>
              <a:buFont typeface="Arial" panose="020B0604020202020204" pitchFamily="34" charset="0"/>
              <a:buChar char="•"/>
            </a:pPr>
            <a:r>
              <a:rPr lang="zh-CN" altLang="en-US" sz="2000" dirty="0">
                <a:solidFill>
                  <a:schemeClr val="bg1"/>
                </a:solidFill>
                <a:latin typeface="+mn-ea"/>
                <a:cs typeface="OPPOSans M" panose="00020600040101010101" pitchFamily="18" charset="-122"/>
                <a:sym typeface="+mn-lt"/>
              </a:rPr>
              <a:t>请输入二级标题</a:t>
            </a:r>
            <a:endParaRPr lang="en-US" altLang="zh-CN" sz="2000" dirty="0">
              <a:solidFill>
                <a:schemeClr val="bg1"/>
              </a:solidFill>
              <a:latin typeface="+mn-ea"/>
              <a:cs typeface="OPPOSans M" panose="00020600040101010101" pitchFamily="18" charset="-122"/>
              <a:sym typeface="+mn-lt"/>
            </a:endParaRPr>
          </a:p>
          <a:p>
            <a:pPr marL="285750" indent="-285750" algn="ctr">
              <a:lnSpc>
                <a:spcPct val="150000"/>
              </a:lnSpc>
              <a:buFont typeface="Arial" panose="020B0604020202020204" pitchFamily="34" charset="0"/>
              <a:buChar char="•"/>
            </a:pPr>
            <a:r>
              <a:rPr lang="zh-CN" altLang="en-US" sz="2000" dirty="0">
                <a:solidFill>
                  <a:schemeClr val="bg1"/>
                </a:solidFill>
                <a:latin typeface="+mn-ea"/>
                <a:cs typeface="OPPOSans M" panose="00020600040101010101" pitchFamily="18" charset="-122"/>
                <a:sym typeface="+mn-lt"/>
              </a:rPr>
              <a:t>请输入二级标题</a:t>
            </a:r>
          </a:p>
          <a:p>
            <a:pPr marL="285750" indent="-285750" algn="ctr">
              <a:lnSpc>
                <a:spcPct val="150000"/>
              </a:lnSpc>
              <a:buFont typeface="Arial" panose="020B0604020202020204" pitchFamily="34" charset="0"/>
              <a:buChar char="•"/>
            </a:pPr>
            <a:r>
              <a:rPr lang="zh-CN" altLang="en-US" sz="2000" dirty="0">
                <a:solidFill>
                  <a:schemeClr val="bg1"/>
                </a:solidFill>
                <a:latin typeface="+mn-ea"/>
                <a:cs typeface="OPPOSans M" panose="00020600040101010101" pitchFamily="18" charset="-122"/>
                <a:sym typeface="+mn-lt"/>
              </a:rPr>
              <a:t>请输入二级标题</a:t>
            </a:r>
          </a:p>
        </p:txBody>
      </p:sp>
      <p:cxnSp>
        <p:nvCxnSpPr>
          <p:cNvPr id="11" name="直接连接符 10">
            <a:extLst>
              <a:ext uri="{FF2B5EF4-FFF2-40B4-BE49-F238E27FC236}">
                <a16:creationId xmlns:a16="http://schemas.microsoft.com/office/drawing/2014/main" id="{A28C68D5-FBE0-7607-3FDA-AC30247EAE2B}"/>
              </a:ext>
            </a:extLst>
          </p:cNvPr>
          <p:cNvCxnSpPr>
            <a:cxnSpLocks/>
          </p:cNvCxnSpPr>
          <p:nvPr/>
        </p:nvCxnSpPr>
        <p:spPr>
          <a:xfrm>
            <a:off x="7085202" y="4183388"/>
            <a:ext cx="5181600" cy="0"/>
          </a:xfrm>
          <a:prstGeom prst="line">
            <a:avLst/>
          </a:prstGeom>
          <a:ln w="101600" cap="rnd">
            <a:gradFill>
              <a:gsLst>
                <a:gs pos="0">
                  <a:schemeClr val="accent1">
                    <a:lumMod val="20000"/>
                    <a:lumOff val="80000"/>
                  </a:schemeClr>
                </a:gs>
                <a:gs pos="100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64782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DF001B69-50C9-1B9C-47B7-A6C2180430EE}"/>
              </a:ext>
            </a:extLst>
          </p:cNvPr>
          <p:cNvGrpSpPr/>
          <p:nvPr/>
        </p:nvGrpSpPr>
        <p:grpSpPr>
          <a:xfrm>
            <a:off x="3917602" y="505480"/>
            <a:ext cx="4356795" cy="523220"/>
            <a:chOff x="3370861" y="2413010"/>
            <a:chExt cx="4356795" cy="523220"/>
          </a:xfrm>
        </p:grpSpPr>
        <p:sp>
          <p:nvSpPr>
            <p:cNvPr id="8" name="18">
              <a:extLst>
                <a:ext uri="{FF2B5EF4-FFF2-40B4-BE49-F238E27FC236}">
                  <a16:creationId xmlns:a16="http://schemas.microsoft.com/office/drawing/2014/main" id="{82267604-F5EB-FF5D-B870-9021D59D20E8}"/>
                </a:ext>
              </a:extLst>
            </p:cNvPr>
            <p:cNvSpPr/>
            <p:nvPr userDrawn="1"/>
          </p:nvSpPr>
          <p:spPr>
            <a:xfrm>
              <a:off x="4020635" y="2413010"/>
              <a:ext cx="2339102" cy="523220"/>
            </a:xfrm>
            <a:prstGeom prst="rect">
              <a:avLst/>
            </a:prstGeom>
          </p:spPr>
          <p:txBody>
            <a:bodyPr wrap="none">
              <a:spAutoFit/>
            </a:bodyPr>
            <a:lstStyle/>
            <a:p>
              <a:pPr algn="ctr"/>
              <a:r>
                <a:rPr lang="zh-CN" altLang="en-US" sz="2800" dirty="0">
                  <a:gradFill>
                    <a:gsLst>
                      <a:gs pos="9000">
                        <a:schemeClr val="accent1"/>
                      </a:gs>
                      <a:gs pos="100000">
                        <a:schemeClr val="accent1">
                          <a:lumMod val="20000"/>
                          <a:lumOff val="80000"/>
                        </a:schemeClr>
                      </a:gs>
                    </a:gsLst>
                    <a:lin ang="16200000" scaled="0"/>
                  </a:gradFill>
                  <a:latin typeface="+mj-ea"/>
                  <a:ea typeface="+mj-ea"/>
                  <a:cs typeface="OPPOSans M" panose="00020600040101010101" pitchFamily="18" charset="-122"/>
                  <a:sym typeface="+mn-lt"/>
                </a:rPr>
                <a:t>明年工作计划</a:t>
              </a:r>
            </a:p>
          </p:txBody>
        </p:sp>
        <p:cxnSp>
          <p:nvCxnSpPr>
            <p:cNvPr id="9" name="直接连接符 8">
              <a:extLst>
                <a:ext uri="{FF2B5EF4-FFF2-40B4-BE49-F238E27FC236}">
                  <a16:creationId xmlns:a16="http://schemas.microsoft.com/office/drawing/2014/main" id="{4D4B2612-FFAB-CDA1-14C3-029391B2935C}"/>
                </a:ext>
              </a:extLst>
            </p:cNvPr>
            <p:cNvCxnSpPr>
              <a:cxnSpLocks/>
            </p:cNvCxnSpPr>
            <p:nvPr userDrawn="1"/>
          </p:nvCxnSpPr>
          <p:spPr>
            <a:xfrm>
              <a:off x="7077882" y="2654300"/>
              <a:ext cx="649774"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BD245887-89B5-815D-EA6E-13A0A1F42062}"/>
                </a:ext>
              </a:extLst>
            </p:cNvPr>
            <p:cNvCxnSpPr>
              <a:cxnSpLocks/>
            </p:cNvCxnSpPr>
            <p:nvPr userDrawn="1"/>
          </p:nvCxnSpPr>
          <p:spPr>
            <a:xfrm flipH="1" flipV="1">
              <a:off x="3370861" y="2654300"/>
              <a:ext cx="649774"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446BEB7-452A-3C60-2A92-643E1A61EB7B}"/>
                </a:ext>
              </a:extLst>
            </p:cNvPr>
            <p:cNvCxnSpPr>
              <a:cxnSpLocks/>
            </p:cNvCxnSpPr>
            <p:nvPr userDrawn="1"/>
          </p:nvCxnSpPr>
          <p:spPr>
            <a:xfrm flipH="1">
              <a:off x="3695748" y="2725420"/>
              <a:ext cx="324887" cy="0"/>
            </a:xfrm>
            <a:prstGeom prst="line">
              <a:avLst/>
            </a:prstGeom>
            <a:ln w="95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76C4B159-C2D8-9B02-E978-6C0B0090958E}"/>
                </a:ext>
              </a:extLst>
            </p:cNvPr>
            <p:cNvCxnSpPr>
              <a:cxnSpLocks/>
            </p:cNvCxnSpPr>
            <p:nvPr userDrawn="1"/>
          </p:nvCxnSpPr>
          <p:spPr>
            <a:xfrm>
              <a:off x="7077882" y="2725420"/>
              <a:ext cx="324887" cy="0"/>
            </a:xfrm>
            <a:prstGeom prst="line">
              <a:avLst/>
            </a:prstGeom>
            <a:ln w="95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cxnSp>
        <p:nvCxnSpPr>
          <p:cNvPr id="13" name="直接连接符 12">
            <a:extLst>
              <a:ext uri="{FF2B5EF4-FFF2-40B4-BE49-F238E27FC236}">
                <a16:creationId xmlns:a16="http://schemas.microsoft.com/office/drawing/2014/main" id="{9B4FFDCB-873E-2193-63CB-2C8FC7BBCF83}"/>
              </a:ext>
            </a:extLst>
          </p:cNvPr>
          <p:cNvCxnSpPr>
            <a:cxnSpLocks/>
          </p:cNvCxnSpPr>
          <p:nvPr/>
        </p:nvCxnSpPr>
        <p:spPr>
          <a:xfrm>
            <a:off x="660400" y="4165030"/>
            <a:ext cx="10858500"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矩形: 圆角 13">
            <a:extLst>
              <a:ext uri="{FF2B5EF4-FFF2-40B4-BE49-F238E27FC236}">
                <a16:creationId xmlns:a16="http://schemas.microsoft.com/office/drawing/2014/main" id="{81407977-3176-F66F-9F5C-CE5EA52B442E}"/>
              </a:ext>
            </a:extLst>
          </p:cNvPr>
          <p:cNvSpPr/>
          <p:nvPr/>
        </p:nvSpPr>
        <p:spPr>
          <a:xfrm>
            <a:off x="859631" y="2462071"/>
            <a:ext cx="350928" cy="1397816"/>
          </a:xfrm>
          <a:prstGeom prst="roundRect">
            <a:avLst>
              <a:gd name="adj" fmla="val 5000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bg1"/>
                </a:solidFill>
                <a:latin typeface="+mj-ea"/>
                <a:ea typeface="+mj-ea"/>
              </a:rPr>
              <a:t>输入标题</a:t>
            </a:r>
            <a:endParaRPr kumimoji="0" lang="zh-CN" altLang="en-US" sz="2000" b="0" i="0" u="none" strike="noStrike" kern="1200" cap="none" spc="0" normalizeH="0" baseline="0" noProof="0" dirty="0">
              <a:ln>
                <a:noFill/>
              </a:ln>
              <a:solidFill>
                <a:schemeClr val="bg1"/>
              </a:solidFill>
              <a:effectLst/>
              <a:uLnTx/>
              <a:uFillTx/>
              <a:latin typeface="+mj-ea"/>
              <a:ea typeface="+mj-ea"/>
              <a:cs typeface="+mn-cs"/>
            </a:endParaRPr>
          </a:p>
        </p:txBody>
      </p:sp>
      <p:sp>
        <p:nvSpPr>
          <p:cNvPr id="30" name="矩形: 圆角 29">
            <a:extLst>
              <a:ext uri="{FF2B5EF4-FFF2-40B4-BE49-F238E27FC236}">
                <a16:creationId xmlns:a16="http://schemas.microsoft.com/office/drawing/2014/main" id="{E85252C5-0D11-0533-A4E5-291A633D2E4C}"/>
              </a:ext>
            </a:extLst>
          </p:cNvPr>
          <p:cNvSpPr/>
          <p:nvPr/>
        </p:nvSpPr>
        <p:spPr>
          <a:xfrm>
            <a:off x="859631" y="4477215"/>
            <a:ext cx="350928" cy="1397816"/>
          </a:xfrm>
          <a:prstGeom prst="roundRect">
            <a:avLst>
              <a:gd name="adj" fmla="val 5000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schemeClr val="bg1"/>
                </a:solidFill>
                <a:latin typeface="+mj-ea"/>
                <a:ea typeface="+mj-ea"/>
              </a:rPr>
              <a:t>输入标题</a:t>
            </a:r>
            <a:endParaRPr kumimoji="0" lang="zh-CN" altLang="en-US" sz="2000" b="0" i="0" u="none" strike="noStrike" kern="1200" cap="none" spc="0" normalizeH="0" baseline="0" noProof="0" dirty="0">
              <a:ln>
                <a:noFill/>
              </a:ln>
              <a:solidFill>
                <a:schemeClr val="bg1"/>
              </a:solidFill>
              <a:effectLst/>
              <a:uLnTx/>
              <a:uFillTx/>
              <a:latin typeface="+mj-ea"/>
              <a:ea typeface="+mj-ea"/>
              <a:cs typeface="+mn-cs"/>
            </a:endParaRPr>
          </a:p>
        </p:txBody>
      </p:sp>
      <p:grpSp>
        <p:nvGrpSpPr>
          <p:cNvPr id="37" name="组合 36">
            <a:extLst>
              <a:ext uri="{FF2B5EF4-FFF2-40B4-BE49-F238E27FC236}">
                <a16:creationId xmlns:a16="http://schemas.microsoft.com/office/drawing/2014/main" id="{09E42F46-1FA9-111A-1890-A5DFBC4A787B}"/>
              </a:ext>
            </a:extLst>
          </p:cNvPr>
          <p:cNvGrpSpPr/>
          <p:nvPr/>
        </p:nvGrpSpPr>
        <p:grpSpPr>
          <a:xfrm>
            <a:off x="1315542" y="1320138"/>
            <a:ext cx="2247946" cy="4459644"/>
            <a:chOff x="1315542" y="1320138"/>
            <a:chExt cx="2247946" cy="4459644"/>
          </a:xfrm>
        </p:grpSpPr>
        <p:sp>
          <p:nvSpPr>
            <p:cNvPr id="18" name="文本框 17">
              <a:extLst>
                <a:ext uri="{FF2B5EF4-FFF2-40B4-BE49-F238E27FC236}">
                  <a16:creationId xmlns:a16="http://schemas.microsoft.com/office/drawing/2014/main" id="{48647235-0EAC-8153-BD7C-4153EBCFEA7B}"/>
                </a:ext>
              </a:extLst>
            </p:cNvPr>
            <p:cNvSpPr txBox="1"/>
            <p:nvPr/>
          </p:nvSpPr>
          <p:spPr>
            <a:xfrm>
              <a:off x="1315542" y="2557320"/>
              <a:ext cx="2247946" cy="1207318"/>
            </a:xfrm>
            <a:prstGeom prst="rect">
              <a:avLst/>
            </a:prstGeom>
            <a:noFill/>
          </p:spPr>
          <p:txBody>
            <a:bodyPr wrap="square">
              <a:spAutoFit/>
            </a:bodyPr>
            <a:lstStyle/>
            <a:p>
              <a:pPr marL="216000" marR="0" lvl="0" indent="-216000" algn="l" defTabSz="914400" rtl="0" eaLnBrk="1" fontAlgn="auto" latinLnBrk="0" hangingPunct="1">
                <a:lnSpc>
                  <a:spcPct val="120000"/>
                </a:lnSpc>
                <a:spcBef>
                  <a:spcPts val="0"/>
                </a:spcBef>
                <a:spcAft>
                  <a:spcPts val="800"/>
                </a:spcAft>
                <a:buClrTx/>
                <a:buSzTx/>
                <a:buFont typeface="Arial" panose="020B0604020202020204" pitchFamily="34" charset="0"/>
                <a:buChar char="•"/>
                <a:tabLst/>
                <a:defRPr/>
              </a:pPr>
              <a:r>
                <a:rPr kumimoji="0" lang="zh-CN" altLang="en-US" sz="1400" b="0" i="0" u="none" strike="noStrike" kern="1200" cap="none" spc="0" normalizeH="0" baseline="0" noProof="0" dirty="0">
                  <a:ln>
                    <a:noFill/>
                  </a:ln>
                  <a:solidFill>
                    <a:schemeClr val="bg1"/>
                  </a:solidFill>
                  <a:effectLst/>
                  <a:uLnTx/>
                  <a:uFillTx/>
                  <a:latin typeface="+mn-ea"/>
                  <a:cs typeface="+mn-cs"/>
                </a:rPr>
                <a:t>单击此处添加文字描述单击此处添加文字描述</a:t>
              </a:r>
              <a:endParaRPr kumimoji="0" lang="en-US" altLang="zh-CN" sz="1400" b="0" i="0" u="none" strike="noStrike" kern="1200" cap="none" spc="0" normalizeH="0" baseline="0" noProof="0" dirty="0">
                <a:ln>
                  <a:noFill/>
                </a:ln>
                <a:solidFill>
                  <a:schemeClr val="bg1"/>
                </a:solidFill>
                <a:effectLst/>
                <a:uLnTx/>
                <a:uFillTx/>
                <a:latin typeface="+mn-ea"/>
                <a:cs typeface="+mn-cs"/>
              </a:endParaRPr>
            </a:p>
            <a:p>
              <a:pPr marL="216000" indent="-216000">
                <a:lnSpc>
                  <a:spcPct val="120000"/>
                </a:lnSpc>
                <a:spcAft>
                  <a:spcPts val="800"/>
                </a:spcAft>
                <a:buFont typeface="Arial" panose="020B0604020202020204" pitchFamily="34" charset="0"/>
                <a:buChar char="•"/>
                <a:defRPr/>
              </a:pPr>
              <a:r>
                <a:rPr lang="zh-CN" altLang="en-US" sz="1400" dirty="0">
                  <a:solidFill>
                    <a:schemeClr val="bg1"/>
                  </a:solidFill>
                  <a:latin typeface="+mn-ea"/>
                </a:rPr>
                <a:t>单击此处添加文字描述单击此处添加文字描述</a:t>
              </a:r>
            </a:p>
          </p:txBody>
        </p:sp>
        <p:sp>
          <p:nvSpPr>
            <p:cNvPr id="31" name="文本框 30">
              <a:extLst>
                <a:ext uri="{FF2B5EF4-FFF2-40B4-BE49-F238E27FC236}">
                  <a16:creationId xmlns:a16="http://schemas.microsoft.com/office/drawing/2014/main" id="{7B306AAA-671D-1231-9D21-A7037DF1BA52}"/>
                </a:ext>
              </a:extLst>
            </p:cNvPr>
            <p:cNvSpPr txBox="1"/>
            <p:nvPr/>
          </p:nvSpPr>
          <p:spPr>
            <a:xfrm>
              <a:off x="1315542" y="4572464"/>
              <a:ext cx="2247946" cy="1207318"/>
            </a:xfrm>
            <a:prstGeom prst="rect">
              <a:avLst/>
            </a:prstGeom>
            <a:noFill/>
          </p:spPr>
          <p:txBody>
            <a:bodyPr wrap="square">
              <a:spAutoFit/>
            </a:bodyPr>
            <a:lstStyle/>
            <a:p>
              <a:pPr marL="216000" marR="0" lvl="0" indent="-216000" algn="l" defTabSz="914400" rtl="0" eaLnBrk="1" fontAlgn="auto" latinLnBrk="0" hangingPunct="1">
                <a:lnSpc>
                  <a:spcPct val="120000"/>
                </a:lnSpc>
                <a:spcBef>
                  <a:spcPts val="0"/>
                </a:spcBef>
                <a:spcAft>
                  <a:spcPts val="800"/>
                </a:spcAft>
                <a:buClrTx/>
                <a:buSzTx/>
                <a:buFont typeface="Arial" panose="020B0604020202020204" pitchFamily="34" charset="0"/>
                <a:buChar char="•"/>
                <a:tabLst/>
                <a:defRPr/>
              </a:pPr>
              <a:r>
                <a:rPr kumimoji="0" lang="zh-CN" altLang="en-US" sz="1400" b="0" i="0" u="none" strike="noStrike" kern="1200" cap="none" spc="0" normalizeH="0" baseline="0" noProof="0" dirty="0">
                  <a:ln>
                    <a:noFill/>
                  </a:ln>
                  <a:solidFill>
                    <a:schemeClr val="bg1"/>
                  </a:solidFill>
                  <a:effectLst/>
                  <a:uLnTx/>
                  <a:uFillTx/>
                  <a:latin typeface="+mn-ea"/>
                  <a:cs typeface="+mn-cs"/>
                </a:rPr>
                <a:t>单击此处添加文字描述单击此处添加文字描述</a:t>
              </a:r>
              <a:endParaRPr kumimoji="0" lang="en-US" altLang="zh-CN" sz="1400" b="0" i="0" u="none" strike="noStrike" kern="1200" cap="none" spc="0" normalizeH="0" baseline="0" noProof="0" dirty="0">
                <a:ln>
                  <a:noFill/>
                </a:ln>
                <a:solidFill>
                  <a:schemeClr val="bg1"/>
                </a:solidFill>
                <a:effectLst/>
                <a:uLnTx/>
                <a:uFillTx/>
                <a:latin typeface="+mn-ea"/>
                <a:cs typeface="+mn-cs"/>
              </a:endParaRPr>
            </a:p>
            <a:p>
              <a:pPr marL="216000" indent="-216000">
                <a:lnSpc>
                  <a:spcPct val="120000"/>
                </a:lnSpc>
                <a:spcAft>
                  <a:spcPts val="800"/>
                </a:spcAft>
                <a:buFont typeface="Arial" panose="020B0604020202020204" pitchFamily="34" charset="0"/>
                <a:buChar char="•"/>
                <a:defRPr/>
              </a:pPr>
              <a:r>
                <a:rPr lang="zh-CN" altLang="en-US" sz="1400" dirty="0">
                  <a:solidFill>
                    <a:schemeClr val="bg1"/>
                  </a:solidFill>
                  <a:latin typeface="+mn-ea"/>
                </a:rPr>
                <a:t>单击此处添加文字描述单击此处添加文字描述</a:t>
              </a:r>
            </a:p>
          </p:txBody>
        </p:sp>
        <p:grpSp>
          <p:nvGrpSpPr>
            <p:cNvPr id="36" name="组合 35">
              <a:extLst>
                <a:ext uri="{FF2B5EF4-FFF2-40B4-BE49-F238E27FC236}">
                  <a16:creationId xmlns:a16="http://schemas.microsoft.com/office/drawing/2014/main" id="{5E920707-4AF4-5DBC-5E74-55907068CA06}"/>
                </a:ext>
              </a:extLst>
            </p:cNvPr>
            <p:cNvGrpSpPr/>
            <p:nvPr/>
          </p:nvGrpSpPr>
          <p:grpSpPr>
            <a:xfrm>
              <a:off x="1538925" y="1320138"/>
              <a:ext cx="1855916" cy="691210"/>
              <a:chOff x="1538925" y="1320138"/>
              <a:chExt cx="1855916" cy="691210"/>
            </a:xfrm>
          </p:grpSpPr>
          <p:sp>
            <p:nvSpPr>
              <p:cNvPr id="33" name="18">
                <a:extLst>
                  <a:ext uri="{FF2B5EF4-FFF2-40B4-BE49-F238E27FC236}">
                    <a16:creationId xmlns:a16="http://schemas.microsoft.com/office/drawing/2014/main" id="{43787690-5DF4-5E62-6C2A-6A675738BE41}"/>
                  </a:ext>
                </a:extLst>
              </p:cNvPr>
              <p:cNvSpPr/>
              <p:nvPr/>
            </p:nvSpPr>
            <p:spPr>
              <a:xfrm>
                <a:off x="1538925" y="1320138"/>
                <a:ext cx="1210588" cy="400110"/>
              </a:xfrm>
              <a:prstGeom prst="rect">
                <a:avLst/>
              </a:prstGeom>
            </p:spPr>
            <p:txBody>
              <a:bodyPr wrap="none">
                <a:spAutoFit/>
              </a:bodyPr>
              <a:lstStyle/>
              <a:p>
                <a:r>
                  <a:rPr lang="zh-CN" altLang="en-US" sz="2000" b="1" dirty="0">
                    <a:solidFill>
                      <a:srgbClr val="DCC098"/>
                    </a:solidFill>
                    <a:latin typeface="+mj-ea"/>
                    <a:ea typeface="+mj-ea"/>
                    <a:cs typeface="OPPOSans M" panose="00020600040101010101" pitchFamily="18" charset="-122"/>
                    <a:sym typeface="+mn-lt"/>
                  </a:rPr>
                  <a:t>第一季度</a:t>
                </a:r>
              </a:p>
            </p:txBody>
          </p:sp>
          <p:sp>
            <p:nvSpPr>
              <p:cNvPr id="34" name="文本框 33">
                <a:extLst>
                  <a:ext uri="{FF2B5EF4-FFF2-40B4-BE49-F238E27FC236}">
                    <a16:creationId xmlns:a16="http://schemas.microsoft.com/office/drawing/2014/main" id="{9FC206F3-13A7-F740-8C11-6D71FBBEAF1E}"/>
                  </a:ext>
                </a:extLst>
              </p:cNvPr>
              <p:cNvSpPr txBox="1"/>
              <p:nvPr/>
            </p:nvSpPr>
            <p:spPr>
              <a:xfrm>
                <a:off x="1538925" y="1673050"/>
                <a:ext cx="1855916" cy="338298"/>
              </a:xfrm>
              <a:prstGeom prst="rect">
                <a:avLst/>
              </a:prstGeom>
              <a:noFill/>
            </p:spPr>
            <p:txBody>
              <a:bodyPr wrap="square" rtlCol="0">
                <a:spAutoFit/>
              </a:bodyPr>
              <a:lstStyle>
                <a:defPPr>
                  <a:defRPr lang="zh-CN"/>
                </a:defPPr>
                <a:lvl1pPr>
                  <a:lnSpc>
                    <a:spcPct val="120000"/>
                  </a:lnSpc>
                  <a:defRPr sz="1400">
                    <a:solidFill>
                      <a:schemeClr val="bg1"/>
                    </a:solidFill>
                  </a:defRPr>
                </a:lvl1pPr>
              </a:lstStyle>
              <a:p>
                <a:r>
                  <a:rPr lang="zh-CN" altLang="en-US" dirty="0">
                    <a:latin typeface="+mn-ea"/>
                  </a:rPr>
                  <a:t>请在此输入标题</a:t>
                </a:r>
              </a:p>
            </p:txBody>
          </p:sp>
        </p:grpSp>
      </p:grpSp>
      <p:cxnSp>
        <p:nvCxnSpPr>
          <p:cNvPr id="35" name="直接连接符 34">
            <a:extLst>
              <a:ext uri="{FF2B5EF4-FFF2-40B4-BE49-F238E27FC236}">
                <a16:creationId xmlns:a16="http://schemas.microsoft.com/office/drawing/2014/main" id="{6A9B35EC-65AB-62F6-786A-9C7116627C89}"/>
              </a:ext>
            </a:extLst>
          </p:cNvPr>
          <p:cNvCxnSpPr>
            <a:cxnSpLocks/>
          </p:cNvCxnSpPr>
          <p:nvPr/>
        </p:nvCxnSpPr>
        <p:spPr>
          <a:xfrm>
            <a:off x="660400" y="2078768"/>
            <a:ext cx="10858500" cy="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nvGrpSpPr>
          <p:cNvPr id="38" name="组合 37">
            <a:extLst>
              <a:ext uri="{FF2B5EF4-FFF2-40B4-BE49-F238E27FC236}">
                <a16:creationId xmlns:a16="http://schemas.microsoft.com/office/drawing/2014/main" id="{694F879E-CCF5-A83F-C083-EB7852750D80}"/>
              </a:ext>
            </a:extLst>
          </p:cNvPr>
          <p:cNvGrpSpPr/>
          <p:nvPr/>
        </p:nvGrpSpPr>
        <p:grpSpPr>
          <a:xfrm>
            <a:off x="3942822" y="1320138"/>
            <a:ext cx="2247946" cy="4459644"/>
            <a:chOff x="1315542" y="1320138"/>
            <a:chExt cx="2247946" cy="4459644"/>
          </a:xfrm>
        </p:grpSpPr>
        <p:sp>
          <p:nvSpPr>
            <p:cNvPr id="39" name="文本框 38">
              <a:extLst>
                <a:ext uri="{FF2B5EF4-FFF2-40B4-BE49-F238E27FC236}">
                  <a16:creationId xmlns:a16="http://schemas.microsoft.com/office/drawing/2014/main" id="{F6F7672F-DEB6-7171-F16C-4C89D100018F}"/>
                </a:ext>
              </a:extLst>
            </p:cNvPr>
            <p:cNvSpPr txBox="1"/>
            <p:nvPr/>
          </p:nvSpPr>
          <p:spPr>
            <a:xfrm>
              <a:off x="1315542" y="2557320"/>
              <a:ext cx="2247946" cy="1207318"/>
            </a:xfrm>
            <a:prstGeom prst="rect">
              <a:avLst/>
            </a:prstGeom>
            <a:noFill/>
          </p:spPr>
          <p:txBody>
            <a:bodyPr wrap="square">
              <a:spAutoFit/>
            </a:bodyPr>
            <a:lstStyle>
              <a:defPPr>
                <a:defRPr lang="zh-CN"/>
              </a:defPPr>
              <a:lvl1pPr marL="216000" marR="0" lvl="0" indent="-216000" fontAlgn="auto">
                <a:lnSpc>
                  <a:spcPct val="120000"/>
                </a:lnSpc>
                <a:spcBef>
                  <a:spcPts val="0"/>
                </a:spcBef>
                <a:spcAft>
                  <a:spcPts val="800"/>
                </a:spcAft>
                <a:buClrTx/>
                <a:buSzTx/>
                <a:buFont typeface="Arial" panose="020B0604020202020204" pitchFamily="34" charset="0"/>
                <a:buChar char="•"/>
                <a:tabLst/>
                <a:defRPr kumimoji="0" sz="1400" b="0" i="0" u="none" strike="noStrike" cap="none" spc="0" normalizeH="0" baseline="0">
                  <a:ln>
                    <a:noFill/>
                  </a:ln>
                  <a:solidFill>
                    <a:schemeClr val="bg1"/>
                  </a:solidFill>
                  <a:effectLst/>
                  <a:uLnTx/>
                  <a:uFillTx/>
                  <a:latin typeface="+mn-ea"/>
                </a:defRPr>
              </a:lvl1pPr>
            </a:lstStyle>
            <a:p>
              <a:r>
                <a:rPr lang="zh-CN" altLang="en-US" dirty="0"/>
                <a:t>单击此处添加文字描述单击此处添加</a:t>
              </a:r>
              <a:r>
                <a:rPr lang="zh-CN" altLang="en-US"/>
                <a:t>文字描述</a:t>
              </a:r>
              <a:endParaRPr lang="en-US" altLang="zh-CN" dirty="0"/>
            </a:p>
            <a:p>
              <a:r>
                <a:rPr lang="zh-CN" altLang="en-US" dirty="0"/>
                <a:t>单击此处添加文字描述单击此处添加文字描述</a:t>
              </a:r>
            </a:p>
          </p:txBody>
        </p:sp>
        <p:sp>
          <p:nvSpPr>
            <p:cNvPr id="40" name="文本框 39">
              <a:extLst>
                <a:ext uri="{FF2B5EF4-FFF2-40B4-BE49-F238E27FC236}">
                  <a16:creationId xmlns:a16="http://schemas.microsoft.com/office/drawing/2014/main" id="{95D0D639-1082-BFC6-4B09-DE78170A00EF}"/>
                </a:ext>
              </a:extLst>
            </p:cNvPr>
            <p:cNvSpPr txBox="1"/>
            <p:nvPr/>
          </p:nvSpPr>
          <p:spPr>
            <a:xfrm>
              <a:off x="1315542" y="4572464"/>
              <a:ext cx="2247946" cy="1207318"/>
            </a:xfrm>
            <a:prstGeom prst="rect">
              <a:avLst/>
            </a:prstGeom>
            <a:noFill/>
          </p:spPr>
          <p:txBody>
            <a:bodyPr wrap="square">
              <a:spAutoFit/>
            </a:bodyPr>
            <a:lstStyle>
              <a:defPPr>
                <a:defRPr lang="zh-CN"/>
              </a:defPPr>
              <a:lvl1pPr marL="216000" marR="0" lvl="0" indent="-216000" fontAlgn="auto">
                <a:lnSpc>
                  <a:spcPct val="120000"/>
                </a:lnSpc>
                <a:spcBef>
                  <a:spcPts val="0"/>
                </a:spcBef>
                <a:spcAft>
                  <a:spcPts val="800"/>
                </a:spcAft>
                <a:buClrTx/>
                <a:buSzTx/>
                <a:buFont typeface="Arial" panose="020B0604020202020204" pitchFamily="34" charset="0"/>
                <a:buChar char="•"/>
                <a:tabLst/>
                <a:defRPr kumimoji="0" sz="1400" b="0" i="0" u="none" strike="noStrike" cap="none" spc="0" normalizeH="0" baseline="0">
                  <a:ln>
                    <a:noFill/>
                  </a:ln>
                  <a:solidFill>
                    <a:schemeClr val="bg1"/>
                  </a:solidFill>
                  <a:effectLst/>
                  <a:uLnTx/>
                  <a:uFillTx/>
                  <a:latin typeface="+mn-ea"/>
                </a:defRPr>
              </a:lvl1pPr>
            </a:lstStyle>
            <a:p>
              <a:r>
                <a:rPr lang="zh-CN" altLang="en-US" dirty="0"/>
                <a:t>单击此处添加文字描述单击此处添加</a:t>
              </a:r>
              <a:r>
                <a:rPr lang="zh-CN" altLang="en-US"/>
                <a:t>文字描述</a:t>
              </a:r>
              <a:endParaRPr lang="en-US" altLang="zh-CN" dirty="0"/>
            </a:p>
            <a:p>
              <a:r>
                <a:rPr lang="zh-CN" altLang="en-US" dirty="0"/>
                <a:t>单击此处添加文字描述单击此处添加文字描述</a:t>
              </a:r>
            </a:p>
          </p:txBody>
        </p:sp>
        <p:grpSp>
          <p:nvGrpSpPr>
            <p:cNvPr id="41" name="组合 40">
              <a:extLst>
                <a:ext uri="{FF2B5EF4-FFF2-40B4-BE49-F238E27FC236}">
                  <a16:creationId xmlns:a16="http://schemas.microsoft.com/office/drawing/2014/main" id="{A41E3F5E-0D03-23A4-9E84-EF9616B6D256}"/>
                </a:ext>
              </a:extLst>
            </p:cNvPr>
            <p:cNvGrpSpPr/>
            <p:nvPr/>
          </p:nvGrpSpPr>
          <p:grpSpPr>
            <a:xfrm>
              <a:off x="1538925" y="1320138"/>
              <a:ext cx="1855916" cy="691210"/>
              <a:chOff x="1538925" y="1320138"/>
              <a:chExt cx="1855916" cy="691210"/>
            </a:xfrm>
          </p:grpSpPr>
          <p:sp>
            <p:nvSpPr>
              <p:cNvPr id="42" name="18">
                <a:extLst>
                  <a:ext uri="{FF2B5EF4-FFF2-40B4-BE49-F238E27FC236}">
                    <a16:creationId xmlns:a16="http://schemas.microsoft.com/office/drawing/2014/main" id="{F9BD002E-3510-F14E-AE43-CB5020815630}"/>
                  </a:ext>
                </a:extLst>
              </p:cNvPr>
              <p:cNvSpPr/>
              <p:nvPr/>
            </p:nvSpPr>
            <p:spPr>
              <a:xfrm>
                <a:off x="1538925" y="1320138"/>
                <a:ext cx="1210588" cy="400110"/>
              </a:xfrm>
              <a:prstGeom prst="rect">
                <a:avLst/>
              </a:prstGeom>
            </p:spPr>
            <p:txBody>
              <a:bodyPr wrap="none">
                <a:spAutoFit/>
              </a:bodyPr>
              <a:lstStyle/>
              <a:p>
                <a:r>
                  <a:rPr lang="zh-CN" altLang="en-US" sz="2000" b="1" dirty="0">
                    <a:solidFill>
                      <a:srgbClr val="DCC098"/>
                    </a:solidFill>
                    <a:latin typeface="+mj-ea"/>
                    <a:ea typeface="+mj-ea"/>
                    <a:cs typeface="OPPOSans M" panose="00020600040101010101" pitchFamily="18" charset="-122"/>
                    <a:sym typeface="+mn-lt"/>
                  </a:rPr>
                  <a:t>第二季度</a:t>
                </a:r>
              </a:p>
            </p:txBody>
          </p:sp>
          <p:sp>
            <p:nvSpPr>
              <p:cNvPr id="43" name="文本框 42">
                <a:extLst>
                  <a:ext uri="{FF2B5EF4-FFF2-40B4-BE49-F238E27FC236}">
                    <a16:creationId xmlns:a16="http://schemas.microsoft.com/office/drawing/2014/main" id="{C1BC9FC0-ED7A-E8C1-F4CD-6F2758179B76}"/>
                  </a:ext>
                </a:extLst>
              </p:cNvPr>
              <p:cNvSpPr txBox="1"/>
              <p:nvPr/>
            </p:nvSpPr>
            <p:spPr>
              <a:xfrm>
                <a:off x="1538925" y="1673050"/>
                <a:ext cx="1855916" cy="338298"/>
              </a:xfrm>
              <a:prstGeom prst="rect">
                <a:avLst/>
              </a:prstGeom>
              <a:noFill/>
            </p:spPr>
            <p:txBody>
              <a:bodyPr wrap="square" rtlCol="0">
                <a:spAutoFit/>
              </a:bodyPr>
              <a:lstStyle>
                <a:defPPr>
                  <a:defRPr lang="zh-CN"/>
                </a:defPPr>
                <a:lvl1pPr>
                  <a:lnSpc>
                    <a:spcPct val="120000"/>
                  </a:lnSpc>
                  <a:defRPr sz="1400">
                    <a:solidFill>
                      <a:schemeClr val="bg1"/>
                    </a:solidFill>
                    <a:latin typeface="+mn-ea"/>
                  </a:defRPr>
                </a:lvl1pPr>
              </a:lstStyle>
              <a:p>
                <a:r>
                  <a:rPr lang="zh-CN" altLang="en-US" dirty="0"/>
                  <a:t>请在此输入标题</a:t>
                </a:r>
              </a:p>
            </p:txBody>
          </p:sp>
        </p:grpSp>
      </p:grpSp>
      <p:grpSp>
        <p:nvGrpSpPr>
          <p:cNvPr id="44" name="组合 43">
            <a:extLst>
              <a:ext uri="{FF2B5EF4-FFF2-40B4-BE49-F238E27FC236}">
                <a16:creationId xmlns:a16="http://schemas.microsoft.com/office/drawing/2014/main" id="{1655EEE4-9BA5-5727-7925-E91CA6DBF973}"/>
              </a:ext>
            </a:extLst>
          </p:cNvPr>
          <p:cNvGrpSpPr/>
          <p:nvPr/>
        </p:nvGrpSpPr>
        <p:grpSpPr>
          <a:xfrm>
            <a:off x="6570102" y="1320138"/>
            <a:ext cx="2247946" cy="4459644"/>
            <a:chOff x="1315542" y="1320138"/>
            <a:chExt cx="2247946" cy="4459644"/>
          </a:xfrm>
        </p:grpSpPr>
        <p:sp>
          <p:nvSpPr>
            <p:cNvPr id="45" name="文本框 44">
              <a:extLst>
                <a:ext uri="{FF2B5EF4-FFF2-40B4-BE49-F238E27FC236}">
                  <a16:creationId xmlns:a16="http://schemas.microsoft.com/office/drawing/2014/main" id="{4EA07B25-F8ED-4B47-E71B-01DE085F5FC9}"/>
                </a:ext>
              </a:extLst>
            </p:cNvPr>
            <p:cNvSpPr txBox="1"/>
            <p:nvPr/>
          </p:nvSpPr>
          <p:spPr>
            <a:xfrm>
              <a:off x="1315542" y="2557320"/>
              <a:ext cx="2247946" cy="1207318"/>
            </a:xfrm>
            <a:prstGeom prst="rect">
              <a:avLst/>
            </a:prstGeom>
            <a:noFill/>
          </p:spPr>
          <p:txBody>
            <a:bodyPr wrap="square">
              <a:spAutoFit/>
            </a:bodyPr>
            <a:lstStyle>
              <a:defPPr>
                <a:defRPr lang="zh-CN"/>
              </a:defPPr>
              <a:lvl1pPr marL="216000" marR="0" lvl="0" indent="-216000" fontAlgn="auto">
                <a:lnSpc>
                  <a:spcPct val="120000"/>
                </a:lnSpc>
                <a:spcBef>
                  <a:spcPts val="0"/>
                </a:spcBef>
                <a:spcAft>
                  <a:spcPts val="800"/>
                </a:spcAft>
                <a:buClrTx/>
                <a:buSzTx/>
                <a:buFont typeface="Arial" panose="020B0604020202020204" pitchFamily="34" charset="0"/>
                <a:buChar char="•"/>
                <a:tabLst/>
                <a:defRPr kumimoji="0" sz="1400" b="0" i="0" u="none" strike="noStrike" cap="none" spc="0" normalizeH="0" baseline="0">
                  <a:ln>
                    <a:noFill/>
                  </a:ln>
                  <a:solidFill>
                    <a:schemeClr val="bg1"/>
                  </a:solidFill>
                  <a:effectLst/>
                  <a:uLnTx/>
                  <a:uFillTx/>
                  <a:latin typeface="+mn-ea"/>
                </a:defRPr>
              </a:lvl1pPr>
            </a:lstStyle>
            <a:p>
              <a:r>
                <a:rPr lang="zh-CN" altLang="en-US" dirty="0"/>
                <a:t>单击此处添加文字描述单击此处添加</a:t>
              </a:r>
              <a:r>
                <a:rPr lang="zh-CN" altLang="en-US"/>
                <a:t>文字描述</a:t>
              </a:r>
              <a:endParaRPr lang="en-US" altLang="zh-CN" dirty="0"/>
            </a:p>
            <a:p>
              <a:r>
                <a:rPr lang="zh-CN" altLang="en-US" dirty="0"/>
                <a:t>单击此处添加文字描述单击此处添加文字描述</a:t>
              </a:r>
            </a:p>
          </p:txBody>
        </p:sp>
        <p:sp>
          <p:nvSpPr>
            <p:cNvPr id="46" name="文本框 45">
              <a:extLst>
                <a:ext uri="{FF2B5EF4-FFF2-40B4-BE49-F238E27FC236}">
                  <a16:creationId xmlns:a16="http://schemas.microsoft.com/office/drawing/2014/main" id="{B233A136-00A6-5362-ADC7-73A71E5F0D2D}"/>
                </a:ext>
              </a:extLst>
            </p:cNvPr>
            <p:cNvSpPr txBox="1"/>
            <p:nvPr/>
          </p:nvSpPr>
          <p:spPr>
            <a:xfrm>
              <a:off x="1315542" y="4572464"/>
              <a:ext cx="2247946" cy="1207318"/>
            </a:xfrm>
            <a:prstGeom prst="rect">
              <a:avLst/>
            </a:prstGeom>
            <a:noFill/>
          </p:spPr>
          <p:txBody>
            <a:bodyPr wrap="square">
              <a:spAutoFit/>
            </a:bodyPr>
            <a:lstStyle>
              <a:defPPr>
                <a:defRPr lang="zh-CN"/>
              </a:defPPr>
              <a:lvl1pPr marL="216000" marR="0" lvl="0" indent="-216000" fontAlgn="auto">
                <a:lnSpc>
                  <a:spcPct val="120000"/>
                </a:lnSpc>
                <a:spcBef>
                  <a:spcPts val="0"/>
                </a:spcBef>
                <a:spcAft>
                  <a:spcPts val="800"/>
                </a:spcAft>
                <a:buClrTx/>
                <a:buSzTx/>
                <a:buFont typeface="Arial" panose="020B0604020202020204" pitchFamily="34" charset="0"/>
                <a:buChar char="•"/>
                <a:tabLst/>
                <a:defRPr kumimoji="0" sz="1400" b="0" i="0" u="none" strike="noStrike" cap="none" spc="0" normalizeH="0" baseline="0">
                  <a:ln>
                    <a:noFill/>
                  </a:ln>
                  <a:solidFill>
                    <a:schemeClr val="bg1"/>
                  </a:solidFill>
                  <a:effectLst/>
                  <a:uLnTx/>
                  <a:uFillTx/>
                  <a:latin typeface="+mn-ea"/>
                </a:defRPr>
              </a:lvl1pPr>
            </a:lstStyle>
            <a:p>
              <a:r>
                <a:rPr lang="zh-CN" altLang="en-US" dirty="0"/>
                <a:t>单击此处添加文字描述单击此处添加</a:t>
              </a:r>
              <a:r>
                <a:rPr lang="zh-CN" altLang="en-US"/>
                <a:t>文字描述</a:t>
              </a:r>
              <a:endParaRPr lang="en-US" altLang="zh-CN" dirty="0"/>
            </a:p>
            <a:p>
              <a:r>
                <a:rPr lang="zh-CN" altLang="en-US" dirty="0"/>
                <a:t>单击此处添加文字描述单击此处添加文字描述</a:t>
              </a:r>
            </a:p>
          </p:txBody>
        </p:sp>
        <p:grpSp>
          <p:nvGrpSpPr>
            <p:cNvPr id="47" name="组合 46">
              <a:extLst>
                <a:ext uri="{FF2B5EF4-FFF2-40B4-BE49-F238E27FC236}">
                  <a16:creationId xmlns:a16="http://schemas.microsoft.com/office/drawing/2014/main" id="{58E0B15C-C8BD-5277-C0F6-45FB632D7598}"/>
                </a:ext>
              </a:extLst>
            </p:cNvPr>
            <p:cNvGrpSpPr/>
            <p:nvPr/>
          </p:nvGrpSpPr>
          <p:grpSpPr>
            <a:xfrm>
              <a:off x="1538925" y="1320138"/>
              <a:ext cx="1855916" cy="691210"/>
              <a:chOff x="1538925" y="1320138"/>
              <a:chExt cx="1855916" cy="691210"/>
            </a:xfrm>
          </p:grpSpPr>
          <p:sp>
            <p:nvSpPr>
              <p:cNvPr id="48" name="18">
                <a:extLst>
                  <a:ext uri="{FF2B5EF4-FFF2-40B4-BE49-F238E27FC236}">
                    <a16:creationId xmlns:a16="http://schemas.microsoft.com/office/drawing/2014/main" id="{F32E799A-0472-2562-A519-3286C4309157}"/>
                  </a:ext>
                </a:extLst>
              </p:cNvPr>
              <p:cNvSpPr/>
              <p:nvPr/>
            </p:nvSpPr>
            <p:spPr>
              <a:xfrm>
                <a:off x="1538925" y="1320138"/>
                <a:ext cx="1210588" cy="400110"/>
              </a:xfrm>
              <a:prstGeom prst="rect">
                <a:avLst/>
              </a:prstGeom>
            </p:spPr>
            <p:txBody>
              <a:bodyPr wrap="none">
                <a:spAutoFit/>
              </a:bodyPr>
              <a:lstStyle/>
              <a:p>
                <a:r>
                  <a:rPr lang="zh-CN" altLang="en-US" sz="2000" b="1" dirty="0">
                    <a:solidFill>
                      <a:srgbClr val="DCC098"/>
                    </a:solidFill>
                    <a:latin typeface="+mj-ea"/>
                    <a:ea typeface="+mj-ea"/>
                    <a:cs typeface="OPPOSans M" panose="00020600040101010101" pitchFamily="18" charset="-122"/>
                    <a:sym typeface="+mn-lt"/>
                  </a:rPr>
                  <a:t>第三季度</a:t>
                </a:r>
              </a:p>
            </p:txBody>
          </p:sp>
          <p:sp>
            <p:nvSpPr>
              <p:cNvPr id="49" name="文本框 48">
                <a:extLst>
                  <a:ext uri="{FF2B5EF4-FFF2-40B4-BE49-F238E27FC236}">
                    <a16:creationId xmlns:a16="http://schemas.microsoft.com/office/drawing/2014/main" id="{46E44496-FBC0-A054-0CCE-13405753A50C}"/>
                  </a:ext>
                </a:extLst>
              </p:cNvPr>
              <p:cNvSpPr txBox="1"/>
              <p:nvPr/>
            </p:nvSpPr>
            <p:spPr>
              <a:xfrm>
                <a:off x="1538925" y="1673050"/>
                <a:ext cx="1855916" cy="338298"/>
              </a:xfrm>
              <a:prstGeom prst="rect">
                <a:avLst/>
              </a:prstGeom>
              <a:noFill/>
            </p:spPr>
            <p:txBody>
              <a:bodyPr wrap="square" rtlCol="0">
                <a:spAutoFit/>
              </a:bodyPr>
              <a:lstStyle>
                <a:defPPr>
                  <a:defRPr lang="zh-CN"/>
                </a:defPPr>
                <a:lvl1pPr>
                  <a:lnSpc>
                    <a:spcPct val="120000"/>
                  </a:lnSpc>
                  <a:defRPr sz="1400">
                    <a:solidFill>
                      <a:schemeClr val="bg1"/>
                    </a:solidFill>
                    <a:latin typeface="+mn-ea"/>
                  </a:defRPr>
                </a:lvl1pPr>
              </a:lstStyle>
              <a:p>
                <a:r>
                  <a:rPr lang="zh-CN" altLang="en-US" dirty="0"/>
                  <a:t>请在此输入标题</a:t>
                </a:r>
              </a:p>
            </p:txBody>
          </p:sp>
        </p:grpSp>
      </p:grpSp>
      <p:grpSp>
        <p:nvGrpSpPr>
          <p:cNvPr id="50" name="组合 49">
            <a:extLst>
              <a:ext uri="{FF2B5EF4-FFF2-40B4-BE49-F238E27FC236}">
                <a16:creationId xmlns:a16="http://schemas.microsoft.com/office/drawing/2014/main" id="{219A45A6-A9B7-9DB3-BC01-115CA1201E04}"/>
              </a:ext>
            </a:extLst>
          </p:cNvPr>
          <p:cNvGrpSpPr/>
          <p:nvPr/>
        </p:nvGrpSpPr>
        <p:grpSpPr>
          <a:xfrm>
            <a:off x="9197382" y="1320138"/>
            <a:ext cx="2247946" cy="4459644"/>
            <a:chOff x="1315542" y="1320138"/>
            <a:chExt cx="2247946" cy="4459644"/>
          </a:xfrm>
        </p:grpSpPr>
        <p:sp>
          <p:nvSpPr>
            <p:cNvPr id="51" name="文本框 50">
              <a:extLst>
                <a:ext uri="{FF2B5EF4-FFF2-40B4-BE49-F238E27FC236}">
                  <a16:creationId xmlns:a16="http://schemas.microsoft.com/office/drawing/2014/main" id="{8C583B54-7B89-BCDF-8A9D-E867990713F5}"/>
                </a:ext>
              </a:extLst>
            </p:cNvPr>
            <p:cNvSpPr txBox="1"/>
            <p:nvPr/>
          </p:nvSpPr>
          <p:spPr>
            <a:xfrm>
              <a:off x="1315542" y="2557320"/>
              <a:ext cx="2247946" cy="1207318"/>
            </a:xfrm>
            <a:prstGeom prst="rect">
              <a:avLst/>
            </a:prstGeom>
            <a:noFill/>
          </p:spPr>
          <p:txBody>
            <a:bodyPr wrap="square">
              <a:spAutoFit/>
            </a:bodyPr>
            <a:lstStyle>
              <a:defPPr>
                <a:defRPr lang="zh-CN"/>
              </a:defPPr>
              <a:lvl1pPr marL="216000" marR="0" lvl="0" indent="-216000" fontAlgn="auto">
                <a:lnSpc>
                  <a:spcPct val="120000"/>
                </a:lnSpc>
                <a:spcBef>
                  <a:spcPts val="0"/>
                </a:spcBef>
                <a:spcAft>
                  <a:spcPts val="800"/>
                </a:spcAft>
                <a:buClrTx/>
                <a:buSzTx/>
                <a:buFont typeface="Arial" panose="020B0604020202020204" pitchFamily="34" charset="0"/>
                <a:buChar char="•"/>
                <a:tabLst/>
                <a:defRPr kumimoji="0" sz="1400" b="0" i="0" u="none" strike="noStrike" cap="none" spc="0" normalizeH="0" baseline="0">
                  <a:ln>
                    <a:noFill/>
                  </a:ln>
                  <a:solidFill>
                    <a:schemeClr val="bg1"/>
                  </a:solidFill>
                  <a:effectLst/>
                  <a:uLnTx/>
                  <a:uFillTx/>
                  <a:latin typeface="+mn-ea"/>
                </a:defRPr>
              </a:lvl1pPr>
            </a:lstStyle>
            <a:p>
              <a:r>
                <a:rPr lang="zh-CN" altLang="en-US" dirty="0"/>
                <a:t>单击此处添加文字描述单击此处添加</a:t>
              </a:r>
              <a:r>
                <a:rPr lang="zh-CN" altLang="en-US"/>
                <a:t>文字描述</a:t>
              </a:r>
              <a:endParaRPr lang="en-US" altLang="zh-CN" dirty="0"/>
            </a:p>
            <a:p>
              <a:r>
                <a:rPr lang="zh-CN" altLang="en-US" dirty="0"/>
                <a:t>单击此处添加文字描述单击此处添加文字描述</a:t>
              </a:r>
            </a:p>
          </p:txBody>
        </p:sp>
        <p:sp>
          <p:nvSpPr>
            <p:cNvPr id="52" name="文本框 51">
              <a:extLst>
                <a:ext uri="{FF2B5EF4-FFF2-40B4-BE49-F238E27FC236}">
                  <a16:creationId xmlns:a16="http://schemas.microsoft.com/office/drawing/2014/main" id="{441B1536-BC2C-283F-3FBB-CB6AD991E670}"/>
                </a:ext>
              </a:extLst>
            </p:cNvPr>
            <p:cNvSpPr txBox="1"/>
            <p:nvPr/>
          </p:nvSpPr>
          <p:spPr>
            <a:xfrm>
              <a:off x="1315542" y="4572464"/>
              <a:ext cx="2247946" cy="1207318"/>
            </a:xfrm>
            <a:prstGeom prst="rect">
              <a:avLst/>
            </a:prstGeom>
            <a:noFill/>
          </p:spPr>
          <p:txBody>
            <a:bodyPr wrap="square">
              <a:spAutoFit/>
            </a:bodyPr>
            <a:lstStyle>
              <a:defPPr>
                <a:defRPr lang="zh-CN"/>
              </a:defPPr>
              <a:lvl1pPr marL="216000" marR="0" lvl="0" indent="-216000" fontAlgn="auto">
                <a:lnSpc>
                  <a:spcPct val="120000"/>
                </a:lnSpc>
                <a:spcBef>
                  <a:spcPts val="0"/>
                </a:spcBef>
                <a:spcAft>
                  <a:spcPts val="800"/>
                </a:spcAft>
                <a:buClrTx/>
                <a:buSzTx/>
                <a:buFont typeface="Arial" panose="020B0604020202020204" pitchFamily="34" charset="0"/>
                <a:buChar char="•"/>
                <a:tabLst/>
                <a:defRPr kumimoji="0" sz="1400" b="0" i="0" u="none" strike="noStrike" cap="none" spc="0" normalizeH="0" baseline="0">
                  <a:ln>
                    <a:noFill/>
                  </a:ln>
                  <a:solidFill>
                    <a:schemeClr val="bg1"/>
                  </a:solidFill>
                  <a:effectLst/>
                  <a:uLnTx/>
                  <a:uFillTx/>
                  <a:latin typeface="+mn-ea"/>
                </a:defRPr>
              </a:lvl1pPr>
            </a:lstStyle>
            <a:p>
              <a:r>
                <a:rPr lang="zh-CN" altLang="en-US" dirty="0"/>
                <a:t>单击此处添加文字描述单击此处添加</a:t>
              </a:r>
              <a:r>
                <a:rPr lang="zh-CN" altLang="en-US"/>
                <a:t>文字描述</a:t>
              </a:r>
              <a:endParaRPr lang="en-US" altLang="zh-CN" dirty="0"/>
            </a:p>
            <a:p>
              <a:r>
                <a:rPr lang="zh-CN" altLang="en-US" dirty="0"/>
                <a:t>单击此处添加文字描述单击此处添加文字描述</a:t>
              </a:r>
            </a:p>
          </p:txBody>
        </p:sp>
        <p:grpSp>
          <p:nvGrpSpPr>
            <p:cNvPr id="53" name="组合 52">
              <a:extLst>
                <a:ext uri="{FF2B5EF4-FFF2-40B4-BE49-F238E27FC236}">
                  <a16:creationId xmlns:a16="http://schemas.microsoft.com/office/drawing/2014/main" id="{B0C48631-8A20-82BD-E05D-5D1D3609F51B}"/>
                </a:ext>
              </a:extLst>
            </p:cNvPr>
            <p:cNvGrpSpPr/>
            <p:nvPr/>
          </p:nvGrpSpPr>
          <p:grpSpPr>
            <a:xfrm>
              <a:off x="1538925" y="1320138"/>
              <a:ext cx="1855916" cy="691210"/>
              <a:chOff x="1538925" y="1320138"/>
              <a:chExt cx="1855916" cy="691210"/>
            </a:xfrm>
          </p:grpSpPr>
          <p:sp>
            <p:nvSpPr>
              <p:cNvPr id="54" name="18">
                <a:extLst>
                  <a:ext uri="{FF2B5EF4-FFF2-40B4-BE49-F238E27FC236}">
                    <a16:creationId xmlns:a16="http://schemas.microsoft.com/office/drawing/2014/main" id="{74034A91-A6F5-767D-67E5-483A2D4E2E01}"/>
                  </a:ext>
                </a:extLst>
              </p:cNvPr>
              <p:cNvSpPr/>
              <p:nvPr/>
            </p:nvSpPr>
            <p:spPr>
              <a:xfrm>
                <a:off x="1538925" y="1320138"/>
                <a:ext cx="1210588" cy="400110"/>
              </a:xfrm>
              <a:prstGeom prst="rect">
                <a:avLst/>
              </a:prstGeom>
            </p:spPr>
            <p:txBody>
              <a:bodyPr wrap="none">
                <a:spAutoFit/>
              </a:bodyPr>
              <a:lstStyle/>
              <a:p>
                <a:r>
                  <a:rPr lang="zh-CN" altLang="en-US" sz="2000" b="1" dirty="0">
                    <a:solidFill>
                      <a:srgbClr val="DCC098"/>
                    </a:solidFill>
                    <a:latin typeface="+mj-ea"/>
                    <a:ea typeface="+mj-ea"/>
                    <a:cs typeface="OPPOSans M" panose="00020600040101010101" pitchFamily="18" charset="-122"/>
                    <a:sym typeface="+mn-lt"/>
                  </a:rPr>
                  <a:t>第四季度</a:t>
                </a:r>
              </a:p>
            </p:txBody>
          </p:sp>
          <p:sp>
            <p:nvSpPr>
              <p:cNvPr id="55" name="文本框 54">
                <a:extLst>
                  <a:ext uri="{FF2B5EF4-FFF2-40B4-BE49-F238E27FC236}">
                    <a16:creationId xmlns:a16="http://schemas.microsoft.com/office/drawing/2014/main" id="{0041C289-5A72-99FF-19FE-089322703D90}"/>
                  </a:ext>
                </a:extLst>
              </p:cNvPr>
              <p:cNvSpPr txBox="1"/>
              <p:nvPr/>
            </p:nvSpPr>
            <p:spPr>
              <a:xfrm>
                <a:off x="1538925" y="1673050"/>
                <a:ext cx="1855916" cy="338298"/>
              </a:xfrm>
              <a:prstGeom prst="rect">
                <a:avLst/>
              </a:prstGeom>
              <a:noFill/>
            </p:spPr>
            <p:txBody>
              <a:bodyPr wrap="square" rtlCol="0">
                <a:spAutoFit/>
              </a:bodyPr>
              <a:lstStyle>
                <a:defPPr>
                  <a:defRPr lang="zh-CN"/>
                </a:defPPr>
                <a:lvl1pPr>
                  <a:lnSpc>
                    <a:spcPct val="120000"/>
                  </a:lnSpc>
                  <a:defRPr sz="1400">
                    <a:solidFill>
                      <a:schemeClr val="bg1"/>
                    </a:solidFill>
                    <a:latin typeface="+mn-ea"/>
                  </a:defRPr>
                </a:lvl1pPr>
              </a:lstStyle>
              <a:p>
                <a:r>
                  <a:rPr lang="zh-CN" altLang="en-US" dirty="0"/>
                  <a:t>请在此输入标题</a:t>
                </a:r>
              </a:p>
            </p:txBody>
          </p:sp>
        </p:grpSp>
      </p:grpSp>
      <p:grpSp>
        <p:nvGrpSpPr>
          <p:cNvPr id="56" name="组合 55">
            <a:extLst>
              <a:ext uri="{FF2B5EF4-FFF2-40B4-BE49-F238E27FC236}">
                <a16:creationId xmlns:a16="http://schemas.microsoft.com/office/drawing/2014/main" id="{AE30FC01-7EC5-73D9-4830-5C6FFB5BE604}"/>
              </a:ext>
            </a:extLst>
          </p:cNvPr>
          <p:cNvGrpSpPr/>
          <p:nvPr/>
        </p:nvGrpSpPr>
        <p:grpSpPr>
          <a:xfrm>
            <a:off x="3358500" y="1520193"/>
            <a:ext cx="477899" cy="227126"/>
            <a:chOff x="5638799" y="-1845851"/>
            <a:chExt cx="1924005" cy="914401"/>
          </a:xfrm>
          <a:gradFill>
            <a:gsLst>
              <a:gs pos="0">
                <a:schemeClr val="accent1">
                  <a:alpha val="0"/>
                </a:schemeClr>
              </a:gs>
              <a:gs pos="100000">
                <a:schemeClr val="accent1"/>
              </a:gs>
            </a:gsLst>
            <a:lin ang="0" scaled="0"/>
          </a:gradFill>
        </p:grpSpPr>
        <p:sp>
          <p:nvSpPr>
            <p:cNvPr id="57" name="半闭框 56">
              <a:extLst>
                <a:ext uri="{FF2B5EF4-FFF2-40B4-BE49-F238E27FC236}">
                  <a16:creationId xmlns:a16="http://schemas.microsoft.com/office/drawing/2014/main" id="{03E939B8-EB20-6A97-253C-9963CCE739C8}"/>
                </a:ext>
              </a:extLst>
            </p:cNvPr>
            <p:cNvSpPr/>
            <p:nvPr/>
          </p:nvSpPr>
          <p:spPr>
            <a:xfrm rot="8102614">
              <a:off x="5638799" y="-1845851"/>
              <a:ext cx="914400" cy="914400"/>
            </a:xfrm>
            <a:prstGeom prst="halfFrame">
              <a:avLst>
                <a:gd name="adj1" fmla="val 27083"/>
                <a:gd name="adj2" fmla="val 2552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58" name="半闭框 57">
              <a:extLst>
                <a:ext uri="{FF2B5EF4-FFF2-40B4-BE49-F238E27FC236}">
                  <a16:creationId xmlns:a16="http://schemas.microsoft.com/office/drawing/2014/main" id="{BD971E51-829B-5DFA-80A0-DAE8BBC075B0}"/>
                </a:ext>
              </a:extLst>
            </p:cNvPr>
            <p:cNvSpPr/>
            <p:nvPr/>
          </p:nvSpPr>
          <p:spPr>
            <a:xfrm rot="8102614">
              <a:off x="6143603" y="-1845851"/>
              <a:ext cx="914400" cy="914401"/>
            </a:xfrm>
            <a:prstGeom prst="halfFrame">
              <a:avLst>
                <a:gd name="adj1" fmla="val 27083"/>
                <a:gd name="adj2" fmla="val 2552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59" name="半闭框 58">
              <a:extLst>
                <a:ext uri="{FF2B5EF4-FFF2-40B4-BE49-F238E27FC236}">
                  <a16:creationId xmlns:a16="http://schemas.microsoft.com/office/drawing/2014/main" id="{E6DE6804-BB96-A537-7B79-5525C784AA54}"/>
                </a:ext>
              </a:extLst>
            </p:cNvPr>
            <p:cNvSpPr/>
            <p:nvPr/>
          </p:nvSpPr>
          <p:spPr>
            <a:xfrm rot="8102614">
              <a:off x="6648404" y="-1845850"/>
              <a:ext cx="914400" cy="914400"/>
            </a:xfrm>
            <a:prstGeom prst="halfFrame">
              <a:avLst>
                <a:gd name="adj1" fmla="val 27083"/>
                <a:gd name="adj2" fmla="val 2552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grpSp>
      <p:grpSp>
        <p:nvGrpSpPr>
          <p:cNvPr id="64" name="组合 63">
            <a:extLst>
              <a:ext uri="{FF2B5EF4-FFF2-40B4-BE49-F238E27FC236}">
                <a16:creationId xmlns:a16="http://schemas.microsoft.com/office/drawing/2014/main" id="{6CC09D79-6B68-1056-66E7-FEC8E7CD586A}"/>
              </a:ext>
            </a:extLst>
          </p:cNvPr>
          <p:cNvGrpSpPr/>
          <p:nvPr/>
        </p:nvGrpSpPr>
        <p:grpSpPr>
          <a:xfrm>
            <a:off x="6013618" y="1520193"/>
            <a:ext cx="477899" cy="227126"/>
            <a:chOff x="5638799" y="-1845851"/>
            <a:chExt cx="1924005" cy="914401"/>
          </a:xfrm>
          <a:gradFill>
            <a:gsLst>
              <a:gs pos="0">
                <a:schemeClr val="accent1">
                  <a:alpha val="0"/>
                </a:schemeClr>
              </a:gs>
              <a:gs pos="100000">
                <a:schemeClr val="accent1"/>
              </a:gs>
            </a:gsLst>
            <a:lin ang="0" scaled="0"/>
          </a:gradFill>
        </p:grpSpPr>
        <p:sp>
          <p:nvSpPr>
            <p:cNvPr id="65" name="半闭框 64">
              <a:extLst>
                <a:ext uri="{FF2B5EF4-FFF2-40B4-BE49-F238E27FC236}">
                  <a16:creationId xmlns:a16="http://schemas.microsoft.com/office/drawing/2014/main" id="{4CD02093-265E-20D9-39AB-BDEF21333647}"/>
                </a:ext>
              </a:extLst>
            </p:cNvPr>
            <p:cNvSpPr/>
            <p:nvPr/>
          </p:nvSpPr>
          <p:spPr>
            <a:xfrm rot="8102614">
              <a:off x="5638799" y="-1845851"/>
              <a:ext cx="914400" cy="914400"/>
            </a:xfrm>
            <a:prstGeom prst="halfFrame">
              <a:avLst>
                <a:gd name="adj1" fmla="val 27083"/>
                <a:gd name="adj2" fmla="val 2552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66" name="半闭框 65">
              <a:extLst>
                <a:ext uri="{FF2B5EF4-FFF2-40B4-BE49-F238E27FC236}">
                  <a16:creationId xmlns:a16="http://schemas.microsoft.com/office/drawing/2014/main" id="{10FDF9F6-644B-DC0D-6338-93109FA3CBB0}"/>
                </a:ext>
              </a:extLst>
            </p:cNvPr>
            <p:cNvSpPr/>
            <p:nvPr/>
          </p:nvSpPr>
          <p:spPr>
            <a:xfrm rot="8102614">
              <a:off x="6143603" y="-1845851"/>
              <a:ext cx="914400" cy="914401"/>
            </a:xfrm>
            <a:prstGeom prst="halfFrame">
              <a:avLst>
                <a:gd name="adj1" fmla="val 27083"/>
                <a:gd name="adj2" fmla="val 2552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67" name="半闭框 66">
              <a:extLst>
                <a:ext uri="{FF2B5EF4-FFF2-40B4-BE49-F238E27FC236}">
                  <a16:creationId xmlns:a16="http://schemas.microsoft.com/office/drawing/2014/main" id="{F31F24DA-083B-0E54-61FA-2F42EB6B4BAE}"/>
                </a:ext>
              </a:extLst>
            </p:cNvPr>
            <p:cNvSpPr/>
            <p:nvPr/>
          </p:nvSpPr>
          <p:spPr>
            <a:xfrm rot="8102614">
              <a:off x="6648404" y="-1845850"/>
              <a:ext cx="914400" cy="914400"/>
            </a:xfrm>
            <a:prstGeom prst="halfFrame">
              <a:avLst>
                <a:gd name="adj1" fmla="val 27083"/>
                <a:gd name="adj2" fmla="val 2552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grpSp>
      <p:grpSp>
        <p:nvGrpSpPr>
          <p:cNvPr id="68" name="组合 67">
            <a:extLst>
              <a:ext uri="{FF2B5EF4-FFF2-40B4-BE49-F238E27FC236}">
                <a16:creationId xmlns:a16="http://schemas.microsoft.com/office/drawing/2014/main" id="{BB100C70-D0D8-FE2C-A543-5D1331651263}"/>
              </a:ext>
            </a:extLst>
          </p:cNvPr>
          <p:cNvGrpSpPr/>
          <p:nvPr/>
        </p:nvGrpSpPr>
        <p:grpSpPr>
          <a:xfrm>
            <a:off x="8649401" y="1520193"/>
            <a:ext cx="477899" cy="227126"/>
            <a:chOff x="5638799" y="-1845851"/>
            <a:chExt cx="1924005" cy="914401"/>
          </a:xfrm>
          <a:gradFill>
            <a:gsLst>
              <a:gs pos="0">
                <a:schemeClr val="accent1">
                  <a:alpha val="0"/>
                </a:schemeClr>
              </a:gs>
              <a:gs pos="100000">
                <a:schemeClr val="accent1"/>
              </a:gs>
            </a:gsLst>
            <a:lin ang="0" scaled="0"/>
          </a:gradFill>
        </p:grpSpPr>
        <p:sp>
          <p:nvSpPr>
            <p:cNvPr id="69" name="半闭框 68">
              <a:extLst>
                <a:ext uri="{FF2B5EF4-FFF2-40B4-BE49-F238E27FC236}">
                  <a16:creationId xmlns:a16="http://schemas.microsoft.com/office/drawing/2014/main" id="{3AA38328-0012-8426-45FE-DED9D30872BB}"/>
                </a:ext>
              </a:extLst>
            </p:cNvPr>
            <p:cNvSpPr/>
            <p:nvPr/>
          </p:nvSpPr>
          <p:spPr>
            <a:xfrm rot="8102614">
              <a:off x="5638799" y="-1845851"/>
              <a:ext cx="914400" cy="914400"/>
            </a:xfrm>
            <a:prstGeom prst="halfFrame">
              <a:avLst>
                <a:gd name="adj1" fmla="val 27083"/>
                <a:gd name="adj2" fmla="val 2552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70" name="半闭框 69">
              <a:extLst>
                <a:ext uri="{FF2B5EF4-FFF2-40B4-BE49-F238E27FC236}">
                  <a16:creationId xmlns:a16="http://schemas.microsoft.com/office/drawing/2014/main" id="{0FF2814B-91C4-2197-772E-6E27FBB27656}"/>
                </a:ext>
              </a:extLst>
            </p:cNvPr>
            <p:cNvSpPr/>
            <p:nvPr/>
          </p:nvSpPr>
          <p:spPr>
            <a:xfrm rot="8102614">
              <a:off x="6143603" y="-1845851"/>
              <a:ext cx="914400" cy="914401"/>
            </a:xfrm>
            <a:prstGeom prst="halfFrame">
              <a:avLst>
                <a:gd name="adj1" fmla="val 27083"/>
                <a:gd name="adj2" fmla="val 2552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71" name="半闭框 70">
              <a:extLst>
                <a:ext uri="{FF2B5EF4-FFF2-40B4-BE49-F238E27FC236}">
                  <a16:creationId xmlns:a16="http://schemas.microsoft.com/office/drawing/2014/main" id="{DE51B981-4DC2-54CB-94C8-D690F4D2DFAC}"/>
                </a:ext>
              </a:extLst>
            </p:cNvPr>
            <p:cNvSpPr/>
            <p:nvPr/>
          </p:nvSpPr>
          <p:spPr>
            <a:xfrm rot="8102614">
              <a:off x="6648404" y="-1845850"/>
              <a:ext cx="914400" cy="914400"/>
            </a:xfrm>
            <a:prstGeom prst="halfFrame">
              <a:avLst>
                <a:gd name="adj1" fmla="val 27083"/>
                <a:gd name="adj2" fmla="val 2552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grpSp>
    </p:spTree>
    <p:extLst>
      <p:ext uri="{BB962C8B-B14F-4D97-AF65-F5344CB8AC3E}">
        <p14:creationId xmlns:p14="http://schemas.microsoft.com/office/powerpoint/2010/main" val="21219417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id="{4E9CA014-ADC4-50BA-413A-79CA6D67C0E6}"/>
              </a:ext>
            </a:extLst>
          </p:cNvPr>
          <p:cNvSpPr/>
          <p:nvPr/>
        </p:nvSpPr>
        <p:spPr>
          <a:xfrm rot="5400000">
            <a:off x="5414022" y="168474"/>
            <a:ext cx="1300890" cy="11393215"/>
          </a:xfrm>
          <a:prstGeom prst="roundRect">
            <a:avLst>
              <a:gd name="adj" fmla="val 0"/>
            </a:avLst>
          </a:prstGeom>
          <a:gradFill flip="none" rotWithShape="0">
            <a:gsLst>
              <a:gs pos="100000">
                <a:schemeClr val="accent1">
                  <a:lumMod val="50000"/>
                </a:schemeClr>
              </a:gs>
              <a:gs pos="0">
                <a:schemeClr val="accent1">
                  <a:lumMod val="60000"/>
                  <a:lumOff val="40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grpSp>
        <p:nvGrpSpPr>
          <p:cNvPr id="7" name="组合 6">
            <a:extLst>
              <a:ext uri="{FF2B5EF4-FFF2-40B4-BE49-F238E27FC236}">
                <a16:creationId xmlns:a16="http://schemas.microsoft.com/office/drawing/2014/main" id="{DF001B69-50C9-1B9C-47B7-A6C2180430EE}"/>
              </a:ext>
            </a:extLst>
          </p:cNvPr>
          <p:cNvGrpSpPr/>
          <p:nvPr/>
        </p:nvGrpSpPr>
        <p:grpSpPr>
          <a:xfrm>
            <a:off x="3917602" y="505480"/>
            <a:ext cx="4356795" cy="523220"/>
            <a:chOff x="3370861" y="2413010"/>
            <a:chExt cx="4356795" cy="523220"/>
          </a:xfrm>
        </p:grpSpPr>
        <p:sp>
          <p:nvSpPr>
            <p:cNvPr id="8" name="18">
              <a:extLst>
                <a:ext uri="{FF2B5EF4-FFF2-40B4-BE49-F238E27FC236}">
                  <a16:creationId xmlns:a16="http://schemas.microsoft.com/office/drawing/2014/main" id="{82267604-F5EB-FF5D-B870-9021D59D20E8}"/>
                </a:ext>
              </a:extLst>
            </p:cNvPr>
            <p:cNvSpPr/>
            <p:nvPr userDrawn="1"/>
          </p:nvSpPr>
          <p:spPr>
            <a:xfrm>
              <a:off x="4020635" y="2413010"/>
              <a:ext cx="2339102" cy="523220"/>
            </a:xfrm>
            <a:prstGeom prst="rect">
              <a:avLst/>
            </a:prstGeom>
          </p:spPr>
          <p:txBody>
            <a:bodyPr wrap="none">
              <a:spAutoFit/>
            </a:bodyPr>
            <a:lstStyle/>
            <a:p>
              <a:pPr algn="ctr"/>
              <a:r>
                <a:rPr lang="zh-CN" altLang="en-US" sz="2800" dirty="0">
                  <a:gradFill>
                    <a:gsLst>
                      <a:gs pos="9000">
                        <a:schemeClr val="accent1"/>
                      </a:gs>
                      <a:gs pos="100000">
                        <a:schemeClr val="accent1">
                          <a:lumMod val="20000"/>
                          <a:lumOff val="80000"/>
                        </a:schemeClr>
                      </a:gs>
                    </a:gsLst>
                    <a:lin ang="16200000" scaled="0"/>
                  </a:gradFill>
                  <a:latin typeface="+mj-ea"/>
                  <a:ea typeface="+mj-ea"/>
                  <a:cs typeface="OPPOSans M" panose="00020600040101010101" pitchFamily="18" charset="-122"/>
                  <a:sym typeface="+mn-lt"/>
                </a:rPr>
                <a:t>明年工作计划</a:t>
              </a:r>
            </a:p>
          </p:txBody>
        </p:sp>
        <p:cxnSp>
          <p:nvCxnSpPr>
            <p:cNvPr id="9" name="直接连接符 8">
              <a:extLst>
                <a:ext uri="{FF2B5EF4-FFF2-40B4-BE49-F238E27FC236}">
                  <a16:creationId xmlns:a16="http://schemas.microsoft.com/office/drawing/2014/main" id="{4D4B2612-FFAB-CDA1-14C3-029391B2935C}"/>
                </a:ext>
              </a:extLst>
            </p:cNvPr>
            <p:cNvCxnSpPr>
              <a:cxnSpLocks/>
            </p:cNvCxnSpPr>
            <p:nvPr userDrawn="1"/>
          </p:nvCxnSpPr>
          <p:spPr>
            <a:xfrm>
              <a:off x="7077882" y="2654300"/>
              <a:ext cx="649774"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BD245887-89B5-815D-EA6E-13A0A1F42062}"/>
                </a:ext>
              </a:extLst>
            </p:cNvPr>
            <p:cNvCxnSpPr>
              <a:cxnSpLocks/>
            </p:cNvCxnSpPr>
            <p:nvPr userDrawn="1"/>
          </p:nvCxnSpPr>
          <p:spPr>
            <a:xfrm flipH="1" flipV="1">
              <a:off x="3370861" y="2654300"/>
              <a:ext cx="649774"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446BEB7-452A-3C60-2A92-643E1A61EB7B}"/>
                </a:ext>
              </a:extLst>
            </p:cNvPr>
            <p:cNvCxnSpPr>
              <a:cxnSpLocks/>
            </p:cNvCxnSpPr>
            <p:nvPr userDrawn="1"/>
          </p:nvCxnSpPr>
          <p:spPr>
            <a:xfrm flipH="1">
              <a:off x="3695748" y="2725420"/>
              <a:ext cx="324887" cy="0"/>
            </a:xfrm>
            <a:prstGeom prst="line">
              <a:avLst/>
            </a:prstGeom>
            <a:ln w="95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76C4B159-C2D8-9B02-E978-6C0B0090958E}"/>
                </a:ext>
              </a:extLst>
            </p:cNvPr>
            <p:cNvCxnSpPr>
              <a:cxnSpLocks/>
            </p:cNvCxnSpPr>
            <p:nvPr userDrawn="1"/>
          </p:nvCxnSpPr>
          <p:spPr>
            <a:xfrm>
              <a:off x="7077882" y="2725420"/>
              <a:ext cx="324887" cy="0"/>
            </a:xfrm>
            <a:prstGeom prst="line">
              <a:avLst/>
            </a:prstGeom>
            <a:ln w="95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4A84D03B-ECC1-D685-7ACB-21D814FF750B}"/>
              </a:ext>
            </a:extLst>
          </p:cNvPr>
          <p:cNvGrpSpPr/>
          <p:nvPr/>
        </p:nvGrpSpPr>
        <p:grpSpPr>
          <a:xfrm>
            <a:off x="4865616" y="1329623"/>
            <a:ext cx="7326396" cy="4487093"/>
            <a:chOff x="5637696" y="1907128"/>
            <a:chExt cx="6332420" cy="3878327"/>
          </a:xfrm>
        </p:grpSpPr>
        <p:pic>
          <p:nvPicPr>
            <p:cNvPr id="2050" name="Picture 2" descr="Western and chinese business in hong kong">
              <a:extLst>
                <a:ext uri="{FF2B5EF4-FFF2-40B4-BE49-F238E27FC236}">
                  <a16:creationId xmlns:a16="http://schemas.microsoft.com/office/drawing/2014/main" id="{D9922DD2-861D-A62B-B255-0F7E2A6244A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6142" b="37534"/>
            <a:stretch/>
          </p:blipFill>
          <p:spPr bwMode="auto">
            <a:xfrm>
              <a:off x="6444513" y="2271516"/>
              <a:ext cx="4718787" cy="3047955"/>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descr="图形用户界面&#10;&#10;描述已自动生成">
              <a:extLst>
                <a:ext uri="{FF2B5EF4-FFF2-40B4-BE49-F238E27FC236}">
                  <a16:creationId xmlns:a16="http://schemas.microsoft.com/office/drawing/2014/main" id="{4AC0EE44-894F-1B8B-D2C0-71087107969D}"/>
                </a:ext>
              </a:extLst>
            </p:cNvPr>
            <p:cNvPicPr>
              <a:picLocks noChangeAspect="1"/>
            </p:cNvPicPr>
            <p:nvPr/>
          </p:nvPicPr>
          <p:blipFill rotWithShape="1">
            <a:blip r:embed="rId3">
              <a:extLst>
                <a:ext uri="{28A0092B-C50C-407E-A947-70E740481C1C}">
                  <a14:useLocalDpi xmlns:a14="http://schemas.microsoft.com/office/drawing/2010/main" val="0"/>
                </a:ext>
              </a:extLst>
            </a:blip>
            <a:srcRect t="19904" b="18851"/>
            <a:stretch/>
          </p:blipFill>
          <p:spPr>
            <a:xfrm>
              <a:off x="5637696" y="1907128"/>
              <a:ext cx="6332420" cy="3878327"/>
            </a:xfrm>
            <a:prstGeom prst="rect">
              <a:avLst/>
            </a:prstGeom>
          </p:spPr>
        </p:pic>
      </p:grpSp>
      <p:grpSp>
        <p:nvGrpSpPr>
          <p:cNvPr id="16" name="组合 15">
            <a:extLst>
              <a:ext uri="{FF2B5EF4-FFF2-40B4-BE49-F238E27FC236}">
                <a16:creationId xmlns:a16="http://schemas.microsoft.com/office/drawing/2014/main" id="{26930C0A-250D-D632-BF43-F36ACC7A31EB}"/>
              </a:ext>
            </a:extLst>
          </p:cNvPr>
          <p:cNvGrpSpPr/>
          <p:nvPr/>
        </p:nvGrpSpPr>
        <p:grpSpPr>
          <a:xfrm>
            <a:off x="823987" y="2436770"/>
            <a:ext cx="4251351" cy="740685"/>
            <a:chOff x="5684718" y="1748296"/>
            <a:chExt cx="5752095" cy="740685"/>
          </a:xfrm>
        </p:grpSpPr>
        <p:sp>
          <p:nvSpPr>
            <p:cNvPr id="17" name="文本框 16">
              <a:extLst>
                <a:ext uri="{FF2B5EF4-FFF2-40B4-BE49-F238E27FC236}">
                  <a16:creationId xmlns:a16="http://schemas.microsoft.com/office/drawing/2014/main" id="{F8E221E0-6C20-126C-4356-9811F1894ADC}"/>
                </a:ext>
              </a:extLst>
            </p:cNvPr>
            <p:cNvSpPr txBox="1"/>
            <p:nvPr/>
          </p:nvSpPr>
          <p:spPr>
            <a:xfrm>
              <a:off x="5684718" y="1748296"/>
              <a:ext cx="2395686" cy="400110"/>
            </a:xfrm>
            <a:prstGeom prst="rect">
              <a:avLst/>
            </a:prstGeom>
            <a:noFill/>
          </p:spPr>
          <p:txBody>
            <a:bodyPr wrap="square" rtlCol="0">
              <a:spAutoFit/>
            </a:bodyPr>
            <a:lstStyle/>
            <a:p>
              <a:r>
                <a:rPr lang="zh-CN" altLang="en-US" sz="2000" dirty="0">
                  <a:solidFill>
                    <a:srgbClr val="FCE7CB"/>
                  </a:solidFill>
                  <a:latin typeface="+mj-ea"/>
                  <a:ea typeface="+mj-ea"/>
                </a:rPr>
                <a:t>添加标题</a:t>
              </a:r>
            </a:p>
          </p:txBody>
        </p:sp>
        <p:sp>
          <p:nvSpPr>
            <p:cNvPr id="18" name="文本框 17">
              <a:extLst>
                <a:ext uri="{FF2B5EF4-FFF2-40B4-BE49-F238E27FC236}">
                  <a16:creationId xmlns:a16="http://schemas.microsoft.com/office/drawing/2014/main" id="{ED4DF6EA-9F19-2D01-FCF1-BBFBE6A97FDC}"/>
                </a:ext>
              </a:extLst>
            </p:cNvPr>
            <p:cNvSpPr txBox="1"/>
            <p:nvPr/>
          </p:nvSpPr>
          <p:spPr>
            <a:xfrm>
              <a:off x="5684718" y="2153248"/>
              <a:ext cx="5752095" cy="335733"/>
            </a:xfrm>
            <a:prstGeom prst="rect">
              <a:avLst/>
            </a:prstGeom>
            <a:noFill/>
          </p:spPr>
          <p:txBody>
            <a:bodyPr wrap="square" rtlCol="0">
              <a:spAutoFit/>
            </a:bodyPr>
            <a:lstStyle/>
            <a:p>
              <a:pPr>
                <a:lnSpc>
                  <a:spcPct val="120000"/>
                </a:lnSpc>
              </a:pPr>
              <a:r>
                <a:rPr lang="zh-CN" altLang="en-US" sz="1400" dirty="0">
                  <a:solidFill>
                    <a:schemeClr val="bg1"/>
                  </a:solidFill>
                  <a:latin typeface="+mn-ea"/>
                </a:rPr>
                <a:t>单击此处添加文字描述；单击此处添加文字描述</a:t>
              </a:r>
            </a:p>
          </p:txBody>
        </p:sp>
      </p:grpSp>
      <p:grpSp>
        <p:nvGrpSpPr>
          <p:cNvPr id="19" name="组合 18">
            <a:extLst>
              <a:ext uri="{FF2B5EF4-FFF2-40B4-BE49-F238E27FC236}">
                <a16:creationId xmlns:a16="http://schemas.microsoft.com/office/drawing/2014/main" id="{75E4B9F7-C477-C628-5D1C-BD5F4E653A65}"/>
              </a:ext>
            </a:extLst>
          </p:cNvPr>
          <p:cNvGrpSpPr/>
          <p:nvPr/>
        </p:nvGrpSpPr>
        <p:grpSpPr>
          <a:xfrm>
            <a:off x="823987" y="3385521"/>
            <a:ext cx="4251351" cy="740685"/>
            <a:chOff x="5684718" y="1748296"/>
            <a:chExt cx="5752095" cy="740685"/>
          </a:xfrm>
        </p:grpSpPr>
        <p:sp>
          <p:nvSpPr>
            <p:cNvPr id="20" name="文本框 19">
              <a:extLst>
                <a:ext uri="{FF2B5EF4-FFF2-40B4-BE49-F238E27FC236}">
                  <a16:creationId xmlns:a16="http://schemas.microsoft.com/office/drawing/2014/main" id="{A84EA0F5-3FD3-9B45-0C0B-E0AE7DCF8E95}"/>
                </a:ext>
              </a:extLst>
            </p:cNvPr>
            <p:cNvSpPr txBox="1"/>
            <p:nvPr/>
          </p:nvSpPr>
          <p:spPr>
            <a:xfrm>
              <a:off x="5684718" y="1748296"/>
              <a:ext cx="2395686" cy="400110"/>
            </a:xfrm>
            <a:prstGeom prst="rect">
              <a:avLst/>
            </a:prstGeom>
            <a:noFill/>
          </p:spPr>
          <p:txBody>
            <a:bodyPr wrap="square" rtlCol="0">
              <a:spAutoFit/>
            </a:bodyPr>
            <a:lstStyle>
              <a:defPPr>
                <a:defRPr lang="zh-CN"/>
              </a:defPPr>
              <a:lvl1pPr>
                <a:defRPr sz="2000">
                  <a:solidFill>
                    <a:srgbClr val="FCE7CB"/>
                  </a:solidFill>
                  <a:latin typeface="+mj-ea"/>
                  <a:ea typeface="+mj-ea"/>
                </a:defRPr>
              </a:lvl1pPr>
            </a:lstStyle>
            <a:p>
              <a:r>
                <a:rPr lang="zh-CN" altLang="en-US" dirty="0"/>
                <a:t>添加标题</a:t>
              </a:r>
            </a:p>
          </p:txBody>
        </p:sp>
        <p:sp>
          <p:nvSpPr>
            <p:cNvPr id="21" name="文本框 20">
              <a:extLst>
                <a:ext uri="{FF2B5EF4-FFF2-40B4-BE49-F238E27FC236}">
                  <a16:creationId xmlns:a16="http://schemas.microsoft.com/office/drawing/2014/main" id="{0D502544-6EA1-C8C8-63BF-9A8C15052C84}"/>
                </a:ext>
              </a:extLst>
            </p:cNvPr>
            <p:cNvSpPr txBox="1"/>
            <p:nvPr/>
          </p:nvSpPr>
          <p:spPr>
            <a:xfrm>
              <a:off x="5684718" y="2153248"/>
              <a:ext cx="5752095" cy="335733"/>
            </a:xfrm>
            <a:prstGeom prst="rect">
              <a:avLst/>
            </a:prstGeom>
            <a:noFill/>
          </p:spPr>
          <p:txBody>
            <a:bodyPr wrap="square" rtlCol="0">
              <a:spAutoFit/>
            </a:bodyPr>
            <a:lstStyle>
              <a:defPPr>
                <a:defRPr lang="zh-CN"/>
              </a:defPPr>
              <a:lvl1pPr>
                <a:lnSpc>
                  <a:spcPct val="120000"/>
                </a:lnSpc>
                <a:defRPr sz="1400">
                  <a:solidFill>
                    <a:schemeClr val="bg1"/>
                  </a:solidFill>
                  <a:latin typeface="+mn-ea"/>
                </a:defRPr>
              </a:lvl1pPr>
            </a:lstStyle>
            <a:p>
              <a:r>
                <a:rPr lang="zh-CN" altLang="en-US" dirty="0"/>
                <a:t>单击此处添加文字描述；单击此处添加文字描述</a:t>
              </a:r>
            </a:p>
          </p:txBody>
        </p:sp>
      </p:grpSp>
      <p:grpSp>
        <p:nvGrpSpPr>
          <p:cNvPr id="22" name="组合 21">
            <a:extLst>
              <a:ext uri="{FF2B5EF4-FFF2-40B4-BE49-F238E27FC236}">
                <a16:creationId xmlns:a16="http://schemas.microsoft.com/office/drawing/2014/main" id="{FBB7D793-D177-E1E2-6E67-01F7032AD83B}"/>
              </a:ext>
            </a:extLst>
          </p:cNvPr>
          <p:cNvGrpSpPr/>
          <p:nvPr/>
        </p:nvGrpSpPr>
        <p:grpSpPr>
          <a:xfrm>
            <a:off x="823987" y="4334271"/>
            <a:ext cx="4251351" cy="740685"/>
            <a:chOff x="5684718" y="1748296"/>
            <a:chExt cx="5752095" cy="740685"/>
          </a:xfrm>
        </p:grpSpPr>
        <p:sp>
          <p:nvSpPr>
            <p:cNvPr id="23" name="文本框 22">
              <a:extLst>
                <a:ext uri="{FF2B5EF4-FFF2-40B4-BE49-F238E27FC236}">
                  <a16:creationId xmlns:a16="http://schemas.microsoft.com/office/drawing/2014/main" id="{7DDFC86A-AE21-C9F3-EB5A-186F47A05149}"/>
                </a:ext>
              </a:extLst>
            </p:cNvPr>
            <p:cNvSpPr txBox="1"/>
            <p:nvPr/>
          </p:nvSpPr>
          <p:spPr>
            <a:xfrm>
              <a:off x="5684718" y="1748296"/>
              <a:ext cx="2395686" cy="400110"/>
            </a:xfrm>
            <a:prstGeom prst="rect">
              <a:avLst/>
            </a:prstGeom>
            <a:noFill/>
          </p:spPr>
          <p:txBody>
            <a:bodyPr wrap="square" rtlCol="0">
              <a:spAutoFit/>
            </a:bodyPr>
            <a:lstStyle>
              <a:defPPr>
                <a:defRPr lang="zh-CN"/>
              </a:defPPr>
              <a:lvl1pPr>
                <a:defRPr sz="2000">
                  <a:solidFill>
                    <a:srgbClr val="FCE7CB"/>
                  </a:solidFill>
                  <a:latin typeface="+mj-ea"/>
                  <a:ea typeface="+mj-ea"/>
                </a:defRPr>
              </a:lvl1pPr>
            </a:lstStyle>
            <a:p>
              <a:r>
                <a:rPr lang="zh-CN" altLang="en-US" dirty="0"/>
                <a:t>添加标题</a:t>
              </a:r>
            </a:p>
          </p:txBody>
        </p:sp>
        <p:sp>
          <p:nvSpPr>
            <p:cNvPr id="24" name="文本框 23">
              <a:extLst>
                <a:ext uri="{FF2B5EF4-FFF2-40B4-BE49-F238E27FC236}">
                  <a16:creationId xmlns:a16="http://schemas.microsoft.com/office/drawing/2014/main" id="{867D504C-1CC2-E32B-9A6F-3D4C14C8F805}"/>
                </a:ext>
              </a:extLst>
            </p:cNvPr>
            <p:cNvSpPr txBox="1"/>
            <p:nvPr/>
          </p:nvSpPr>
          <p:spPr>
            <a:xfrm>
              <a:off x="5684718" y="2153248"/>
              <a:ext cx="5752095" cy="335733"/>
            </a:xfrm>
            <a:prstGeom prst="rect">
              <a:avLst/>
            </a:prstGeom>
            <a:noFill/>
          </p:spPr>
          <p:txBody>
            <a:bodyPr wrap="square" rtlCol="0">
              <a:spAutoFit/>
            </a:bodyPr>
            <a:lstStyle>
              <a:defPPr>
                <a:defRPr lang="zh-CN"/>
              </a:defPPr>
              <a:lvl1pPr>
                <a:lnSpc>
                  <a:spcPct val="120000"/>
                </a:lnSpc>
                <a:defRPr sz="1400">
                  <a:solidFill>
                    <a:schemeClr val="bg1"/>
                  </a:solidFill>
                  <a:latin typeface="+mn-ea"/>
                </a:defRPr>
              </a:lvl1pPr>
            </a:lstStyle>
            <a:p>
              <a:r>
                <a:rPr lang="zh-CN" altLang="en-US" dirty="0"/>
                <a:t>单击此处添加文字描述；单击此处添加文字描述</a:t>
              </a:r>
            </a:p>
          </p:txBody>
        </p:sp>
      </p:grpSp>
      <p:sp>
        <p:nvSpPr>
          <p:cNvPr id="25" name="文本框 24">
            <a:extLst>
              <a:ext uri="{FF2B5EF4-FFF2-40B4-BE49-F238E27FC236}">
                <a16:creationId xmlns:a16="http://schemas.microsoft.com/office/drawing/2014/main" id="{CBB68733-08D5-AF01-377D-5C67959C2941}"/>
              </a:ext>
            </a:extLst>
          </p:cNvPr>
          <p:cNvSpPr txBox="1"/>
          <p:nvPr/>
        </p:nvSpPr>
        <p:spPr>
          <a:xfrm>
            <a:off x="823987" y="1428973"/>
            <a:ext cx="4251351" cy="594265"/>
          </a:xfrm>
          <a:prstGeom prst="rect">
            <a:avLst/>
          </a:prstGeom>
          <a:noFill/>
        </p:spPr>
        <p:txBody>
          <a:bodyPr wrap="square" rtlCol="0">
            <a:spAutoFit/>
          </a:bodyPr>
          <a:lstStyle/>
          <a:p>
            <a:pPr>
              <a:lnSpc>
                <a:spcPct val="120000"/>
              </a:lnSpc>
            </a:pPr>
            <a:r>
              <a:rPr lang="zh-CN" altLang="en-US" sz="1400" dirty="0">
                <a:solidFill>
                  <a:schemeClr val="bg1"/>
                </a:solidFill>
                <a:latin typeface="+mn-ea"/>
              </a:rPr>
              <a:t>单击此处添加文字描述；单击此处添加文字描述</a:t>
            </a:r>
            <a:endParaRPr lang="en-US" altLang="zh-CN" sz="1400" dirty="0">
              <a:solidFill>
                <a:schemeClr val="bg1"/>
              </a:solidFill>
              <a:latin typeface="+mn-ea"/>
            </a:endParaRPr>
          </a:p>
          <a:p>
            <a:pPr>
              <a:lnSpc>
                <a:spcPct val="120000"/>
              </a:lnSpc>
            </a:pPr>
            <a:r>
              <a:rPr lang="zh-CN" altLang="en-US" sz="1400" dirty="0">
                <a:solidFill>
                  <a:schemeClr val="bg1"/>
                </a:solidFill>
                <a:latin typeface="+mn-ea"/>
              </a:rPr>
              <a:t>单击此处添加文字描述；单击此处添加文字描述</a:t>
            </a:r>
          </a:p>
        </p:txBody>
      </p:sp>
    </p:spTree>
    <p:extLst>
      <p:ext uri="{BB962C8B-B14F-4D97-AF65-F5344CB8AC3E}">
        <p14:creationId xmlns:p14="http://schemas.microsoft.com/office/powerpoint/2010/main" val="19978966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DF001B69-50C9-1B9C-47B7-A6C2180430EE}"/>
              </a:ext>
            </a:extLst>
          </p:cNvPr>
          <p:cNvGrpSpPr/>
          <p:nvPr/>
        </p:nvGrpSpPr>
        <p:grpSpPr>
          <a:xfrm>
            <a:off x="3917602" y="505480"/>
            <a:ext cx="4356795" cy="523220"/>
            <a:chOff x="3370861" y="2413010"/>
            <a:chExt cx="4356795" cy="523220"/>
          </a:xfrm>
        </p:grpSpPr>
        <p:sp>
          <p:nvSpPr>
            <p:cNvPr id="8" name="18">
              <a:extLst>
                <a:ext uri="{FF2B5EF4-FFF2-40B4-BE49-F238E27FC236}">
                  <a16:creationId xmlns:a16="http://schemas.microsoft.com/office/drawing/2014/main" id="{82267604-F5EB-FF5D-B870-9021D59D20E8}"/>
                </a:ext>
              </a:extLst>
            </p:cNvPr>
            <p:cNvSpPr/>
            <p:nvPr userDrawn="1"/>
          </p:nvSpPr>
          <p:spPr>
            <a:xfrm>
              <a:off x="4020635" y="2413010"/>
              <a:ext cx="2339102" cy="523220"/>
            </a:xfrm>
            <a:prstGeom prst="rect">
              <a:avLst/>
            </a:prstGeom>
          </p:spPr>
          <p:txBody>
            <a:bodyPr wrap="none">
              <a:spAutoFit/>
            </a:bodyPr>
            <a:lstStyle/>
            <a:p>
              <a:pPr algn="ctr"/>
              <a:r>
                <a:rPr lang="zh-CN" altLang="en-US" sz="2800" dirty="0">
                  <a:gradFill>
                    <a:gsLst>
                      <a:gs pos="9000">
                        <a:schemeClr val="accent1"/>
                      </a:gs>
                      <a:gs pos="100000">
                        <a:schemeClr val="accent1">
                          <a:lumMod val="20000"/>
                          <a:lumOff val="80000"/>
                        </a:schemeClr>
                      </a:gs>
                    </a:gsLst>
                    <a:lin ang="16200000" scaled="0"/>
                  </a:gradFill>
                  <a:latin typeface="+mj-ea"/>
                  <a:ea typeface="+mj-ea"/>
                  <a:cs typeface="OPPOSans M" panose="00020600040101010101" pitchFamily="18" charset="-122"/>
                  <a:sym typeface="+mn-lt"/>
                </a:rPr>
                <a:t>明年工作计划</a:t>
              </a:r>
            </a:p>
          </p:txBody>
        </p:sp>
        <p:cxnSp>
          <p:nvCxnSpPr>
            <p:cNvPr id="9" name="直接连接符 8">
              <a:extLst>
                <a:ext uri="{FF2B5EF4-FFF2-40B4-BE49-F238E27FC236}">
                  <a16:creationId xmlns:a16="http://schemas.microsoft.com/office/drawing/2014/main" id="{4D4B2612-FFAB-CDA1-14C3-029391B2935C}"/>
                </a:ext>
              </a:extLst>
            </p:cNvPr>
            <p:cNvCxnSpPr>
              <a:cxnSpLocks/>
            </p:cNvCxnSpPr>
            <p:nvPr userDrawn="1"/>
          </p:nvCxnSpPr>
          <p:spPr>
            <a:xfrm>
              <a:off x="7077882" y="2654300"/>
              <a:ext cx="649774"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BD245887-89B5-815D-EA6E-13A0A1F42062}"/>
                </a:ext>
              </a:extLst>
            </p:cNvPr>
            <p:cNvCxnSpPr>
              <a:cxnSpLocks/>
            </p:cNvCxnSpPr>
            <p:nvPr userDrawn="1"/>
          </p:nvCxnSpPr>
          <p:spPr>
            <a:xfrm flipH="1" flipV="1">
              <a:off x="3370861" y="2654300"/>
              <a:ext cx="649774"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446BEB7-452A-3C60-2A92-643E1A61EB7B}"/>
                </a:ext>
              </a:extLst>
            </p:cNvPr>
            <p:cNvCxnSpPr>
              <a:cxnSpLocks/>
            </p:cNvCxnSpPr>
            <p:nvPr userDrawn="1"/>
          </p:nvCxnSpPr>
          <p:spPr>
            <a:xfrm flipH="1">
              <a:off x="3695748" y="2725420"/>
              <a:ext cx="324887" cy="0"/>
            </a:xfrm>
            <a:prstGeom prst="line">
              <a:avLst/>
            </a:prstGeom>
            <a:ln w="95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76C4B159-C2D8-9B02-E978-6C0B0090958E}"/>
                </a:ext>
              </a:extLst>
            </p:cNvPr>
            <p:cNvCxnSpPr>
              <a:cxnSpLocks/>
            </p:cNvCxnSpPr>
            <p:nvPr userDrawn="1"/>
          </p:nvCxnSpPr>
          <p:spPr>
            <a:xfrm>
              <a:off x="7077882" y="2725420"/>
              <a:ext cx="324887" cy="0"/>
            </a:xfrm>
            <a:prstGeom prst="line">
              <a:avLst/>
            </a:prstGeom>
            <a:ln w="95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13" name="www.pptcool.com7">
            <a:extLst>
              <a:ext uri="{FF2B5EF4-FFF2-40B4-BE49-F238E27FC236}">
                <a16:creationId xmlns:a16="http://schemas.microsoft.com/office/drawing/2014/main" id="{B7C91D1E-C45A-12D0-2038-EB8DE30C279E}"/>
              </a:ext>
            </a:extLst>
          </p:cNvPr>
          <p:cNvSpPr/>
          <p:nvPr/>
        </p:nvSpPr>
        <p:spPr>
          <a:xfrm>
            <a:off x="640082" y="4359581"/>
            <a:ext cx="10911836" cy="1999518"/>
          </a:xfrm>
          <a:prstGeom prst="ellipse">
            <a:avLst/>
          </a:prstGeom>
          <a:noFill/>
          <a:ln w="12700">
            <a:gradFill flip="none" rotWithShape="1">
              <a:gsLst>
                <a:gs pos="55000">
                  <a:schemeClr val="accent1">
                    <a:alpha val="25000"/>
                  </a:schemeClr>
                </a:gs>
                <a:gs pos="10000">
                  <a:schemeClr val="accent1">
                    <a:alpha val="0"/>
                  </a:schemeClr>
                </a:gs>
                <a:gs pos="100000">
                  <a:schemeClr val="accent1">
                    <a:alpha val="44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14" name="www.pptcool.com8">
            <a:extLst>
              <a:ext uri="{FF2B5EF4-FFF2-40B4-BE49-F238E27FC236}">
                <a16:creationId xmlns:a16="http://schemas.microsoft.com/office/drawing/2014/main" id="{479BE804-11D8-660E-C27E-F28AB5296777}"/>
              </a:ext>
            </a:extLst>
          </p:cNvPr>
          <p:cNvSpPr/>
          <p:nvPr/>
        </p:nvSpPr>
        <p:spPr>
          <a:xfrm>
            <a:off x="1583179" y="4483359"/>
            <a:ext cx="9025642" cy="1488297"/>
          </a:xfrm>
          <a:prstGeom prst="ellipse">
            <a:avLst/>
          </a:prstGeom>
          <a:gradFill>
            <a:gsLst>
              <a:gs pos="37000">
                <a:schemeClr val="accent1">
                  <a:alpha val="0"/>
                </a:schemeClr>
              </a:gs>
              <a:gs pos="100000">
                <a:schemeClr val="accent1">
                  <a:alpha val="20000"/>
                </a:schemeClr>
              </a:gs>
            </a:gsLst>
            <a:lin ang="5400000" scaled="1"/>
          </a:gradFill>
          <a:ln w="6350">
            <a:gradFill>
              <a:gsLst>
                <a:gs pos="0">
                  <a:schemeClr val="accent1">
                    <a:alpha val="0"/>
                  </a:schemeClr>
                </a:gs>
                <a:gs pos="100000">
                  <a:schemeClr val="accent1">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15" name="www.pptcool.com9">
            <a:extLst>
              <a:ext uri="{FF2B5EF4-FFF2-40B4-BE49-F238E27FC236}">
                <a16:creationId xmlns:a16="http://schemas.microsoft.com/office/drawing/2014/main" id="{BC33B21E-BC6F-7965-5028-13F828B696A2}"/>
              </a:ext>
            </a:extLst>
          </p:cNvPr>
          <p:cNvSpPr/>
          <p:nvPr/>
        </p:nvSpPr>
        <p:spPr>
          <a:xfrm>
            <a:off x="2478130" y="4729906"/>
            <a:ext cx="7235741" cy="836502"/>
          </a:xfrm>
          <a:prstGeom prst="ellipse">
            <a:avLst/>
          </a:prstGeom>
          <a:gradFill>
            <a:gsLst>
              <a:gs pos="0">
                <a:schemeClr val="accent1">
                  <a:alpha val="0"/>
                </a:schemeClr>
              </a:gs>
              <a:gs pos="100000">
                <a:schemeClr val="accent1">
                  <a:alpha val="20000"/>
                </a:schemeClr>
              </a:gs>
            </a:gsLst>
            <a:lin ang="5400000" scaled="1"/>
          </a:gradFill>
          <a:ln w="6350">
            <a:gradFill>
              <a:gsLst>
                <a:gs pos="0">
                  <a:schemeClr val="accent1">
                    <a:alpha val="0"/>
                  </a:schemeClr>
                </a:gs>
                <a:gs pos="100000">
                  <a:schemeClr val="accent1">
                    <a:alpha val="6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16" name="www.pptcool.com10">
            <a:extLst>
              <a:ext uri="{FF2B5EF4-FFF2-40B4-BE49-F238E27FC236}">
                <a16:creationId xmlns:a16="http://schemas.microsoft.com/office/drawing/2014/main" id="{6334857C-307A-4B3E-C6DB-28E2DF3DFC97}"/>
              </a:ext>
            </a:extLst>
          </p:cNvPr>
          <p:cNvSpPr txBox="1"/>
          <p:nvPr/>
        </p:nvSpPr>
        <p:spPr>
          <a:xfrm>
            <a:off x="4463057" y="4753258"/>
            <a:ext cx="3265886" cy="665118"/>
          </a:xfrm>
          <a:prstGeom prst="rect">
            <a:avLst/>
          </a:prstGeom>
          <a:noFill/>
        </p:spPr>
        <p:txBody>
          <a:bodyPr wrap="square" rtlCol="0">
            <a:spAutoFit/>
          </a:bodyPr>
          <a:lstStyle>
            <a:defPPr>
              <a:defRPr lang="zh-CN"/>
            </a:defPPr>
            <a:lvl1pPr algn="ctr">
              <a:defRPr sz="3600" b="1">
                <a:gradFill flip="none" rotWithShape="1">
                  <a:gsLst>
                    <a:gs pos="0">
                      <a:schemeClr val="accent1">
                        <a:lumMod val="90000"/>
                        <a:lumOff val="10000"/>
                      </a:schemeClr>
                    </a:gs>
                    <a:gs pos="80000">
                      <a:schemeClr val="accent1">
                        <a:lumMod val="90000"/>
                      </a:schemeClr>
                    </a:gs>
                  </a:gsLst>
                  <a:path path="circle">
                    <a:fillToRect l="100000" t="100000"/>
                  </a:path>
                  <a:tileRect r="-100000" b="-100000"/>
                </a:gradFill>
                <a:effectLst>
                  <a:reflection blurRad="127000" stA="40000" endPos="50000" dist="29997" dir="5400000" sy="-100000" algn="bl" rotWithShape="0"/>
                </a:effectLst>
              </a:defRPr>
            </a:lvl1pPr>
          </a:lstStyle>
          <a:p>
            <a:pPr>
              <a:lnSpc>
                <a:spcPct val="120000"/>
              </a:lnSpc>
            </a:pPr>
            <a:r>
              <a:rPr lang="zh-CN" altLang="en-US" dirty="0">
                <a:solidFill>
                  <a:srgbClr val="DCC098"/>
                </a:solidFill>
                <a:latin typeface="+mj-ea"/>
                <a:ea typeface="+mj-ea"/>
                <a:cs typeface="OPPOSans M" panose="00020600040101010101" pitchFamily="18" charset="-122"/>
                <a:sym typeface="+mn-lt"/>
              </a:rPr>
              <a:t>请输入标题</a:t>
            </a:r>
          </a:p>
        </p:txBody>
      </p:sp>
      <p:grpSp>
        <p:nvGrpSpPr>
          <p:cNvPr id="39" name="组合 38">
            <a:extLst>
              <a:ext uri="{FF2B5EF4-FFF2-40B4-BE49-F238E27FC236}">
                <a16:creationId xmlns:a16="http://schemas.microsoft.com/office/drawing/2014/main" id="{81456AEA-0C29-00A6-B782-F5115BC202E6}"/>
              </a:ext>
            </a:extLst>
          </p:cNvPr>
          <p:cNvGrpSpPr/>
          <p:nvPr/>
        </p:nvGrpSpPr>
        <p:grpSpPr>
          <a:xfrm>
            <a:off x="4893682" y="1399933"/>
            <a:ext cx="2371971" cy="3738995"/>
            <a:chOff x="4893682" y="1399933"/>
            <a:chExt cx="2371971" cy="3738995"/>
          </a:xfrm>
        </p:grpSpPr>
        <p:cxnSp>
          <p:nvCxnSpPr>
            <p:cNvPr id="4" name="www.pptcool.com4">
              <a:extLst>
                <a:ext uri="{FF2B5EF4-FFF2-40B4-BE49-F238E27FC236}">
                  <a16:creationId xmlns:a16="http://schemas.microsoft.com/office/drawing/2014/main" id="{3115F8E8-18B5-90DD-74A0-D02A7C7134BB}"/>
                </a:ext>
              </a:extLst>
            </p:cNvPr>
            <p:cNvCxnSpPr>
              <a:cxnSpLocks/>
            </p:cNvCxnSpPr>
            <p:nvPr/>
          </p:nvCxnSpPr>
          <p:spPr>
            <a:xfrm>
              <a:off x="6079667" y="2984901"/>
              <a:ext cx="0" cy="2154027"/>
            </a:xfrm>
            <a:prstGeom prst="line">
              <a:avLst/>
            </a:prstGeom>
            <a:ln w="19050">
              <a:gradFill>
                <a:gsLst>
                  <a:gs pos="0">
                    <a:schemeClr val="accent1"/>
                  </a:gs>
                  <a:gs pos="100000">
                    <a:schemeClr val="bg1">
                      <a:alpha val="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sp>
          <p:nvSpPr>
            <p:cNvPr id="5" name="www.pptcool.com5">
              <a:extLst>
                <a:ext uri="{FF2B5EF4-FFF2-40B4-BE49-F238E27FC236}">
                  <a16:creationId xmlns:a16="http://schemas.microsoft.com/office/drawing/2014/main" id="{2C139BDF-F153-B71E-AA87-A3E710697CE4}"/>
                </a:ext>
              </a:extLst>
            </p:cNvPr>
            <p:cNvSpPr>
              <a:spLocks/>
            </p:cNvSpPr>
            <p:nvPr/>
          </p:nvSpPr>
          <p:spPr>
            <a:xfrm>
              <a:off x="5395667" y="1760538"/>
              <a:ext cx="1368000" cy="360000"/>
            </a:xfrm>
            <a:prstGeom prst="roundRect">
              <a:avLst>
                <a:gd name="adj" fmla="val 50000"/>
              </a:avLst>
            </a:prstGeom>
            <a:gradFill>
              <a:gsLst>
                <a:gs pos="0">
                  <a:schemeClr val="accent1"/>
                </a:gs>
                <a:gs pos="80000">
                  <a:schemeClr val="accent1">
                    <a:lumMod val="5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cs typeface="OPPOSans M" panose="00020600040101010101" pitchFamily="18" charset="-122"/>
                  <a:sym typeface="+mn-lt"/>
                </a:rPr>
                <a:t>输入标题</a:t>
              </a:r>
            </a:p>
          </p:txBody>
        </p:sp>
        <p:sp>
          <p:nvSpPr>
            <p:cNvPr id="6" name="www.pptcool.com6">
              <a:extLst>
                <a:ext uri="{FF2B5EF4-FFF2-40B4-BE49-F238E27FC236}">
                  <a16:creationId xmlns:a16="http://schemas.microsoft.com/office/drawing/2014/main" id="{12BCA08D-CDBD-E1DA-ACED-79F7EF80040C}"/>
                </a:ext>
              </a:extLst>
            </p:cNvPr>
            <p:cNvSpPr/>
            <p:nvPr/>
          </p:nvSpPr>
          <p:spPr>
            <a:xfrm>
              <a:off x="4893682" y="2263932"/>
              <a:ext cx="2371971" cy="594265"/>
            </a:xfrm>
            <a:prstGeom prst="rect">
              <a:avLst/>
            </a:prstGeom>
          </p:spPr>
          <p:txBody>
            <a:bodyPr wrap="square">
              <a:spAutoFit/>
            </a:bodyPr>
            <a:lstStyle/>
            <a:p>
              <a:pPr marL="0" marR="0" lvl="0" indent="0" algn="ctr" defTabSz="914400" rtl="0" eaLnBrk="1" fontAlgn="auto" latinLnBrk="0" hangingPunct="1">
                <a:lnSpc>
                  <a:spcPct val="120000"/>
                </a:lnSpc>
                <a:spcBef>
                  <a:spcPct val="0"/>
                </a:spcBef>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n-ea"/>
                  <a:cs typeface="OPPOSans M" panose="00020600040101010101" pitchFamily="18" charset="-122"/>
                  <a:sym typeface="+mn-lt"/>
                </a:rPr>
                <a:t>单击此处添加文字描述单击此处添加文字描述</a:t>
              </a:r>
            </a:p>
          </p:txBody>
        </p:sp>
        <p:sp>
          <p:nvSpPr>
            <p:cNvPr id="17" name="www.pptcool.com11">
              <a:extLst>
                <a:ext uri="{FF2B5EF4-FFF2-40B4-BE49-F238E27FC236}">
                  <a16:creationId xmlns:a16="http://schemas.microsoft.com/office/drawing/2014/main" id="{F389E76C-08E2-A0C8-84DD-52A8AAA01227}"/>
                </a:ext>
              </a:extLst>
            </p:cNvPr>
            <p:cNvSpPr/>
            <p:nvPr/>
          </p:nvSpPr>
          <p:spPr>
            <a:xfrm>
              <a:off x="5938748" y="1399933"/>
              <a:ext cx="281839" cy="253706"/>
            </a:xfrm>
            <a:custGeom>
              <a:avLst/>
              <a:gdLst>
                <a:gd name="T0" fmla="*/ 5742 w 10206"/>
                <a:gd name="T1" fmla="*/ 0 h 9185"/>
                <a:gd name="T2" fmla="*/ 6087 w 10206"/>
                <a:gd name="T3" fmla="*/ 136 h 9185"/>
                <a:gd name="T4" fmla="*/ 6127 w 10206"/>
                <a:gd name="T5" fmla="*/ 175 h 9185"/>
                <a:gd name="T6" fmla="*/ 7875 w 10206"/>
                <a:gd name="T7" fmla="*/ 1881 h 9185"/>
                <a:gd name="T8" fmla="*/ 9908 w 10206"/>
                <a:gd name="T9" fmla="*/ 3866 h 9185"/>
                <a:gd name="T10" fmla="*/ 9956 w 10206"/>
                <a:gd name="T11" fmla="*/ 3913 h 9185"/>
                <a:gd name="T12" fmla="*/ 10206 w 10206"/>
                <a:gd name="T13" fmla="*/ 4587 h 9185"/>
                <a:gd name="T14" fmla="*/ 9955 w 10206"/>
                <a:gd name="T15" fmla="*/ 5261 h 9185"/>
                <a:gd name="T16" fmla="*/ 9908 w 10206"/>
                <a:gd name="T17" fmla="*/ 5307 h 9185"/>
                <a:gd name="T18" fmla="*/ 7874 w 10206"/>
                <a:gd name="T19" fmla="*/ 7292 h 9185"/>
                <a:gd name="T20" fmla="*/ 6199 w 10206"/>
                <a:gd name="T21" fmla="*/ 8928 h 9185"/>
                <a:gd name="T22" fmla="*/ 6043 w 10206"/>
                <a:gd name="T23" fmla="*/ 9081 h 9185"/>
                <a:gd name="T24" fmla="*/ 5742 w 10206"/>
                <a:gd name="T25" fmla="*/ 9185 h 9185"/>
                <a:gd name="T26" fmla="*/ 5103 w 10206"/>
                <a:gd name="T27" fmla="*/ 8331 h 9185"/>
                <a:gd name="T28" fmla="*/ 5103 w 10206"/>
                <a:gd name="T29" fmla="*/ 854 h 9185"/>
                <a:gd name="T30" fmla="*/ 5742 w 10206"/>
                <a:gd name="T31" fmla="*/ 0 h 9185"/>
                <a:gd name="T32" fmla="*/ 639 w 10206"/>
                <a:gd name="T33" fmla="*/ 0 h 9185"/>
                <a:gd name="T34" fmla="*/ 984 w 10206"/>
                <a:gd name="T35" fmla="*/ 136 h 9185"/>
                <a:gd name="T36" fmla="*/ 1024 w 10206"/>
                <a:gd name="T37" fmla="*/ 175 h 9185"/>
                <a:gd name="T38" fmla="*/ 2771 w 10206"/>
                <a:gd name="T39" fmla="*/ 1881 h 9185"/>
                <a:gd name="T40" fmla="*/ 4805 w 10206"/>
                <a:gd name="T41" fmla="*/ 3866 h 9185"/>
                <a:gd name="T42" fmla="*/ 4853 w 10206"/>
                <a:gd name="T43" fmla="*/ 3913 h 9185"/>
                <a:gd name="T44" fmla="*/ 5103 w 10206"/>
                <a:gd name="T45" fmla="*/ 4587 h 9185"/>
                <a:gd name="T46" fmla="*/ 4852 w 10206"/>
                <a:gd name="T47" fmla="*/ 5261 h 9185"/>
                <a:gd name="T48" fmla="*/ 4805 w 10206"/>
                <a:gd name="T49" fmla="*/ 5307 h 9185"/>
                <a:gd name="T50" fmla="*/ 2771 w 10206"/>
                <a:gd name="T51" fmla="*/ 7292 h 9185"/>
                <a:gd name="T52" fmla="*/ 1096 w 10206"/>
                <a:gd name="T53" fmla="*/ 8928 h 9185"/>
                <a:gd name="T54" fmla="*/ 940 w 10206"/>
                <a:gd name="T55" fmla="*/ 9081 h 9185"/>
                <a:gd name="T56" fmla="*/ 639 w 10206"/>
                <a:gd name="T57" fmla="*/ 9185 h 9185"/>
                <a:gd name="T58" fmla="*/ 0 w 10206"/>
                <a:gd name="T59" fmla="*/ 8331 h 9185"/>
                <a:gd name="T60" fmla="*/ 0 w 10206"/>
                <a:gd name="T61" fmla="*/ 854 h 9185"/>
                <a:gd name="T62" fmla="*/ 639 w 10206"/>
                <a:gd name="T63" fmla="*/ 0 h 9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206" h="9185">
                  <a:moveTo>
                    <a:pt x="5742" y="0"/>
                  </a:moveTo>
                  <a:cubicBezTo>
                    <a:pt x="5869" y="0"/>
                    <a:pt x="5987" y="51"/>
                    <a:pt x="6087" y="136"/>
                  </a:cubicBezTo>
                  <a:cubicBezTo>
                    <a:pt x="6101" y="148"/>
                    <a:pt x="6114" y="162"/>
                    <a:pt x="6127" y="175"/>
                  </a:cubicBezTo>
                  <a:lnTo>
                    <a:pt x="7875" y="1881"/>
                  </a:lnTo>
                  <a:lnTo>
                    <a:pt x="9908" y="3866"/>
                  </a:lnTo>
                  <a:lnTo>
                    <a:pt x="9956" y="3913"/>
                  </a:lnTo>
                  <a:cubicBezTo>
                    <a:pt x="10107" y="4069"/>
                    <a:pt x="10206" y="4311"/>
                    <a:pt x="10206" y="4587"/>
                  </a:cubicBezTo>
                  <a:cubicBezTo>
                    <a:pt x="10206" y="4862"/>
                    <a:pt x="10107" y="5105"/>
                    <a:pt x="9955" y="5261"/>
                  </a:cubicBezTo>
                  <a:lnTo>
                    <a:pt x="9908" y="5307"/>
                  </a:lnTo>
                  <a:lnTo>
                    <a:pt x="7874" y="7292"/>
                  </a:lnTo>
                  <a:lnTo>
                    <a:pt x="6199" y="8928"/>
                  </a:lnTo>
                  <a:lnTo>
                    <a:pt x="6043" y="9081"/>
                  </a:lnTo>
                  <a:cubicBezTo>
                    <a:pt x="5953" y="9145"/>
                    <a:pt x="5852" y="9185"/>
                    <a:pt x="5742" y="9185"/>
                  </a:cubicBezTo>
                  <a:cubicBezTo>
                    <a:pt x="5389" y="9185"/>
                    <a:pt x="5103" y="8803"/>
                    <a:pt x="5103" y="8331"/>
                  </a:cubicBezTo>
                  <a:lnTo>
                    <a:pt x="5103" y="854"/>
                  </a:lnTo>
                  <a:cubicBezTo>
                    <a:pt x="5103" y="383"/>
                    <a:pt x="5389" y="0"/>
                    <a:pt x="5742" y="0"/>
                  </a:cubicBezTo>
                  <a:close/>
                  <a:moveTo>
                    <a:pt x="639" y="0"/>
                  </a:moveTo>
                  <a:cubicBezTo>
                    <a:pt x="766" y="0"/>
                    <a:pt x="884" y="51"/>
                    <a:pt x="984" y="136"/>
                  </a:cubicBezTo>
                  <a:cubicBezTo>
                    <a:pt x="998" y="148"/>
                    <a:pt x="1011" y="162"/>
                    <a:pt x="1024" y="175"/>
                  </a:cubicBezTo>
                  <a:lnTo>
                    <a:pt x="2771" y="1881"/>
                  </a:lnTo>
                  <a:lnTo>
                    <a:pt x="4805" y="3866"/>
                  </a:lnTo>
                  <a:lnTo>
                    <a:pt x="4853" y="3913"/>
                  </a:lnTo>
                  <a:cubicBezTo>
                    <a:pt x="5004" y="4069"/>
                    <a:pt x="5103" y="4311"/>
                    <a:pt x="5103" y="4587"/>
                  </a:cubicBezTo>
                  <a:cubicBezTo>
                    <a:pt x="5102" y="4862"/>
                    <a:pt x="5004" y="5105"/>
                    <a:pt x="4852" y="5261"/>
                  </a:cubicBezTo>
                  <a:lnTo>
                    <a:pt x="4805" y="5307"/>
                  </a:lnTo>
                  <a:lnTo>
                    <a:pt x="2771" y="7292"/>
                  </a:lnTo>
                  <a:lnTo>
                    <a:pt x="1096" y="8928"/>
                  </a:lnTo>
                  <a:lnTo>
                    <a:pt x="940" y="9081"/>
                  </a:lnTo>
                  <a:cubicBezTo>
                    <a:pt x="850" y="9145"/>
                    <a:pt x="749" y="9185"/>
                    <a:pt x="639" y="9185"/>
                  </a:cubicBezTo>
                  <a:cubicBezTo>
                    <a:pt x="286" y="9185"/>
                    <a:pt x="0" y="8803"/>
                    <a:pt x="0" y="8331"/>
                  </a:cubicBezTo>
                  <a:lnTo>
                    <a:pt x="0" y="854"/>
                  </a:lnTo>
                  <a:cubicBezTo>
                    <a:pt x="0" y="383"/>
                    <a:pt x="286" y="0"/>
                    <a:pt x="639"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20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grpSp>
      <p:grpSp>
        <p:nvGrpSpPr>
          <p:cNvPr id="33" name="组合 32">
            <a:extLst>
              <a:ext uri="{FF2B5EF4-FFF2-40B4-BE49-F238E27FC236}">
                <a16:creationId xmlns:a16="http://schemas.microsoft.com/office/drawing/2014/main" id="{2CE3DDCD-435F-F802-D7FB-C6448B1B64CF}"/>
              </a:ext>
            </a:extLst>
          </p:cNvPr>
          <p:cNvGrpSpPr/>
          <p:nvPr/>
        </p:nvGrpSpPr>
        <p:grpSpPr>
          <a:xfrm>
            <a:off x="2728018" y="2536708"/>
            <a:ext cx="2358726" cy="3187616"/>
            <a:chOff x="2728018" y="2536708"/>
            <a:chExt cx="2358726" cy="3187616"/>
          </a:xfrm>
        </p:grpSpPr>
        <p:sp>
          <p:nvSpPr>
            <p:cNvPr id="19" name="www.pptcool.com13">
              <a:extLst>
                <a:ext uri="{FF2B5EF4-FFF2-40B4-BE49-F238E27FC236}">
                  <a16:creationId xmlns:a16="http://schemas.microsoft.com/office/drawing/2014/main" id="{C3DD21C4-ED63-4AE9-911C-351F58562B85}"/>
                </a:ext>
              </a:extLst>
            </p:cNvPr>
            <p:cNvSpPr/>
            <p:nvPr/>
          </p:nvSpPr>
          <p:spPr>
            <a:xfrm>
              <a:off x="2728018" y="3364301"/>
              <a:ext cx="2358726" cy="594265"/>
            </a:xfrm>
            <a:prstGeom prst="rect">
              <a:avLst/>
            </a:prstGeom>
          </p:spPr>
          <p:txBody>
            <a:bodyPr wrap="square">
              <a:spAutoFit/>
            </a:bodyPr>
            <a:lstStyle/>
            <a:p>
              <a:pPr marL="0" marR="0" lvl="0" indent="0" algn="ctr" defTabSz="914400" rtl="0" eaLnBrk="1" fontAlgn="auto" latinLnBrk="0" hangingPunct="1">
                <a:lnSpc>
                  <a:spcPct val="120000"/>
                </a:lnSpc>
                <a:spcBef>
                  <a:spcPct val="0"/>
                </a:spcBef>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n-ea"/>
                  <a:cs typeface="OPPOSans M" panose="00020600040101010101" pitchFamily="18" charset="-122"/>
                  <a:sym typeface="+mn-lt"/>
                </a:rPr>
                <a:t>单击此处添加文字描述单击此处添加文字描述</a:t>
              </a:r>
            </a:p>
          </p:txBody>
        </p:sp>
        <p:grpSp>
          <p:nvGrpSpPr>
            <p:cNvPr id="40" name="组合 39">
              <a:extLst>
                <a:ext uri="{FF2B5EF4-FFF2-40B4-BE49-F238E27FC236}">
                  <a16:creationId xmlns:a16="http://schemas.microsoft.com/office/drawing/2014/main" id="{7468AC4D-B24B-73AE-37B2-BFB25802EC03}"/>
                </a:ext>
              </a:extLst>
            </p:cNvPr>
            <p:cNvGrpSpPr/>
            <p:nvPr/>
          </p:nvGrpSpPr>
          <p:grpSpPr>
            <a:xfrm>
              <a:off x="3223381" y="2536708"/>
              <a:ext cx="1368000" cy="3187616"/>
              <a:chOff x="3223381" y="2536708"/>
              <a:chExt cx="1368000" cy="3187616"/>
            </a:xfrm>
          </p:grpSpPr>
          <p:cxnSp>
            <p:nvCxnSpPr>
              <p:cNvPr id="2" name="www.pptcool.com1">
                <a:extLst>
                  <a:ext uri="{FF2B5EF4-FFF2-40B4-BE49-F238E27FC236}">
                    <a16:creationId xmlns:a16="http://schemas.microsoft.com/office/drawing/2014/main" id="{BEF50214-F900-4FB1-3AB9-8CCA541079A2}"/>
                  </a:ext>
                </a:extLst>
              </p:cNvPr>
              <p:cNvCxnSpPr>
                <a:cxnSpLocks/>
              </p:cNvCxnSpPr>
              <p:nvPr/>
            </p:nvCxnSpPr>
            <p:spPr>
              <a:xfrm>
                <a:off x="3907381" y="4072556"/>
                <a:ext cx="0" cy="1651768"/>
              </a:xfrm>
              <a:prstGeom prst="line">
                <a:avLst/>
              </a:prstGeom>
              <a:ln w="19050">
                <a:gradFill>
                  <a:gsLst>
                    <a:gs pos="0">
                      <a:schemeClr val="accent1"/>
                    </a:gs>
                    <a:gs pos="100000">
                      <a:schemeClr val="bg1">
                        <a:alpha val="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sp>
            <p:nvSpPr>
              <p:cNvPr id="18" name="www.pptcool.com12">
                <a:extLst>
                  <a:ext uri="{FF2B5EF4-FFF2-40B4-BE49-F238E27FC236}">
                    <a16:creationId xmlns:a16="http://schemas.microsoft.com/office/drawing/2014/main" id="{8A58D543-941C-CB50-18E3-6BB1B4BDA319}"/>
                  </a:ext>
                </a:extLst>
              </p:cNvPr>
              <p:cNvSpPr>
                <a:spLocks/>
              </p:cNvSpPr>
              <p:nvPr/>
            </p:nvSpPr>
            <p:spPr>
              <a:xfrm>
                <a:off x="3223381" y="2959052"/>
                <a:ext cx="1368000" cy="360000"/>
              </a:xfrm>
              <a:prstGeom prst="roundRect">
                <a:avLst>
                  <a:gd name="adj" fmla="val 50000"/>
                </a:avLst>
              </a:prstGeom>
              <a:gradFill>
                <a:gsLst>
                  <a:gs pos="0">
                    <a:schemeClr val="accent1"/>
                  </a:gs>
                  <a:gs pos="80000">
                    <a:schemeClr val="accent1">
                      <a:lumMod val="5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cs typeface="OPPOSans M" panose="00020600040101010101" pitchFamily="18" charset="-122"/>
                    <a:sym typeface="+mn-lt"/>
                  </a:rPr>
                  <a:t>输入</a:t>
                </a:r>
                <a:r>
                  <a:rPr lang="zh-CN" altLang="en-US" sz="2000" dirty="0">
                    <a:solidFill>
                      <a:schemeClr val="bg1"/>
                    </a:solidFill>
                    <a:latin typeface="OPPOSans B" panose="00020600040101010101" pitchFamily="18" charset="-122"/>
                    <a:ea typeface="OPPOSans B" panose="00020600040101010101" pitchFamily="18" charset="-122"/>
                    <a:cs typeface="OPPOSans M" panose="00020600040101010101" pitchFamily="18" charset="-122"/>
                    <a:sym typeface="+mn-lt"/>
                  </a:rPr>
                  <a:t>标题</a:t>
                </a:r>
              </a:p>
            </p:txBody>
          </p:sp>
          <p:sp>
            <p:nvSpPr>
              <p:cNvPr id="22" name="www.pptcool.com16">
                <a:extLst>
                  <a:ext uri="{FF2B5EF4-FFF2-40B4-BE49-F238E27FC236}">
                    <a16:creationId xmlns:a16="http://schemas.microsoft.com/office/drawing/2014/main" id="{FCCB6917-A4D8-93C2-7C50-BF37247F4A91}"/>
                  </a:ext>
                </a:extLst>
              </p:cNvPr>
              <p:cNvSpPr/>
              <p:nvPr/>
            </p:nvSpPr>
            <p:spPr>
              <a:xfrm>
                <a:off x="3711512" y="2536708"/>
                <a:ext cx="349611" cy="35168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3518" h="607097">
                    <a:moveTo>
                      <a:pt x="118736" y="236127"/>
                    </a:moveTo>
                    <a:cubicBezTo>
                      <a:pt x="151997" y="230137"/>
                      <a:pt x="188894" y="279692"/>
                      <a:pt x="201254" y="347035"/>
                    </a:cubicBezTo>
                    <a:cubicBezTo>
                      <a:pt x="213613" y="414378"/>
                      <a:pt x="196528" y="473917"/>
                      <a:pt x="163266" y="480088"/>
                    </a:cubicBezTo>
                    <a:cubicBezTo>
                      <a:pt x="130005" y="486078"/>
                      <a:pt x="93108" y="436342"/>
                      <a:pt x="80749" y="368999"/>
                    </a:cubicBezTo>
                    <a:cubicBezTo>
                      <a:pt x="68389" y="301656"/>
                      <a:pt x="85474" y="242117"/>
                      <a:pt x="118736" y="236127"/>
                    </a:cubicBezTo>
                    <a:close/>
                    <a:moveTo>
                      <a:pt x="111094" y="168228"/>
                    </a:moveTo>
                    <a:cubicBezTo>
                      <a:pt x="109276" y="168228"/>
                      <a:pt x="107458" y="168410"/>
                      <a:pt x="105640" y="168591"/>
                    </a:cubicBezTo>
                    <a:cubicBezTo>
                      <a:pt x="87097" y="172040"/>
                      <a:pt x="70918" y="193820"/>
                      <a:pt x="61101" y="228486"/>
                    </a:cubicBezTo>
                    <a:cubicBezTo>
                      <a:pt x="49284" y="269687"/>
                      <a:pt x="48193" y="322504"/>
                      <a:pt x="58192" y="377136"/>
                    </a:cubicBezTo>
                    <a:cubicBezTo>
                      <a:pt x="78553" y="488940"/>
                      <a:pt x="136908" y="562811"/>
                      <a:pt x="176357" y="555370"/>
                    </a:cubicBezTo>
                    <a:cubicBezTo>
                      <a:pt x="194718" y="552102"/>
                      <a:pt x="211079" y="530141"/>
                      <a:pt x="220896" y="495656"/>
                    </a:cubicBezTo>
                    <a:cubicBezTo>
                      <a:pt x="232712" y="454274"/>
                      <a:pt x="233803" y="401457"/>
                      <a:pt x="223805" y="347007"/>
                    </a:cubicBezTo>
                    <a:cubicBezTo>
                      <a:pt x="204171" y="240103"/>
                      <a:pt x="149633" y="168228"/>
                      <a:pt x="111094" y="168228"/>
                    </a:cubicBezTo>
                    <a:close/>
                    <a:moveTo>
                      <a:pt x="475950" y="1429"/>
                    </a:moveTo>
                    <a:cubicBezTo>
                      <a:pt x="652106" y="21394"/>
                      <a:pt x="621929" y="243370"/>
                      <a:pt x="528669" y="310707"/>
                    </a:cubicBezTo>
                    <a:cubicBezTo>
                      <a:pt x="449408" y="368061"/>
                      <a:pt x="361785" y="386755"/>
                      <a:pt x="272525" y="501101"/>
                    </a:cubicBezTo>
                    <a:cubicBezTo>
                      <a:pt x="271798" y="504005"/>
                      <a:pt x="271252" y="506909"/>
                      <a:pt x="270343" y="509631"/>
                    </a:cubicBezTo>
                    <a:cubicBezTo>
                      <a:pt x="254709" y="564626"/>
                      <a:pt x="224532" y="598748"/>
                      <a:pt x="185446" y="605827"/>
                    </a:cubicBezTo>
                    <a:cubicBezTo>
                      <a:pt x="180720" y="606734"/>
                      <a:pt x="175811" y="607097"/>
                      <a:pt x="170903" y="607097"/>
                    </a:cubicBezTo>
                    <a:cubicBezTo>
                      <a:pt x="99641" y="607097"/>
                      <a:pt x="30923" y="514350"/>
                      <a:pt x="7654" y="386392"/>
                    </a:cubicBezTo>
                    <a:cubicBezTo>
                      <a:pt x="-3799" y="324138"/>
                      <a:pt x="-2345" y="262972"/>
                      <a:pt x="11653" y="214329"/>
                    </a:cubicBezTo>
                    <a:cubicBezTo>
                      <a:pt x="27287" y="159516"/>
                      <a:pt x="57465" y="125212"/>
                      <a:pt x="96368" y="118134"/>
                    </a:cubicBezTo>
                    <a:cubicBezTo>
                      <a:pt x="101277" y="117226"/>
                      <a:pt x="106185" y="116863"/>
                      <a:pt x="111094" y="116863"/>
                    </a:cubicBezTo>
                    <a:cubicBezTo>
                      <a:pt x="148724" y="116863"/>
                      <a:pt x="185628" y="142999"/>
                      <a:pt x="215442" y="186378"/>
                    </a:cubicBezTo>
                    <a:cubicBezTo>
                      <a:pt x="247256" y="201261"/>
                      <a:pt x="296339" y="214874"/>
                      <a:pt x="362694" y="207069"/>
                    </a:cubicBezTo>
                    <a:cubicBezTo>
                      <a:pt x="489039" y="192005"/>
                      <a:pt x="495402" y="101073"/>
                      <a:pt x="452680" y="81834"/>
                    </a:cubicBezTo>
                    <a:cubicBezTo>
                      <a:pt x="400143" y="58239"/>
                      <a:pt x="346696" y="127935"/>
                      <a:pt x="373419" y="171677"/>
                    </a:cubicBezTo>
                    <a:cubicBezTo>
                      <a:pt x="373419" y="171677"/>
                      <a:pt x="358876" y="181841"/>
                      <a:pt x="335607" y="179481"/>
                    </a:cubicBezTo>
                    <a:cubicBezTo>
                      <a:pt x="312337" y="177122"/>
                      <a:pt x="299975" y="-18536"/>
                      <a:pt x="475950" y="1429"/>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20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grpSp>
      </p:grpSp>
      <p:grpSp>
        <p:nvGrpSpPr>
          <p:cNvPr id="38" name="组合 37">
            <a:extLst>
              <a:ext uri="{FF2B5EF4-FFF2-40B4-BE49-F238E27FC236}">
                <a16:creationId xmlns:a16="http://schemas.microsoft.com/office/drawing/2014/main" id="{43CD729B-6D4A-5C54-8D9A-AF7136C48F59}"/>
              </a:ext>
            </a:extLst>
          </p:cNvPr>
          <p:cNvGrpSpPr/>
          <p:nvPr/>
        </p:nvGrpSpPr>
        <p:grpSpPr>
          <a:xfrm>
            <a:off x="7072591" y="2584621"/>
            <a:ext cx="2389122" cy="3015972"/>
            <a:chOff x="7072591" y="2584621"/>
            <a:chExt cx="2389122" cy="3015972"/>
          </a:xfrm>
        </p:grpSpPr>
        <p:cxnSp>
          <p:nvCxnSpPr>
            <p:cNvPr id="3" name="www.pptcool.com2">
              <a:extLst>
                <a:ext uri="{FF2B5EF4-FFF2-40B4-BE49-F238E27FC236}">
                  <a16:creationId xmlns:a16="http://schemas.microsoft.com/office/drawing/2014/main" id="{3E937494-12B6-8ADF-AF7A-896017BE8E20}"/>
                </a:ext>
              </a:extLst>
            </p:cNvPr>
            <p:cNvCxnSpPr>
              <a:cxnSpLocks/>
            </p:cNvCxnSpPr>
            <p:nvPr/>
          </p:nvCxnSpPr>
          <p:spPr>
            <a:xfrm>
              <a:off x="8267152" y="4072556"/>
              <a:ext cx="0" cy="1528037"/>
            </a:xfrm>
            <a:prstGeom prst="line">
              <a:avLst/>
            </a:prstGeom>
            <a:ln w="19050">
              <a:gradFill>
                <a:gsLst>
                  <a:gs pos="0">
                    <a:schemeClr val="accent1"/>
                  </a:gs>
                  <a:gs pos="100000">
                    <a:schemeClr val="bg1">
                      <a:alpha val="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sp>
          <p:nvSpPr>
            <p:cNvPr id="20" name="www.pptcool.com14">
              <a:extLst>
                <a:ext uri="{FF2B5EF4-FFF2-40B4-BE49-F238E27FC236}">
                  <a16:creationId xmlns:a16="http://schemas.microsoft.com/office/drawing/2014/main" id="{B00FEF4F-BAAB-BC6D-6B61-96A1EEDB98F3}"/>
                </a:ext>
              </a:extLst>
            </p:cNvPr>
            <p:cNvSpPr>
              <a:spLocks/>
            </p:cNvSpPr>
            <p:nvPr/>
          </p:nvSpPr>
          <p:spPr>
            <a:xfrm>
              <a:off x="7583152" y="2939174"/>
              <a:ext cx="1368000" cy="360000"/>
            </a:xfrm>
            <a:prstGeom prst="roundRect">
              <a:avLst>
                <a:gd name="adj" fmla="val 50000"/>
              </a:avLst>
            </a:prstGeom>
            <a:gradFill>
              <a:gsLst>
                <a:gs pos="0">
                  <a:schemeClr val="accent1"/>
                </a:gs>
                <a:gs pos="80000">
                  <a:schemeClr val="accent1">
                    <a:lumMod val="5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cs typeface="OPPOSans M" panose="00020600040101010101" pitchFamily="18" charset="-122"/>
                  <a:sym typeface="+mn-lt"/>
                </a:rPr>
                <a:t>输入标题</a:t>
              </a:r>
            </a:p>
          </p:txBody>
        </p:sp>
        <p:sp>
          <p:nvSpPr>
            <p:cNvPr id="21" name="www.pptcool.com15">
              <a:extLst>
                <a:ext uri="{FF2B5EF4-FFF2-40B4-BE49-F238E27FC236}">
                  <a16:creationId xmlns:a16="http://schemas.microsoft.com/office/drawing/2014/main" id="{E44040B2-BABF-6B5A-B24B-B2AADFE1F3C6}"/>
                </a:ext>
              </a:extLst>
            </p:cNvPr>
            <p:cNvSpPr/>
            <p:nvPr/>
          </p:nvSpPr>
          <p:spPr>
            <a:xfrm>
              <a:off x="7072591" y="3364301"/>
              <a:ext cx="2389122" cy="594265"/>
            </a:xfrm>
            <a:prstGeom prst="rect">
              <a:avLst/>
            </a:prstGeom>
          </p:spPr>
          <p:txBody>
            <a:bodyPr wrap="square">
              <a:spAutoFit/>
            </a:bodyPr>
            <a:lstStyle/>
            <a:p>
              <a:pPr marL="0" marR="0" lvl="0" indent="0" algn="ctr" defTabSz="914400" rtl="0" eaLnBrk="1" fontAlgn="auto" latinLnBrk="0" hangingPunct="1">
                <a:lnSpc>
                  <a:spcPct val="120000"/>
                </a:lnSpc>
                <a:spcBef>
                  <a:spcPct val="0"/>
                </a:spcBef>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n-ea"/>
                  <a:cs typeface="OPPOSans M" panose="00020600040101010101" pitchFamily="18" charset="-122"/>
                  <a:sym typeface="+mn-lt"/>
                </a:rPr>
                <a:t>单击此处添加文字描述单击此处添加文字描述</a:t>
              </a:r>
            </a:p>
          </p:txBody>
        </p:sp>
        <p:sp>
          <p:nvSpPr>
            <p:cNvPr id="23" name="www.pptcool.com17">
              <a:extLst>
                <a:ext uri="{FF2B5EF4-FFF2-40B4-BE49-F238E27FC236}">
                  <a16:creationId xmlns:a16="http://schemas.microsoft.com/office/drawing/2014/main" id="{EE9D3617-6D92-B155-CB73-B5F8BEE04785}"/>
                </a:ext>
              </a:extLst>
            </p:cNvPr>
            <p:cNvSpPr/>
            <p:nvPr/>
          </p:nvSpPr>
          <p:spPr>
            <a:xfrm>
              <a:off x="8107262" y="2584621"/>
              <a:ext cx="319780" cy="319298"/>
            </a:xfrm>
            <a:custGeom>
              <a:avLst/>
              <a:gdLst>
                <a:gd name="connsiteX0" fmla="*/ 575955 w 608415"/>
                <a:gd name="connsiteY0" fmla="*/ 107895 h 607498"/>
                <a:gd name="connsiteX1" fmla="*/ 575955 w 608415"/>
                <a:gd name="connsiteY1" fmla="*/ 492688 h 607498"/>
                <a:gd name="connsiteX2" fmla="*/ 112270 w 608415"/>
                <a:gd name="connsiteY2" fmla="*/ 492688 h 607498"/>
                <a:gd name="connsiteX3" fmla="*/ 112270 w 608415"/>
                <a:gd name="connsiteY3" fmla="*/ 239891 h 607498"/>
                <a:gd name="connsiteX4" fmla="*/ 262052 w 608415"/>
                <a:gd name="connsiteY4" fmla="*/ 327889 h 607498"/>
                <a:gd name="connsiteX5" fmla="*/ 357474 w 608415"/>
                <a:gd name="connsiteY5" fmla="*/ 249003 h 607498"/>
                <a:gd name="connsiteX6" fmla="*/ 433864 w 608415"/>
                <a:gd name="connsiteY6" fmla="*/ 268009 h 607498"/>
                <a:gd name="connsiteX7" fmla="*/ 0 w 608415"/>
                <a:gd name="connsiteY7" fmla="*/ 0 h 607498"/>
                <a:gd name="connsiteX8" fmla="*/ 69485 w 608415"/>
                <a:gd name="connsiteY8" fmla="*/ 0 h 607498"/>
                <a:gd name="connsiteX9" fmla="*/ 69485 w 608415"/>
                <a:gd name="connsiteY9" fmla="*/ 537988 h 607498"/>
                <a:gd name="connsiteX10" fmla="*/ 608415 w 608415"/>
                <a:gd name="connsiteY10" fmla="*/ 537988 h 607498"/>
                <a:gd name="connsiteX11" fmla="*/ 608415 w 608415"/>
                <a:gd name="connsiteY11" fmla="*/ 607498 h 607498"/>
                <a:gd name="connsiteX12" fmla="*/ 0 w 608415"/>
                <a:gd name="connsiteY12" fmla="*/ 607498 h 60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8415" h="607498">
                  <a:moveTo>
                    <a:pt x="575955" y="107895"/>
                  </a:moveTo>
                  <a:lnTo>
                    <a:pt x="575955" y="492688"/>
                  </a:lnTo>
                  <a:lnTo>
                    <a:pt x="112270" y="492688"/>
                  </a:lnTo>
                  <a:lnTo>
                    <a:pt x="112270" y="239891"/>
                  </a:lnTo>
                  <a:lnTo>
                    <a:pt x="262052" y="327889"/>
                  </a:lnTo>
                  <a:lnTo>
                    <a:pt x="357474" y="249003"/>
                  </a:lnTo>
                  <a:lnTo>
                    <a:pt x="433864" y="268009"/>
                  </a:lnTo>
                  <a:close/>
                  <a:moveTo>
                    <a:pt x="0" y="0"/>
                  </a:moveTo>
                  <a:lnTo>
                    <a:pt x="69485" y="0"/>
                  </a:lnTo>
                  <a:lnTo>
                    <a:pt x="69485" y="537988"/>
                  </a:lnTo>
                  <a:lnTo>
                    <a:pt x="608415" y="537988"/>
                  </a:lnTo>
                  <a:lnTo>
                    <a:pt x="608415" y="607498"/>
                  </a:lnTo>
                  <a:lnTo>
                    <a:pt x="0" y="60749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20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grpSp>
      <p:grpSp>
        <p:nvGrpSpPr>
          <p:cNvPr id="37" name="组合 36">
            <a:extLst>
              <a:ext uri="{FF2B5EF4-FFF2-40B4-BE49-F238E27FC236}">
                <a16:creationId xmlns:a16="http://schemas.microsoft.com/office/drawing/2014/main" id="{D3339F8F-453C-BEB7-C7C1-F0FF12473B66}"/>
              </a:ext>
            </a:extLst>
          </p:cNvPr>
          <p:cNvGrpSpPr/>
          <p:nvPr/>
        </p:nvGrpSpPr>
        <p:grpSpPr>
          <a:xfrm>
            <a:off x="9268650" y="3364301"/>
            <a:ext cx="2389122" cy="1989633"/>
            <a:chOff x="9268650" y="3364301"/>
            <a:chExt cx="2389122" cy="1989633"/>
          </a:xfrm>
        </p:grpSpPr>
        <p:sp>
          <p:nvSpPr>
            <p:cNvPr id="26" name="www.pptcool.com20">
              <a:extLst>
                <a:ext uri="{FF2B5EF4-FFF2-40B4-BE49-F238E27FC236}">
                  <a16:creationId xmlns:a16="http://schemas.microsoft.com/office/drawing/2014/main" id="{79455728-60EF-3B15-7309-0FC67298E7D4}"/>
                </a:ext>
              </a:extLst>
            </p:cNvPr>
            <p:cNvSpPr>
              <a:spLocks/>
            </p:cNvSpPr>
            <p:nvPr/>
          </p:nvSpPr>
          <p:spPr>
            <a:xfrm>
              <a:off x="9779211" y="3707556"/>
              <a:ext cx="1368000" cy="360000"/>
            </a:xfrm>
            <a:prstGeom prst="roundRect">
              <a:avLst>
                <a:gd name="adj" fmla="val 50000"/>
              </a:avLst>
            </a:prstGeom>
            <a:gradFill>
              <a:gsLst>
                <a:gs pos="0">
                  <a:schemeClr val="accent1"/>
                </a:gs>
                <a:gs pos="80000">
                  <a:schemeClr val="accent1">
                    <a:lumMod val="5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cs typeface="OPPOSans M" panose="00020600040101010101" pitchFamily="18" charset="-122"/>
                  <a:sym typeface="+mn-lt"/>
                </a:rPr>
                <a:t>输入标题</a:t>
              </a:r>
            </a:p>
          </p:txBody>
        </p:sp>
        <p:sp>
          <p:nvSpPr>
            <p:cNvPr id="27" name="www.pptcool.com21">
              <a:extLst>
                <a:ext uri="{FF2B5EF4-FFF2-40B4-BE49-F238E27FC236}">
                  <a16:creationId xmlns:a16="http://schemas.microsoft.com/office/drawing/2014/main" id="{331FF6F3-195A-AA45-5190-0B37EBE8A129}"/>
                </a:ext>
              </a:extLst>
            </p:cNvPr>
            <p:cNvSpPr/>
            <p:nvPr/>
          </p:nvSpPr>
          <p:spPr>
            <a:xfrm>
              <a:off x="9268650" y="4210950"/>
              <a:ext cx="2389122" cy="594265"/>
            </a:xfrm>
            <a:prstGeom prst="rect">
              <a:avLst/>
            </a:prstGeom>
          </p:spPr>
          <p:txBody>
            <a:bodyPr wrap="square">
              <a:spAutoFit/>
            </a:bodyPr>
            <a:lstStyle/>
            <a:p>
              <a:pPr algn="ctr">
                <a:lnSpc>
                  <a:spcPct val="120000"/>
                </a:lnSpc>
                <a:spcBef>
                  <a:spcPct val="0"/>
                </a:spcBef>
              </a:pPr>
              <a:r>
                <a:rPr lang="zh-CN" altLang="en-US" sz="1400" dirty="0">
                  <a:solidFill>
                    <a:schemeClr val="bg1"/>
                  </a:solidFill>
                  <a:latin typeface="+mn-ea"/>
                  <a:cs typeface="OPPOSans M" panose="00020600040101010101" pitchFamily="18" charset="-122"/>
                  <a:sym typeface="+mn-lt"/>
                </a:rPr>
                <a:t>单击此处添加文字描述单击此处添加文字描述</a:t>
              </a:r>
            </a:p>
          </p:txBody>
        </p:sp>
        <p:cxnSp>
          <p:nvCxnSpPr>
            <p:cNvPr id="28" name="www.pptcool.com22">
              <a:extLst>
                <a:ext uri="{FF2B5EF4-FFF2-40B4-BE49-F238E27FC236}">
                  <a16:creationId xmlns:a16="http://schemas.microsoft.com/office/drawing/2014/main" id="{18F0C47C-31C6-F2A5-A824-BC8CC58ED91D}"/>
                </a:ext>
              </a:extLst>
            </p:cNvPr>
            <p:cNvCxnSpPr>
              <a:cxnSpLocks/>
            </p:cNvCxnSpPr>
            <p:nvPr/>
          </p:nvCxnSpPr>
          <p:spPr>
            <a:xfrm>
              <a:off x="10463211" y="4877080"/>
              <a:ext cx="0" cy="476854"/>
            </a:xfrm>
            <a:prstGeom prst="line">
              <a:avLst/>
            </a:prstGeom>
            <a:ln w="19050">
              <a:gradFill>
                <a:gsLst>
                  <a:gs pos="0">
                    <a:schemeClr val="accent1"/>
                  </a:gs>
                  <a:gs pos="100000">
                    <a:schemeClr val="bg1">
                      <a:alpha val="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sp>
          <p:nvSpPr>
            <p:cNvPr id="30" name="www.pptcool.com24">
              <a:extLst>
                <a:ext uri="{FF2B5EF4-FFF2-40B4-BE49-F238E27FC236}">
                  <a16:creationId xmlns:a16="http://schemas.microsoft.com/office/drawing/2014/main" id="{792E289E-E3A1-9E53-30A6-29EA16BC9EBB}"/>
                </a:ext>
              </a:extLst>
            </p:cNvPr>
            <p:cNvSpPr/>
            <p:nvPr/>
          </p:nvSpPr>
          <p:spPr>
            <a:xfrm>
              <a:off x="10317420" y="3364301"/>
              <a:ext cx="291582" cy="289432"/>
            </a:xfrm>
            <a:custGeom>
              <a:avLst/>
              <a:gdLst>
                <a:gd name="connsiteX0" fmla="*/ 540943 w 606750"/>
                <a:gd name="connsiteY0" fmla="*/ 517104 h 602276"/>
                <a:gd name="connsiteX1" fmla="*/ 599066 w 606750"/>
                <a:gd name="connsiteY1" fmla="*/ 541200 h 602276"/>
                <a:gd name="connsiteX2" fmla="*/ 599066 w 606750"/>
                <a:gd name="connsiteY2" fmla="*/ 578279 h 602276"/>
                <a:gd name="connsiteX3" fmla="*/ 561927 w 606750"/>
                <a:gd name="connsiteY3" fmla="*/ 578279 h 602276"/>
                <a:gd name="connsiteX4" fmla="*/ 540943 w 606750"/>
                <a:gd name="connsiteY4" fmla="*/ 569624 h 602276"/>
                <a:gd name="connsiteX5" fmla="*/ 519861 w 606750"/>
                <a:gd name="connsiteY5" fmla="*/ 578279 h 602276"/>
                <a:gd name="connsiteX6" fmla="*/ 461737 w 606750"/>
                <a:gd name="connsiteY6" fmla="*/ 602276 h 602276"/>
                <a:gd name="connsiteX7" fmla="*/ 403614 w 606750"/>
                <a:gd name="connsiteY7" fmla="*/ 578279 h 602276"/>
                <a:gd name="connsiteX8" fmla="*/ 382532 w 606750"/>
                <a:gd name="connsiteY8" fmla="*/ 569624 h 602276"/>
                <a:gd name="connsiteX9" fmla="*/ 361548 w 606750"/>
                <a:gd name="connsiteY9" fmla="*/ 578279 h 602276"/>
                <a:gd name="connsiteX10" fmla="*/ 303425 w 606750"/>
                <a:gd name="connsiteY10" fmla="*/ 602276 h 602276"/>
                <a:gd name="connsiteX11" fmla="*/ 245203 w 606750"/>
                <a:gd name="connsiteY11" fmla="*/ 578279 h 602276"/>
                <a:gd name="connsiteX12" fmla="*/ 224219 w 606750"/>
                <a:gd name="connsiteY12" fmla="*/ 569624 h 602276"/>
                <a:gd name="connsiteX13" fmla="*/ 203236 w 606750"/>
                <a:gd name="connsiteY13" fmla="*/ 578279 h 602276"/>
                <a:gd name="connsiteX14" fmla="*/ 145014 w 606750"/>
                <a:gd name="connsiteY14" fmla="*/ 602276 h 602276"/>
                <a:gd name="connsiteX15" fmla="*/ 86890 w 606750"/>
                <a:gd name="connsiteY15" fmla="*/ 578279 h 602276"/>
                <a:gd name="connsiteX16" fmla="*/ 65907 w 606750"/>
                <a:gd name="connsiteY16" fmla="*/ 569624 h 602276"/>
                <a:gd name="connsiteX17" fmla="*/ 44824 w 606750"/>
                <a:gd name="connsiteY17" fmla="*/ 578279 h 602276"/>
                <a:gd name="connsiteX18" fmla="*/ 7684 w 606750"/>
                <a:gd name="connsiteY18" fmla="*/ 578279 h 602276"/>
                <a:gd name="connsiteX19" fmla="*/ 7684 w 606750"/>
                <a:gd name="connsiteY19" fmla="*/ 541200 h 602276"/>
                <a:gd name="connsiteX20" fmla="*/ 65907 w 606750"/>
                <a:gd name="connsiteY20" fmla="*/ 517203 h 602276"/>
                <a:gd name="connsiteX21" fmla="*/ 124030 w 606750"/>
                <a:gd name="connsiteY21" fmla="*/ 541200 h 602276"/>
                <a:gd name="connsiteX22" fmla="*/ 145014 w 606750"/>
                <a:gd name="connsiteY22" fmla="*/ 549855 h 602276"/>
                <a:gd name="connsiteX23" fmla="*/ 165997 w 606750"/>
                <a:gd name="connsiteY23" fmla="*/ 541200 h 602276"/>
                <a:gd name="connsiteX24" fmla="*/ 224219 w 606750"/>
                <a:gd name="connsiteY24" fmla="*/ 517203 h 602276"/>
                <a:gd name="connsiteX25" fmla="*/ 282343 w 606750"/>
                <a:gd name="connsiteY25" fmla="*/ 541200 h 602276"/>
                <a:gd name="connsiteX26" fmla="*/ 303425 w 606750"/>
                <a:gd name="connsiteY26" fmla="*/ 549855 h 602276"/>
                <a:gd name="connsiteX27" fmla="*/ 324408 w 606750"/>
                <a:gd name="connsiteY27" fmla="*/ 541200 h 602276"/>
                <a:gd name="connsiteX28" fmla="*/ 382532 w 606750"/>
                <a:gd name="connsiteY28" fmla="*/ 517203 h 602276"/>
                <a:gd name="connsiteX29" fmla="*/ 440754 w 606750"/>
                <a:gd name="connsiteY29" fmla="*/ 541200 h 602276"/>
                <a:gd name="connsiteX30" fmla="*/ 461737 w 606750"/>
                <a:gd name="connsiteY30" fmla="*/ 549855 h 602276"/>
                <a:gd name="connsiteX31" fmla="*/ 482721 w 606750"/>
                <a:gd name="connsiteY31" fmla="*/ 541200 h 602276"/>
                <a:gd name="connsiteX32" fmla="*/ 540943 w 606750"/>
                <a:gd name="connsiteY32" fmla="*/ 517104 h 602276"/>
                <a:gd name="connsiteX33" fmla="*/ 303193 w 606750"/>
                <a:gd name="connsiteY33" fmla="*/ 300609 h 602276"/>
                <a:gd name="connsiteX34" fmla="*/ 515602 w 606750"/>
                <a:gd name="connsiteY34" fmla="*/ 347814 h 602276"/>
                <a:gd name="connsiteX35" fmla="*/ 528213 w 606750"/>
                <a:gd name="connsiteY35" fmla="*/ 357255 h 602276"/>
                <a:gd name="connsiteX36" fmla="*/ 529395 w 606750"/>
                <a:gd name="connsiteY36" fmla="*/ 372892 h 602276"/>
                <a:gd name="connsiteX37" fmla="*/ 493041 w 606750"/>
                <a:gd name="connsiteY37" fmla="*/ 473302 h 602276"/>
                <a:gd name="connsiteX38" fmla="*/ 461712 w 606750"/>
                <a:gd name="connsiteY38" fmla="*/ 490218 h 602276"/>
                <a:gd name="connsiteX39" fmla="*/ 382502 w 606750"/>
                <a:gd name="connsiteY39" fmla="*/ 464648 h 602276"/>
                <a:gd name="connsiteX40" fmla="*/ 303390 w 606750"/>
                <a:gd name="connsiteY40" fmla="*/ 490218 h 602276"/>
                <a:gd name="connsiteX41" fmla="*/ 224180 w 606750"/>
                <a:gd name="connsiteY41" fmla="*/ 464648 h 602276"/>
                <a:gd name="connsiteX42" fmla="*/ 144969 w 606750"/>
                <a:gd name="connsiteY42" fmla="*/ 490218 h 602276"/>
                <a:gd name="connsiteX43" fmla="*/ 113640 w 606750"/>
                <a:gd name="connsiteY43" fmla="*/ 473401 h 602276"/>
                <a:gd name="connsiteX44" fmla="*/ 77286 w 606750"/>
                <a:gd name="connsiteY44" fmla="*/ 372892 h 602276"/>
                <a:gd name="connsiteX45" fmla="*/ 78468 w 606750"/>
                <a:gd name="connsiteY45" fmla="*/ 357255 h 602276"/>
                <a:gd name="connsiteX46" fmla="*/ 91079 w 606750"/>
                <a:gd name="connsiteY46" fmla="*/ 347814 h 602276"/>
                <a:gd name="connsiteX47" fmla="*/ 303495 w 606750"/>
                <a:gd name="connsiteY47" fmla="*/ 0 h 602276"/>
                <a:gd name="connsiteX48" fmla="*/ 303593 w 606750"/>
                <a:gd name="connsiteY48" fmla="*/ 0 h 602276"/>
                <a:gd name="connsiteX49" fmla="*/ 329798 w 606750"/>
                <a:gd name="connsiteY49" fmla="*/ 26265 h 602276"/>
                <a:gd name="connsiteX50" fmla="*/ 329699 w 606750"/>
                <a:gd name="connsiteY50" fmla="*/ 75058 h 602276"/>
                <a:gd name="connsiteX51" fmla="*/ 357972 w 606750"/>
                <a:gd name="connsiteY51" fmla="*/ 75058 h 602276"/>
                <a:gd name="connsiteX52" fmla="*/ 376887 w 606750"/>
                <a:gd name="connsiteY52" fmla="*/ 92568 h 602276"/>
                <a:gd name="connsiteX53" fmla="*/ 383783 w 606750"/>
                <a:gd name="connsiteY53" fmla="*/ 176578 h 602276"/>
                <a:gd name="connsiteX54" fmla="*/ 425355 w 606750"/>
                <a:gd name="connsiteY54" fmla="*/ 176774 h 602276"/>
                <a:gd name="connsiteX55" fmla="*/ 444171 w 606750"/>
                <a:gd name="connsiteY55" fmla="*/ 192809 h 602276"/>
                <a:gd name="connsiteX56" fmla="*/ 458160 w 606750"/>
                <a:gd name="connsiteY56" fmla="*/ 281344 h 602276"/>
                <a:gd name="connsiteX57" fmla="*/ 308913 w 606750"/>
                <a:gd name="connsiteY57" fmla="*/ 248192 h 602276"/>
                <a:gd name="connsiteX58" fmla="*/ 297485 w 606750"/>
                <a:gd name="connsiteY58" fmla="*/ 248192 h 602276"/>
                <a:gd name="connsiteX59" fmla="*/ 148731 w 606750"/>
                <a:gd name="connsiteY59" fmla="*/ 281245 h 602276"/>
                <a:gd name="connsiteX60" fmla="*/ 163311 w 606750"/>
                <a:gd name="connsiteY60" fmla="*/ 192022 h 602276"/>
                <a:gd name="connsiteX61" fmla="*/ 182225 w 606750"/>
                <a:gd name="connsiteY61" fmla="*/ 176086 h 602276"/>
                <a:gd name="connsiteX62" fmla="*/ 223207 w 606750"/>
                <a:gd name="connsiteY62" fmla="*/ 176184 h 602276"/>
                <a:gd name="connsiteX63" fmla="*/ 230497 w 606750"/>
                <a:gd name="connsiteY63" fmla="*/ 92174 h 602276"/>
                <a:gd name="connsiteX64" fmla="*/ 249510 w 606750"/>
                <a:gd name="connsiteY64" fmla="*/ 74762 h 602276"/>
                <a:gd name="connsiteX65" fmla="*/ 277093 w 606750"/>
                <a:gd name="connsiteY65" fmla="*/ 74861 h 602276"/>
                <a:gd name="connsiteX66" fmla="*/ 277290 w 606750"/>
                <a:gd name="connsiteY66" fmla="*/ 26167 h 602276"/>
                <a:gd name="connsiteX67" fmla="*/ 303495 w 606750"/>
                <a:gd name="connsiteY67" fmla="*/ 0 h 602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6750" h="602276">
                  <a:moveTo>
                    <a:pt x="540943" y="517104"/>
                  </a:moveTo>
                  <a:cubicBezTo>
                    <a:pt x="562912" y="517104"/>
                    <a:pt x="583501" y="525661"/>
                    <a:pt x="599066" y="541200"/>
                  </a:cubicBezTo>
                  <a:cubicBezTo>
                    <a:pt x="609312" y="551429"/>
                    <a:pt x="609312" y="568050"/>
                    <a:pt x="599066" y="578279"/>
                  </a:cubicBezTo>
                  <a:cubicBezTo>
                    <a:pt x="588821" y="588507"/>
                    <a:pt x="572172" y="588507"/>
                    <a:pt x="561927" y="578279"/>
                  </a:cubicBezTo>
                  <a:cubicBezTo>
                    <a:pt x="556311" y="572673"/>
                    <a:pt x="548824" y="569624"/>
                    <a:pt x="540943" y="569624"/>
                  </a:cubicBezTo>
                  <a:cubicBezTo>
                    <a:pt x="532963" y="569624"/>
                    <a:pt x="525476" y="572673"/>
                    <a:pt x="519861" y="578279"/>
                  </a:cubicBezTo>
                  <a:cubicBezTo>
                    <a:pt x="504394" y="593818"/>
                    <a:pt x="483706" y="602276"/>
                    <a:pt x="461737" y="602276"/>
                  </a:cubicBezTo>
                  <a:cubicBezTo>
                    <a:pt x="439769" y="602276"/>
                    <a:pt x="419081" y="593818"/>
                    <a:pt x="403614" y="578279"/>
                  </a:cubicBezTo>
                  <a:cubicBezTo>
                    <a:pt x="397802" y="572476"/>
                    <a:pt x="390216" y="569624"/>
                    <a:pt x="382532" y="569624"/>
                  </a:cubicBezTo>
                  <a:cubicBezTo>
                    <a:pt x="374946" y="569624"/>
                    <a:pt x="367361" y="572476"/>
                    <a:pt x="361548" y="578279"/>
                  </a:cubicBezTo>
                  <a:cubicBezTo>
                    <a:pt x="345983" y="593818"/>
                    <a:pt x="325393" y="602276"/>
                    <a:pt x="303425" y="602276"/>
                  </a:cubicBezTo>
                  <a:cubicBezTo>
                    <a:pt x="281456" y="602276"/>
                    <a:pt x="260768" y="593818"/>
                    <a:pt x="245203" y="578279"/>
                  </a:cubicBezTo>
                  <a:cubicBezTo>
                    <a:pt x="239390" y="572476"/>
                    <a:pt x="231805" y="569624"/>
                    <a:pt x="224219" y="569624"/>
                  </a:cubicBezTo>
                  <a:cubicBezTo>
                    <a:pt x="216634" y="569624"/>
                    <a:pt x="208949" y="572476"/>
                    <a:pt x="203236" y="578279"/>
                  </a:cubicBezTo>
                  <a:cubicBezTo>
                    <a:pt x="187178" y="594310"/>
                    <a:pt x="166096" y="602276"/>
                    <a:pt x="145014" y="602276"/>
                  </a:cubicBezTo>
                  <a:cubicBezTo>
                    <a:pt x="123932" y="602276"/>
                    <a:pt x="102948" y="594310"/>
                    <a:pt x="86890" y="578279"/>
                  </a:cubicBezTo>
                  <a:cubicBezTo>
                    <a:pt x="81078" y="572476"/>
                    <a:pt x="73492" y="569624"/>
                    <a:pt x="65907" y="569624"/>
                  </a:cubicBezTo>
                  <a:cubicBezTo>
                    <a:pt x="58222" y="569624"/>
                    <a:pt x="50637" y="572476"/>
                    <a:pt x="44824" y="578279"/>
                  </a:cubicBezTo>
                  <a:cubicBezTo>
                    <a:pt x="34579" y="588507"/>
                    <a:pt x="17930" y="588507"/>
                    <a:pt x="7684" y="578279"/>
                  </a:cubicBezTo>
                  <a:cubicBezTo>
                    <a:pt x="-2561" y="568050"/>
                    <a:pt x="-2561" y="551429"/>
                    <a:pt x="7684" y="541200"/>
                  </a:cubicBezTo>
                  <a:cubicBezTo>
                    <a:pt x="23742" y="525169"/>
                    <a:pt x="44824" y="517203"/>
                    <a:pt x="65907" y="517203"/>
                  </a:cubicBezTo>
                  <a:cubicBezTo>
                    <a:pt x="86890" y="517203"/>
                    <a:pt x="107972" y="525169"/>
                    <a:pt x="124030" y="541200"/>
                  </a:cubicBezTo>
                  <a:cubicBezTo>
                    <a:pt x="129842" y="547003"/>
                    <a:pt x="137428" y="549855"/>
                    <a:pt x="145014" y="549855"/>
                  </a:cubicBezTo>
                  <a:cubicBezTo>
                    <a:pt x="152599" y="549855"/>
                    <a:pt x="160283" y="547003"/>
                    <a:pt x="165997" y="541200"/>
                  </a:cubicBezTo>
                  <a:cubicBezTo>
                    <a:pt x="182055" y="525169"/>
                    <a:pt x="203137" y="517203"/>
                    <a:pt x="224219" y="517203"/>
                  </a:cubicBezTo>
                  <a:cubicBezTo>
                    <a:pt x="245301" y="517203"/>
                    <a:pt x="266383" y="525169"/>
                    <a:pt x="282343" y="541200"/>
                  </a:cubicBezTo>
                  <a:cubicBezTo>
                    <a:pt x="287958" y="546806"/>
                    <a:pt x="295445" y="549855"/>
                    <a:pt x="303425" y="549855"/>
                  </a:cubicBezTo>
                  <a:cubicBezTo>
                    <a:pt x="311306" y="549855"/>
                    <a:pt x="318793" y="546806"/>
                    <a:pt x="324408" y="541200"/>
                  </a:cubicBezTo>
                  <a:cubicBezTo>
                    <a:pt x="340466" y="525169"/>
                    <a:pt x="361450" y="517203"/>
                    <a:pt x="382532" y="517203"/>
                  </a:cubicBezTo>
                  <a:cubicBezTo>
                    <a:pt x="403614" y="517203"/>
                    <a:pt x="424696" y="525169"/>
                    <a:pt x="440754" y="541200"/>
                  </a:cubicBezTo>
                  <a:cubicBezTo>
                    <a:pt x="446369" y="546806"/>
                    <a:pt x="453758" y="549855"/>
                    <a:pt x="461737" y="549855"/>
                  </a:cubicBezTo>
                  <a:cubicBezTo>
                    <a:pt x="469717" y="549855"/>
                    <a:pt x="477106" y="546806"/>
                    <a:pt x="482721" y="541200"/>
                  </a:cubicBezTo>
                  <a:cubicBezTo>
                    <a:pt x="498286" y="525661"/>
                    <a:pt x="518974" y="517104"/>
                    <a:pt x="540943" y="517104"/>
                  </a:cubicBezTo>
                  <a:close/>
                  <a:moveTo>
                    <a:pt x="303193" y="300609"/>
                  </a:moveTo>
                  <a:lnTo>
                    <a:pt x="515602" y="347814"/>
                  </a:lnTo>
                  <a:cubicBezTo>
                    <a:pt x="521021" y="348994"/>
                    <a:pt x="525553" y="352437"/>
                    <a:pt x="528213" y="357255"/>
                  </a:cubicBezTo>
                  <a:cubicBezTo>
                    <a:pt x="530873" y="362074"/>
                    <a:pt x="531267" y="367778"/>
                    <a:pt x="529395" y="372892"/>
                  </a:cubicBezTo>
                  <a:lnTo>
                    <a:pt x="493041" y="473302"/>
                  </a:lnTo>
                  <a:cubicBezTo>
                    <a:pt x="482007" y="477531"/>
                    <a:pt x="471465" y="483235"/>
                    <a:pt x="461712" y="490218"/>
                  </a:cubicBezTo>
                  <a:cubicBezTo>
                    <a:pt x="438855" y="473597"/>
                    <a:pt x="411368" y="464648"/>
                    <a:pt x="382502" y="464648"/>
                  </a:cubicBezTo>
                  <a:cubicBezTo>
                    <a:pt x="353635" y="464648"/>
                    <a:pt x="326246" y="473597"/>
                    <a:pt x="303390" y="490218"/>
                  </a:cubicBezTo>
                  <a:cubicBezTo>
                    <a:pt x="280533" y="473696"/>
                    <a:pt x="253046" y="464648"/>
                    <a:pt x="224180" y="464648"/>
                  </a:cubicBezTo>
                  <a:cubicBezTo>
                    <a:pt x="195313" y="464648"/>
                    <a:pt x="167826" y="473597"/>
                    <a:pt x="144969" y="490218"/>
                  </a:cubicBezTo>
                  <a:cubicBezTo>
                    <a:pt x="135314" y="483235"/>
                    <a:pt x="124773" y="477531"/>
                    <a:pt x="113640" y="473401"/>
                  </a:cubicBezTo>
                  <a:lnTo>
                    <a:pt x="77286" y="372892"/>
                  </a:lnTo>
                  <a:cubicBezTo>
                    <a:pt x="75414" y="367680"/>
                    <a:pt x="75907" y="362074"/>
                    <a:pt x="78468" y="357255"/>
                  </a:cubicBezTo>
                  <a:cubicBezTo>
                    <a:pt x="81128" y="352437"/>
                    <a:pt x="85759" y="348994"/>
                    <a:pt x="91079" y="347814"/>
                  </a:cubicBezTo>
                  <a:close/>
                  <a:moveTo>
                    <a:pt x="303495" y="0"/>
                  </a:moveTo>
                  <a:lnTo>
                    <a:pt x="303593" y="0"/>
                  </a:lnTo>
                  <a:cubicBezTo>
                    <a:pt x="318075" y="0"/>
                    <a:pt x="329798" y="11804"/>
                    <a:pt x="329798" y="26265"/>
                  </a:cubicBezTo>
                  <a:lnTo>
                    <a:pt x="329699" y="75058"/>
                  </a:lnTo>
                  <a:lnTo>
                    <a:pt x="357972" y="75058"/>
                  </a:lnTo>
                  <a:cubicBezTo>
                    <a:pt x="367922" y="75156"/>
                    <a:pt x="376099" y="82731"/>
                    <a:pt x="376887" y="92568"/>
                  </a:cubicBezTo>
                  <a:lnTo>
                    <a:pt x="383783" y="176578"/>
                  </a:lnTo>
                  <a:lnTo>
                    <a:pt x="425355" y="176774"/>
                  </a:lnTo>
                  <a:cubicBezTo>
                    <a:pt x="434714" y="176774"/>
                    <a:pt x="442693" y="183562"/>
                    <a:pt x="444171" y="192809"/>
                  </a:cubicBezTo>
                  <a:lnTo>
                    <a:pt x="458160" y="281344"/>
                  </a:lnTo>
                  <a:lnTo>
                    <a:pt x="308913" y="248192"/>
                  </a:lnTo>
                  <a:cubicBezTo>
                    <a:pt x="305169" y="247307"/>
                    <a:pt x="301229" y="247307"/>
                    <a:pt x="297485" y="248192"/>
                  </a:cubicBezTo>
                  <a:lnTo>
                    <a:pt x="148731" y="281245"/>
                  </a:lnTo>
                  <a:lnTo>
                    <a:pt x="163311" y="192022"/>
                  </a:lnTo>
                  <a:cubicBezTo>
                    <a:pt x="164789" y="182873"/>
                    <a:pt x="172867" y="176086"/>
                    <a:pt x="182225" y="176086"/>
                  </a:cubicBezTo>
                  <a:lnTo>
                    <a:pt x="223207" y="176184"/>
                  </a:lnTo>
                  <a:lnTo>
                    <a:pt x="230497" y="92174"/>
                  </a:lnTo>
                  <a:cubicBezTo>
                    <a:pt x="231383" y="82337"/>
                    <a:pt x="239658" y="74762"/>
                    <a:pt x="249510" y="74762"/>
                  </a:cubicBezTo>
                  <a:lnTo>
                    <a:pt x="277093" y="74861"/>
                  </a:lnTo>
                  <a:lnTo>
                    <a:pt x="277290" y="26167"/>
                  </a:lnTo>
                  <a:cubicBezTo>
                    <a:pt x="277290" y="11706"/>
                    <a:pt x="289013" y="0"/>
                    <a:pt x="303495" y="0"/>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20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grpSp>
      <p:grpSp>
        <p:nvGrpSpPr>
          <p:cNvPr id="32" name="组合 31">
            <a:extLst>
              <a:ext uri="{FF2B5EF4-FFF2-40B4-BE49-F238E27FC236}">
                <a16:creationId xmlns:a16="http://schemas.microsoft.com/office/drawing/2014/main" id="{68F9BDAC-8854-A5F3-87BA-D4773740AFE6}"/>
              </a:ext>
            </a:extLst>
          </p:cNvPr>
          <p:cNvGrpSpPr/>
          <p:nvPr/>
        </p:nvGrpSpPr>
        <p:grpSpPr>
          <a:xfrm>
            <a:off x="562359" y="3364301"/>
            <a:ext cx="2358721" cy="2325579"/>
            <a:chOff x="610409" y="3364301"/>
            <a:chExt cx="2358721" cy="2325579"/>
          </a:xfrm>
        </p:grpSpPr>
        <p:sp>
          <p:nvSpPr>
            <p:cNvPr id="24" name="www.pptcool.com18">
              <a:extLst>
                <a:ext uri="{FF2B5EF4-FFF2-40B4-BE49-F238E27FC236}">
                  <a16:creationId xmlns:a16="http://schemas.microsoft.com/office/drawing/2014/main" id="{E66FFBD9-B778-2019-B323-46995E9E0CE1}"/>
                </a:ext>
              </a:extLst>
            </p:cNvPr>
            <p:cNvSpPr>
              <a:spLocks/>
            </p:cNvSpPr>
            <p:nvPr/>
          </p:nvSpPr>
          <p:spPr>
            <a:xfrm>
              <a:off x="1105769" y="3789661"/>
              <a:ext cx="1368000" cy="360000"/>
            </a:xfrm>
            <a:prstGeom prst="roundRect">
              <a:avLst>
                <a:gd name="adj" fmla="val 50000"/>
              </a:avLst>
            </a:prstGeom>
            <a:gradFill>
              <a:gsLst>
                <a:gs pos="0">
                  <a:schemeClr val="accent1"/>
                </a:gs>
                <a:gs pos="80000">
                  <a:schemeClr val="accent1">
                    <a:lumMod val="5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cs typeface="OPPOSans M" panose="00020600040101010101" pitchFamily="18" charset="-122"/>
                  <a:sym typeface="+mn-lt"/>
                </a:rPr>
                <a:t>输入标题</a:t>
              </a:r>
            </a:p>
          </p:txBody>
        </p:sp>
        <p:sp>
          <p:nvSpPr>
            <p:cNvPr id="25" name="www.pptcool.com19">
              <a:extLst>
                <a:ext uri="{FF2B5EF4-FFF2-40B4-BE49-F238E27FC236}">
                  <a16:creationId xmlns:a16="http://schemas.microsoft.com/office/drawing/2014/main" id="{288C29BB-4C65-692E-BA10-B19E34E4A863}"/>
                </a:ext>
              </a:extLst>
            </p:cNvPr>
            <p:cNvSpPr/>
            <p:nvPr/>
          </p:nvSpPr>
          <p:spPr>
            <a:xfrm>
              <a:off x="610409" y="4210950"/>
              <a:ext cx="2358721" cy="594265"/>
            </a:xfrm>
            <a:prstGeom prst="rect">
              <a:avLst/>
            </a:prstGeom>
          </p:spPr>
          <p:txBody>
            <a:bodyPr wrap="square">
              <a:spAutoFit/>
            </a:bodyPr>
            <a:lstStyle/>
            <a:p>
              <a:pPr marL="0" marR="0" lvl="0" indent="0" algn="ctr" defTabSz="914400" rtl="0" eaLnBrk="1" fontAlgn="auto" latinLnBrk="0" hangingPunct="1">
                <a:lnSpc>
                  <a:spcPct val="120000"/>
                </a:lnSpc>
                <a:spcBef>
                  <a:spcPct val="0"/>
                </a:spcBef>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n-ea"/>
                  <a:cs typeface="OPPOSans M" panose="00020600040101010101" pitchFamily="18" charset="-122"/>
                  <a:sym typeface="+mn-lt"/>
                </a:rPr>
                <a:t>单击此处添加文字描述单击此处添加文字描述</a:t>
              </a:r>
            </a:p>
          </p:txBody>
        </p:sp>
        <p:cxnSp>
          <p:nvCxnSpPr>
            <p:cNvPr id="29" name="www.pptcool.com23">
              <a:extLst>
                <a:ext uri="{FF2B5EF4-FFF2-40B4-BE49-F238E27FC236}">
                  <a16:creationId xmlns:a16="http://schemas.microsoft.com/office/drawing/2014/main" id="{6D7AE2C0-252C-4AFA-0231-2B02B8CFC971}"/>
                </a:ext>
              </a:extLst>
            </p:cNvPr>
            <p:cNvCxnSpPr>
              <a:cxnSpLocks/>
            </p:cNvCxnSpPr>
            <p:nvPr/>
          </p:nvCxnSpPr>
          <p:spPr>
            <a:xfrm>
              <a:off x="1789769" y="4877080"/>
              <a:ext cx="0" cy="812800"/>
            </a:xfrm>
            <a:prstGeom prst="line">
              <a:avLst/>
            </a:prstGeom>
            <a:ln w="19050">
              <a:gradFill>
                <a:gsLst>
                  <a:gs pos="0">
                    <a:schemeClr val="accent1"/>
                  </a:gs>
                  <a:gs pos="100000">
                    <a:schemeClr val="bg1">
                      <a:alpha val="0"/>
                    </a:schemeClr>
                  </a:gs>
                </a:gsLst>
                <a:lin ang="5400000" scaled="1"/>
              </a:gradFill>
              <a:headEnd type="oval"/>
            </a:ln>
          </p:spPr>
          <p:style>
            <a:lnRef idx="1">
              <a:schemeClr val="accent1"/>
            </a:lnRef>
            <a:fillRef idx="0">
              <a:schemeClr val="accent1"/>
            </a:fillRef>
            <a:effectRef idx="0">
              <a:schemeClr val="accent1"/>
            </a:effectRef>
            <a:fontRef idx="minor">
              <a:schemeClr val="tx1"/>
            </a:fontRef>
          </p:style>
        </p:cxnSp>
        <p:sp>
          <p:nvSpPr>
            <p:cNvPr id="31" name="www.pptcool.com25">
              <a:extLst>
                <a:ext uri="{FF2B5EF4-FFF2-40B4-BE49-F238E27FC236}">
                  <a16:creationId xmlns:a16="http://schemas.microsoft.com/office/drawing/2014/main" id="{1B664E4A-C8C3-32A5-5DE0-D7EDEA3F172F}"/>
                </a:ext>
              </a:extLst>
            </p:cNvPr>
            <p:cNvSpPr/>
            <p:nvPr/>
          </p:nvSpPr>
          <p:spPr>
            <a:xfrm>
              <a:off x="1656397" y="3364301"/>
              <a:ext cx="266743" cy="304842"/>
            </a:xfrm>
            <a:custGeom>
              <a:avLst/>
              <a:gdLst>
                <a:gd name="T0" fmla="*/ 1120 w 11200"/>
                <a:gd name="T1" fmla="*/ 6934 h 12800"/>
                <a:gd name="T2" fmla="*/ 1120 w 11200"/>
                <a:gd name="T3" fmla="*/ 12800 h 12800"/>
                <a:gd name="T4" fmla="*/ 0 w 11200"/>
                <a:gd name="T5" fmla="*/ 12800 h 12800"/>
                <a:gd name="T6" fmla="*/ 0 w 11200"/>
                <a:gd name="T7" fmla="*/ 0 h 12800"/>
                <a:gd name="T8" fmla="*/ 4483 w 11200"/>
                <a:gd name="T9" fmla="*/ 0 h 12800"/>
                <a:gd name="T10" fmla="*/ 6777 w 11200"/>
                <a:gd name="T11" fmla="*/ 1066 h 12800"/>
                <a:gd name="T12" fmla="*/ 11200 w 11200"/>
                <a:gd name="T13" fmla="*/ 1066 h 12800"/>
                <a:gd name="T14" fmla="*/ 11200 w 11200"/>
                <a:gd name="T15" fmla="*/ 8000 h 12800"/>
                <a:gd name="T16" fmla="*/ 6717 w 11200"/>
                <a:gd name="T17" fmla="*/ 8000 h 12800"/>
                <a:gd name="T18" fmla="*/ 4530 w 11200"/>
                <a:gd name="T19" fmla="*/ 6934 h 12800"/>
                <a:gd name="T20" fmla="*/ 1120 w 11200"/>
                <a:gd name="T21" fmla="*/ 6934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00" h="12800">
                  <a:moveTo>
                    <a:pt x="1120" y="6934"/>
                  </a:moveTo>
                  <a:lnTo>
                    <a:pt x="1120" y="12800"/>
                  </a:lnTo>
                  <a:lnTo>
                    <a:pt x="0" y="12800"/>
                  </a:lnTo>
                  <a:lnTo>
                    <a:pt x="0" y="0"/>
                  </a:lnTo>
                  <a:lnTo>
                    <a:pt x="4483" y="0"/>
                  </a:lnTo>
                  <a:lnTo>
                    <a:pt x="6777" y="1066"/>
                  </a:lnTo>
                  <a:lnTo>
                    <a:pt x="11200" y="1066"/>
                  </a:lnTo>
                  <a:lnTo>
                    <a:pt x="11200" y="8000"/>
                  </a:lnTo>
                  <a:lnTo>
                    <a:pt x="6717" y="8000"/>
                  </a:lnTo>
                  <a:lnTo>
                    <a:pt x="4530" y="6934"/>
                  </a:lnTo>
                  <a:lnTo>
                    <a:pt x="1120" y="6934"/>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20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grpSp>
    </p:spTree>
    <p:extLst>
      <p:ext uri="{BB962C8B-B14F-4D97-AF65-F5344CB8AC3E}">
        <p14:creationId xmlns:p14="http://schemas.microsoft.com/office/powerpoint/2010/main" val="27482609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descr="黑暗中的灯光&#10;&#10;描述已自动生成">
            <a:extLst>
              <a:ext uri="{FF2B5EF4-FFF2-40B4-BE49-F238E27FC236}">
                <a16:creationId xmlns:a16="http://schemas.microsoft.com/office/drawing/2014/main" id="{A02F11D7-D302-9CCE-7C06-24FFC65EB3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9351" y="1334407"/>
            <a:ext cx="7075062" cy="3931376"/>
          </a:xfrm>
          <a:prstGeom prst="rect">
            <a:avLst/>
          </a:prstGeom>
        </p:spPr>
      </p:pic>
      <p:sp>
        <p:nvSpPr>
          <p:cNvPr id="2" name="文本框 1">
            <a:extLst>
              <a:ext uri="{FF2B5EF4-FFF2-40B4-BE49-F238E27FC236}">
                <a16:creationId xmlns:a16="http://schemas.microsoft.com/office/drawing/2014/main" id="{1371154D-A23D-08CF-C4CB-0D9E8EE3D152}"/>
              </a:ext>
            </a:extLst>
          </p:cNvPr>
          <p:cNvSpPr txBox="1"/>
          <p:nvPr/>
        </p:nvSpPr>
        <p:spPr>
          <a:xfrm>
            <a:off x="649705" y="3520489"/>
            <a:ext cx="10869196" cy="923330"/>
          </a:xfrm>
          <a:prstGeom prst="rect">
            <a:avLst/>
          </a:prstGeom>
          <a:noFill/>
        </p:spPr>
        <p:txBody>
          <a:bodyPr wrap="square" rtlCol="0">
            <a:spAutoFit/>
          </a:bodyPr>
          <a:lstStyle/>
          <a:p>
            <a:pPr algn="ctr"/>
            <a:r>
              <a:rPr lang="zh-CN" altLang="en-US" sz="5400" dirty="0">
                <a:solidFill>
                  <a:schemeClr val="accent1">
                    <a:lumMod val="60000"/>
                    <a:lumOff val="40000"/>
                  </a:schemeClr>
                </a:solidFill>
                <a:latin typeface="+mj-ea"/>
                <a:ea typeface="+mj-ea"/>
              </a:rPr>
              <a:t>感谢大家的观看</a:t>
            </a:r>
          </a:p>
        </p:txBody>
      </p:sp>
      <p:sp>
        <p:nvSpPr>
          <p:cNvPr id="3" name="文本框 2">
            <a:extLst>
              <a:ext uri="{FF2B5EF4-FFF2-40B4-BE49-F238E27FC236}">
                <a16:creationId xmlns:a16="http://schemas.microsoft.com/office/drawing/2014/main" id="{547E76F1-1C49-1210-2087-02A798CB6FDA}"/>
              </a:ext>
            </a:extLst>
          </p:cNvPr>
          <p:cNvSpPr txBox="1"/>
          <p:nvPr/>
        </p:nvSpPr>
        <p:spPr>
          <a:xfrm>
            <a:off x="5061283" y="5544347"/>
            <a:ext cx="2069432" cy="461665"/>
          </a:xfrm>
          <a:prstGeom prst="rect">
            <a:avLst/>
          </a:prstGeom>
          <a:noFill/>
        </p:spPr>
        <p:txBody>
          <a:bodyPr wrap="square" rtlCol="0">
            <a:spAutoFit/>
          </a:bodyPr>
          <a:lstStyle/>
          <a:p>
            <a:pPr algn="ctr"/>
            <a:r>
              <a:rPr lang="zh-CN" altLang="en-US" sz="2400" dirty="0">
                <a:solidFill>
                  <a:schemeClr val="accent1">
                    <a:lumMod val="60000"/>
                    <a:lumOff val="40000"/>
                  </a:schemeClr>
                </a:solidFill>
                <a:latin typeface="+mn-ea"/>
              </a:rPr>
              <a:t>汇报人：</a:t>
            </a:r>
            <a:r>
              <a:rPr lang="en-US" altLang="zh-CN" sz="2400" dirty="0">
                <a:solidFill>
                  <a:schemeClr val="accent1">
                    <a:lumMod val="60000"/>
                    <a:lumOff val="40000"/>
                  </a:schemeClr>
                </a:solidFill>
                <a:latin typeface="+mn-ea"/>
              </a:rPr>
              <a:t>XXX</a:t>
            </a:r>
            <a:endParaRPr lang="zh-CN" altLang="en-US" sz="2400" dirty="0">
              <a:solidFill>
                <a:schemeClr val="accent1">
                  <a:lumMod val="60000"/>
                  <a:lumOff val="40000"/>
                </a:schemeClr>
              </a:solidFill>
              <a:latin typeface="+mn-ea"/>
            </a:endParaRPr>
          </a:p>
        </p:txBody>
      </p:sp>
      <p:sp>
        <p:nvSpPr>
          <p:cNvPr id="10" name="文本框 9" hidden="1">
            <a:extLst>
              <a:ext uri="{FF2B5EF4-FFF2-40B4-BE49-F238E27FC236}">
                <a16:creationId xmlns:a16="http://schemas.microsoft.com/office/drawing/2014/main" id="{782675BD-22FB-8034-709B-66AB0EFA5D69}"/>
              </a:ext>
            </a:extLst>
          </p:cNvPr>
          <p:cNvSpPr txBox="1"/>
          <p:nvPr/>
        </p:nvSpPr>
        <p:spPr>
          <a:xfrm>
            <a:off x="660399" y="1255740"/>
            <a:ext cx="10858501" cy="1015663"/>
          </a:xfrm>
          <a:prstGeom prst="rect">
            <a:avLst/>
          </a:prstGeom>
          <a:noFill/>
        </p:spPr>
        <p:txBody>
          <a:bodyPr wrap="square" rtlCol="0">
            <a:spAutoFit/>
          </a:bodyPr>
          <a:lstStyle/>
          <a:p>
            <a:pPr algn="ctr"/>
            <a:r>
              <a:rPr lang="zh-CN" altLang="en-US" sz="6000" dirty="0">
                <a:solidFill>
                  <a:srgbClr val="FCE7CB"/>
                </a:solidFill>
                <a:latin typeface="演示春风楷" panose="00000500000000000000" pitchFamily="2" charset="-122"/>
                <a:ea typeface="演示春风楷" panose="00000500000000000000" pitchFamily="2" charset="-122"/>
              </a:rPr>
              <a:t>梦想起航  再铸辉煌</a:t>
            </a:r>
          </a:p>
        </p:txBody>
      </p:sp>
      <p:grpSp>
        <p:nvGrpSpPr>
          <p:cNvPr id="36" name="组合 35">
            <a:extLst>
              <a:ext uri="{FF2B5EF4-FFF2-40B4-BE49-F238E27FC236}">
                <a16:creationId xmlns:a16="http://schemas.microsoft.com/office/drawing/2014/main" id="{DFE8588A-FA3E-36AF-C268-FDFF66CBF0FC}"/>
              </a:ext>
            </a:extLst>
          </p:cNvPr>
          <p:cNvGrpSpPr/>
          <p:nvPr/>
        </p:nvGrpSpPr>
        <p:grpSpPr>
          <a:xfrm>
            <a:off x="1660143" y="1413064"/>
            <a:ext cx="3749815" cy="2015936"/>
            <a:chOff x="2042911" y="1280076"/>
            <a:chExt cx="3749815" cy="2015936"/>
          </a:xfrm>
        </p:grpSpPr>
        <p:sp>
          <p:nvSpPr>
            <p:cNvPr id="11" name="文本框 10">
              <a:extLst>
                <a:ext uri="{FF2B5EF4-FFF2-40B4-BE49-F238E27FC236}">
                  <a16:creationId xmlns:a16="http://schemas.microsoft.com/office/drawing/2014/main" id="{244C5C74-30A6-7104-9C72-4EE94BC12288}"/>
                </a:ext>
              </a:extLst>
            </p:cNvPr>
            <p:cNvSpPr txBox="1"/>
            <p:nvPr/>
          </p:nvSpPr>
          <p:spPr>
            <a:xfrm>
              <a:off x="2042911" y="1280076"/>
              <a:ext cx="723964" cy="2015936"/>
            </a:xfrm>
            <a:prstGeom prst="rect">
              <a:avLst/>
            </a:prstGeom>
            <a:noFill/>
          </p:spPr>
          <p:txBody>
            <a:bodyPr wrap="square" rtlCol="0">
              <a:spAutoFit/>
            </a:bodyPr>
            <a:lstStyle/>
            <a:p>
              <a:pPr algn="ctr"/>
              <a:r>
                <a:rPr lang="zh-CN" altLang="en-US" sz="12500" dirty="0">
                  <a:gradFill>
                    <a:gsLst>
                      <a:gs pos="0">
                        <a:schemeClr val="accent1">
                          <a:lumMod val="60000"/>
                          <a:lumOff val="40000"/>
                        </a:schemeClr>
                      </a:gs>
                      <a:gs pos="100000">
                        <a:schemeClr val="accent1">
                          <a:lumMod val="75000"/>
                        </a:schemeClr>
                      </a:gs>
                    </a:gsLst>
                    <a:lin ang="5400000" scaled="1"/>
                  </a:gradFill>
                  <a:effectLst/>
                  <a:latin typeface="演示春风楷" panose="00000500000000000000" pitchFamily="2" charset="-122"/>
                  <a:ea typeface="演示春风楷" panose="00000500000000000000" pitchFamily="2" charset="-122"/>
                </a:rPr>
                <a:t>梦</a:t>
              </a:r>
            </a:p>
          </p:txBody>
        </p:sp>
        <p:sp>
          <p:nvSpPr>
            <p:cNvPr id="12" name="文本框 11">
              <a:extLst>
                <a:ext uri="{FF2B5EF4-FFF2-40B4-BE49-F238E27FC236}">
                  <a16:creationId xmlns:a16="http://schemas.microsoft.com/office/drawing/2014/main" id="{7F9B9DA4-15DB-3206-4862-BE49EBCDF6EE}"/>
                </a:ext>
              </a:extLst>
            </p:cNvPr>
            <p:cNvSpPr txBox="1"/>
            <p:nvPr/>
          </p:nvSpPr>
          <p:spPr>
            <a:xfrm>
              <a:off x="2975164" y="1468689"/>
              <a:ext cx="723964" cy="1569660"/>
            </a:xfrm>
            <a:prstGeom prst="rect">
              <a:avLst/>
            </a:prstGeom>
            <a:noFill/>
          </p:spPr>
          <p:txBody>
            <a:bodyPr wrap="square" rtlCol="0">
              <a:spAutoFit/>
            </a:bodyPr>
            <a:lstStyle/>
            <a:p>
              <a:pPr algn="ctr"/>
              <a:r>
                <a:rPr lang="zh-CN" altLang="en-US" sz="9600" dirty="0">
                  <a:gradFill>
                    <a:gsLst>
                      <a:gs pos="0">
                        <a:schemeClr val="accent1">
                          <a:lumMod val="60000"/>
                          <a:lumOff val="40000"/>
                        </a:schemeClr>
                      </a:gs>
                      <a:gs pos="100000">
                        <a:schemeClr val="accent1">
                          <a:lumMod val="75000"/>
                        </a:schemeClr>
                      </a:gs>
                    </a:gsLst>
                    <a:lin ang="5400000" scaled="1"/>
                  </a:gradFill>
                  <a:effectLst/>
                  <a:latin typeface="演示春风楷" panose="00000500000000000000" pitchFamily="2" charset="-122"/>
                  <a:ea typeface="演示春风楷" panose="00000500000000000000" pitchFamily="2" charset="-122"/>
                </a:rPr>
                <a:t>想</a:t>
              </a:r>
            </a:p>
          </p:txBody>
        </p:sp>
        <p:sp>
          <p:nvSpPr>
            <p:cNvPr id="13" name="文本框 12">
              <a:extLst>
                <a:ext uri="{FF2B5EF4-FFF2-40B4-BE49-F238E27FC236}">
                  <a16:creationId xmlns:a16="http://schemas.microsoft.com/office/drawing/2014/main" id="{E23F1646-AD98-1781-86EA-6BE59D618541}"/>
                </a:ext>
              </a:extLst>
            </p:cNvPr>
            <p:cNvSpPr txBox="1"/>
            <p:nvPr/>
          </p:nvSpPr>
          <p:spPr>
            <a:xfrm>
              <a:off x="4057423" y="1327392"/>
              <a:ext cx="723964" cy="1446550"/>
            </a:xfrm>
            <a:prstGeom prst="rect">
              <a:avLst/>
            </a:prstGeom>
            <a:noFill/>
          </p:spPr>
          <p:txBody>
            <a:bodyPr wrap="square" rtlCol="0">
              <a:spAutoFit/>
            </a:bodyPr>
            <a:lstStyle/>
            <a:p>
              <a:pPr algn="ctr"/>
              <a:r>
                <a:rPr lang="zh-CN" altLang="en-US" sz="8800" dirty="0">
                  <a:gradFill>
                    <a:gsLst>
                      <a:gs pos="0">
                        <a:schemeClr val="accent1">
                          <a:lumMod val="60000"/>
                          <a:lumOff val="40000"/>
                        </a:schemeClr>
                      </a:gs>
                      <a:gs pos="100000">
                        <a:schemeClr val="accent1">
                          <a:lumMod val="75000"/>
                        </a:schemeClr>
                      </a:gs>
                    </a:gsLst>
                    <a:lin ang="5400000" scaled="1"/>
                  </a:gradFill>
                  <a:effectLst/>
                  <a:latin typeface="演示春风楷" panose="00000500000000000000" pitchFamily="2" charset="-122"/>
                  <a:ea typeface="演示春风楷" panose="00000500000000000000" pitchFamily="2" charset="-122"/>
                </a:rPr>
                <a:t>起</a:t>
              </a:r>
            </a:p>
          </p:txBody>
        </p:sp>
        <p:sp>
          <p:nvSpPr>
            <p:cNvPr id="14" name="文本框 13">
              <a:extLst>
                <a:ext uri="{FF2B5EF4-FFF2-40B4-BE49-F238E27FC236}">
                  <a16:creationId xmlns:a16="http://schemas.microsoft.com/office/drawing/2014/main" id="{74DC8D25-D56D-578B-5C8B-4BF682D0DF58}"/>
                </a:ext>
              </a:extLst>
            </p:cNvPr>
            <p:cNvSpPr txBox="1"/>
            <p:nvPr/>
          </p:nvSpPr>
          <p:spPr>
            <a:xfrm>
              <a:off x="5068762" y="1350877"/>
              <a:ext cx="723964" cy="1862048"/>
            </a:xfrm>
            <a:prstGeom prst="rect">
              <a:avLst/>
            </a:prstGeom>
            <a:noFill/>
          </p:spPr>
          <p:txBody>
            <a:bodyPr wrap="square" rtlCol="0">
              <a:spAutoFit/>
            </a:bodyPr>
            <a:lstStyle/>
            <a:p>
              <a:pPr algn="ctr"/>
              <a:r>
                <a:rPr lang="zh-CN" altLang="en-US" sz="11500" dirty="0">
                  <a:gradFill>
                    <a:gsLst>
                      <a:gs pos="0">
                        <a:schemeClr val="accent1">
                          <a:lumMod val="60000"/>
                          <a:lumOff val="40000"/>
                        </a:schemeClr>
                      </a:gs>
                      <a:gs pos="100000">
                        <a:schemeClr val="accent1">
                          <a:lumMod val="75000"/>
                        </a:schemeClr>
                      </a:gs>
                    </a:gsLst>
                    <a:lin ang="5400000" scaled="1"/>
                  </a:gradFill>
                  <a:effectLst/>
                  <a:latin typeface="演示春风楷" panose="00000500000000000000" pitchFamily="2" charset="-122"/>
                  <a:ea typeface="演示春风楷" panose="00000500000000000000" pitchFamily="2" charset="-122"/>
                </a:rPr>
                <a:t>航</a:t>
              </a:r>
            </a:p>
          </p:txBody>
        </p:sp>
      </p:grpSp>
      <p:grpSp>
        <p:nvGrpSpPr>
          <p:cNvPr id="35" name="组合 34">
            <a:extLst>
              <a:ext uri="{FF2B5EF4-FFF2-40B4-BE49-F238E27FC236}">
                <a16:creationId xmlns:a16="http://schemas.microsoft.com/office/drawing/2014/main" id="{4D47819B-8692-EEB0-95A2-AE29A04322EF}"/>
              </a:ext>
            </a:extLst>
          </p:cNvPr>
          <p:cNvGrpSpPr/>
          <p:nvPr/>
        </p:nvGrpSpPr>
        <p:grpSpPr>
          <a:xfrm>
            <a:off x="6770020" y="1413064"/>
            <a:ext cx="3491390" cy="1862048"/>
            <a:chOff x="6296434" y="1201773"/>
            <a:chExt cx="3491390" cy="1862048"/>
          </a:xfrm>
        </p:grpSpPr>
        <p:sp>
          <p:nvSpPr>
            <p:cNvPr id="20" name="文本框 19">
              <a:extLst>
                <a:ext uri="{FF2B5EF4-FFF2-40B4-BE49-F238E27FC236}">
                  <a16:creationId xmlns:a16="http://schemas.microsoft.com/office/drawing/2014/main" id="{4B866E8C-CB45-043D-9B48-B82010C31432}"/>
                </a:ext>
              </a:extLst>
            </p:cNvPr>
            <p:cNvSpPr txBox="1"/>
            <p:nvPr/>
          </p:nvSpPr>
          <p:spPr>
            <a:xfrm>
              <a:off x="6296434" y="1313091"/>
              <a:ext cx="723964" cy="1569660"/>
            </a:xfrm>
            <a:prstGeom prst="rect">
              <a:avLst/>
            </a:prstGeom>
            <a:noFill/>
          </p:spPr>
          <p:txBody>
            <a:bodyPr wrap="square" rtlCol="0">
              <a:spAutoFit/>
            </a:bodyPr>
            <a:lstStyle/>
            <a:p>
              <a:pPr algn="ctr"/>
              <a:r>
                <a:rPr lang="zh-CN" altLang="en-US" sz="9600" dirty="0">
                  <a:gradFill>
                    <a:gsLst>
                      <a:gs pos="0">
                        <a:schemeClr val="accent1">
                          <a:lumMod val="60000"/>
                          <a:lumOff val="40000"/>
                        </a:schemeClr>
                      </a:gs>
                      <a:gs pos="100000">
                        <a:schemeClr val="accent1">
                          <a:lumMod val="75000"/>
                        </a:schemeClr>
                      </a:gs>
                    </a:gsLst>
                    <a:lin ang="5400000" scaled="1"/>
                  </a:gradFill>
                  <a:effectLst/>
                  <a:latin typeface="演示春风楷" panose="00000500000000000000" pitchFamily="2" charset="-122"/>
                  <a:ea typeface="演示春风楷" panose="00000500000000000000" pitchFamily="2" charset="-122"/>
                </a:rPr>
                <a:t>再</a:t>
              </a:r>
            </a:p>
          </p:txBody>
        </p:sp>
        <p:sp>
          <p:nvSpPr>
            <p:cNvPr id="30" name="文本框 29">
              <a:extLst>
                <a:ext uri="{FF2B5EF4-FFF2-40B4-BE49-F238E27FC236}">
                  <a16:creationId xmlns:a16="http://schemas.microsoft.com/office/drawing/2014/main" id="{A9FF6983-AC95-9E94-83B8-57286C412D87}"/>
                </a:ext>
              </a:extLst>
            </p:cNvPr>
            <p:cNvSpPr txBox="1"/>
            <p:nvPr/>
          </p:nvSpPr>
          <p:spPr>
            <a:xfrm>
              <a:off x="7210519" y="1313091"/>
              <a:ext cx="723964" cy="1446550"/>
            </a:xfrm>
            <a:prstGeom prst="rect">
              <a:avLst/>
            </a:prstGeom>
            <a:noFill/>
          </p:spPr>
          <p:txBody>
            <a:bodyPr wrap="square" rtlCol="0">
              <a:spAutoFit/>
            </a:bodyPr>
            <a:lstStyle/>
            <a:p>
              <a:pPr algn="ctr"/>
              <a:r>
                <a:rPr lang="zh-CN" altLang="en-US" sz="8800" dirty="0">
                  <a:gradFill>
                    <a:gsLst>
                      <a:gs pos="0">
                        <a:schemeClr val="accent1">
                          <a:lumMod val="60000"/>
                          <a:lumOff val="40000"/>
                        </a:schemeClr>
                      </a:gs>
                      <a:gs pos="100000">
                        <a:schemeClr val="accent1">
                          <a:lumMod val="75000"/>
                        </a:schemeClr>
                      </a:gs>
                    </a:gsLst>
                    <a:lin ang="5400000" scaled="1"/>
                  </a:gradFill>
                  <a:effectLst/>
                  <a:latin typeface="演示春风楷" panose="00000500000000000000" pitchFamily="2" charset="-122"/>
                  <a:ea typeface="演示春风楷" panose="00000500000000000000" pitchFamily="2" charset="-122"/>
                </a:rPr>
                <a:t>铸</a:t>
              </a:r>
            </a:p>
          </p:txBody>
        </p:sp>
        <p:sp>
          <p:nvSpPr>
            <p:cNvPr id="31" name="文本框 30">
              <a:extLst>
                <a:ext uri="{FF2B5EF4-FFF2-40B4-BE49-F238E27FC236}">
                  <a16:creationId xmlns:a16="http://schemas.microsoft.com/office/drawing/2014/main" id="{0F52F200-A889-88E5-8DFF-FE37BBC4FF3A}"/>
                </a:ext>
              </a:extLst>
            </p:cNvPr>
            <p:cNvSpPr txBox="1"/>
            <p:nvPr/>
          </p:nvSpPr>
          <p:spPr>
            <a:xfrm>
              <a:off x="8012440" y="1695481"/>
              <a:ext cx="723964" cy="1200329"/>
            </a:xfrm>
            <a:prstGeom prst="rect">
              <a:avLst/>
            </a:prstGeom>
            <a:noFill/>
          </p:spPr>
          <p:txBody>
            <a:bodyPr wrap="square" rtlCol="0">
              <a:spAutoFit/>
            </a:bodyPr>
            <a:lstStyle/>
            <a:p>
              <a:pPr algn="ctr"/>
              <a:r>
                <a:rPr lang="zh-CN" altLang="en-US" sz="7200" dirty="0">
                  <a:gradFill>
                    <a:gsLst>
                      <a:gs pos="0">
                        <a:schemeClr val="accent1">
                          <a:lumMod val="60000"/>
                          <a:lumOff val="40000"/>
                        </a:schemeClr>
                      </a:gs>
                      <a:gs pos="100000">
                        <a:schemeClr val="accent1">
                          <a:lumMod val="75000"/>
                        </a:schemeClr>
                      </a:gs>
                    </a:gsLst>
                    <a:lin ang="5400000" scaled="1"/>
                  </a:gradFill>
                  <a:effectLst/>
                  <a:latin typeface="演示春风楷" panose="00000500000000000000" pitchFamily="2" charset="-122"/>
                  <a:ea typeface="演示春风楷" panose="00000500000000000000" pitchFamily="2" charset="-122"/>
                </a:rPr>
                <a:t>辉</a:t>
              </a:r>
            </a:p>
          </p:txBody>
        </p:sp>
        <p:sp>
          <p:nvSpPr>
            <p:cNvPr id="34" name="文本框 33">
              <a:extLst>
                <a:ext uri="{FF2B5EF4-FFF2-40B4-BE49-F238E27FC236}">
                  <a16:creationId xmlns:a16="http://schemas.microsoft.com/office/drawing/2014/main" id="{FAB27AA5-C994-5F8E-9421-F366622840AE}"/>
                </a:ext>
              </a:extLst>
            </p:cNvPr>
            <p:cNvSpPr txBox="1"/>
            <p:nvPr/>
          </p:nvSpPr>
          <p:spPr>
            <a:xfrm>
              <a:off x="9063860" y="1201773"/>
              <a:ext cx="723964" cy="1862048"/>
            </a:xfrm>
            <a:prstGeom prst="rect">
              <a:avLst/>
            </a:prstGeom>
            <a:noFill/>
          </p:spPr>
          <p:txBody>
            <a:bodyPr wrap="square" rtlCol="0">
              <a:spAutoFit/>
            </a:bodyPr>
            <a:lstStyle/>
            <a:p>
              <a:pPr algn="ctr"/>
              <a:r>
                <a:rPr lang="zh-CN" altLang="en-US" sz="11500" dirty="0">
                  <a:gradFill>
                    <a:gsLst>
                      <a:gs pos="0">
                        <a:schemeClr val="accent1">
                          <a:lumMod val="60000"/>
                          <a:lumOff val="40000"/>
                        </a:schemeClr>
                      </a:gs>
                      <a:gs pos="100000">
                        <a:schemeClr val="accent1">
                          <a:lumMod val="75000"/>
                        </a:schemeClr>
                      </a:gs>
                    </a:gsLst>
                    <a:lin ang="5400000" scaled="1"/>
                  </a:gradFill>
                  <a:effectLst/>
                  <a:latin typeface="演示春风楷" panose="00000500000000000000" pitchFamily="2" charset="-122"/>
                  <a:ea typeface="演示春风楷" panose="00000500000000000000" pitchFamily="2" charset="-122"/>
                </a:rPr>
                <a:t>煌</a:t>
              </a:r>
            </a:p>
          </p:txBody>
        </p:sp>
      </p:grpSp>
      <p:cxnSp>
        <p:nvCxnSpPr>
          <p:cNvPr id="38" name="直接连接符 37">
            <a:extLst>
              <a:ext uri="{FF2B5EF4-FFF2-40B4-BE49-F238E27FC236}">
                <a16:creationId xmlns:a16="http://schemas.microsoft.com/office/drawing/2014/main" id="{13950958-C455-F50F-CC36-B0395D613A26}"/>
              </a:ext>
            </a:extLst>
          </p:cNvPr>
          <p:cNvCxnSpPr>
            <a:cxnSpLocks/>
          </p:cNvCxnSpPr>
          <p:nvPr/>
        </p:nvCxnSpPr>
        <p:spPr>
          <a:xfrm>
            <a:off x="6095999" y="2946233"/>
            <a:ext cx="4364737" cy="0"/>
          </a:xfrm>
          <a:prstGeom prst="line">
            <a:avLst/>
          </a:prstGeom>
          <a:ln>
            <a:gradFill>
              <a:gsLst>
                <a:gs pos="0">
                  <a:schemeClr val="accent1">
                    <a:alpha val="40000"/>
                  </a:schemeClr>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EE6F61D6-2F0A-FCC8-5ABC-4E3ED79C2685}"/>
              </a:ext>
            </a:extLst>
          </p:cNvPr>
          <p:cNvCxnSpPr>
            <a:cxnSpLocks/>
          </p:cNvCxnSpPr>
          <p:nvPr/>
        </p:nvCxnSpPr>
        <p:spPr>
          <a:xfrm>
            <a:off x="1293499" y="3081506"/>
            <a:ext cx="3002408"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D5D43ECD-D686-CECC-0F19-EF9870AEECD7}"/>
              </a:ext>
            </a:extLst>
          </p:cNvPr>
          <p:cNvCxnSpPr>
            <a:cxnSpLocks/>
          </p:cNvCxnSpPr>
          <p:nvPr/>
        </p:nvCxnSpPr>
        <p:spPr>
          <a:xfrm>
            <a:off x="8361553" y="3081506"/>
            <a:ext cx="2647823" cy="0"/>
          </a:xfrm>
          <a:prstGeom prst="line">
            <a:avLst/>
          </a:prstGeom>
          <a:ln w="222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EFAD3C76-25B0-B74C-6B58-047436D4BBB5}"/>
              </a:ext>
            </a:extLst>
          </p:cNvPr>
          <p:cNvCxnSpPr>
            <a:cxnSpLocks/>
          </p:cNvCxnSpPr>
          <p:nvPr/>
        </p:nvCxnSpPr>
        <p:spPr>
          <a:xfrm>
            <a:off x="5456250" y="1745904"/>
            <a:ext cx="2647823" cy="0"/>
          </a:xfrm>
          <a:prstGeom prst="line">
            <a:avLst/>
          </a:prstGeom>
          <a:ln w="9525">
            <a:gradFill>
              <a:gsLst>
                <a:gs pos="0">
                  <a:schemeClr val="accent1">
                    <a:alpha val="60000"/>
                  </a:schemeClr>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8316CDF2-A181-767A-4CEA-34494BB816C0}"/>
              </a:ext>
            </a:extLst>
          </p:cNvPr>
          <p:cNvCxnSpPr>
            <a:cxnSpLocks/>
          </p:cNvCxnSpPr>
          <p:nvPr/>
        </p:nvCxnSpPr>
        <p:spPr>
          <a:xfrm>
            <a:off x="10357079" y="1655277"/>
            <a:ext cx="1304594" cy="0"/>
          </a:xfrm>
          <a:prstGeom prst="line">
            <a:avLst/>
          </a:prstGeom>
          <a:ln w="28575">
            <a:gradFill>
              <a:gsLst>
                <a:gs pos="0">
                  <a:schemeClr val="accent1">
                    <a:alpha val="70000"/>
                  </a:schemeClr>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pic>
        <p:nvPicPr>
          <p:cNvPr id="51" name="图片 50" descr="黑暗中的光&#10;&#10;描述已自动生成">
            <a:extLst>
              <a:ext uri="{FF2B5EF4-FFF2-40B4-BE49-F238E27FC236}">
                <a16:creationId xmlns:a16="http://schemas.microsoft.com/office/drawing/2014/main" id="{DFFD1907-0116-244B-0264-6741E21777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73671" y="2004430"/>
            <a:ext cx="1431877" cy="1446196"/>
          </a:xfrm>
          <a:prstGeom prst="rect">
            <a:avLst/>
          </a:prstGeom>
        </p:spPr>
      </p:pic>
      <p:pic>
        <p:nvPicPr>
          <p:cNvPr id="52" name="图片 51" descr="黑暗中的光&#10;&#10;描述已自动生成">
            <a:extLst>
              <a:ext uri="{FF2B5EF4-FFF2-40B4-BE49-F238E27FC236}">
                <a16:creationId xmlns:a16="http://schemas.microsoft.com/office/drawing/2014/main" id="{55B04098-4347-EDA6-6B87-35ED932A11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9428" y="3238212"/>
            <a:ext cx="925473" cy="934728"/>
          </a:xfrm>
          <a:prstGeom prst="rect">
            <a:avLst/>
          </a:prstGeom>
        </p:spPr>
      </p:pic>
    </p:spTree>
    <p:extLst>
      <p:ext uri="{BB962C8B-B14F-4D97-AF65-F5344CB8AC3E}">
        <p14:creationId xmlns:p14="http://schemas.microsoft.com/office/powerpoint/2010/main" val="3401920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M" panose="00020600040101010101" pitchFamily="18" charset="-122"/>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M" panose="00020600040101010101" pitchFamily="18" charset="-122"/>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M" panose="00020600040101010101" pitchFamily="18" charset="-122"/>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OPPOSans M" panose="00020600040101010101" pitchFamily="18" charset="-122"/>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M" panose="00020600040101010101" pitchFamily="18" charset="-122"/>
              <a:ea typeface="OPPOSans M" panose="00020600040101010101" pitchFamily="18" charset="-122"/>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M" panose="00020600040101010101" pitchFamily="18" charset="-122"/>
              <a:ea typeface="OPPOSans M" panose="00020600040101010101" pitchFamily="18" charset="-122"/>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OPPOSans B" panose="00020600040101010101" pitchFamily="18" charset="-122"/>
                <a:ea typeface="OPPOSans B" panose="00020600040101010101" pitchFamily="18" charset="-122"/>
              </a:rPr>
              <a:t>周小周</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2870576" cy="261610"/>
          </a:xfrm>
          <a:prstGeom prst="rect">
            <a:avLst/>
          </a:prstGeom>
          <a:noFill/>
        </p:spPr>
        <p:txBody>
          <a:bodyPr wrap="square" rtlCol="0">
            <a:spAutoFit/>
          </a:bodyPr>
          <a:lstStyle/>
          <a:p>
            <a:r>
              <a:rPr lang="en-US" altLang="zh-CN" sz="1100" spc="600" dirty="0">
                <a:solidFill>
                  <a:srgbClr val="FFFED8">
                    <a:alpha val="22000"/>
                  </a:srgbClr>
                </a:solidFill>
                <a:latin typeface="OPPOSans M" panose="00020600040101010101" pitchFamily="18" charset="-122"/>
                <a:ea typeface="OPPOSans M" panose="00020600040101010101" pitchFamily="18" charset="-122"/>
              </a:rPr>
              <a:t>ZHOU XIAO ZHOU</a:t>
            </a:r>
            <a:endParaRPr lang="zh-CN" altLang="en-US" sz="1100" spc="600" dirty="0">
              <a:solidFill>
                <a:srgbClr val="FFFED8">
                  <a:alpha val="22000"/>
                </a:srgbClr>
              </a:solidFill>
              <a:latin typeface="OPPOSans M" panose="00020600040101010101" pitchFamily="18" charset="-122"/>
              <a:ea typeface="OPPOSans M" panose="00020600040101010101" pitchFamily="18" charset="-122"/>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OPPOSans M" panose="00020600040101010101" pitchFamily="18" charset="-122"/>
                <a:ea typeface="OPPOSans M" panose="00020600040101010101" pitchFamily="18" charset="-122"/>
              </a:rPr>
              <a:t>全职</a:t>
            </a:r>
            <a:r>
              <a:rPr lang="en-US" altLang="zh-CN" spc="100" dirty="0">
                <a:gradFill>
                  <a:gsLst>
                    <a:gs pos="0">
                      <a:schemeClr val="bg1"/>
                    </a:gs>
                    <a:gs pos="100000">
                      <a:srgbClr val="00FFFF"/>
                    </a:gs>
                  </a:gsLst>
                  <a:lin ang="2700000" scaled="1"/>
                </a:gradFill>
                <a:latin typeface="OPPOSans M" panose="00020600040101010101" pitchFamily="18" charset="-122"/>
                <a:ea typeface="OPPOSans M" panose="00020600040101010101" pitchFamily="18" charset="-122"/>
              </a:rPr>
              <a:t>PPT</a:t>
            </a:r>
            <a:r>
              <a:rPr lang="zh-CN" altLang="en-US" spc="100" dirty="0">
                <a:gradFill>
                  <a:gsLst>
                    <a:gs pos="0">
                      <a:schemeClr val="bg1"/>
                    </a:gs>
                    <a:gs pos="100000">
                      <a:srgbClr val="00FFFF"/>
                    </a:gs>
                  </a:gsLst>
                  <a:lin ang="2700000" scaled="1"/>
                </a:gradFill>
                <a:latin typeface="OPPOSans M" panose="00020600040101010101" pitchFamily="18" charset="-122"/>
                <a:ea typeface="OPPOSans M" panose="00020600040101010101" pitchFamily="18" charset="-122"/>
              </a:rPr>
              <a:t>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OPPOSans M" panose="00020600040101010101" pitchFamily="18" charset="-122"/>
                <a:ea typeface="OPPOSans M" panose="00020600040101010101" pitchFamily="18" charset="-122"/>
              </a:rPr>
              <a:t>资深策划师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345592" cy="307777"/>
          </a:xfrm>
          <a:prstGeom prst="rect">
            <a:avLst/>
          </a:prstGeom>
          <a:noFill/>
        </p:spPr>
        <p:txBody>
          <a:bodyPr wrap="square" rtlCol="0">
            <a:spAutoFit/>
          </a:bodyPr>
          <a:lstStyle/>
          <a:p>
            <a:r>
              <a:rPr lang="zh-CN" altLang="en-US" sz="1400" spc="100" dirty="0">
                <a:solidFill>
                  <a:srgbClr val="00FFFF"/>
                </a:solidFill>
                <a:latin typeface="OPPOSans B" panose="00020600040101010101" pitchFamily="18" charset="-122"/>
                <a:ea typeface="OPPOSans B" panose="00020600040101010101" pitchFamily="18" charset="-122"/>
              </a:rPr>
              <a:t>微信：</a:t>
            </a:r>
            <a:r>
              <a:rPr lang="en-US" altLang="zh-CN" sz="1400" spc="100" dirty="0">
                <a:solidFill>
                  <a:srgbClr val="00FFFF"/>
                </a:solidFill>
                <a:latin typeface="OPPOSans B" panose="00020600040101010101" pitchFamily="18" charset="-122"/>
                <a:ea typeface="OPPOSans B" panose="00020600040101010101" pitchFamily="18" charset="-122"/>
              </a:rPr>
              <a:t>luckystar8088</a:t>
            </a:r>
            <a:endParaRPr lang="zh-CN" altLang="en-US" sz="1400" spc="100" dirty="0">
              <a:solidFill>
                <a:srgbClr val="00FFFF"/>
              </a:solidFill>
              <a:latin typeface="OPPOSans B" panose="00020600040101010101" pitchFamily="18" charset="-122"/>
              <a:ea typeface="OPPOSans B" panose="00020600040101010101" pitchFamily="18" charset="-122"/>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OPPOSans B" panose="00020600040101010101" pitchFamily="18" charset="-122"/>
              <a:ea typeface="OPPOSans M" panose="00020600040101010101" pitchFamily="18" charset="-122"/>
            </a:endParaRPr>
          </a:p>
        </p:txBody>
      </p:sp>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5" y="2185628"/>
            <a:ext cx="2289409" cy="584775"/>
          </a:xfrm>
          <a:prstGeom prst="rect">
            <a:avLst/>
          </a:prstGeom>
        </p:spPr>
        <p:txBody>
          <a:bodyPr wrap="none">
            <a:spAutoFit/>
          </a:bodyPr>
          <a:lstStyle/>
          <a:p>
            <a:pPr algn="ct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周小周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D353B696-EB3C-6139-F463-46DD8FC17C43}"/>
              </a:ext>
            </a:extLst>
          </p:cNvPr>
          <p:cNvGrpSpPr/>
          <p:nvPr/>
        </p:nvGrpSpPr>
        <p:grpSpPr>
          <a:xfrm>
            <a:off x="1318382" y="1845072"/>
            <a:ext cx="2554663" cy="3047011"/>
            <a:chOff x="1470581" y="2436243"/>
            <a:chExt cx="2554663" cy="3047011"/>
          </a:xfrm>
        </p:grpSpPr>
        <p:grpSp>
          <p:nvGrpSpPr>
            <p:cNvPr id="20" name="组合 19">
              <a:extLst>
                <a:ext uri="{FF2B5EF4-FFF2-40B4-BE49-F238E27FC236}">
                  <a16:creationId xmlns:a16="http://schemas.microsoft.com/office/drawing/2014/main" id="{5671A4C7-0E76-1011-0C8C-CF97A335C93C}"/>
                </a:ext>
              </a:extLst>
            </p:cNvPr>
            <p:cNvGrpSpPr/>
            <p:nvPr/>
          </p:nvGrpSpPr>
          <p:grpSpPr>
            <a:xfrm>
              <a:off x="2414519" y="2436243"/>
              <a:ext cx="666786" cy="666786"/>
              <a:chOff x="4064956" y="1953334"/>
              <a:chExt cx="666786" cy="666786"/>
            </a:xfrm>
          </p:grpSpPr>
          <p:sp>
            <p:nvSpPr>
              <p:cNvPr id="21" name="出品 6">
                <a:extLst>
                  <a:ext uri="{FF2B5EF4-FFF2-40B4-BE49-F238E27FC236}">
                    <a16:creationId xmlns:a16="http://schemas.microsoft.com/office/drawing/2014/main" id="{13EE0568-1E37-94E3-2F6B-9D93A037D6B0}"/>
                  </a:ext>
                </a:extLst>
              </p:cNvPr>
              <p:cNvSpPr/>
              <p:nvPr/>
            </p:nvSpPr>
            <p:spPr>
              <a:xfrm>
                <a:off x="4064956" y="1953334"/>
                <a:ext cx="666786" cy="666786"/>
              </a:xfrm>
              <a:prstGeom prst="ellipse">
                <a:avLst/>
              </a:prstGeom>
              <a:gradFill flip="none" rotWithShape="1">
                <a:gsLst>
                  <a:gs pos="100000">
                    <a:schemeClr val="accent1"/>
                  </a:gs>
                  <a:gs pos="38000">
                    <a:schemeClr val="accent1">
                      <a:lumMod val="20000"/>
                      <a:lumOff val="80000"/>
                    </a:schemeClr>
                  </a:gs>
                </a:gsLst>
                <a:path path="circle">
                  <a:fillToRect l="100000" t="100000"/>
                </a:path>
                <a:tileRect r="-100000" b="-100000"/>
              </a:gradFill>
              <a:ln w="25400">
                <a:solidFill>
                  <a:schemeClr val="bg1"/>
                </a:solidFill>
              </a:ln>
              <a:effectLst>
                <a:outerShdw blurRad="254000" sx="102000" sy="102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rgbClr val="E93F30"/>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22" name="TextBox 7">
                <a:extLst>
                  <a:ext uri="{FF2B5EF4-FFF2-40B4-BE49-F238E27FC236}">
                    <a16:creationId xmlns:a16="http://schemas.microsoft.com/office/drawing/2014/main" id="{D21CE41A-49BF-779C-883F-A73437F514E2}"/>
                  </a:ext>
                </a:extLst>
              </p:cNvPr>
              <p:cNvSpPr txBox="1"/>
              <p:nvPr/>
            </p:nvSpPr>
            <p:spPr>
              <a:xfrm>
                <a:off x="4125696" y="2055894"/>
                <a:ext cx="550151" cy="461665"/>
              </a:xfrm>
              <a:prstGeom prst="rect">
                <a:avLst/>
              </a:prstGeom>
              <a:noFill/>
            </p:spPr>
            <p:txBody>
              <a:bodyPr wrap="none" rtlCol="0" anchor="ctr">
                <a:spAutoFit/>
              </a:bodyPr>
              <a:lstStyle/>
              <a:p>
                <a:pPr algn="ctr"/>
                <a:r>
                  <a:rPr lang="en-US" altLang="zh-CN" sz="2400" b="1" dirty="0">
                    <a:latin typeface="+mj-lt"/>
                    <a:ea typeface="+mj-ea"/>
                    <a:cs typeface="OPPOSans M" panose="00020600040101010101" pitchFamily="18" charset="-122"/>
                    <a:sym typeface="+mn-lt"/>
                  </a:rPr>
                  <a:t>01</a:t>
                </a:r>
                <a:endParaRPr lang="zh-CN" altLang="en-US" sz="2400" b="1" dirty="0">
                  <a:latin typeface="+mj-lt"/>
                  <a:ea typeface="+mj-ea"/>
                  <a:cs typeface="OPPOSans M" panose="00020600040101010101" pitchFamily="18" charset="-122"/>
                  <a:sym typeface="+mn-lt"/>
                </a:endParaRPr>
              </a:p>
            </p:txBody>
          </p:sp>
        </p:grpSp>
        <p:grpSp>
          <p:nvGrpSpPr>
            <p:cNvPr id="39" name="组合 38">
              <a:extLst>
                <a:ext uri="{FF2B5EF4-FFF2-40B4-BE49-F238E27FC236}">
                  <a16:creationId xmlns:a16="http://schemas.microsoft.com/office/drawing/2014/main" id="{83221137-51A8-61CF-D108-6C938C649BB3}"/>
                </a:ext>
              </a:extLst>
            </p:cNvPr>
            <p:cNvGrpSpPr/>
            <p:nvPr/>
          </p:nvGrpSpPr>
          <p:grpSpPr>
            <a:xfrm>
              <a:off x="1470581" y="3315089"/>
              <a:ext cx="2554663" cy="2168165"/>
              <a:chOff x="1470581" y="3315089"/>
              <a:chExt cx="2554663" cy="2168165"/>
            </a:xfrm>
          </p:grpSpPr>
          <p:sp>
            <p:nvSpPr>
              <p:cNvPr id="7" name="18">
                <a:extLst>
                  <a:ext uri="{FF2B5EF4-FFF2-40B4-BE49-F238E27FC236}">
                    <a16:creationId xmlns:a16="http://schemas.microsoft.com/office/drawing/2014/main" id="{5064FF77-1F89-5948-F04D-E1BD725BB36C}"/>
                  </a:ext>
                </a:extLst>
              </p:cNvPr>
              <p:cNvSpPr/>
              <p:nvPr/>
            </p:nvSpPr>
            <p:spPr>
              <a:xfrm>
                <a:off x="1600716" y="3490771"/>
                <a:ext cx="2236510" cy="400110"/>
              </a:xfrm>
              <a:prstGeom prst="rect">
                <a:avLst/>
              </a:prstGeom>
            </p:spPr>
            <p:txBody>
              <a:bodyPr wrap="none">
                <a:spAutoFit/>
              </a:bodyPr>
              <a:lstStyle/>
              <a:p>
                <a:pPr algn="ctr"/>
                <a:r>
                  <a:rPr lang="zh-CN" altLang="en-US" sz="2000" b="1" dirty="0">
                    <a:solidFill>
                      <a:srgbClr val="DCC098"/>
                    </a:solidFill>
                    <a:latin typeface="+mj-ea"/>
                    <a:ea typeface="+mj-ea"/>
                    <a:cs typeface="OPPOSans M" panose="00020600040101010101" pitchFamily="18" charset="-122"/>
                    <a:sym typeface="+mn-lt"/>
                  </a:rPr>
                  <a:t>年度工作完成情况</a:t>
                </a:r>
              </a:p>
            </p:txBody>
          </p:sp>
          <p:sp>
            <p:nvSpPr>
              <p:cNvPr id="35" name="18">
                <a:extLst>
                  <a:ext uri="{FF2B5EF4-FFF2-40B4-BE49-F238E27FC236}">
                    <a16:creationId xmlns:a16="http://schemas.microsoft.com/office/drawing/2014/main" id="{58482FAC-7F83-4D2F-0988-5E7AABA1F1B6}"/>
                  </a:ext>
                </a:extLst>
              </p:cNvPr>
              <p:cNvSpPr/>
              <p:nvPr/>
            </p:nvSpPr>
            <p:spPr>
              <a:xfrm>
                <a:off x="1764223" y="4204702"/>
                <a:ext cx="1909497" cy="1156983"/>
              </a:xfrm>
              <a:prstGeom prst="rect">
                <a:avLst/>
              </a:prstGeom>
            </p:spPr>
            <p:txBody>
              <a:bodyPr wrap="none">
                <a:spAutoFit/>
              </a:bodyPr>
              <a:lstStyle/>
              <a:p>
                <a:pPr marL="285750" indent="-285750" algn="ctr">
                  <a:lnSpc>
                    <a:spcPct val="150000"/>
                  </a:lnSpc>
                  <a:buFont typeface="Arial" panose="020B0604020202020204" pitchFamily="34" charset="0"/>
                  <a:buChar char="•"/>
                </a:pPr>
                <a:r>
                  <a:rPr lang="zh-CN" altLang="en-US" sz="1600" b="1" dirty="0">
                    <a:solidFill>
                      <a:schemeClr val="bg1"/>
                    </a:solidFill>
                    <a:latin typeface="+mn-ea"/>
                    <a:cs typeface="OPPOSans M" panose="00020600040101010101" pitchFamily="18" charset="-122"/>
                    <a:sym typeface="+mn-lt"/>
                  </a:rPr>
                  <a:t>请输入二级标题</a:t>
                </a:r>
                <a:endParaRPr lang="en-US" altLang="zh-CN" sz="1600" b="1" dirty="0">
                  <a:solidFill>
                    <a:schemeClr val="bg1"/>
                  </a:solidFill>
                  <a:latin typeface="+mn-ea"/>
                  <a:cs typeface="OPPOSans M" panose="00020600040101010101" pitchFamily="18" charset="-122"/>
                  <a:sym typeface="+mn-lt"/>
                </a:endParaRPr>
              </a:p>
              <a:p>
                <a:pPr marL="285750" indent="-285750" algn="ctr">
                  <a:lnSpc>
                    <a:spcPct val="150000"/>
                  </a:lnSpc>
                  <a:buFont typeface="Arial" panose="020B0604020202020204" pitchFamily="34" charset="0"/>
                  <a:buChar char="•"/>
                </a:pPr>
                <a:r>
                  <a:rPr lang="zh-CN" altLang="en-US" sz="1600" b="1" dirty="0">
                    <a:solidFill>
                      <a:schemeClr val="bg1"/>
                    </a:solidFill>
                    <a:latin typeface="+mn-ea"/>
                    <a:cs typeface="OPPOSans M" panose="00020600040101010101" pitchFamily="18" charset="-122"/>
                    <a:sym typeface="+mn-lt"/>
                  </a:rPr>
                  <a:t>请输入二级标题</a:t>
                </a:r>
              </a:p>
              <a:p>
                <a:pPr marL="285750" indent="-285750" algn="ctr">
                  <a:lnSpc>
                    <a:spcPct val="150000"/>
                  </a:lnSpc>
                  <a:buFont typeface="Arial" panose="020B0604020202020204" pitchFamily="34" charset="0"/>
                  <a:buChar char="•"/>
                </a:pPr>
                <a:r>
                  <a:rPr lang="zh-CN" altLang="en-US" sz="1600" b="1" dirty="0">
                    <a:solidFill>
                      <a:schemeClr val="bg1"/>
                    </a:solidFill>
                    <a:latin typeface="+mn-ea"/>
                    <a:cs typeface="OPPOSans M" panose="00020600040101010101" pitchFamily="18" charset="-122"/>
                    <a:sym typeface="+mn-lt"/>
                  </a:rPr>
                  <a:t>请输入二级标题</a:t>
                </a:r>
              </a:p>
            </p:txBody>
          </p:sp>
          <p:sp>
            <p:nvSpPr>
              <p:cNvPr id="36" name="矩形: 圆角 35">
                <a:extLst>
                  <a:ext uri="{FF2B5EF4-FFF2-40B4-BE49-F238E27FC236}">
                    <a16:creationId xmlns:a16="http://schemas.microsoft.com/office/drawing/2014/main" id="{2F2507D0-47A9-A3D1-FB1B-01A78C7FFB36}"/>
                  </a:ext>
                </a:extLst>
              </p:cNvPr>
              <p:cNvSpPr/>
              <p:nvPr/>
            </p:nvSpPr>
            <p:spPr>
              <a:xfrm>
                <a:off x="1470581" y="3315089"/>
                <a:ext cx="2554663" cy="2168165"/>
              </a:xfrm>
              <a:prstGeom prst="roundRect">
                <a:avLst>
                  <a:gd name="adj" fmla="val 6611"/>
                </a:avLst>
              </a:prstGeom>
              <a:noFill/>
              <a:ln w="6350">
                <a:gradFill>
                  <a:gsLst>
                    <a:gs pos="0">
                      <a:schemeClr val="accent1">
                        <a:lumMod val="20000"/>
                        <a:lumOff val="80000"/>
                      </a:schemeClr>
                    </a:gs>
                    <a:gs pos="34000">
                      <a:schemeClr val="accent1"/>
                    </a:gs>
                    <a:gs pos="71000">
                      <a:schemeClr val="accent1">
                        <a:lumMod val="45000"/>
                        <a:lumOff val="55000"/>
                      </a:schemeClr>
                    </a:gs>
                    <a:gs pos="100000">
                      <a:schemeClr val="accent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a typeface="OPPOSans M" panose="00020600040101010101" pitchFamily="18" charset="-122"/>
                </a:endParaRPr>
              </a:p>
            </p:txBody>
          </p:sp>
          <p:cxnSp>
            <p:nvCxnSpPr>
              <p:cNvPr id="38" name="直接连接符 37">
                <a:extLst>
                  <a:ext uri="{FF2B5EF4-FFF2-40B4-BE49-F238E27FC236}">
                    <a16:creationId xmlns:a16="http://schemas.microsoft.com/office/drawing/2014/main" id="{94D69939-B3A0-56D8-7419-B5D35ECD03DF}"/>
                  </a:ext>
                </a:extLst>
              </p:cNvPr>
              <p:cNvCxnSpPr>
                <a:cxnSpLocks/>
              </p:cNvCxnSpPr>
              <p:nvPr/>
            </p:nvCxnSpPr>
            <p:spPr>
              <a:xfrm>
                <a:off x="2385578" y="3988071"/>
                <a:ext cx="666786" cy="0"/>
              </a:xfrm>
              <a:prstGeom prst="line">
                <a:avLst/>
              </a:prstGeom>
              <a:ln w="38100" cap="rnd">
                <a:gradFill>
                  <a:gsLst>
                    <a:gs pos="0">
                      <a:schemeClr val="accent1">
                        <a:lumMod val="20000"/>
                        <a:lumOff val="80000"/>
                      </a:schemeClr>
                    </a:gs>
                    <a:gs pos="100000">
                      <a:schemeClr val="accent1"/>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50" name="组合 49">
            <a:extLst>
              <a:ext uri="{FF2B5EF4-FFF2-40B4-BE49-F238E27FC236}">
                <a16:creationId xmlns:a16="http://schemas.microsoft.com/office/drawing/2014/main" id="{D89DB84A-FC41-7A82-BECB-EEF021EEA143}"/>
              </a:ext>
            </a:extLst>
          </p:cNvPr>
          <p:cNvGrpSpPr/>
          <p:nvPr/>
        </p:nvGrpSpPr>
        <p:grpSpPr>
          <a:xfrm>
            <a:off x="4821304" y="1845072"/>
            <a:ext cx="2554663" cy="3047011"/>
            <a:chOff x="1470581" y="2436243"/>
            <a:chExt cx="2554663" cy="3047011"/>
          </a:xfrm>
        </p:grpSpPr>
        <p:grpSp>
          <p:nvGrpSpPr>
            <p:cNvPr id="51" name="组合 50">
              <a:extLst>
                <a:ext uri="{FF2B5EF4-FFF2-40B4-BE49-F238E27FC236}">
                  <a16:creationId xmlns:a16="http://schemas.microsoft.com/office/drawing/2014/main" id="{63166402-5992-FD2C-2452-962FF14F7199}"/>
                </a:ext>
              </a:extLst>
            </p:cNvPr>
            <p:cNvGrpSpPr/>
            <p:nvPr/>
          </p:nvGrpSpPr>
          <p:grpSpPr>
            <a:xfrm>
              <a:off x="2414519" y="2436243"/>
              <a:ext cx="666786" cy="666786"/>
              <a:chOff x="4064956" y="1953334"/>
              <a:chExt cx="666786" cy="666786"/>
            </a:xfrm>
          </p:grpSpPr>
          <p:sp>
            <p:nvSpPr>
              <p:cNvPr id="57" name="出品 6">
                <a:extLst>
                  <a:ext uri="{FF2B5EF4-FFF2-40B4-BE49-F238E27FC236}">
                    <a16:creationId xmlns:a16="http://schemas.microsoft.com/office/drawing/2014/main" id="{C747F702-5A3E-BA6F-3B48-D8FE707248BB}"/>
                  </a:ext>
                </a:extLst>
              </p:cNvPr>
              <p:cNvSpPr/>
              <p:nvPr/>
            </p:nvSpPr>
            <p:spPr>
              <a:xfrm>
                <a:off x="4064956" y="1953334"/>
                <a:ext cx="666786" cy="666786"/>
              </a:xfrm>
              <a:prstGeom prst="ellipse">
                <a:avLst/>
              </a:prstGeom>
              <a:gradFill flip="none" rotWithShape="1">
                <a:gsLst>
                  <a:gs pos="100000">
                    <a:schemeClr val="accent1"/>
                  </a:gs>
                  <a:gs pos="38000">
                    <a:schemeClr val="accent1">
                      <a:lumMod val="20000"/>
                      <a:lumOff val="80000"/>
                    </a:schemeClr>
                  </a:gs>
                </a:gsLst>
                <a:path path="circle">
                  <a:fillToRect l="100000" t="100000"/>
                </a:path>
                <a:tileRect r="-100000" b="-100000"/>
              </a:gradFill>
              <a:ln w="25400">
                <a:solidFill>
                  <a:schemeClr val="bg1"/>
                </a:solidFill>
              </a:ln>
              <a:effectLst>
                <a:outerShdw blurRad="254000" sx="102000" sy="102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rgbClr val="E93F30"/>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58" name="TextBox 7">
                <a:extLst>
                  <a:ext uri="{FF2B5EF4-FFF2-40B4-BE49-F238E27FC236}">
                    <a16:creationId xmlns:a16="http://schemas.microsoft.com/office/drawing/2014/main" id="{851A16E4-9AB2-A313-0137-E88377B95347}"/>
                  </a:ext>
                </a:extLst>
              </p:cNvPr>
              <p:cNvSpPr txBox="1"/>
              <p:nvPr/>
            </p:nvSpPr>
            <p:spPr>
              <a:xfrm>
                <a:off x="4100048" y="2055894"/>
                <a:ext cx="601447" cy="461665"/>
              </a:xfrm>
              <a:prstGeom prst="rect">
                <a:avLst/>
              </a:prstGeom>
              <a:noFill/>
            </p:spPr>
            <p:txBody>
              <a:bodyPr wrap="none" rtlCol="0" anchor="ctr">
                <a:spAutoFit/>
              </a:bodyPr>
              <a:lstStyle>
                <a:defPPr>
                  <a:defRPr lang="zh-CN"/>
                </a:defPPr>
                <a:lvl1pPr algn="ctr">
                  <a:defRPr sz="2400" b="1">
                    <a:latin typeface="+mj-lt"/>
                    <a:ea typeface="+mj-ea"/>
                    <a:cs typeface="OPPOSans M" panose="00020600040101010101" pitchFamily="18" charset="-122"/>
                  </a:defRPr>
                </a:lvl1pPr>
              </a:lstStyle>
              <a:p>
                <a:r>
                  <a:rPr lang="en-US" altLang="zh-CN" dirty="0">
                    <a:sym typeface="+mn-lt"/>
                  </a:rPr>
                  <a:t>02</a:t>
                </a:r>
                <a:endParaRPr lang="zh-CN" altLang="en-US" dirty="0">
                  <a:sym typeface="+mn-lt"/>
                </a:endParaRPr>
              </a:p>
            </p:txBody>
          </p:sp>
        </p:grpSp>
        <p:grpSp>
          <p:nvGrpSpPr>
            <p:cNvPr id="52" name="组合 51">
              <a:extLst>
                <a:ext uri="{FF2B5EF4-FFF2-40B4-BE49-F238E27FC236}">
                  <a16:creationId xmlns:a16="http://schemas.microsoft.com/office/drawing/2014/main" id="{CA4545C4-F733-0EA8-D3FB-862C7FC79C8B}"/>
                </a:ext>
              </a:extLst>
            </p:cNvPr>
            <p:cNvGrpSpPr/>
            <p:nvPr/>
          </p:nvGrpSpPr>
          <p:grpSpPr>
            <a:xfrm>
              <a:off x="1470581" y="3315089"/>
              <a:ext cx="2554663" cy="2168165"/>
              <a:chOff x="1470581" y="3315089"/>
              <a:chExt cx="2554663" cy="2168165"/>
            </a:xfrm>
          </p:grpSpPr>
          <p:sp>
            <p:nvSpPr>
              <p:cNvPr id="53" name="18">
                <a:extLst>
                  <a:ext uri="{FF2B5EF4-FFF2-40B4-BE49-F238E27FC236}">
                    <a16:creationId xmlns:a16="http://schemas.microsoft.com/office/drawing/2014/main" id="{6F38684B-3CAB-0E10-9878-EC1875E074A8}"/>
                  </a:ext>
                </a:extLst>
              </p:cNvPr>
              <p:cNvSpPr/>
              <p:nvPr/>
            </p:nvSpPr>
            <p:spPr>
              <a:xfrm>
                <a:off x="1728956" y="3490771"/>
                <a:ext cx="1980030" cy="400110"/>
              </a:xfrm>
              <a:prstGeom prst="rect">
                <a:avLst/>
              </a:prstGeom>
            </p:spPr>
            <p:txBody>
              <a:bodyPr wrap="none">
                <a:spAutoFit/>
              </a:bodyPr>
              <a:lstStyle/>
              <a:p>
                <a:pPr algn="ctr"/>
                <a:r>
                  <a:rPr lang="zh-CN" altLang="en-US" sz="2000" b="1" dirty="0">
                    <a:solidFill>
                      <a:srgbClr val="DCC098"/>
                    </a:solidFill>
                    <a:latin typeface="+mj-ea"/>
                    <a:ea typeface="+mj-ea"/>
                    <a:cs typeface="OPPOSans M" panose="00020600040101010101" pitchFamily="18" charset="-122"/>
                    <a:sym typeface="+mn-lt"/>
                  </a:rPr>
                  <a:t>工作中存在不足</a:t>
                </a:r>
              </a:p>
            </p:txBody>
          </p:sp>
          <p:sp>
            <p:nvSpPr>
              <p:cNvPr id="54" name="18">
                <a:extLst>
                  <a:ext uri="{FF2B5EF4-FFF2-40B4-BE49-F238E27FC236}">
                    <a16:creationId xmlns:a16="http://schemas.microsoft.com/office/drawing/2014/main" id="{30D76D2B-6D2E-D4EE-B29D-532376DDEB50}"/>
                  </a:ext>
                </a:extLst>
              </p:cNvPr>
              <p:cNvSpPr/>
              <p:nvPr/>
            </p:nvSpPr>
            <p:spPr>
              <a:xfrm>
                <a:off x="1764223" y="4204702"/>
                <a:ext cx="1909497" cy="1156983"/>
              </a:xfrm>
              <a:prstGeom prst="rect">
                <a:avLst/>
              </a:prstGeom>
            </p:spPr>
            <p:txBody>
              <a:bodyPr wrap="none">
                <a:spAutoFit/>
              </a:bodyPr>
              <a:lstStyle/>
              <a:p>
                <a:pPr marL="285750" indent="-285750" algn="ctr">
                  <a:lnSpc>
                    <a:spcPct val="150000"/>
                  </a:lnSpc>
                  <a:buFont typeface="Arial" panose="020B0604020202020204" pitchFamily="34" charset="0"/>
                  <a:buChar char="•"/>
                </a:pPr>
                <a:r>
                  <a:rPr lang="zh-CN" altLang="en-US" sz="1600" b="1" dirty="0">
                    <a:solidFill>
                      <a:schemeClr val="bg1"/>
                    </a:solidFill>
                    <a:latin typeface="+mn-ea"/>
                    <a:cs typeface="OPPOSans M" panose="00020600040101010101" pitchFamily="18" charset="-122"/>
                    <a:sym typeface="+mn-lt"/>
                  </a:rPr>
                  <a:t>请输入二</a:t>
                </a:r>
                <a:r>
                  <a:rPr lang="zh-CN" altLang="en-US" sz="1600" b="1">
                    <a:solidFill>
                      <a:schemeClr val="bg1"/>
                    </a:solidFill>
                    <a:latin typeface="+mn-ea"/>
                    <a:cs typeface="OPPOSans M" panose="00020600040101010101" pitchFamily="18" charset="-122"/>
                    <a:sym typeface="+mn-lt"/>
                  </a:rPr>
                  <a:t>级标题</a:t>
                </a:r>
                <a:endParaRPr lang="en-US" altLang="zh-CN" sz="1600" b="1" dirty="0">
                  <a:solidFill>
                    <a:schemeClr val="bg1"/>
                  </a:solidFill>
                  <a:latin typeface="+mn-ea"/>
                  <a:cs typeface="OPPOSans M" panose="00020600040101010101" pitchFamily="18" charset="-122"/>
                  <a:sym typeface="+mn-lt"/>
                </a:endParaRPr>
              </a:p>
              <a:p>
                <a:pPr marL="285750" indent="-285750" algn="ctr">
                  <a:lnSpc>
                    <a:spcPct val="150000"/>
                  </a:lnSpc>
                  <a:buFont typeface="Arial" panose="020B0604020202020204" pitchFamily="34" charset="0"/>
                  <a:buChar char="•"/>
                </a:pPr>
                <a:r>
                  <a:rPr lang="zh-CN" altLang="en-US" sz="1600" b="1" dirty="0">
                    <a:solidFill>
                      <a:schemeClr val="bg1"/>
                    </a:solidFill>
                    <a:latin typeface="+mn-ea"/>
                    <a:cs typeface="OPPOSans M" panose="00020600040101010101" pitchFamily="18" charset="-122"/>
                    <a:sym typeface="+mn-lt"/>
                  </a:rPr>
                  <a:t>请输入二级标题</a:t>
                </a:r>
              </a:p>
              <a:p>
                <a:pPr marL="285750" indent="-285750" algn="ctr">
                  <a:lnSpc>
                    <a:spcPct val="150000"/>
                  </a:lnSpc>
                  <a:buFont typeface="Arial" panose="020B0604020202020204" pitchFamily="34" charset="0"/>
                  <a:buChar char="•"/>
                </a:pPr>
                <a:r>
                  <a:rPr lang="zh-CN" altLang="en-US" sz="1600" b="1" dirty="0">
                    <a:solidFill>
                      <a:schemeClr val="bg1"/>
                    </a:solidFill>
                    <a:latin typeface="+mn-ea"/>
                    <a:cs typeface="OPPOSans M" panose="00020600040101010101" pitchFamily="18" charset="-122"/>
                    <a:sym typeface="+mn-lt"/>
                  </a:rPr>
                  <a:t>请输入二级标题</a:t>
                </a:r>
              </a:p>
            </p:txBody>
          </p:sp>
          <p:sp>
            <p:nvSpPr>
              <p:cNvPr id="55" name="矩形: 圆角 54">
                <a:extLst>
                  <a:ext uri="{FF2B5EF4-FFF2-40B4-BE49-F238E27FC236}">
                    <a16:creationId xmlns:a16="http://schemas.microsoft.com/office/drawing/2014/main" id="{E913F98B-517A-2B54-5F47-1062CDD490D2}"/>
                  </a:ext>
                </a:extLst>
              </p:cNvPr>
              <p:cNvSpPr/>
              <p:nvPr/>
            </p:nvSpPr>
            <p:spPr>
              <a:xfrm>
                <a:off x="1470581" y="3315089"/>
                <a:ext cx="2554663" cy="2168165"/>
              </a:xfrm>
              <a:prstGeom prst="roundRect">
                <a:avLst>
                  <a:gd name="adj" fmla="val 6611"/>
                </a:avLst>
              </a:prstGeom>
              <a:noFill/>
              <a:ln w="6350">
                <a:gradFill>
                  <a:gsLst>
                    <a:gs pos="0">
                      <a:schemeClr val="accent1">
                        <a:lumMod val="20000"/>
                        <a:lumOff val="80000"/>
                      </a:schemeClr>
                    </a:gs>
                    <a:gs pos="34000">
                      <a:schemeClr val="accent1"/>
                    </a:gs>
                    <a:gs pos="71000">
                      <a:schemeClr val="accent1">
                        <a:lumMod val="45000"/>
                        <a:lumOff val="55000"/>
                      </a:schemeClr>
                    </a:gs>
                    <a:gs pos="100000">
                      <a:schemeClr val="accent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a typeface="OPPOSans M" panose="00020600040101010101" pitchFamily="18" charset="-122"/>
                </a:endParaRPr>
              </a:p>
            </p:txBody>
          </p:sp>
          <p:cxnSp>
            <p:nvCxnSpPr>
              <p:cNvPr id="56" name="直接连接符 55">
                <a:extLst>
                  <a:ext uri="{FF2B5EF4-FFF2-40B4-BE49-F238E27FC236}">
                    <a16:creationId xmlns:a16="http://schemas.microsoft.com/office/drawing/2014/main" id="{C69335D1-B92E-616C-522A-B4EBAB2C221A}"/>
                  </a:ext>
                </a:extLst>
              </p:cNvPr>
              <p:cNvCxnSpPr>
                <a:cxnSpLocks/>
              </p:cNvCxnSpPr>
              <p:nvPr/>
            </p:nvCxnSpPr>
            <p:spPr>
              <a:xfrm>
                <a:off x="2385578" y="3988071"/>
                <a:ext cx="666786" cy="0"/>
              </a:xfrm>
              <a:prstGeom prst="line">
                <a:avLst/>
              </a:prstGeom>
              <a:ln w="38100" cap="rnd">
                <a:gradFill>
                  <a:gsLst>
                    <a:gs pos="0">
                      <a:schemeClr val="accent1">
                        <a:lumMod val="20000"/>
                        <a:lumOff val="80000"/>
                      </a:schemeClr>
                    </a:gs>
                    <a:gs pos="100000">
                      <a:schemeClr val="accent1"/>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59" name="组合 58">
            <a:extLst>
              <a:ext uri="{FF2B5EF4-FFF2-40B4-BE49-F238E27FC236}">
                <a16:creationId xmlns:a16="http://schemas.microsoft.com/office/drawing/2014/main" id="{5BEDDC09-CE84-4DDE-B0B8-476A5C96D304}"/>
              </a:ext>
            </a:extLst>
          </p:cNvPr>
          <p:cNvGrpSpPr/>
          <p:nvPr/>
        </p:nvGrpSpPr>
        <p:grpSpPr>
          <a:xfrm>
            <a:off x="8324226" y="1845072"/>
            <a:ext cx="2554663" cy="3047011"/>
            <a:chOff x="1470581" y="2436243"/>
            <a:chExt cx="2554663" cy="3047011"/>
          </a:xfrm>
        </p:grpSpPr>
        <p:grpSp>
          <p:nvGrpSpPr>
            <p:cNvPr id="60" name="组合 59">
              <a:extLst>
                <a:ext uri="{FF2B5EF4-FFF2-40B4-BE49-F238E27FC236}">
                  <a16:creationId xmlns:a16="http://schemas.microsoft.com/office/drawing/2014/main" id="{3985DD08-C6D1-75C0-DDDF-D1DD158E49D8}"/>
                </a:ext>
              </a:extLst>
            </p:cNvPr>
            <p:cNvGrpSpPr/>
            <p:nvPr/>
          </p:nvGrpSpPr>
          <p:grpSpPr>
            <a:xfrm>
              <a:off x="2414519" y="2436243"/>
              <a:ext cx="666786" cy="666786"/>
              <a:chOff x="4064956" y="1953334"/>
              <a:chExt cx="666786" cy="666786"/>
            </a:xfrm>
          </p:grpSpPr>
          <p:sp>
            <p:nvSpPr>
              <p:cNvPr id="66" name="出品 6">
                <a:extLst>
                  <a:ext uri="{FF2B5EF4-FFF2-40B4-BE49-F238E27FC236}">
                    <a16:creationId xmlns:a16="http://schemas.microsoft.com/office/drawing/2014/main" id="{96FB4158-4CB6-D30F-89AE-BA14A52442C8}"/>
                  </a:ext>
                </a:extLst>
              </p:cNvPr>
              <p:cNvSpPr/>
              <p:nvPr/>
            </p:nvSpPr>
            <p:spPr>
              <a:xfrm>
                <a:off x="4064956" y="1953334"/>
                <a:ext cx="666786" cy="666786"/>
              </a:xfrm>
              <a:prstGeom prst="ellipse">
                <a:avLst/>
              </a:prstGeom>
              <a:gradFill flip="none" rotWithShape="1">
                <a:gsLst>
                  <a:gs pos="100000">
                    <a:schemeClr val="accent1"/>
                  </a:gs>
                  <a:gs pos="38000">
                    <a:schemeClr val="accent1">
                      <a:lumMod val="20000"/>
                      <a:lumOff val="80000"/>
                    </a:schemeClr>
                  </a:gs>
                </a:gsLst>
                <a:path path="circle">
                  <a:fillToRect l="100000" t="100000"/>
                </a:path>
                <a:tileRect r="-100000" b="-100000"/>
              </a:gradFill>
              <a:ln w="25400">
                <a:solidFill>
                  <a:schemeClr val="bg1"/>
                </a:solidFill>
              </a:ln>
              <a:effectLst>
                <a:outerShdw blurRad="254000" sx="102000" sy="102000" algn="ctr" rotWithShape="0">
                  <a:schemeClr val="tx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rgbClr val="E93F30"/>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67" name="TextBox 7">
                <a:extLst>
                  <a:ext uri="{FF2B5EF4-FFF2-40B4-BE49-F238E27FC236}">
                    <a16:creationId xmlns:a16="http://schemas.microsoft.com/office/drawing/2014/main" id="{7523FA57-6A48-184A-EF9A-4DB95806F12B}"/>
                  </a:ext>
                </a:extLst>
              </p:cNvPr>
              <p:cNvSpPr txBox="1"/>
              <p:nvPr/>
            </p:nvSpPr>
            <p:spPr>
              <a:xfrm>
                <a:off x="4100048" y="2055894"/>
                <a:ext cx="601447" cy="461665"/>
              </a:xfrm>
              <a:prstGeom prst="rect">
                <a:avLst/>
              </a:prstGeom>
              <a:noFill/>
            </p:spPr>
            <p:txBody>
              <a:bodyPr wrap="none" rtlCol="0" anchor="ctr">
                <a:spAutoFit/>
              </a:bodyPr>
              <a:lstStyle>
                <a:defPPr>
                  <a:defRPr lang="zh-CN"/>
                </a:defPPr>
                <a:lvl1pPr algn="ctr">
                  <a:defRPr sz="2400" b="1">
                    <a:latin typeface="+mj-lt"/>
                    <a:ea typeface="+mj-ea"/>
                    <a:cs typeface="OPPOSans M" panose="00020600040101010101" pitchFamily="18" charset="-122"/>
                  </a:defRPr>
                </a:lvl1pPr>
              </a:lstStyle>
              <a:p>
                <a:r>
                  <a:rPr lang="en-US" altLang="zh-CN" dirty="0">
                    <a:sym typeface="+mn-lt"/>
                  </a:rPr>
                  <a:t>03</a:t>
                </a:r>
                <a:endParaRPr lang="zh-CN" altLang="en-US" dirty="0">
                  <a:sym typeface="+mn-lt"/>
                </a:endParaRPr>
              </a:p>
            </p:txBody>
          </p:sp>
        </p:grpSp>
        <p:grpSp>
          <p:nvGrpSpPr>
            <p:cNvPr id="61" name="组合 60">
              <a:extLst>
                <a:ext uri="{FF2B5EF4-FFF2-40B4-BE49-F238E27FC236}">
                  <a16:creationId xmlns:a16="http://schemas.microsoft.com/office/drawing/2014/main" id="{125AA291-D739-BB1B-915E-43C5E8201636}"/>
                </a:ext>
              </a:extLst>
            </p:cNvPr>
            <p:cNvGrpSpPr/>
            <p:nvPr/>
          </p:nvGrpSpPr>
          <p:grpSpPr>
            <a:xfrm>
              <a:off x="1470581" y="3315089"/>
              <a:ext cx="2554663" cy="2168165"/>
              <a:chOff x="1470581" y="3315089"/>
              <a:chExt cx="2554663" cy="2168165"/>
            </a:xfrm>
          </p:grpSpPr>
          <p:sp>
            <p:nvSpPr>
              <p:cNvPr id="62" name="18">
                <a:extLst>
                  <a:ext uri="{FF2B5EF4-FFF2-40B4-BE49-F238E27FC236}">
                    <a16:creationId xmlns:a16="http://schemas.microsoft.com/office/drawing/2014/main" id="{716B6A6A-5689-1DF6-8662-39DADEC0180E}"/>
                  </a:ext>
                </a:extLst>
              </p:cNvPr>
              <p:cNvSpPr/>
              <p:nvPr/>
            </p:nvSpPr>
            <p:spPr>
              <a:xfrm>
                <a:off x="1857196" y="3490771"/>
                <a:ext cx="1723549" cy="400110"/>
              </a:xfrm>
              <a:prstGeom prst="rect">
                <a:avLst/>
              </a:prstGeom>
            </p:spPr>
            <p:txBody>
              <a:bodyPr wrap="none">
                <a:spAutoFit/>
              </a:bodyPr>
              <a:lstStyle/>
              <a:p>
                <a:pPr algn="ctr"/>
                <a:r>
                  <a:rPr lang="zh-CN" altLang="en-US" sz="2000" b="1" dirty="0">
                    <a:solidFill>
                      <a:srgbClr val="DCC098"/>
                    </a:solidFill>
                    <a:latin typeface="+mj-ea"/>
                    <a:ea typeface="+mj-ea"/>
                    <a:cs typeface="OPPOSans M" panose="00020600040101010101" pitchFamily="18" charset="-122"/>
                    <a:sym typeface="+mn-lt"/>
                  </a:rPr>
                  <a:t>明年工作计划</a:t>
                </a:r>
              </a:p>
            </p:txBody>
          </p:sp>
          <p:sp>
            <p:nvSpPr>
              <p:cNvPr id="63" name="18">
                <a:extLst>
                  <a:ext uri="{FF2B5EF4-FFF2-40B4-BE49-F238E27FC236}">
                    <a16:creationId xmlns:a16="http://schemas.microsoft.com/office/drawing/2014/main" id="{1B4E21E6-5CB2-1E12-9812-DC58C6A87CDA}"/>
                  </a:ext>
                </a:extLst>
              </p:cNvPr>
              <p:cNvSpPr/>
              <p:nvPr/>
            </p:nvSpPr>
            <p:spPr>
              <a:xfrm>
                <a:off x="1764223" y="4204702"/>
                <a:ext cx="1909497" cy="1156983"/>
              </a:xfrm>
              <a:prstGeom prst="rect">
                <a:avLst/>
              </a:prstGeom>
            </p:spPr>
            <p:txBody>
              <a:bodyPr wrap="none">
                <a:spAutoFit/>
              </a:bodyPr>
              <a:lstStyle/>
              <a:p>
                <a:pPr marL="285750" indent="-285750" algn="ctr">
                  <a:lnSpc>
                    <a:spcPct val="150000"/>
                  </a:lnSpc>
                  <a:buFont typeface="Arial" panose="020B0604020202020204" pitchFamily="34" charset="0"/>
                  <a:buChar char="•"/>
                </a:pPr>
                <a:r>
                  <a:rPr lang="zh-CN" altLang="en-US" sz="1600" b="1" dirty="0">
                    <a:solidFill>
                      <a:schemeClr val="bg1"/>
                    </a:solidFill>
                    <a:latin typeface="+mn-ea"/>
                    <a:cs typeface="OPPOSans M" panose="00020600040101010101" pitchFamily="18" charset="-122"/>
                    <a:sym typeface="+mn-lt"/>
                  </a:rPr>
                  <a:t>请输入二</a:t>
                </a:r>
                <a:r>
                  <a:rPr lang="zh-CN" altLang="en-US" sz="1600" b="1">
                    <a:solidFill>
                      <a:schemeClr val="bg1"/>
                    </a:solidFill>
                    <a:latin typeface="+mn-ea"/>
                    <a:cs typeface="OPPOSans M" panose="00020600040101010101" pitchFamily="18" charset="-122"/>
                    <a:sym typeface="+mn-lt"/>
                  </a:rPr>
                  <a:t>级标题</a:t>
                </a:r>
                <a:endParaRPr lang="en-US" altLang="zh-CN" sz="1600" b="1" dirty="0">
                  <a:solidFill>
                    <a:schemeClr val="bg1"/>
                  </a:solidFill>
                  <a:latin typeface="+mn-ea"/>
                  <a:cs typeface="OPPOSans M" panose="00020600040101010101" pitchFamily="18" charset="-122"/>
                  <a:sym typeface="+mn-lt"/>
                </a:endParaRPr>
              </a:p>
              <a:p>
                <a:pPr marL="285750" indent="-285750" algn="ctr">
                  <a:lnSpc>
                    <a:spcPct val="150000"/>
                  </a:lnSpc>
                  <a:buFont typeface="Arial" panose="020B0604020202020204" pitchFamily="34" charset="0"/>
                  <a:buChar char="•"/>
                </a:pPr>
                <a:r>
                  <a:rPr lang="zh-CN" altLang="en-US" sz="1600" b="1" dirty="0">
                    <a:solidFill>
                      <a:schemeClr val="bg1"/>
                    </a:solidFill>
                    <a:latin typeface="+mn-ea"/>
                    <a:cs typeface="OPPOSans M" panose="00020600040101010101" pitchFamily="18" charset="-122"/>
                    <a:sym typeface="+mn-lt"/>
                  </a:rPr>
                  <a:t>请输入二级标题</a:t>
                </a:r>
              </a:p>
              <a:p>
                <a:pPr marL="285750" indent="-285750" algn="ctr">
                  <a:lnSpc>
                    <a:spcPct val="150000"/>
                  </a:lnSpc>
                  <a:buFont typeface="Arial" panose="020B0604020202020204" pitchFamily="34" charset="0"/>
                  <a:buChar char="•"/>
                </a:pPr>
                <a:r>
                  <a:rPr lang="zh-CN" altLang="en-US" sz="1600" b="1" dirty="0">
                    <a:solidFill>
                      <a:schemeClr val="bg1"/>
                    </a:solidFill>
                    <a:latin typeface="+mn-ea"/>
                    <a:cs typeface="OPPOSans M" panose="00020600040101010101" pitchFamily="18" charset="-122"/>
                    <a:sym typeface="+mn-lt"/>
                  </a:rPr>
                  <a:t>请输入二级标题</a:t>
                </a:r>
              </a:p>
            </p:txBody>
          </p:sp>
          <p:sp>
            <p:nvSpPr>
              <p:cNvPr id="64" name="矩形: 圆角 63">
                <a:extLst>
                  <a:ext uri="{FF2B5EF4-FFF2-40B4-BE49-F238E27FC236}">
                    <a16:creationId xmlns:a16="http://schemas.microsoft.com/office/drawing/2014/main" id="{BB2A0DEE-6439-CF2C-DA8E-B964F8BAB11A}"/>
                  </a:ext>
                </a:extLst>
              </p:cNvPr>
              <p:cNvSpPr/>
              <p:nvPr/>
            </p:nvSpPr>
            <p:spPr>
              <a:xfrm>
                <a:off x="1470581" y="3315089"/>
                <a:ext cx="2554663" cy="2168165"/>
              </a:xfrm>
              <a:prstGeom prst="roundRect">
                <a:avLst>
                  <a:gd name="adj" fmla="val 6611"/>
                </a:avLst>
              </a:prstGeom>
              <a:noFill/>
              <a:ln w="6350">
                <a:gradFill>
                  <a:gsLst>
                    <a:gs pos="0">
                      <a:schemeClr val="accent1">
                        <a:lumMod val="20000"/>
                        <a:lumOff val="80000"/>
                      </a:schemeClr>
                    </a:gs>
                    <a:gs pos="34000">
                      <a:schemeClr val="accent1"/>
                    </a:gs>
                    <a:gs pos="71000">
                      <a:schemeClr val="accent1">
                        <a:lumMod val="45000"/>
                        <a:lumOff val="55000"/>
                      </a:schemeClr>
                    </a:gs>
                    <a:gs pos="100000">
                      <a:schemeClr val="accent1">
                        <a:lumMod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a typeface="OPPOSans M" panose="00020600040101010101" pitchFamily="18" charset="-122"/>
                </a:endParaRPr>
              </a:p>
            </p:txBody>
          </p:sp>
          <p:cxnSp>
            <p:nvCxnSpPr>
              <p:cNvPr id="65" name="直接连接符 64">
                <a:extLst>
                  <a:ext uri="{FF2B5EF4-FFF2-40B4-BE49-F238E27FC236}">
                    <a16:creationId xmlns:a16="http://schemas.microsoft.com/office/drawing/2014/main" id="{EE53D637-4F96-53D3-E204-83F8652CCDDD}"/>
                  </a:ext>
                </a:extLst>
              </p:cNvPr>
              <p:cNvCxnSpPr>
                <a:cxnSpLocks/>
              </p:cNvCxnSpPr>
              <p:nvPr/>
            </p:nvCxnSpPr>
            <p:spPr>
              <a:xfrm>
                <a:off x="2385578" y="3988071"/>
                <a:ext cx="666786" cy="0"/>
              </a:xfrm>
              <a:prstGeom prst="line">
                <a:avLst/>
              </a:prstGeom>
              <a:ln w="38100" cap="rnd">
                <a:gradFill>
                  <a:gsLst>
                    <a:gs pos="0">
                      <a:schemeClr val="accent1">
                        <a:lumMod val="20000"/>
                        <a:lumOff val="80000"/>
                      </a:schemeClr>
                    </a:gs>
                    <a:gs pos="100000">
                      <a:schemeClr val="accent1"/>
                    </a:gs>
                  </a:gsLst>
                  <a:lin ang="0" scaled="0"/>
                </a:gra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2829038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5E141B44-BCF2-A4C0-9725-0DCF13EA57B6}"/>
              </a:ext>
            </a:extLst>
          </p:cNvPr>
          <p:cNvSpPr txBox="1"/>
          <p:nvPr/>
        </p:nvSpPr>
        <p:spPr>
          <a:xfrm>
            <a:off x="-1754528" y="683131"/>
            <a:ext cx="10707189" cy="8094524"/>
          </a:xfrm>
          <a:prstGeom prst="rect">
            <a:avLst/>
          </a:prstGeom>
          <a:noFill/>
        </p:spPr>
        <p:txBody>
          <a:bodyPr wrap="square" rtlCol="0">
            <a:spAutoFit/>
          </a:bodyPr>
          <a:lstStyle/>
          <a:p>
            <a:r>
              <a:rPr lang="en-US" altLang="zh-CN" sz="52000" dirty="0">
                <a:ln w="3175">
                  <a:solidFill>
                    <a:schemeClr val="accent1">
                      <a:alpha val="59000"/>
                    </a:schemeClr>
                  </a:solidFill>
                </a:ln>
                <a:noFill/>
                <a:effectLst>
                  <a:outerShdw blurRad="127000" sx="102000" sy="102000" algn="ctr" rotWithShape="0">
                    <a:prstClr val="black">
                      <a:alpha val="20000"/>
                    </a:prstClr>
                  </a:outerShdw>
                </a:effectLst>
                <a:latin typeface="+mj-ea"/>
                <a:ea typeface="+mj-ea"/>
                <a:cs typeface="阿里巴巴普惠体 2.0 105 Heavy" panose="00020600040101010101" pitchFamily="18" charset="-122"/>
              </a:rPr>
              <a:t>01</a:t>
            </a:r>
            <a:endParaRPr lang="zh-CN" altLang="en-US" sz="52000" dirty="0">
              <a:ln w="3175">
                <a:solidFill>
                  <a:schemeClr val="accent1">
                    <a:alpha val="59000"/>
                  </a:schemeClr>
                </a:solidFill>
              </a:ln>
              <a:noFill/>
              <a:effectLst>
                <a:outerShdw blurRad="127000" sx="102000" sy="102000" algn="ctr" rotWithShape="0">
                  <a:prstClr val="black">
                    <a:alpha val="20000"/>
                  </a:prstClr>
                </a:outerShdw>
              </a:effectLst>
              <a:latin typeface="+mj-ea"/>
              <a:ea typeface="+mj-ea"/>
              <a:cs typeface="阿里巴巴普惠体 2.0 105 Heavy" panose="00020600040101010101" pitchFamily="18" charset="-122"/>
            </a:endParaRPr>
          </a:p>
        </p:txBody>
      </p:sp>
      <p:sp>
        <p:nvSpPr>
          <p:cNvPr id="2" name="文本框 1">
            <a:extLst>
              <a:ext uri="{FF2B5EF4-FFF2-40B4-BE49-F238E27FC236}">
                <a16:creationId xmlns:a16="http://schemas.microsoft.com/office/drawing/2014/main" id="{C2DB7106-C82B-E7A3-9B63-E92651C513BC}"/>
              </a:ext>
            </a:extLst>
          </p:cNvPr>
          <p:cNvSpPr txBox="1"/>
          <p:nvPr/>
        </p:nvSpPr>
        <p:spPr>
          <a:xfrm>
            <a:off x="-1584408" y="747717"/>
            <a:ext cx="10707189" cy="8094524"/>
          </a:xfrm>
          <a:prstGeom prst="rect">
            <a:avLst/>
          </a:prstGeom>
          <a:noFill/>
        </p:spPr>
        <p:txBody>
          <a:bodyPr wrap="square" rtlCol="0">
            <a:spAutoFit/>
          </a:bodyPr>
          <a:lstStyle/>
          <a:p>
            <a:r>
              <a:rPr lang="en-US" altLang="zh-CN" sz="52000" dirty="0">
                <a:blipFill dpi="0" rotWithShape="1">
                  <a:blip r:embed="rId2"/>
                  <a:srcRect/>
                  <a:stretch>
                    <a:fillRect/>
                  </a:stretch>
                </a:blipFill>
                <a:effectLst>
                  <a:outerShdw blurRad="127000" sx="102000" sy="102000" algn="ctr" rotWithShape="0">
                    <a:prstClr val="black">
                      <a:alpha val="20000"/>
                    </a:prstClr>
                  </a:outerShdw>
                </a:effectLst>
                <a:latin typeface="+mj-ea"/>
                <a:ea typeface="+mj-ea"/>
                <a:cs typeface="阿里巴巴普惠体 2.0 105 Heavy" panose="00020600040101010101" pitchFamily="18" charset="-122"/>
              </a:rPr>
              <a:t>01</a:t>
            </a:r>
            <a:endParaRPr lang="zh-CN" altLang="en-US" sz="52000" dirty="0">
              <a:blipFill dpi="0" rotWithShape="1">
                <a:blip r:embed="rId2"/>
                <a:srcRect/>
                <a:stretch>
                  <a:fillRect/>
                </a:stretch>
              </a:blipFill>
              <a:effectLst>
                <a:outerShdw blurRad="127000" sx="102000" sy="102000" algn="ctr" rotWithShape="0">
                  <a:prstClr val="black">
                    <a:alpha val="20000"/>
                  </a:prstClr>
                </a:outerShdw>
              </a:effectLst>
              <a:latin typeface="+mj-ea"/>
              <a:ea typeface="+mj-ea"/>
              <a:cs typeface="阿里巴巴普惠体 2.0 105 Heavy" panose="00020600040101010101" pitchFamily="18" charset="-122"/>
            </a:endParaRPr>
          </a:p>
        </p:txBody>
      </p:sp>
      <p:sp>
        <p:nvSpPr>
          <p:cNvPr id="9" name="18">
            <a:extLst>
              <a:ext uri="{FF2B5EF4-FFF2-40B4-BE49-F238E27FC236}">
                <a16:creationId xmlns:a16="http://schemas.microsoft.com/office/drawing/2014/main" id="{AFDFA06C-E814-C31D-33B6-FE9370400258}"/>
              </a:ext>
            </a:extLst>
          </p:cNvPr>
          <p:cNvSpPr/>
          <p:nvPr/>
        </p:nvSpPr>
        <p:spPr>
          <a:xfrm>
            <a:off x="7085202" y="3191933"/>
            <a:ext cx="4288353" cy="707886"/>
          </a:xfrm>
          <a:prstGeom prst="rect">
            <a:avLst/>
          </a:prstGeom>
        </p:spPr>
        <p:txBody>
          <a:bodyPr wrap="none">
            <a:spAutoFit/>
          </a:bodyPr>
          <a:lstStyle/>
          <a:p>
            <a:pPr algn="ctr"/>
            <a:r>
              <a:rPr lang="zh-CN" altLang="en-US" sz="4000" dirty="0">
                <a:solidFill>
                  <a:srgbClr val="DCC098"/>
                </a:solidFill>
                <a:latin typeface="+mj-ea"/>
                <a:ea typeface="+mj-ea"/>
                <a:cs typeface="OPPOSans M" panose="00020600040101010101" pitchFamily="18" charset="-122"/>
                <a:sym typeface="+mn-lt"/>
              </a:rPr>
              <a:t>年度工作完成情况</a:t>
            </a:r>
          </a:p>
        </p:txBody>
      </p:sp>
      <p:sp>
        <p:nvSpPr>
          <p:cNvPr id="10" name="18">
            <a:extLst>
              <a:ext uri="{FF2B5EF4-FFF2-40B4-BE49-F238E27FC236}">
                <a16:creationId xmlns:a16="http://schemas.microsoft.com/office/drawing/2014/main" id="{AB942537-C522-2FE9-7B36-769F211BD4B9}"/>
              </a:ext>
            </a:extLst>
          </p:cNvPr>
          <p:cNvSpPr/>
          <p:nvPr/>
        </p:nvSpPr>
        <p:spPr>
          <a:xfrm>
            <a:off x="7085202" y="4395783"/>
            <a:ext cx="2268570" cy="1423147"/>
          </a:xfrm>
          <a:prstGeom prst="rect">
            <a:avLst/>
          </a:prstGeom>
        </p:spPr>
        <p:txBody>
          <a:bodyPr wrap="none">
            <a:spAutoFit/>
          </a:bodyPr>
          <a:lstStyle/>
          <a:p>
            <a:pPr marL="285750" indent="-285750" algn="ctr">
              <a:lnSpc>
                <a:spcPct val="150000"/>
              </a:lnSpc>
              <a:buFont typeface="Arial" panose="020B0604020202020204" pitchFamily="34" charset="0"/>
              <a:buChar char="•"/>
            </a:pPr>
            <a:r>
              <a:rPr lang="zh-CN" altLang="en-US" sz="2000" dirty="0">
                <a:solidFill>
                  <a:schemeClr val="bg1"/>
                </a:solidFill>
                <a:latin typeface="+mn-ea"/>
                <a:cs typeface="OPPOSans M" panose="00020600040101010101" pitchFamily="18" charset="-122"/>
                <a:sym typeface="+mn-lt"/>
              </a:rPr>
              <a:t>请输入二级标题</a:t>
            </a:r>
            <a:endParaRPr lang="en-US" altLang="zh-CN" sz="2000" dirty="0">
              <a:solidFill>
                <a:schemeClr val="bg1"/>
              </a:solidFill>
              <a:latin typeface="+mn-ea"/>
              <a:cs typeface="OPPOSans M" panose="00020600040101010101" pitchFamily="18" charset="-122"/>
              <a:sym typeface="+mn-lt"/>
            </a:endParaRPr>
          </a:p>
          <a:p>
            <a:pPr marL="285750" indent="-285750" algn="ctr">
              <a:lnSpc>
                <a:spcPct val="150000"/>
              </a:lnSpc>
              <a:buFont typeface="Arial" panose="020B0604020202020204" pitchFamily="34" charset="0"/>
              <a:buChar char="•"/>
            </a:pPr>
            <a:r>
              <a:rPr lang="zh-CN" altLang="en-US" sz="2000" dirty="0">
                <a:solidFill>
                  <a:schemeClr val="bg1"/>
                </a:solidFill>
                <a:latin typeface="+mn-ea"/>
                <a:cs typeface="OPPOSans M" panose="00020600040101010101" pitchFamily="18" charset="-122"/>
                <a:sym typeface="+mn-lt"/>
              </a:rPr>
              <a:t>请输入二级标题</a:t>
            </a:r>
          </a:p>
          <a:p>
            <a:pPr marL="285750" indent="-285750" algn="ctr">
              <a:lnSpc>
                <a:spcPct val="150000"/>
              </a:lnSpc>
              <a:buFont typeface="Arial" panose="020B0604020202020204" pitchFamily="34" charset="0"/>
              <a:buChar char="•"/>
            </a:pPr>
            <a:r>
              <a:rPr lang="zh-CN" altLang="en-US" sz="2000" dirty="0">
                <a:solidFill>
                  <a:schemeClr val="bg1"/>
                </a:solidFill>
                <a:latin typeface="+mn-ea"/>
                <a:cs typeface="OPPOSans M" panose="00020600040101010101" pitchFamily="18" charset="-122"/>
                <a:sym typeface="+mn-lt"/>
              </a:rPr>
              <a:t>请输入二级标题</a:t>
            </a:r>
          </a:p>
        </p:txBody>
      </p:sp>
    </p:spTree>
    <p:extLst>
      <p:ext uri="{BB962C8B-B14F-4D97-AF65-F5344CB8AC3E}">
        <p14:creationId xmlns:p14="http://schemas.microsoft.com/office/powerpoint/2010/main" val="1230615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0820D91F-13FF-82C4-252C-AB0EE73A4E2E}"/>
              </a:ext>
            </a:extLst>
          </p:cNvPr>
          <p:cNvGrpSpPr/>
          <p:nvPr/>
        </p:nvGrpSpPr>
        <p:grpSpPr>
          <a:xfrm>
            <a:off x="3917602" y="505480"/>
            <a:ext cx="4356795" cy="523220"/>
            <a:chOff x="3370861" y="2413010"/>
            <a:chExt cx="4356795" cy="523220"/>
          </a:xfrm>
        </p:grpSpPr>
        <p:sp>
          <p:nvSpPr>
            <p:cNvPr id="3" name="18">
              <a:extLst>
                <a:ext uri="{FF2B5EF4-FFF2-40B4-BE49-F238E27FC236}">
                  <a16:creationId xmlns:a16="http://schemas.microsoft.com/office/drawing/2014/main" id="{939DF99C-ED2C-4CC3-0A22-C38D0A602ABD}"/>
                </a:ext>
              </a:extLst>
            </p:cNvPr>
            <p:cNvSpPr/>
            <p:nvPr userDrawn="1"/>
          </p:nvSpPr>
          <p:spPr>
            <a:xfrm>
              <a:off x="4020635" y="2413010"/>
              <a:ext cx="3057247" cy="523220"/>
            </a:xfrm>
            <a:prstGeom prst="rect">
              <a:avLst/>
            </a:prstGeom>
          </p:spPr>
          <p:txBody>
            <a:bodyPr wrap="none">
              <a:spAutoFit/>
            </a:bodyPr>
            <a:lstStyle/>
            <a:p>
              <a:pPr algn="ctr"/>
              <a:r>
                <a:rPr lang="zh-CN" altLang="en-US" sz="2800" dirty="0">
                  <a:gradFill>
                    <a:gsLst>
                      <a:gs pos="9000">
                        <a:schemeClr val="accent1"/>
                      </a:gs>
                      <a:gs pos="100000">
                        <a:schemeClr val="accent1">
                          <a:lumMod val="20000"/>
                          <a:lumOff val="80000"/>
                        </a:schemeClr>
                      </a:gs>
                    </a:gsLst>
                    <a:lin ang="16200000" scaled="0"/>
                  </a:gradFill>
                  <a:latin typeface="+mj-ea"/>
                  <a:ea typeface="+mj-ea"/>
                  <a:cs typeface="OPPOSans M" panose="00020600040101010101" pitchFamily="18" charset="-122"/>
                  <a:sym typeface="+mn-lt"/>
                </a:rPr>
                <a:t>年度工作完成情况</a:t>
              </a:r>
            </a:p>
          </p:txBody>
        </p:sp>
        <p:cxnSp>
          <p:nvCxnSpPr>
            <p:cNvPr id="4" name="直接连接符 3">
              <a:extLst>
                <a:ext uri="{FF2B5EF4-FFF2-40B4-BE49-F238E27FC236}">
                  <a16:creationId xmlns:a16="http://schemas.microsoft.com/office/drawing/2014/main" id="{43E2CA8A-AB7B-68ED-EA16-2B5AC76AA0A0}"/>
                </a:ext>
              </a:extLst>
            </p:cNvPr>
            <p:cNvCxnSpPr>
              <a:cxnSpLocks/>
            </p:cNvCxnSpPr>
            <p:nvPr userDrawn="1"/>
          </p:nvCxnSpPr>
          <p:spPr>
            <a:xfrm>
              <a:off x="7077882" y="2654300"/>
              <a:ext cx="649774"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75C1EDB4-8E8F-3A83-3D33-A165BA8EB167}"/>
                </a:ext>
              </a:extLst>
            </p:cNvPr>
            <p:cNvCxnSpPr>
              <a:cxnSpLocks/>
            </p:cNvCxnSpPr>
            <p:nvPr userDrawn="1"/>
          </p:nvCxnSpPr>
          <p:spPr>
            <a:xfrm flipH="1" flipV="1">
              <a:off x="3370861" y="2654300"/>
              <a:ext cx="649774"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B4DD76A6-F47B-B8CB-7214-E6394EAD7C19}"/>
                </a:ext>
              </a:extLst>
            </p:cNvPr>
            <p:cNvCxnSpPr>
              <a:cxnSpLocks/>
            </p:cNvCxnSpPr>
            <p:nvPr userDrawn="1"/>
          </p:nvCxnSpPr>
          <p:spPr>
            <a:xfrm flipH="1">
              <a:off x="3695748" y="2725420"/>
              <a:ext cx="324887" cy="0"/>
            </a:xfrm>
            <a:prstGeom prst="line">
              <a:avLst/>
            </a:prstGeom>
            <a:ln w="95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0CB594B9-6193-1482-1335-347DCC0563EC}"/>
                </a:ext>
              </a:extLst>
            </p:cNvPr>
            <p:cNvCxnSpPr>
              <a:cxnSpLocks/>
            </p:cNvCxnSpPr>
            <p:nvPr userDrawn="1"/>
          </p:nvCxnSpPr>
          <p:spPr>
            <a:xfrm>
              <a:off x="7077882" y="2725420"/>
              <a:ext cx="324887" cy="0"/>
            </a:xfrm>
            <a:prstGeom prst="line">
              <a:avLst/>
            </a:prstGeom>
            <a:ln w="95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cxnSp>
        <p:nvCxnSpPr>
          <p:cNvPr id="9" name="13">
            <a:extLst>
              <a:ext uri="{FF2B5EF4-FFF2-40B4-BE49-F238E27FC236}">
                <a16:creationId xmlns:a16="http://schemas.microsoft.com/office/drawing/2014/main" id="{32CA2711-B59D-9488-43A0-5A444D12911A}"/>
              </a:ext>
            </a:extLst>
          </p:cNvPr>
          <p:cNvCxnSpPr>
            <a:cxnSpLocks/>
          </p:cNvCxnSpPr>
          <p:nvPr/>
        </p:nvCxnSpPr>
        <p:spPr>
          <a:xfrm>
            <a:off x="660400" y="2068567"/>
            <a:ext cx="10855969" cy="0"/>
          </a:xfrm>
          <a:prstGeom prst="line">
            <a:avLst/>
          </a:prstGeom>
          <a:noFill/>
          <a:ln w="9525">
            <a:solidFill>
              <a:schemeClr val="accent1"/>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grpSp>
        <p:nvGrpSpPr>
          <p:cNvPr id="18" name="组合 17">
            <a:extLst>
              <a:ext uri="{FF2B5EF4-FFF2-40B4-BE49-F238E27FC236}">
                <a16:creationId xmlns:a16="http://schemas.microsoft.com/office/drawing/2014/main" id="{6703E33A-1122-6D43-BED7-0585D381631E}"/>
              </a:ext>
            </a:extLst>
          </p:cNvPr>
          <p:cNvGrpSpPr/>
          <p:nvPr/>
        </p:nvGrpSpPr>
        <p:grpSpPr>
          <a:xfrm>
            <a:off x="865840" y="1334059"/>
            <a:ext cx="2034764" cy="4111666"/>
            <a:chOff x="1314045" y="1334059"/>
            <a:chExt cx="2034764" cy="4111666"/>
          </a:xfrm>
        </p:grpSpPr>
        <p:cxnSp>
          <p:nvCxnSpPr>
            <p:cNvPr id="8" name="品 54">
              <a:extLst>
                <a:ext uri="{FF2B5EF4-FFF2-40B4-BE49-F238E27FC236}">
                  <a16:creationId xmlns:a16="http://schemas.microsoft.com/office/drawing/2014/main" id="{AACFA04E-8E1B-5F64-74B3-E154C0126C80}"/>
                </a:ext>
              </a:extLst>
            </p:cNvPr>
            <p:cNvCxnSpPr>
              <a:cxnSpLocks/>
            </p:cNvCxnSpPr>
            <p:nvPr/>
          </p:nvCxnSpPr>
          <p:spPr>
            <a:xfrm rot="5400000">
              <a:off x="1731427" y="2668567"/>
              <a:ext cx="1200000" cy="0"/>
            </a:xfrm>
            <a:prstGeom prst="line">
              <a:avLst/>
            </a:prstGeom>
            <a:noFill/>
            <a:ln w="9525">
              <a:solidFill>
                <a:schemeClr val="bg1">
                  <a:lumMod val="5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0" name="14">
              <a:extLst>
                <a:ext uri="{FF2B5EF4-FFF2-40B4-BE49-F238E27FC236}">
                  <a16:creationId xmlns:a16="http://schemas.microsoft.com/office/drawing/2014/main" id="{7A128FD0-0A83-DB4C-7E5C-A6494206AFC6}"/>
                </a:ext>
              </a:extLst>
            </p:cNvPr>
            <p:cNvSpPr/>
            <p:nvPr/>
          </p:nvSpPr>
          <p:spPr>
            <a:xfrm>
              <a:off x="2195354" y="1932494"/>
              <a:ext cx="272147" cy="272147"/>
            </a:xfrm>
            <a:prstGeom prst="ellipse">
              <a:avLst/>
            </a:prstGeom>
            <a:solidFill>
              <a:schemeClr val="accent1">
                <a:lumMod val="60000"/>
                <a:lumOff val="40000"/>
              </a:schemeClr>
            </a:soli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16" name="任意多边形: 形状 15">
              <a:extLst>
                <a:ext uri="{FF2B5EF4-FFF2-40B4-BE49-F238E27FC236}">
                  <a16:creationId xmlns:a16="http://schemas.microsoft.com/office/drawing/2014/main" id="{EBD13D53-C6AF-1E18-7444-08AC5049B8F6}"/>
                </a:ext>
              </a:extLst>
            </p:cNvPr>
            <p:cNvSpPr/>
            <p:nvPr/>
          </p:nvSpPr>
          <p:spPr>
            <a:xfrm>
              <a:off x="1657533" y="2915851"/>
              <a:ext cx="1347788" cy="1347788"/>
            </a:xfrm>
            <a:custGeom>
              <a:avLst/>
              <a:gdLst>
                <a:gd name="connsiteX0" fmla="*/ 673897 w 1347788"/>
                <a:gd name="connsiteY0" fmla="*/ 69435 h 1347788"/>
                <a:gd name="connsiteX1" fmla="*/ 68022 w 1347788"/>
                <a:gd name="connsiteY1" fmla="*/ 675310 h 1347788"/>
                <a:gd name="connsiteX2" fmla="*/ 673897 w 1347788"/>
                <a:gd name="connsiteY2" fmla="*/ 1281185 h 1347788"/>
                <a:gd name="connsiteX3" fmla="*/ 1279772 w 1347788"/>
                <a:gd name="connsiteY3" fmla="*/ 675310 h 1347788"/>
                <a:gd name="connsiteX4" fmla="*/ 673897 w 1347788"/>
                <a:gd name="connsiteY4" fmla="*/ 69435 h 1347788"/>
                <a:gd name="connsiteX5" fmla="*/ 673894 w 1347788"/>
                <a:gd name="connsiteY5" fmla="*/ 0 h 1347788"/>
                <a:gd name="connsiteX6" fmla="*/ 1347788 w 1347788"/>
                <a:gd name="connsiteY6" fmla="*/ 673894 h 1347788"/>
                <a:gd name="connsiteX7" fmla="*/ 673894 w 1347788"/>
                <a:gd name="connsiteY7" fmla="*/ 1347788 h 1347788"/>
                <a:gd name="connsiteX8" fmla="*/ 0 w 1347788"/>
                <a:gd name="connsiteY8" fmla="*/ 673894 h 1347788"/>
                <a:gd name="connsiteX9" fmla="*/ 673894 w 1347788"/>
                <a:gd name="connsiteY9" fmla="*/ 0 h 134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47788" h="1347788">
                  <a:moveTo>
                    <a:pt x="673897" y="69435"/>
                  </a:moveTo>
                  <a:cubicBezTo>
                    <a:pt x="339281" y="69435"/>
                    <a:pt x="68022" y="340694"/>
                    <a:pt x="68022" y="675310"/>
                  </a:cubicBezTo>
                  <a:cubicBezTo>
                    <a:pt x="68022" y="1009926"/>
                    <a:pt x="339281" y="1281185"/>
                    <a:pt x="673897" y="1281185"/>
                  </a:cubicBezTo>
                  <a:cubicBezTo>
                    <a:pt x="1008513" y="1281185"/>
                    <a:pt x="1279772" y="1009926"/>
                    <a:pt x="1279772" y="675310"/>
                  </a:cubicBezTo>
                  <a:cubicBezTo>
                    <a:pt x="1279772" y="340694"/>
                    <a:pt x="1008513" y="69435"/>
                    <a:pt x="673897" y="69435"/>
                  </a:cubicBezTo>
                  <a:close/>
                  <a:moveTo>
                    <a:pt x="673894" y="0"/>
                  </a:moveTo>
                  <a:cubicBezTo>
                    <a:pt x="1046075" y="0"/>
                    <a:pt x="1347788" y="301713"/>
                    <a:pt x="1347788" y="673894"/>
                  </a:cubicBezTo>
                  <a:cubicBezTo>
                    <a:pt x="1347788" y="1046075"/>
                    <a:pt x="1046075" y="1347788"/>
                    <a:pt x="673894" y="1347788"/>
                  </a:cubicBezTo>
                  <a:cubicBezTo>
                    <a:pt x="301713" y="1347788"/>
                    <a:pt x="0" y="1046075"/>
                    <a:pt x="0" y="673894"/>
                  </a:cubicBezTo>
                  <a:cubicBezTo>
                    <a:pt x="0" y="301713"/>
                    <a:pt x="301713" y="0"/>
                    <a:pt x="673894" y="0"/>
                  </a:cubicBezTo>
                  <a:close/>
                </a:path>
              </a:pathLst>
            </a:custGeom>
            <a:gradFill flip="none" rotWithShape="1">
              <a:gsLst>
                <a:gs pos="0">
                  <a:schemeClr val="accent1">
                    <a:lumMod val="75000"/>
                  </a:schemeClr>
                </a:gs>
                <a:gs pos="0">
                  <a:schemeClr val="accent1">
                    <a:lumMod val="75000"/>
                  </a:schemeClr>
                </a:gs>
                <a:gs pos="100000">
                  <a:schemeClr val="accent1">
                    <a:lumMod val="40000"/>
                    <a:lumOff val="60000"/>
                  </a:schemeClr>
                </a:gs>
              </a:gsLst>
              <a:lin ang="5400000" scaled="1"/>
              <a:tileRect/>
            </a:gra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133"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12" name="8">
              <a:extLst>
                <a:ext uri="{FF2B5EF4-FFF2-40B4-BE49-F238E27FC236}">
                  <a16:creationId xmlns:a16="http://schemas.microsoft.com/office/drawing/2014/main" id="{750F631B-73C1-CCDA-316E-B581663B3137}"/>
                </a:ext>
              </a:extLst>
            </p:cNvPr>
            <p:cNvSpPr/>
            <p:nvPr/>
          </p:nvSpPr>
          <p:spPr>
            <a:xfrm>
              <a:off x="1725553" y="2985286"/>
              <a:ext cx="1211749" cy="121174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cs typeface="OPPOSans M" panose="00020600040101010101" pitchFamily="18" charset="-122"/>
                  <a:sym typeface="+mn-lt"/>
                </a:rPr>
                <a:t>添加标题</a:t>
              </a:r>
            </a:p>
          </p:txBody>
        </p:sp>
        <p:sp>
          <p:nvSpPr>
            <p:cNvPr id="13" name="文本框 12">
              <a:extLst>
                <a:ext uri="{FF2B5EF4-FFF2-40B4-BE49-F238E27FC236}">
                  <a16:creationId xmlns:a16="http://schemas.microsoft.com/office/drawing/2014/main" id="{1BC0EA2E-911F-EACF-9967-C498834D3C34}"/>
                </a:ext>
              </a:extLst>
            </p:cNvPr>
            <p:cNvSpPr txBox="1"/>
            <p:nvPr/>
          </p:nvSpPr>
          <p:spPr>
            <a:xfrm>
              <a:off x="1314045" y="4590363"/>
              <a:ext cx="2034764" cy="855362"/>
            </a:xfrm>
            <a:prstGeom prst="rect">
              <a:avLst/>
            </a:prstGeom>
            <a:noFill/>
          </p:spPr>
          <p:txBody>
            <a:bodyPr wrap="square" rtlCol="0">
              <a:spAutoFit/>
            </a:bodyPr>
            <a:lstStyle/>
            <a:p>
              <a:pPr algn="ctr">
                <a:lnSpc>
                  <a:spcPct val="120000"/>
                </a:lnSpc>
              </a:pPr>
              <a:r>
                <a:rPr lang="zh-CN" altLang="en-US" sz="1400" dirty="0">
                  <a:solidFill>
                    <a:schemeClr val="bg1"/>
                  </a:solidFill>
                  <a:latin typeface="+mn-ea"/>
                </a:rPr>
                <a:t>单击此处添加文字描述单击此处添加文字描述单击此处添加文字描述</a:t>
              </a:r>
            </a:p>
          </p:txBody>
        </p:sp>
        <p:sp>
          <p:nvSpPr>
            <p:cNvPr id="14" name="文本框 13">
              <a:extLst>
                <a:ext uri="{FF2B5EF4-FFF2-40B4-BE49-F238E27FC236}">
                  <a16:creationId xmlns:a16="http://schemas.microsoft.com/office/drawing/2014/main" id="{8BA5D65B-671F-5C11-7C05-A3C0F2F33D8B}"/>
                </a:ext>
              </a:extLst>
            </p:cNvPr>
            <p:cNvSpPr txBox="1"/>
            <p:nvPr/>
          </p:nvSpPr>
          <p:spPr>
            <a:xfrm>
              <a:off x="1593752" y="1334059"/>
              <a:ext cx="1475351" cy="461665"/>
            </a:xfrm>
            <a:prstGeom prst="rect">
              <a:avLst/>
            </a:prstGeom>
            <a:noFill/>
          </p:spPr>
          <p:txBody>
            <a:bodyPr wrap="square" rtlCol="0">
              <a:spAutoFit/>
            </a:bodyPr>
            <a:lstStyle/>
            <a:p>
              <a:r>
                <a:rPr lang="zh-CN" altLang="en-US" sz="2400" dirty="0">
                  <a:solidFill>
                    <a:schemeClr val="accent1">
                      <a:lumMod val="60000"/>
                      <a:lumOff val="40000"/>
                    </a:schemeClr>
                  </a:solidFill>
                  <a:latin typeface="+mj-ea"/>
                  <a:ea typeface="+mj-ea"/>
                </a:rPr>
                <a:t>第一季度</a:t>
              </a:r>
            </a:p>
          </p:txBody>
        </p:sp>
      </p:grpSp>
      <p:grpSp>
        <p:nvGrpSpPr>
          <p:cNvPr id="19" name="组合 18">
            <a:extLst>
              <a:ext uri="{FF2B5EF4-FFF2-40B4-BE49-F238E27FC236}">
                <a16:creationId xmlns:a16="http://schemas.microsoft.com/office/drawing/2014/main" id="{DBAC8A53-241D-4673-4965-E23D0647013F}"/>
              </a:ext>
            </a:extLst>
          </p:cNvPr>
          <p:cNvGrpSpPr/>
          <p:nvPr/>
        </p:nvGrpSpPr>
        <p:grpSpPr>
          <a:xfrm>
            <a:off x="9291396" y="1334059"/>
            <a:ext cx="2034764" cy="4111666"/>
            <a:chOff x="1314045" y="1334059"/>
            <a:chExt cx="2034764" cy="4111666"/>
          </a:xfrm>
        </p:grpSpPr>
        <p:cxnSp>
          <p:nvCxnSpPr>
            <p:cNvPr id="20" name="品 54">
              <a:extLst>
                <a:ext uri="{FF2B5EF4-FFF2-40B4-BE49-F238E27FC236}">
                  <a16:creationId xmlns:a16="http://schemas.microsoft.com/office/drawing/2014/main" id="{7F408DBD-5062-76A1-7B3A-BFAC27D0659C}"/>
                </a:ext>
              </a:extLst>
            </p:cNvPr>
            <p:cNvCxnSpPr>
              <a:cxnSpLocks/>
            </p:cNvCxnSpPr>
            <p:nvPr/>
          </p:nvCxnSpPr>
          <p:spPr>
            <a:xfrm rot="5400000">
              <a:off x="1731427" y="2668567"/>
              <a:ext cx="1200000" cy="0"/>
            </a:xfrm>
            <a:prstGeom prst="line">
              <a:avLst/>
            </a:prstGeom>
            <a:noFill/>
            <a:ln w="9525">
              <a:solidFill>
                <a:schemeClr val="bg1">
                  <a:lumMod val="5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21" name="14">
              <a:extLst>
                <a:ext uri="{FF2B5EF4-FFF2-40B4-BE49-F238E27FC236}">
                  <a16:creationId xmlns:a16="http://schemas.microsoft.com/office/drawing/2014/main" id="{1B6C4B4F-B9E5-0423-B227-DF8C6DBB022E}"/>
                </a:ext>
              </a:extLst>
            </p:cNvPr>
            <p:cNvSpPr/>
            <p:nvPr/>
          </p:nvSpPr>
          <p:spPr>
            <a:xfrm>
              <a:off x="2195354" y="1932494"/>
              <a:ext cx="272147" cy="272147"/>
            </a:xfrm>
            <a:prstGeom prst="ellipse">
              <a:avLst/>
            </a:prstGeom>
            <a:solidFill>
              <a:schemeClr val="accent1">
                <a:lumMod val="60000"/>
                <a:lumOff val="40000"/>
              </a:schemeClr>
            </a:soli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22" name="任意多边形: 形状 21">
              <a:extLst>
                <a:ext uri="{FF2B5EF4-FFF2-40B4-BE49-F238E27FC236}">
                  <a16:creationId xmlns:a16="http://schemas.microsoft.com/office/drawing/2014/main" id="{A5CF2BC7-8A53-8EE9-A8F6-EC47E18C84CA}"/>
                </a:ext>
              </a:extLst>
            </p:cNvPr>
            <p:cNvSpPr/>
            <p:nvPr/>
          </p:nvSpPr>
          <p:spPr>
            <a:xfrm>
              <a:off x="1657533" y="2915851"/>
              <a:ext cx="1347788" cy="1347788"/>
            </a:xfrm>
            <a:custGeom>
              <a:avLst/>
              <a:gdLst>
                <a:gd name="connsiteX0" fmla="*/ 673897 w 1347788"/>
                <a:gd name="connsiteY0" fmla="*/ 69435 h 1347788"/>
                <a:gd name="connsiteX1" fmla="*/ 68022 w 1347788"/>
                <a:gd name="connsiteY1" fmla="*/ 675310 h 1347788"/>
                <a:gd name="connsiteX2" fmla="*/ 673897 w 1347788"/>
                <a:gd name="connsiteY2" fmla="*/ 1281185 h 1347788"/>
                <a:gd name="connsiteX3" fmla="*/ 1279772 w 1347788"/>
                <a:gd name="connsiteY3" fmla="*/ 675310 h 1347788"/>
                <a:gd name="connsiteX4" fmla="*/ 673897 w 1347788"/>
                <a:gd name="connsiteY4" fmla="*/ 69435 h 1347788"/>
                <a:gd name="connsiteX5" fmla="*/ 673894 w 1347788"/>
                <a:gd name="connsiteY5" fmla="*/ 0 h 1347788"/>
                <a:gd name="connsiteX6" fmla="*/ 1347788 w 1347788"/>
                <a:gd name="connsiteY6" fmla="*/ 673894 h 1347788"/>
                <a:gd name="connsiteX7" fmla="*/ 673894 w 1347788"/>
                <a:gd name="connsiteY7" fmla="*/ 1347788 h 1347788"/>
                <a:gd name="connsiteX8" fmla="*/ 0 w 1347788"/>
                <a:gd name="connsiteY8" fmla="*/ 673894 h 1347788"/>
                <a:gd name="connsiteX9" fmla="*/ 673894 w 1347788"/>
                <a:gd name="connsiteY9" fmla="*/ 0 h 134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47788" h="1347788">
                  <a:moveTo>
                    <a:pt x="673897" y="69435"/>
                  </a:moveTo>
                  <a:cubicBezTo>
                    <a:pt x="339281" y="69435"/>
                    <a:pt x="68022" y="340694"/>
                    <a:pt x="68022" y="675310"/>
                  </a:cubicBezTo>
                  <a:cubicBezTo>
                    <a:pt x="68022" y="1009926"/>
                    <a:pt x="339281" y="1281185"/>
                    <a:pt x="673897" y="1281185"/>
                  </a:cubicBezTo>
                  <a:cubicBezTo>
                    <a:pt x="1008513" y="1281185"/>
                    <a:pt x="1279772" y="1009926"/>
                    <a:pt x="1279772" y="675310"/>
                  </a:cubicBezTo>
                  <a:cubicBezTo>
                    <a:pt x="1279772" y="340694"/>
                    <a:pt x="1008513" y="69435"/>
                    <a:pt x="673897" y="69435"/>
                  </a:cubicBezTo>
                  <a:close/>
                  <a:moveTo>
                    <a:pt x="673894" y="0"/>
                  </a:moveTo>
                  <a:cubicBezTo>
                    <a:pt x="1046075" y="0"/>
                    <a:pt x="1347788" y="301713"/>
                    <a:pt x="1347788" y="673894"/>
                  </a:cubicBezTo>
                  <a:cubicBezTo>
                    <a:pt x="1347788" y="1046075"/>
                    <a:pt x="1046075" y="1347788"/>
                    <a:pt x="673894" y="1347788"/>
                  </a:cubicBezTo>
                  <a:cubicBezTo>
                    <a:pt x="301713" y="1347788"/>
                    <a:pt x="0" y="1046075"/>
                    <a:pt x="0" y="673894"/>
                  </a:cubicBezTo>
                  <a:cubicBezTo>
                    <a:pt x="0" y="301713"/>
                    <a:pt x="301713" y="0"/>
                    <a:pt x="673894" y="0"/>
                  </a:cubicBezTo>
                  <a:close/>
                </a:path>
              </a:pathLst>
            </a:custGeom>
            <a:gradFill flip="none" rotWithShape="1">
              <a:gsLst>
                <a:gs pos="0">
                  <a:schemeClr val="accent1">
                    <a:lumMod val="75000"/>
                  </a:schemeClr>
                </a:gs>
                <a:gs pos="0">
                  <a:schemeClr val="accent1">
                    <a:lumMod val="75000"/>
                  </a:schemeClr>
                </a:gs>
                <a:gs pos="100000">
                  <a:schemeClr val="accent1">
                    <a:lumMod val="40000"/>
                    <a:lumOff val="60000"/>
                  </a:schemeClr>
                </a:gs>
              </a:gsLst>
              <a:lin ang="5400000" scaled="1"/>
              <a:tileRect/>
            </a:gra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133"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23" name="8">
              <a:extLst>
                <a:ext uri="{FF2B5EF4-FFF2-40B4-BE49-F238E27FC236}">
                  <a16:creationId xmlns:a16="http://schemas.microsoft.com/office/drawing/2014/main" id="{D515356A-E717-B34D-22FA-36EBFC03736A}"/>
                </a:ext>
              </a:extLst>
            </p:cNvPr>
            <p:cNvSpPr/>
            <p:nvPr/>
          </p:nvSpPr>
          <p:spPr>
            <a:xfrm>
              <a:off x="1725553" y="2985286"/>
              <a:ext cx="1211749" cy="121174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cs typeface="OPPOSans M" panose="00020600040101010101" pitchFamily="18" charset="-122"/>
                  <a:sym typeface="+mn-lt"/>
                </a:rPr>
                <a:t>添加标题</a:t>
              </a:r>
            </a:p>
          </p:txBody>
        </p:sp>
        <p:sp>
          <p:nvSpPr>
            <p:cNvPr id="24" name="文本框 23">
              <a:extLst>
                <a:ext uri="{FF2B5EF4-FFF2-40B4-BE49-F238E27FC236}">
                  <a16:creationId xmlns:a16="http://schemas.microsoft.com/office/drawing/2014/main" id="{69F7AE73-553A-FA3A-4E26-991080F0A586}"/>
                </a:ext>
              </a:extLst>
            </p:cNvPr>
            <p:cNvSpPr txBox="1"/>
            <p:nvPr/>
          </p:nvSpPr>
          <p:spPr>
            <a:xfrm>
              <a:off x="1314045" y="4590363"/>
              <a:ext cx="2034764" cy="855362"/>
            </a:xfrm>
            <a:prstGeom prst="rect">
              <a:avLst/>
            </a:prstGeom>
            <a:noFill/>
          </p:spPr>
          <p:txBody>
            <a:bodyPr wrap="square" rtlCol="0">
              <a:spAutoFit/>
            </a:bodyPr>
            <a:lstStyle>
              <a:defPPr>
                <a:defRPr lang="zh-CN"/>
              </a:defPPr>
              <a:lvl1pPr algn="ctr">
                <a:lnSpc>
                  <a:spcPct val="120000"/>
                </a:lnSpc>
                <a:defRPr sz="1400">
                  <a:solidFill>
                    <a:schemeClr val="bg1"/>
                  </a:solidFill>
                  <a:latin typeface="+mn-ea"/>
                </a:defRPr>
              </a:lvl1pPr>
            </a:lstStyle>
            <a:p>
              <a:r>
                <a:rPr lang="zh-CN" altLang="en-US" dirty="0"/>
                <a:t>单击此处添加文字描述单击此处添加文字描述单击此处添加文字描述</a:t>
              </a:r>
            </a:p>
          </p:txBody>
        </p:sp>
        <p:sp>
          <p:nvSpPr>
            <p:cNvPr id="25" name="文本框 24">
              <a:extLst>
                <a:ext uri="{FF2B5EF4-FFF2-40B4-BE49-F238E27FC236}">
                  <a16:creationId xmlns:a16="http://schemas.microsoft.com/office/drawing/2014/main" id="{9349D129-38E7-6D35-6345-6253B5BDEA98}"/>
                </a:ext>
              </a:extLst>
            </p:cNvPr>
            <p:cNvSpPr txBox="1"/>
            <p:nvPr/>
          </p:nvSpPr>
          <p:spPr>
            <a:xfrm>
              <a:off x="1593752" y="1334059"/>
              <a:ext cx="1475351" cy="461665"/>
            </a:xfrm>
            <a:prstGeom prst="rect">
              <a:avLst/>
            </a:prstGeom>
            <a:noFill/>
          </p:spPr>
          <p:txBody>
            <a:bodyPr wrap="square" rtlCol="0">
              <a:spAutoFit/>
            </a:bodyPr>
            <a:lstStyle>
              <a:defPPr>
                <a:defRPr lang="zh-CN"/>
              </a:defPPr>
              <a:lvl1pPr>
                <a:defRPr sz="2400">
                  <a:solidFill>
                    <a:schemeClr val="accent1">
                      <a:lumMod val="60000"/>
                      <a:lumOff val="40000"/>
                    </a:schemeClr>
                  </a:solidFill>
                  <a:latin typeface="+mj-ea"/>
                  <a:ea typeface="+mj-ea"/>
                </a:defRPr>
              </a:lvl1pPr>
            </a:lstStyle>
            <a:p>
              <a:r>
                <a:rPr lang="zh-CN" altLang="en-US" dirty="0"/>
                <a:t>第一季度</a:t>
              </a:r>
            </a:p>
          </p:txBody>
        </p:sp>
      </p:grpSp>
      <p:grpSp>
        <p:nvGrpSpPr>
          <p:cNvPr id="26" name="组合 25">
            <a:extLst>
              <a:ext uri="{FF2B5EF4-FFF2-40B4-BE49-F238E27FC236}">
                <a16:creationId xmlns:a16="http://schemas.microsoft.com/office/drawing/2014/main" id="{FBA7B865-7D20-CB4B-1DA3-2252C42A66EB}"/>
              </a:ext>
            </a:extLst>
          </p:cNvPr>
          <p:cNvGrpSpPr/>
          <p:nvPr/>
        </p:nvGrpSpPr>
        <p:grpSpPr>
          <a:xfrm>
            <a:off x="3674359" y="1334059"/>
            <a:ext cx="2034764" cy="4111666"/>
            <a:chOff x="1314045" y="1334059"/>
            <a:chExt cx="2034764" cy="4111666"/>
          </a:xfrm>
        </p:grpSpPr>
        <p:cxnSp>
          <p:nvCxnSpPr>
            <p:cNvPr id="27" name="品 54">
              <a:extLst>
                <a:ext uri="{FF2B5EF4-FFF2-40B4-BE49-F238E27FC236}">
                  <a16:creationId xmlns:a16="http://schemas.microsoft.com/office/drawing/2014/main" id="{6E1D887E-D505-D438-1C6B-BF6A641CD000}"/>
                </a:ext>
              </a:extLst>
            </p:cNvPr>
            <p:cNvCxnSpPr>
              <a:cxnSpLocks/>
            </p:cNvCxnSpPr>
            <p:nvPr/>
          </p:nvCxnSpPr>
          <p:spPr>
            <a:xfrm rot="5400000">
              <a:off x="1731427" y="2668567"/>
              <a:ext cx="1200000" cy="0"/>
            </a:xfrm>
            <a:prstGeom prst="line">
              <a:avLst/>
            </a:prstGeom>
            <a:noFill/>
            <a:ln w="9525">
              <a:solidFill>
                <a:schemeClr val="bg1">
                  <a:lumMod val="5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28" name="14">
              <a:extLst>
                <a:ext uri="{FF2B5EF4-FFF2-40B4-BE49-F238E27FC236}">
                  <a16:creationId xmlns:a16="http://schemas.microsoft.com/office/drawing/2014/main" id="{15985581-331B-30C2-A0F3-0247026C9898}"/>
                </a:ext>
              </a:extLst>
            </p:cNvPr>
            <p:cNvSpPr/>
            <p:nvPr/>
          </p:nvSpPr>
          <p:spPr>
            <a:xfrm>
              <a:off x="2195354" y="1932494"/>
              <a:ext cx="272147" cy="272147"/>
            </a:xfrm>
            <a:prstGeom prst="ellipse">
              <a:avLst/>
            </a:prstGeom>
            <a:solidFill>
              <a:schemeClr val="accent1">
                <a:lumMod val="60000"/>
                <a:lumOff val="40000"/>
              </a:schemeClr>
            </a:soli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29" name="任意多边形: 形状 28">
              <a:extLst>
                <a:ext uri="{FF2B5EF4-FFF2-40B4-BE49-F238E27FC236}">
                  <a16:creationId xmlns:a16="http://schemas.microsoft.com/office/drawing/2014/main" id="{4D0CBF1B-FDB8-F6DB-CDE3-61E8ABCBA603}"/>
                </a:ext>
              </a:extLst>
            </p:cNvPr>
            <p:cNvSpPr/>
            <p:nvPr/>
          </p:nvSpPr>
          <p:spPr>
            <a:xfrm>
              <a:off x="1657533" y="2915851"/>
              <a:ext cx="1347788" cy="1347788"/>
            </a:xfrm>
            <a:custGeom>
              <a:avLst/>
              <a:gdLst>
                <a:gd name="connsiteX0" fmla="*/ 673897 w 1347788"/>
                <a:gd name="connsiteY0" fmla="*/ 69435 h 1347788"/>
                <a:gd name="connsiteX1" fmla="*/ 68022 w 1347788"/>
                <a:gd name="connsiteY1" fmla="*/ 675310 h 1347788"/>
                <a:gd name="connsiteX2" fmla="*/ 673897 w 1347788"/>
                <a:gd name="connsiteY2" fmla="*/ 1281185 h 1347788"/>
                <a:gd name="connsiteX3" fmla="*/ 1279772 w 1347788"/>
                <a:gd name="connsiteY3" fmla="*/ 675310 h 1347788"/>
                <a:gd name="connsiteX4" fmla="*/ 673897 w 1347788"/>
                <a:gd name="connsiteY4" fmla="*/ 69435 h 1347788"/>
                <a:gd name="connsiteX5" fmla="*/ 673894 w 1347788"/>
                <a:gd name="connsiteY5" fmla="*/ 0 h 1347788"/>
                <a:gd name="connsiteX6" fmla="*/ 1347788 w 1347788"/>
                <a:gd name="connsiteY6" fmla="*/ 673894 h 1347788"/>
                <a:gd name="connsiteX7" fmla="*/ 673894 w 1347788"/>
                <a:gd name="connsiteY7" fmla="*/ 1347788 h 1347788"/>
                <a:gd name="connsiteX8" fmla="*/ 0 w 1347788"/>
                <a:gd name="connsiteY8" fmla="*/ 673894 h 1347788"/>
                <a:gd name="connsiteX9" fmla="*/ 673894 w 1347788"/>
                <a:gd name="connsiteY9" fmla="*/ 0 h 134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47788" h="1347788">
                  <a:moveTo>
                    <a:pt x="673897" y="69435"/>
                  </a:moveTo>
                  <a:cubicBezTo>
                    <a:pt x="339281" y="69435"/>
                    <a:pt x="68022" y="340694"/>
                    <a:pt x="68022" y="675310"/>
                  </a:cubicBezTo>
                  <a:cubicBezTo>
                    <a:pt x="68022" y="1009926"/>
                    <a:pt x="339281" y="1281185"/>
                    <a:pt x="673897" y="1281185"/>
                  </a:cubicBezTo>
                  <a:cubicBezTo>
                    <a:pt x="1008513" y="1281185"/>
                    <a:pt x="1279772" y="1009926"/>
                    <a:pt x="1279772" y="675310"/>
                  </a:cubicBezTo>
                  <a:cubicBezTo>
                    <a:pt x="1279772" y="340694"/>
                    <a:pt x="1008513" y="69435"/>
                    <a:pt x="673897" y="69435"/>
                  </a:cubicBezTo>
                  <a:close/>
                  <a:moveTo>
                    <a:pt x="673894" y="0"/>
                  </a:moveTo>
                  <a:cubicBezTo>
                    <a:pt x="1046075" y="0"/>
                    <a:pt x="1347788" y="301713"/>
                    <a:pt x="1347788" y="673894"/>
                  </a:cubicBezTo>
                  <a:cubicBezTo>
                    <a:pt x="1347788" y="1046075"/>
                    <a:pt x="1046075" y="1347788"/>
                    <a:pt x="673894" y="1347788"/>
                  </a:cubicBezTo>
                  <a:cubicBezTo>
                    <a:pt x="301713" y="1347788"/>
                    <a:pt x="0" y="1046075"/>
                    <a:pt x="0" y="673894"/>
                  </a:cubicBezTo>
                  <a:cubicBezTo>
                    <a:pt x="0" y="301713"/>
                    <a:pt x="301713" y="0"/>
                    <a:pt x="673894" y="0"/>
                  </a:cubicBezTo>
                  <a:close/>
                </a:path>
              </a:pathLst>
            </a:custGeom>
            <a:gradFill flip="none" rotWithShape="1">
              <a:gsLst>
                <a:gs pos="0">
                  <a:schemeClr val="accent1">
                    <a:lumMod val="75000"/>
                  </a:schemeClr>
                </a:gs>
                <a:gs pos="0">
                  <a:schemeClr val="accent1">
                    <a:lumMod val="75000"/>
                  </a:schemeClr>
                </a:gs>
                <a:gs pos="100000">
                  <a:schemeClr val="accent1">
                    <a:lumMod val="40000"/>
                    <a:lumOff val="60000"/>
                  </a:schemeClr>
                </a:gs>
              </a:gsLst>
              <a:lin ang="5400000" scaled="1"/>
              <a:tileRect/>
            </a:gra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133"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30" name="8">
              <a:extLst>
                <a:ext uri="{FF2B5EF4-FFF2-40B4-BE49-F238E27FC236}">
                  <a16:creationId xmlns:a16="http://schemas.microsoft.com/office/drawing/2014/main" id="{4386E8B1-5688-E3F9-19FE-A8C5100B6CD2}"/>
                </a:ext>
              </a:extLst>
            </p:cNvPr>
            <p:cNvSpPr/>
            <p:nvPr/>
          </p:nvSpPr>
          <p:spPr>
            <a:xfrm>
              <a:off x="1725553" y="2985286"/>
              <a:ext cx="1211749" cy="121174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cs typeface="OPPOSans M" panose="00020600040101010101" pitchFamily="18" charset="-122"/>
                  <a:sym typeface="+mn-lt"/>
                </a:rPr>
                <a:t>添加标题</a:t>
              </a:r>
            </a:p>
          </p:txBody>
        </p:sp>
        <p:sp>
          <p:nvSpPr>
            <p:cNvPr id="31" name="文本框 30">
              <a:extLst>
                <a:ext uri="{FF2B5EF4-FFF2-40B4-BE49-F238E27FC236}">
                  <a16:creationId xmlns:a16="http://schemas.microsoft.com/office/drawing/2014/main" id="{0B915D56-7B7D-8216-DEEC-EB53C6A19A6A}"/>
                </a:ext>
              </a:extLst>
            </p:cNvPr>
            <p:cNvSpPr txBox="1"/>
            <p:nvPr/>
          </p:nvSpPr>
          <p:spPr>
            <a:xfrm>
              <a:off x="1314045" y="4590363"/>
              <a:ext cx="2034764" cy="855362"/>
            </a:xfrm>
            <a:prstGeom prst="rect">
              <a:avLst/>
            </a:prstGeom>
            <a:noFill/>
          </p:spPr>
          <p:txBody>
            <a:bodyPr wrap="square" rtlCol="0">
              <a:spAutoFit/>
            </a:bodyPr>
            <a:lstStyle>
              <a:defPPr>
                <a:defRPr lang="zh-CN"/>
              </a:defPPr>
              <a:lvl1pPr algn="ctr">
                <a:lnSpc>
                  <a:spcPct val="120000"/>
                </a:lnSpc>
                <a:defRPr sz="1400">
                  <a:solidFill>
                    <a:schemeClr val="bg1"/>
                  </a:solidFill>
                  <a:latin typeface="+mn-ea"/>
                </a:defRPr>
              </a:lvl1pPr>
            </a:lstStyle>
            <a:p>
              <a:r>
                <a:rPr lang="zh-CN" altLang="en-US" dirty="0"/>
                <a:t>单击此处添加文字描述单击此处添加文字描述单击此处添加文字描述</a:t>
              </a:r>
            </a:p>
          </p:txBody>
        </p:sp>
        <p:sp>
          <p:nvSpPr>
            <p:cNvPr id="32" name="文本框 31">
              <a:extLst>
                <a:ext uri="{FF2B5EF4-FFF2-40B4-BE49-F238E27FC236}">
                  <a16:creationId xmlns:a16="http://schemas.microsoft.com/office/drawing/2014/main" id="{C9731F3C-A450-C572-270B-9A4324F1B79B}"/>
                </a:ext>
              </a:extLst>
            </p:cNvPr>
            <p:cNvSpPr txBox="1"/>
            <p:nvPr/>
          </p:nvSpPr>
          <p:spPr>
            <a:xfrm>
              <a:off x="1593752" y="1334059"/>
              <a:ext cx="1475351" cy="461665"/>
            </a:xfrm>
            <a:prstGeom prst="rect">
              <a:avLst/>
            </a:prstGeom>
            <a:noFill/>
          </p:spPr>
          <p:txBody>
            <a:bodyPr wrap="square" rtlCol="0">
              <a:spAutoFit/>
            </a:bodyPr>
            <a:lstStyle>
              <a:defPPr>
                <a:defRPr lang="zh-CN"/>
              </a:defPPr>
              <a:lvl1pPr>
                <a:defRPr sz="2400">
                  <a:solidFill>
                    <a:schemeClr val="accent1">
                      <a:lumMod val="60000"/>
                      <a:lumOff val="40000"/>
                    </a:schemeClr>
                  </a:solidFill>
                  <a:latin typeface="+mj-ea"/>
                  <a:ea typeface="+mj-ea"/>
                </a:defRPr>
              </a:lvl1pPr>
            </a:lstStyle>
            <a:p>
              <a:r>
                <a:rPr lang="zh-CN" altLang="en-US" dirty="0"/>
                <a:t>第一季度</a:t>
              </a:r>
            </a:p>
          </p:txBody>
        </p:sp>
      </p:grpSp>
      <p:grpSp>
        <p:nvGrpSpPr>
          <p:cNvPr id="33" name="组合 32">
            <a:extLst>
              <a:ext uri="{FF2B5EF4-FFF2-40B4-BE49-F238E27FC236}">
                <a16:creationId xmlns:a16="http://schemas.microsoft.com/office/drawing/2014/main" id="{611E64E9-94D4-2B3F-7F61-235BA5947173}"/>
              </a:ext>
            </a:extLst>
          </p:cNvPr>
          <p:cNvGrpSpPr/>
          <p:nvPr/>
        </p:nvGrpSpPr>
        <p:grpSpPr>
          <a:xfrm>
            <a:off x="6482878" y="1334059"/>
            <a:ext cx="2034764" cy="4111666"/>
            <a:chOff x="1314045" y="1334059"/>
            <a:chExt cx="2034764" cy="4111666"/>
          </a:xfrm>
        </p:grpSpPr>
        <p:cxnSp>
          <p:nvCxnSpPr>
            <p:cNvPr id="34" name="品 54">
              <a:extLst>
                <a:ext uri="{FF2B5EF4-FFF2-40B4-BE49-F238E27FC236}">
                  <a16:creationId xmlns:a16="http://schemas.microsoft.com/office/drawing/2014/main" id="{E89A4C15-0B6D-3A2C-350C-2E23E754C641}"/>
                </a:ext>
              </a:extLst>
            </p:cNvPr>
            <p:cNvCxnSpPr>
              <a:cxnSpLocks/>
            </p:cNvCxnSpPr>
            <p:nvPr/>
          </p:nvCxnSpPr>
          <p:spPr>
            <a:xfrm rot="5400000">
              <a:off x="1731427" y="2668567"/>
              <a:ext cx="1200000" cy="0"/>
            </a:xfrm>
            <a:prstGeom prst="line">
              <a:avLst/>
            </a:prstGeom>
            <a:noFill/>
            <a:ln w="9525">
              <a:solidFill>
                <a:schemeClr val="bg1">
                  <a:lumMod val="50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35" name="14">
              <a:extLst>
                <a:ext uri="{FF2B5EF4-FFF2-40B4-BE49-F238E27FC236}">
                  <a16:creationId xmlns:a16="http://schemas.microsoft.com/office/drawing/2014/main" id="{E3EA60AE-C553-08E9-7662-B58C81B8BD9D}"/>
                </a:ext>
              </a:extLst>
            </p:cNvPr>
            <p:cNvSpPr/>
            <p:nvPr/>
          </p:nvSpPr>
          <p:spPr>
            <a:xfrm>
              <a:off x="2195354" y="1932494"/>
              <a:ext cx="272147" cy="272147"/>
            </a:xfrm>
            <a:prstGeom prst="ellipse">
              <a:avLst/>
            </a:prstGeom>
            <a:solidFill>
              <a:schemeClr val="accent1">
                <a:lumMod val="60000"/>
                <a:lumOff val="40000"/>
              </a:schemeClr>
            </a:soli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36" name="任意多边形: 形状 35">
              <a:extLst>
                <a:ext uri="{FF2B5EF4-FFF2-40B4-BE49-F238E27FC236}">
                  <a16:creationId xmlns:a16="http://schemas.microsoft.com/office/drawing/2014/main" id="{343B920D-AAE4-EEA6-8576-524EFED22D72}"/>
                </a:ext>
              </a:extLst>
            </p:cNvPr>
            <p:cNvSpPr/>
            <p:nvPr/>
          </p:nvSpPr>
          <p:spPr>
            <a:xfrm>
              <a:off x="1657533" y="2915851"/>
              <a:ext cx="1347788" cy="1347788"/>
            </a:xfrm>
            <a:custGeom>
              <a:avLst/>
              <a:gdLst>
                <a:gd name="connsiteX0" fmla="*/ 673897 w 1347788"/>
                <a:gd name="connsiteY0" fmla="*/ 69435 h 1347788"/>
                <a:gd name="connsiteX1" fmla="*/ 68022 w 1347788"/>
                <a:gd name="connsiteY1" fmla="*/ 675310 h 1347788"/>
                <a:gd name="connsiteX2" fmla="*/ 673897 w 1347788"/>
                <a:gd name="connsiteY2" fmla="*/ 1281185 h 1347788"/>
                <a:gd name="connsiteX3" fmla="*/ 1279772 w 1347788"/>
                <a:gd name="connsiteY3" fmla="*/ 675310 h 1347788"/>
                <a:gd name="connsiteX4" fmla="*/ 673897 w 1347788"/>
                <a:gd name="connsiteY4" fmla="*/ 69435 h 1347788"/>
                <a:gd name="connsiteX5" fmla="*/ 673894 w 1347788"/>
                <a:gd name="connsiteY5" fmla="*/ 0 h 1347788"/>
                <a:gd name="connsiteX6" fmla="*/ 1347788 w 1347788"/>
                <a:gd name="connsiteY6" fmla="*/ 673894 h 1347788"/>
                <a:gd name="connsiteX7" fmla="*/ 673894 w 1347788"/>
                <a:gd name="connsiteY7" fmla="*/ 1347788 h 1347788"/>
                <a:gd name="connsiteX8" fmla="*/ 0 w 1347788"/>
                <a:gd name="connsiteY8" fmla="*/ 673894 h 1347788"/>
                <a:gd name="connsiteX9" fmla="*/ 673894 w 1347788"/>
                <a:gd name="connsiteY9" fmla="*/ 0 h 134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47788" h="1347788">
                  <a:moveTo>
                    <a:pt x="673897" y="69435"/>
                  </a:moveTo>
                  <a:cubicBezTo>
                    <a:pt x="339281" y="69435"/>
                    <a:pt x="68022" y="340694"/>
                    <a:pt x="68022" y="675310"/>
                  </a:cubicBezTo>
                  <a:cubicBezTo>
                    <a:pt x="68022" y="1009926"/>
                    <a:pt x="339281" y="1281185"/>
                    <a:pt x="673897" y="1281185"/>
                  </a:cubicBezTo>
                  <a:cubicBezTo>
                    <a:pt x="1008513" y="1281185"/>
                    <a:pt x="1279772" y="1009926"/>
                    <a:pt x="1279772" y="675310"/>
                  </a:cubicBezTo>
                  <a:cubicBezTo>
                    <a:pt x="1279772" y="340694"/>
                    <a:pt x="1008513" y="69435"/>
                    <a:pt x="673897" y="69435"/>
                  </a:cubicBezTo>
                  <a:close/>
                  <a:moveTo>
                    <a:pt x="673894" y="0"/>
                  </a:moveTo>
                  <a:cubicBezTo>
                    <a:pt x="1046075" y="0"/>
                    <a:pt x="1347788" y="301713"/>
                    <a:pt x="1347788" y="673894"/>
                  </a:cubicBezTo>
                  <a:cubicBezTo>
                    <a:pt x="1347788" y="1046075"/>
                    <a:pt x="1046075" y="1347788"/>
                    <a:pt x="673894" y="1347788"/>
                  </a:cubicBezTo>
                  <a:cubicBezTo>
                    <a:pt x="301713" y="1347788"/>
                    <a:pt x="0" y="1046075"/>
                    <a:pt x="0" y="673894"/>
                  </a:cubicBezTo>
                  <a:cubicBezTo>
                    <a:pt x="0" y="301713"/>
                    <a:pt x="301713" y="0"/>
                    <a:pt x="673894" y="0"/>
                  </a:cubicBezTo>
                  <a:close/>
                </a:path>
              </a:pathLst>
            </a:custGeom>
            <a:gradFill flip="none" rotWithShape="1">
              <a:gsLst>
                <a:gs pos="0">
                  <a:schemeClr val="accent1">
                    <a:lumMod val="75000"/>
                  </a:schemeClr>
                </a:gs>
                <a:gs pos="0">
                  <a:schemeClr val="accent1">
                    <a:lumMod val="75000"/>
                  </a:schemeClr>
                </a:gs>
                <a:gs pos="100000">
                  <a:schemeClr val="accent1">
                    <a:lumMod val="40000"/>
                    <a:lumOff val="60000"/>
                  </a:schemeClr>
                </a:gs>
              </a:gsLst>
              <a:lin ang="5400000" scaled="1"/>
              <a:tileRect/>
            </a:gradFill>
            <a:ln w="25400">
              <a:no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133"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sp>
          <p:nvSpPr>
            <p:cNvPr id="37" name="8">
              <a:extLst>
                <a:ext uri="{FF2B5EF4-FFF2-40B4-BE49-F238E27FC236}">
                  <a16:creationId xmlns:a16="http://schemas.microsoft.com/office/drawing/2014/main" id="{31B8D339-8368-5CDC-F143-D0EB6A89D766}"/>
                </a:ext>
              </a:extLst>
            </p:cNvPr>
            <p:cNvSpPr/>
            <p:nvPr/>
          </p:nvSpPr>
          <p:spPr>
            <a:xfrm>
              <a:off x="1725553" y="2985286"/>
              <a:ext cx="1211749" cy="121174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cs typeface="OPPOSans M" panose="00020600040101010101" pitchFamily="18" charset="-122"/>
                  <a:sym typeface="+mn-lt"/>
                </a:rPr>
                <a:t>添加标题</a:t>
              </a:r>
            </a:p>
          </p:txBody>
        </p:sp>
        <p:sp>
          <p:nvSpPr>
            <p:cNvPr id="38" name="文本框 37">
              <a:extLst>
                <a:ext uri="{FF2B5EF4-FFF2-40B4-BE49-F238E27FC236}">
                  <a16:creationId xmlns:a16="http://schemas.microsoft.com/office/drawing/2014/main" id="{5F8CCA85-0645-0DCC-8B4D-627BDEA3BD72}"/>
                </a:ext>
              </a:extLst>
            </p:cNvPr>
            <p:cNvSpPr txBox="1"/>
            <p:nvPr/>
          </p:nvSpPr>
          <p:spPr>
            <a:xfrm>
              <a:off x="1314045" y="4590363"/>
              <a:ext cx="2034764" cy="855362"/>
            </a:xfrm>
            <a:prstGeom prst="rect">
              <a:avLst/>
            </a:prstGeom>
            <a:noFill/>
          </p:spPr>
          <p:txBody>
            <a:bodyPr wrap="square" rtlCol="0">
              <a:spAutoFit/>
            </a:bodyPr>
            <a:lstStyle>
              <a:defPPr>
                <a:defRPr lang="zh-CN"/>
              </a:defPPr>
              <a:lvl1pPr algn="ctr">
                <a:lnSpc>
                  <a:spcPct val="120000"/>
                </a:lnSpc>
                <a:defRPr sz="1400">
                  <a:solidFill>
                    <a:schemeClr val="bg1"/>
                  </a:solidFill>
                  <a:latin typeface="+mn-ea"/>
                </a:defRPr>
              </a:lvl1pPr>
            </a:lstStyle>
            <a:p>
              <a:r>
                <a:rPr lang="zh-CN" altLang="en-US" dirty="0"/>
                <a:t>单击此处添加文字描述单击此处添加文字描述单击此处添加文字描述</a:t>
              </a:r>
            </a:p>
          </p:txBody>
        </p:sp>
        <p:sp>
          <p:nvSpPr>
            <p:cNvPr id="39" name="文本框 38">
              <a:extLst>
                <a:ext uri="{FF2B5EF4-FFF2-40B4-BE49-F238E27FC236}">
                  <a16:creationId xmlns:a16="http://schemas.microsoft.com/office/drawing/2014/main" id="{B9DD4921-2F88-DADF-4C11-4FE8EDD14681}"/>
                </a:ext>
              </a:extLst>
            </p:cNvPr>
            <p:cNvSpPr txBox="1"/>
            <p:nvPr/>
          </p:nvSpPr>
          <p:spPr>
            <a:xfrm>
              <a:off x="1593752" y="1334059"/>
              <a:ext cx="1475351" cy="461665"/>
            </a:xfrm>
            <a:prstGeom prst="rect">
              <a:avLst/>
            </a:prstGeom>
            <a:noFill/>
          </p:spPr>
          <p:txBody>
            <a:bodyPr wrap="square" rtlCol="0">
              <a:spAutoFit/>
            </a:bodyPr>
            <a:lstStyle>
              <a:defPPr>
                <a:defRPr lang="zh-CN"/>
              </a:defPPr>
              <a:lvl1pPr>
                <a:defRPr sz="2400">
                  <a:solidFill>
                    <a:schemeClr val="accent1">
                      <a:lumMod val="60000"/>
                      <a:lumOff val="40000"/>
                    </a:schemeClr>
                  </a:solidFill>
                  <a:latin typeface="+mj-ea"/>
                  <a:ea typeface="+mj-ea"/>
                </a:defRPr>
              </a:lvl1pPr>
            </a:lstStyle>
            <a:p>
              <a:r>
                <a:rPr lang="zh-CN" altLang="en-US" dirty="0"/>
                <a:t>第一季度</a:t>
              </a:r>
            </a:p>
          </p:txBody>
        </p:sp>
      </p:grpSp>
    </p:spTree>
    <p:extLst>
      <p:ext uri="{BB962C8B-B14F-4D97-AF65-F5344CB8AC3E}">
        <p14:creationId xmlns:p14="http://schemas.microsoft.com/office/powerpoint/2010/main" val="17442779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FB87734-242C-84B0-CDC3-EDBEEC848170}"/>
              </a:ext>
            </a:extLst>
          </p:cNvPr>
          <p:cNvGrpSpPr/>
          <p:nvPr/>
        </p:nvGrpSpPr>
        <p:grpSpPr>
          <a:xfrm>
            <a:off x="3917602" y="505480"/>
            <a:ext cx="4356795" cy="523220"/>
            <a:chOff x="3370861" y="2413010"/>
            <a:chExt cx="4356795" cy="523220"/>
          </a:xfrm>
        </p:grpSpPr>
        <p:sp>
          <p:nvSpPr>
            <p:cNvPr id="3" name="18">
              <a:extLst>
                <a:ext uri="{FF2B5EF4-FFF2-40B4-BE49-F238E27FC236}">
                  <a16:creationId xmlns:a16="http://schemas.microsoft.com/office/drawing/2014/main" id="{C1310A43-9EE3-C2D2-4E6D-95E1ABDE90F1}"/>
                </a:ext>
              </a:extLst>
            </p:cNvPr>
            <p:cNvSpPr/>
            <p:nvPr userDrawn="1"/>
          </p:nvSpPr>
          <p:spPr>
            <a:xfrm>
              <a:off x="4020635" y="2413010"/>
              <a:ext cx="3057247" cy="523220"/>
            </a:xfrm>
            <a:prstGeom prst="rect">
              <a:avLst/>
            </a:prstGeom>
          </p:spPr>
          <p:txBody>
            <a:bodyPr wrap="none">
              <a:spAutoFit/>
            </a:bodyPr>
            <a:lstStyle/>
            <a:p>
              <a:pPr algn="ctr"/>
              <a:r>
                <a:rPr lang="zh-CN" altLang="en-US" sz="2800" dirty="0">
                  <a:gradFill>
                    <a:gsLst>
                      <a:gs pos="9000">
                        <a:schemeClr val="accent1"/>
                      </a:gs>
                      <a:gs pos="100000">
                        <a:schemeClr val="accent1">
                          <a:lumMod val="20000"/>
                          <a:lumOff val="80000"/>
                        </a:schemeClr>
                      </a:gs>
                    </a:gsLst>
                    <a:lin ang="16200000" scaled="0"/>
                  </a:gradFill>
                  <a:latin typeface="+mj-ea"/>
                  <a:ea typeface="+mj-ea"/>
                  <a:cs typeface="OPPOSans M" panose="00020600040101010101" pitchFamily="18" charset="-122"/>
                  <a:sym typeface="+mn-lt"/>
                </a:rPr>
                <a:t>年度工作完成情况</a:t>
              </a:r>
            </a:p>
          </p:txBody>
        </p:sp>
        <p:cxnSp>
          <p:nvCxnSpPr>
            <p:cNvPr id="4" name="直接连接符 3">
              <a:extLst>
                <a:ext uri="{FF2B5EF4-FFF2-40B4-BE49-F238E27FC236}">
                  <a16:creationId xmlns:a16="http://schemas.microsoft.com/office/drawing/2014/main" id="{5AFF867F-6AA5-13D1-5A10-56748B8505AD}"/>
                </a:ext>
              </a:extLst>
            </p:cNvPr>
            <p:cNvCxnSpPr>
              <a:cxnSpLocks/>
            </p:cNvCxnSpPr>
            <p:nvPr userDrawn="1"/>
          </p:nvCxnSpPr>
          <p:spPr>
            <a:xfrm>
              <a:off x="7077882" y="2654300"/>
              <a:ext cx="649774"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8521E94C-A568-F5E5-2606-153FC6CB3640}"/>
                </a:ext>
              </a:extLst>
            </p:cNvPr>
            <p:cNvCxnSpPr>
              <a:cxnSpLocks/>
            </p:cNvCxnSpPr>
            <p:nvPr userDrawn="1"/>
          </p:nvCxnSpPr>
          <p:spPr>
            <a:xfrm flipH="1" flipV="1">
              <a:off x="3370861" y="2654300"/>
              <a:ext cx="649774"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D8F1958B-B970-064A-E4D7-6626AC14E5C9}"/>
                </a:ext>
              </a:extLst>
            </p:cNvPr>
            <p:cNvCxnSpPr>
              <a:cxnSpLocks/>
            </p:cNvCxnSpPr>
            <p:nvPr userDrawn="1"/>
          </p:nvCxnSpPr>
          <p:spPr>
            <a:xfrm flipH="1">
              <a:off x="3695748" y="2725420"/>
              <a:ext cx="324887" cy="0"/>
            </a:xfrm>
            <a:prstGeom prst="line">
              <a:avLst/>
            </a:prstGeom>
            <a:ln w="95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FAAFC042-9BD2-80AB-DAB1-C24982458DD5}"/>
                </a:ext>
              </a:extLst>
            </p:cNvPr>
            <p:cNvCxnSpPr>
              <a:cxnSpLocks/>
            </p:cNvCxnSpPr>
            <p:nvPr userDrawn="1"/>
          </p:nvCxnSpPr>
          <p:spPr>
            <a:xfrm>
              <a:off x="7077882" y="2725420"/>
              <a:ext cx="324887" cy="0"/>
            </a:xfrm>
            <a:prstGeom prst="line">
              <a:avLst/>
            </a:prstGeom>
            <a:ln w="95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8" name="图表 7">
            <a:extLst>
              <a:ext uri="{FF2B5EF4-FFF2-40B4-BE49-F238E27FC236}">
                <a16:creationId xmlns:a16="http://schemas.microsoft.com/office/drawing/2014/main" id="{8D2F583D-D0DE-C4BC-4BA6-7FFA9FA10E7D}"/>
              </a:ext>
            </a:extLst>
          </p:cNvPr>
          <p:cNvGraphicFramePr/>
          <p:nvPr>
            <p:extLst>
              <p:ext uri="{D42A27DB-BD31-4B8C-83A1-F6EECF244321}">
                <p14:modId xmlns:p14="http://schemas.microsoft.com/office/powerpoint/2010/main" val="4272763735"/>
              </p:ext>
            </p:extLst>
          </p:nvPr>
        </p:nvGraphicFramePr>
        <p:xfrm>
          <a:off x="678762" y="1378583"/>
          <a:ext cx="7085503" cy="4382389"/>
        </p:xfrm>
        <a:graphic>
          <a:graphicData uri="http://schemas.openxmlformats.org/drawingml/2006/chart">
            <c:chart xmlns:c="http://schemas.openxmlformats.org/drawingml/2006/chart" xmlns:r="http://schemas.openxmlformats.org/officeDocument/2006/relationships" r:id="rId2"/>
          </a:graphicData>
        </a:graphic>
      </p:graphicFrame>
      <p:grpSp>
        <p:nvGrpSpPr>
          <p:cNvPr id="14" name="组合 13">
            <a:extLst>
              <a:ext uri="{FF2B5EF4-FFF2-40B4-BE49-F238E27FC236}">
                <a16:creationId xmlns:a16="http://schemas.microsoft.com/office/drawing/2014/main" id="{79C59F01-DF79-F674-F3AD-75C976368FF0}"/>
              </a:ext>
            </a:extLst>
          </p:cNvPr>
          <p:cNvGrpSpPr/>
          <p:nvPr/>
        </p:nvGrpSpPr>
        <p:grpSpPr>
          <a:xfrm>
            <a:off x="7794239" y="1509581"/>
            <a:ext cx="3582349" cy="1682784"/>
            <a:chOff x="7794239" y="1291161"/>
            <a:chExt cx="3582349" cy="1682784"/>
          </a:xfrm>
        </p:grpSpPr>
        <p:sp>
          <p:nvSpPr>
            <p:cNvPr id="9" name="文本框 8">
              <a:extLst>
                <a:ext uri="{FF2B5EF4-FFF2-40B4-BE49-F238E27FC236}">
                  <a16:creationId xmlns:a16="http://schemas.microsoft.com/office/drawing/2014/main" id="{51F84632-4C27-59B3-4905-A580439421A8}"/>
                </a:ext>
              </a:extLst>
            </p:cNvPr>
            <p:cNvSpPr txBox="1"/>
            <p:nvPr/>
          </p:nvSpPr>
          <p:spPr>
            <a:xfrm>
              <a:off x="7794239" y="1291161"/>
              <a:ext cx="1475351" cy="461665"/>
            </a:xfrm>
            <a:prstGeom prst="rect">
              <a:avLst/>
            </a:prstGeom>
            <a:noFill/>
          </p:spPr>
          <p:txBody>
            <a:bodyPr wrap="square" rtlCol="0">
              <a:spAutoFit/>
            </a:bodyPr>
            <a:lstStyle/>
            <a:p>
              <a:r>
                <a:rPr lang="zh-CN" altLang="en-US" sz="2400" dirty="0">
                  <a:solidFill>
                    <a:schemeClr val="accent1">
                      <a:lumMod val="60000"/>
                      <a:lumOff val="40000"/>
                    </a:schemeClr>
                  </a:solidFill>
                  <a:latin typeface="+mj-ea"/>
                  <a:ea typeface="+mj-ea"/>
                </a:rPr>
                <a:t>添加标题</a:t>
              </a:r>
            </a:p>
          </p:txBody>
        </p:sp>
        <p:sp>
          <p:nvSpPr>
            <p:cNvPr id="10" name="文本框 9">
              <a:extLst>
                <a:ext uri="{FF2B5EF4-FFF2-40B4-BE49-F238E27FC236}">
                  <a16:creationId xmlns:a16="http://schemas.microsoft.com/office/drawing/2014/main" id="{EDA2A0C7-E654-2B85-74B1-2801F5F3750F}"/>
                </a:ext>
              </a:extLst>
            </p:cNvPr>
            <p:cNvSpPr txBox="1"/>
            <p:nvPr/>
          </p:nvSpPr>
          <p:spPr>
            <a:xfrm>
              <a:off x="7794240" y="1767012"/>
              <a:ext cx="3582348" cy="1206933"/>
            </a:xfrm>
            <a:prstGeom prst="rect">
              <a:avLst/>
            </a:prstGeom>
            <a:noFill/>
          </p:spPr>
          <p:txBody>
            <a:bodyPr wrap="square" rtlCol="0">
              <a:spAutoFit/>
            </a:bodyPr>
            <a:lstStyle/>
            <a:p>
              <a:pPr>
                <a:lnSpc>
                  <a:spcPct val="120000"/>
                </a:lnSpc>
                <a:spcAft>
                  <a:spcPts val="800"/>
                </a:spcAft>
              </a:pPr>
              <a:r>
                <a:rPr lang="zh-CN" altLang="en-US" sz="1400" dirty="0">
                  <a:solidFill>
                    <a:schemeClr val="bg1"/>
                  </a:solidFill>
                  <a:latin typeface="+mn-ea"/>
                </a:rPr>
                <a:t>单击此处添加文字描述；单击此处添加文字描述</a:t>
              </a:r>
              <a:endParaRPr lang="en-US" altLang="zh-CN" sz="1400" dirty="0">
                <a:solidFill>
                  <a:schemeClr val="bg1"/>
                </a:solidFill>
                <a:latin typeface="+mn-ea"/>
              </a:endParaRPr>
            </a:p>
            <a:p>
              <a:pPr>
                <a:lnSpc>
                  <a:spcPct val="120000"/>
                </a:lnSpc>
                <a:spcAft>
                  <a:spcPts val="800"/>
                </a:spcAft>
              </a:pPr>
              <a:r>
                <a:rPr lang="zh-CN" altLang="en-US" sz="1400" dirty="0">
                  <a:solidFill>
                    <a:schemeClr val="bg1"/>
                  </a:solidFill>
                  <a:latin typeface="+mn-ea"/>
                </a:rPr>
                <a:t>单击此处添加文字描述；单击此处添加文字描述</a:t>
              </a:r>
            </a:p>
          </p:txBody>
        </p:sp>
      </p:grpSp>
      <p:grpSp>
        <p:nvGrpSpPr>
          <p:cNvPr id="15" name="组合 14">
            <a:extLst>
              <a:ext uri="{FF2B5EF4-FFF2-40B4-BE49-F238E27FC236}">
                <a16:creationId xmlns:a16="http://schemas.microsoft.com/office/drawing/2014/main" id="{01FC3089-1C6F-490E-B555-A3EC56E5C0B5}"/>
              </a:ext>
            </a:extLst>
          </p:cNvPr>
          <p:cNvGrpSpPr/>
          <p:nvPr/>
        </p:nvGrpSpPr>
        <p:grpSpPr>
          <a:xfrm>
            <a:off x="7751566" y="3971549"/>
            <a:ext cx="3625022" cy="1726625"/>
            <a:chOff x="7751566" y="3692646"/>
            <a:chExt cx="3625022" cy="1726625"/>
          </a:xfrm>
        </p:grpSpPr>
        <p:sp>
          <p:nvSpPr>
            <p:cNvPr id="11" name="文本框 10">
              <a:extLst>
                <a:ext uri="{FF2B5EF4-FFF2-40B4-BE49-F238E27FC236}">
                  <a16:creationId xmlns:a16="http://schemas.microsoft.com/office/drawing/2014/main" id="{D7B79D7E-DC0C-7879-866A-B67B0FBCA9B7}"/>
                </a:ext>
              </a:extLst>
            </p:cNvPr>
            <p:cNvSpPr txBox="1"/>
            <p:nvPr/>
          </p:nvSpPr>
          <p:spPr>
            <a:xfrm>
              <a:off x="7751566" y="3692646"/>
              <a:ext cx="1475351" cy="461665"/>
            </a:xfrm>
            <a:prstGeom prst="rect">
              <a:avLst/>
            </a:prstGeom>
            <a:noFill/>
          </p:spPr>
          <p:txBody>
            <a:bodyPr wrap="square" rtlCol="0">
              <a:spAutoFit/>
            </a:bodyPr>
            <a:lstStyle>
              <a:defPPr>
                <a:defRPr lang="zh-CN"/>
              </a:defPPr>
              <a:lvl1pPr>
                <a:defRPr sz="2400">
                  <a:solidFill>
                    <a:schemeClr val="accent1">
                      <a:lumMod val="60000"/>
                      <a:lumOff val="40000"/>
                    </a:schemeClr>
                  </a:solidFill>
                  <a:latin typeface="+mj-ea"/>
                  <a:ea typeface="+mj-ea"/>
                </a:defRPr>
              </a:lvl1pPr>
            </a:lstStyle>
            <a:p>
              <a:r>
                <a:rPr lang="zh-CN" altLang="en-US" dirty="0"/>
                <a:t>添加标题</a:t>
              </a:r>
            </a:p>
          </p:txBody>
        </p:sp>
        <p:sp>
          <p:nvSpPr>
            <p:cNvPr id="13" name="文本框 12">
              <a:extLst>
                <a:ext uri="{FF2B5EF4-FFF2-40B4-BE49-F238E27FC236}">
                  <a16:creationId xmlns:a16="http://schemas.microsoft.com/office/drawing/2014/main" id="{26CE2EEC-5624-A503-ABDA-5A71103FE7D5}"/>
                </a:ext>
              </a:extLst>
            </p:cNvPr>
            <p:cNvSpPr txBox="1"/>
            <p:nvPr/>
          </p:nvSpPr>
          <p:spPr>
            <a:xfrm>
              <a:off x="7794240" y="4212338"/>
              <a:ext cx="3582348" cy="1206933"/>
            </a:xfrm>
            <a:prstGeom prst="rect">
              <a:avLst/>
            </a:prstGeom>
            <a:noFill/>
          </p:spPr>
          <p:txBody>
            <a:bodyPr wrap="square" rtlCol="0">
              <a:spAutoFit/>
            </a:bodyPr>
            <a:lstStyle>
              <a:defPPr>
                <a:defRPr lang="zh-CN"/>
              </a:defPPr>
              <a:lvl1pPr>
                <a:lnSpc>
                  <a:spcPct val="120000"/>
                </a:lnSpc>
                <a:spcAft>
                  <a:spcPts val="800"/>
                </a:spcAft>
                <a:defRPr sz="1400">
                  <a:solidFill>
                    <a:schemeClr val="bg1"/>
                  </a:solidFill>
                  <a:latin typeface="+mn-ea"/>
                </a:defRPr>
              </a:lvl1pPr>
            </a:lstStyle>
            <a:p>
              <a:r>
                <a:rPr lang="zh-CN" altLang="en-US" dirty="0"/>
                <a:t>单击此处添加文字描述；单击此处添加</a:t>
              </a:r>
              <a:r>
                <a:rPr lang="zh-CN" altLang="en-US"/>
                <a:t>文字描述</a:t>
              </a:r>
              <a:endParaRPr lang="en-US" altLang="zh-CN" dirty="0"/>
            </a:p>
            <a:p>
              <a:r>
                <a:rPr lang="zh-CN" altLang="en-US" dirty="0"/>
                <a:t>单击此处添加文字描述；单击此处添加文字描述</a:t>
              </a:r>
            </a:p>
          </p:txBody>
        </p:sp>
      </p:grpSp>
    </p:spTree>
    <p:extLst>
      <p:ext uri="{BB962C8B-B14F-4D97-AF65-F5344CB8AC3E}">
        <p14:creationId xmlns:p14="http://schemas.microsoft.com/office/powerpoint/2010/main" val="23458224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9966E0E-EBE6-4172-9AC5-9BB9964B316A}"/>
              </a:ext>
            </a:extLst>
          </p:cNvPr>
          <p:cNvGrpSpPr/>
          <p:nvPr/>
        </p:nvGrpSpPr>
        <p:grpSpPr>
          <a:xfrm>
            <a:off x="3917602" y="505480"/>
            <a:ext cx="4356795" cy="523220"/>
            <a:chOff x="3370861" y="2413010"/>
            <a:chExt cx="4356795" cy="523220"/>
          </a:xfrm>
        </p:grpSpPr>
        <p:sp>
          <p:nvSpPr>
            <p:cNvPr id="3" name="18">
              <a:extLst>
                <a:ext uri="{FF2B5EF4-FFF2-40B4-BE49-F238E27FC236}">
                  <a16:creationId xmlns:a16="http://schemas.microsoft.com/office/drawing/2014/main" id="{6E9321F8-8CF5-9B2C-5EAF-01C2347AE93E}"/>
                </a:ext>
              </a:extLst>
            </p:cNvPr>
            <p:cNvSpPr/>
            <p:nvPr userDrawn="1"/>
          </p:nvSpPr>
          <p:spPr>
            <a:xfrm>
              <a:off x="4020635" y="2413010"/>
              <a:ext cx="3057247" cy="523220"/>
            </a:xfrm>
            <a:prstGeom prst="rect">
              <a:avLst/>
            </a:prstGeom>
          </p:spPr>
          <p:txBody>
            <a:bodyPr wrap="none">
              <a:spAutoFit/>
            </a:bodyPr>
            <a:lstStyle/>
            <a:p>
              <a:pPr algn="ctr"/>
              <a:r>
                <a:rPr lang="zh-CN" altLang="en-US" sz="2800" dirty="0">
                  <a:gradFill>
                    <a:gsLst>
                      <a:gs pos="9000">
                        <a:schemeClr val="accent1"/>
                      </a:gs>
                      <a:gs pos="100000">
                        <a:schemeClr val="accent1">
                          <a:lumMod val="20000"/>
                          <a:lumOff val="80000"/>
                        </a:schemeClr>
                      </a:gs>
                    </a:gsLst>
                    <a:lin ang="16200000" scaled="0"/>
                  </a:gradFill>
                  <a:latin typeface="+mj-ea"/>
                  <a:ea typeface="+mj-ea"/>
                  <a:cs typeface="OPPOSans M" panose="00020600040101010101" pitchFamily="18" charset="-122"/>
                  <a:sym typeface="+mn-lt"/>
                </a:rPr>
                <a:t>年度工作完成情况</a:t>
              </a:r>
            </a:p>
          </p:txBody>
        </p:sp>
        <p:cxnSp>
          <p:nvCxnSpPr>
            <p:cNvPr id="4" name="直接连接符 3">
              <a:extLst>
                <a:ext uri="{FF2B5EF4-FFF2-40B4-BE49-F238E27FC236}">
                  <a16:creationId xmlns:a16="http://schemas.microsoft.com/office/drawing/2014/main" id="{617F9283-6E8C-553D-F0F6-A683D265B149}"/>
                </a:ext>
              </a:extLst>
            </p:cNvPr>
            <p:cNvCxnSpPr>
              <a:cxnSpLocks/>
            </p:cNvCxnSpPr>
            <p:nvPr userDrawn="1"/>
          </p:nvCxnSpPr>
          <p:spPr>
            <a:xfrm>
              <a:off x="7077882" y="2654300"/>
              <a:ext cx="649774"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86FA81AC-AA02-5818-447F-B609114909A1}"/>
                </a:ext>
              </a:extLst>
            </p:cNvPr>
            <p:cNvCxnSpPr>
              <a:cxnSpLocks/>
            </p:cNvCxnSpPr>
            <p:nvPr userDrawn="1"/>
          </p:nvCxnSpPr>
          <p:spPr>
            <a:xfrm flipH="1" flipV="1">
              <a:off x="3370861" y="2654300"/>
              <a:ext cx="649774"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8E0F93C5-4CB1-8BD8-DAC2-FABA4251D11C}"/>
                </a:ext>
              </a:extLst>
            </p:cNvPr>
            <p:cNvCxnSpPr>
              <a:cxnSpLocks/>
            </p:cNvCxnSpPr>
            <p:nvPr userDrawn="1"/>
          </p:nvCxnSpPr>
          <p:spPr>
            <a:xfrm flipH="1">
              <a:off x="3695748" y="2725420"/>
              <a:ext cx="324887" cy="0"/>
            </a:xfrm>
            <a:prstGeom prst="line">
              <a:avLst/>
            </a:prstGeom>
            <a:ln w="95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4383A151-2CE0-2016-E10D-50FA34FFC074}"/>
                </a:ext>
              </a:extLst>
            </p:cNvPr>
            <p:cNvCxnSpPr>
              <a:cxnSpLocks/>
            </p:cNvCxnSpPr>
            <p:nvPr userDrawn="1"/>
          </p:nvCxnSpPr>
          <p:spPr>
            <a:xfrm>
              <a:off x="7077882" y="2725420"/>
              <a:ext cx="324887" cy="0"/>
            </a:xfrm>
            <a:prstGeom prst="line">
              <a:avLst/>
            </a:prstGeom>
            <a:ln w="95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62" name="组合 61">
            <a:extLst>
              <a:ext uri="{FF2B5EF4-FFF2-40B4-BE49-F238E27FC236}">
                <a16:creationId xmlns:a16="http://schemas.microsoft.com/office/drawing/2014/main" id="{AFAAECBE-DEA5-290A-8E6B-F16276B3C91F}"/>
              </a:ext>
            </a:extLst>
          </p:cNvPr>
          <p:cNvGrpSpPr/>
          <p:nvPr/>
        </p:nvGrpSpPr>
        <p:grpSpPr>
          <a:xfrm>
            <a:off x="856916" y="1262053"/>
            <a:ext cx="2326530" cy="2268319"/>
            <a:chOff x="856916" y="1262053"/>
            <a:chExt cx="2326530" cy="2268319"/>
          </a:xfrm>
        </p:grpSpPr>
        <p:sp>
          <p:nvSpPr>
            <p:cNvPr id="8" name="矩形: 对角圆角 7">
              <a:extLst>
                <a:ext uri="{FF2B5EF4-FFF2-40B4-BE49-F238E27FC236}">
                  <a16:creationId xmlns:a16="http://schemas.microsoft.com/office/drawing/2014/main" id="{FFF94B78-2759-A73F-D330-B2C1B82D5FE5}"/>
                </a:ext>
              </a:extLst>
            </p:cNvPr>
            <p:cNvSpPr/>
            <p:nvPr/>
          </p:nvSpPr>
          <p:spPr>
            <a:xfrm flipV="1">
              <a:off x="1054506" y="1440519"/>
              <a:ext cx="2128940" cy="2089853"/>
            </a:xfrm>
            <a:prstGeom prst="round2DiagRect">
              <a:avLst/>
            </a:prstGeom>
            <a:noFill/>
            <a:ln w="22225">
              <a:gradFill flip="none" rotWithShape="1">
                <a:gsLst>
                  <a:gs pos="0">
                    <a:schemeClr val="accent1">
                      <a:lumMod val="60000"/>
                      <a:lumOff val="40000"/>
                    </a:schemeClr>
                  </a:gs>
                  <a:gs pos="97000">
                    <a:schemeClr val="accent1">
                      <a:lumMod val="60000"/>
                      <a:lumOff val="40000"/>
                      <a:alpha val="0"/>
                    </a:schemeClr>
                  </a:gs>
                </a:gsLst>
                <a:lin ang="18900000" scaled="1"/>
                <a:tileRect/>
              </a:gradFill>
              <a:prstDash val="solid"/>
              <a:round/>
              <a:headEnd/>
              <a:tailEnd/>
            </a:ln>
          </p:spPr>
          <p:txBody>
            <a:bodyPr vert="horz" wrap="square" lIns="91440" tIns="45720" rIns="91440" bIns="45720" numCol="1"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文本框 13">
              <a:extLst>
                <a:ext uri="{FF2B5EF4-FFF2-40B4-BE49-F238E27FC236}">
                  <a16:creationId xmlns:a16="http://schemas.microsoft.com/office/drawing/2014/main" id="{D5BA8CAC-1C88-9985-6B6D-6708756EBDD0}"/>
                </a:ext>
              </a:extLst>
            </p:cNvPr>
            <p:cNvSpPr txBox="1"/>
            <p:nvPr/>
          </p:nvSpPr>
          <p:spPr>
            <a:xfrm>
              <a:off x="1151062" y="2331770"/>
              <a:ext cx="2013152" cy="855362"/>
            </a:xfrm>
            <a:prstGeom prst="rect">
              <a:avLst/>
            </a:prstGeom>
            <a:noFill/>
          </p:spPr>
          <p:txBody>
            <a:bodyPr wrap="square" rtlCol="0" anchor="t">
              <a:spAutoFit/>
            </a:bodyPr>
            <a:lstStyle/>
            <a:p>
              <a:pPr>
                <a:lnSpc>
                  <a:spcPct val="120000"/>
                </a:lnSpc>
                <a:defRPr/>
              </a:pPr>
              <a:r>
                <a:rPr lang="zh-CN" altLang="en-US" sz="1400" dirty="0">
                  <a:solidFill>
                    <a:schemeClr val="bg1"/>
                  </a:solidFill>
                  <a:latin typeface="+mn-ea"/>
                  <a:sym typeface="OPPOSans R" panose="00020600040101010101" pitchFamily="18" charset="-122"/>
                </a:rPr>
                <a:t>单击此处添加文字描述单击此处添加文字描述</a:t>
              </a:r>
              <a:r>
                <a:rPr lang="zh-CN" altLang="en-US" sz="1400" dirty="0">
                  <a:solidFill>
                    <a:schemeClr val="bg1"/>
                  </a:solidFill>
                  <a:latin typeface="+mn-ea"/>
                </a:rPr>
                <a:t>单击此处添加文字描述</a:t>
              </a:r>
            </a:p>
          </p:txBody>
        </p:sp>
        <p:sp>
          <p:nvSpPr>
            <p:cNvPr id="25" name="椭圆 24">
              <a:extLst>
                <a:ext uri="{FF2B5EF4-FFF2-40B4-BE49-F238E27FC236}">
                  <a16:creationId xmlns:a16="http://schemas.microsoft.com/office/drawing/2014/main" id="{5FF34E98-6957-254A-E40A-9ABD3B9D75C8}"/>
                </a:ext>
              </a:extLst>
            </p:cNvPr>
            <p:cNvSpPr/>
            <p:nvPr/>
          </p:nvSpPr>
          <p:spPr>
            <a:xfrm>
              <a:off x="856916" y="1262053"/>
              <a:ext cx="441282" cy="441282"/>
            </a:xfrm>
            <a:prstGeom prst="ellipse">
              <a:avLst/>
            </a:prstGeom>
            <a:gradFill flip="none" rotWithShape="1">
              <a:gsLst>
                <a:gs pos="0">
                  <a:schemeClr val="accent1"/>
                </a:gs>
                <a:gs pos="100000">
                  <a:schemeClr val="accent1">
                    <a:lumMod val="50000"/>
                  </a:schemeClr>
                </a:gs>
              </a:gsLst>
              <a:lin ang="2700000" scaled="1"/>
              <a:tileRect/>
            </a:gradFill>
            <a:ln w="0">
              <a:noFill/>
              <a:prstDash val="solid"/>
              <a:round/>
              <a:headEnd/>
              <a:tailEnd/>
            </a:ln>
            <a:effectLst>
              <a:outerShdw blurRad="254000" dist="114300" dir="2400000" sx="97000" sy="97000" algn="tl" rotWithShape="0">
                <a:schemeClr val="accent1">
                  <a:alpha val="20000"/>
                </a:schemeClr>
              </a:outerShdw>
            </a:effectLst>
          </p:spPr>
          <p:txBody>
            <a:bodyPr vert="horz" wrap="square" lIns="91440" tIns="45720" rIns="91440" bIns="45720" numCol="1" anchor="ctr"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white"/>
                  </a:solidFill>
                  <a:effectLst/>
                  <a:uLnTx/>
                  <a:uFillTx/>
                  <a:latin typeface="+mj-lt"/>
                  <a:ea typeface="OPPOSans B" panose="00020600040101010101" pitchFamily="18" charset="-122"/>
                  <a:cs typeface="OPPOSans B" panose="00020600040101010101" pitchFamily="18" charset="-122"/>
                  <a:sym typeface="OPPOSans B" panose="00020600040101010101" pitchFamily="18" charset="-122"/>
                </a:rPr>
                <a:t>1</a:t>
              </a:r>
              <a:endParaRPr kumimoji="0" lang="zh-CN" altLang="en-US" sz="2000" b="0" i="0" u="none" strike="noStrike" kern="1200" cap="none" spc="0" normalizeH="0" baseline="0" noProof="0" dirty="0">
                <a:ln>
                  <a:noFill/>
                </a:ln>
                <a:solidFill>
                  <a:prstClr val="white"/>
                </a:solidFill>
                <a:effectLst/>
                <a:uLnTx/>
                <a:uFillTx/>
                <a:latin typeface="+mj-lt"/>
                <a:ea typeface="OPPOSans B" panose="00020600040101010101" pitchFamily="18" charset="-122"/>
                <a:cs typeface="OPPOSans B" panose="00020600040101010101" pitchFamily="18" charset="-122"/>
                <a:sym typeface="OPPOSans B" panose="00020600040101010101" pitchFamily="18" charset="-122"/>
              </a:endParaRPr>
            </a:p>
          </p:txBody>
        </p:sp>
        <p:sp>
          <p:nvSpPr>
            <p:cNvPr id="26" name="文本框 25">
              <a:extLst>
                <a:ext uri="{FF2B5EF4-FFF2-40B4-BE49-F238E27FC236}">
                  <a16:creationId xmlns:a16="http://schemas.microsoft.com/office/drawing/2014/main" id="{F673B2E3-C53E-88A6-A0FD-E4936DD83172}"/>
                </a:ext>
              </a:extLst>
            </p:cNvPr>
            <p:cNvSpPr txBox="1"/>
            <p:nvPr/>
          </p:nvSpPr>
          <p:spPr>
            <a:xfrm>
              <a:off x="1171800" y="1643468"/>
              <a:ext cx="1827078" cy="400110"/>
            </a:xfrm>
            <a:prstGeom prst="rect">
              <a:avLst/>
            </a:prstGeom>
            <a:noFill/>
          </p:spPr>
          <p:txBody>
            <a:bodyPr wrap="square" rtlCol="0">
              <a:spAutoFit/>
            </a:bodyPr>
            <a:lstStyle>
              <a:defPPr>
                <a:defRPr lang="zh-CN"/>
              </a:defPPr>
              <a:lvl1pPr>
                <a:defRPr sz="2400">
                  <a:solidFill>
                    <a:schemeClr val="accent1">
                      <a:lumMod val="60000"/>
                      <a:lumOff val="40000"/>
                    </a:schemeClr>
                  </a:solidFill>
                  <a:latin typeface="+mj-ea"/>
                  <a:ea typeface="+mj-ea"/>
                </a:defRPr>
              </a:lvl1pPr>
            </a:lstStyle>
            <a:p>
              <a:r>
                <a:rPr lang="zh-CN" altLang="en-US" sz="2000" dirty="0">
                  <a:sym typeface="OPPOSans B" panose="00020600040101010101" pitchFamily="18" charset="-122"/>
                </a:rPr>
                <a:t>添加标题</a:t>
              </a:r>
            </a:p>
          </p:txBody>
        </p:sp>
      </p:grpSp>
      <p:grpSp>
        <p:nvGrpSpPr>
          <p:cNvPr id="80" name="组合 79">
            <a:extLst>
              <a:ext uri="{FF2B5EF4-FFF2-40B4-BE49-F238E27FC236}">
                <a16:creationId xmlns:a16="http://schemas.microsoft.com/office/drawing/2014/main" id="{287CE540-0225-CA95-673D-30886986A911}"/>
              </a:ext>
            </a:extLst>
          </p:cNvPr>
          <p:cNvGrpSpPr/>
          <p:nvPr/>
        </p:nvGrpSpPr>
        <p:grpSpPr>
          <a:xfrm>
            <a:off x="856916" y="3733321"/>
            <a:ext cx="4961100" cy="2238494"/>
            <a:chOff x="856916" y="3818564"/>
            <a:chExt cx="4961100" cy="2238494"/>
          </a:xfrm>
        </p:grpSpPr>
        <p:sp>
          <p:nvSpPr>
            <p:cNvPr id="13" name="矩形: 对角圆角 12">
              <a:extLst>
                <a:ext uri="{FF2B5EF4-FFF2-40B4-BE49-F238E27FC236}">
                  <a16:creationId xmlns:a16="http://schemas.microsoft.com/office/drawing/2014/main" id="{269D219F-5985-FBE4-D3B7-9650C69BBBF2}"/>
                </a:ext>
              </a:extLst>
            </p:cNvPr>
            <p:cNvSpPr/>
            <p:nvPr/>
          </p:nvSpPr>
          <p:spPr>
            <a:xfrm flipV="1">
              <a:off x="1053404" y="3997029"/>
              <a:ext cx="4764612" cy="2060029"/>
            </a:xfrm>
            <a:prstGeom prst="round2DiagRect">
              <a:avLst/>
            </a:prstGeom>
            <a:noFill/>
            <a:ln w="22225">
              <a:gradFill flip="none" rotWithShape="1">
                <a:gsLst>
                  <a:gs pos="0">
                    <a:schemeClr val="accent1">
                      <a:lumMod val="60000"/>
                      <a:lumOff val="40000"/>
                    </a:schemeClr>
                  </a:gs>
                  <a:gs pos="97000">
                    <a:schemeClr val="accent1">
                      <a:lumMod val="60000"/>
                      <a:lumOff val="40000"/>
                      <a:alpha val="0"/>
                    </a:schemeClr>
                  </a:gs>
                </a:gsLst>
                <a:lin ang="18900000" scaled="1"/>
                <a:tileRect/>
              </a:gradFill>
              <a:prstDash val="solid"/>
              <a:round/>
              <a:headEnd/>
              <a:tailEnd/>
            </a:ln>
          </p:spPr>
          <p:txBody>
            <a:bodyPr vert="horz" wrap="square" lIns="91440" tIns="45720" rIns="91440" bIns="45720" numCol="1" anchor="t" anchorCtr="0" compatLnSpc="1">
              <a:prstTxWarp prst="textNoShape">
                <a:avLst/>
              </a:prstTxWarp>
              <a:noAutofit/>
            </a:bodyPr>
            <a:lstStyle/>
            <a:p>
              <a:pPr algn="ctr"/>
              <a:endParaRPr lang="zh-CN" altLang="en-US" sz="2400">
                <a:solidFill>
                  <a:srgbClr val="000000"/>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文本框 20">
              <a:extLst>
                <a:ext uri="{FF2B5EF4-FFF2-40B4-BE49-F238E27FC236}">
                  <a16:creationId xmlns:a16="http://schemas.microsoft.com/office/drawing/2014/main" id="{1589AB34-C1C2-849D-BA6A-2434EBA160F6}"/>
                </a:ext>
              </a:extLst>
            </p:cNvPr>
            <p:cNvSpPr txBox="1"/>
            <p:nvPr/>
          </p:nvSpPr>
          <p:spPr>
            <a:xfrm>
              <a:off x="1171802" y="4643020"/>
              <a:ext cx="4367150" cy="1104341"/>
            </a:xfrm>
            <a:prstGeom prst="rect">
              <a:avLst/>
            </a:prstGeom>
            <a:noFill/>
          </p:spPr>
          <p:txBody>
            <a:bodyPr wrap="square" rtlCol="0" anchor="t">
              <a:spAutoFit/>
            </a:bodyPr>
            <a:lstStyle>
              <a:defPPr>
                <a:defRPr lang="zh-CN"/>
              </a:defPPr>
              <a:lvl1pPr>
                <a:lnSpc>
                  <a:spcPct val="120000"/>
                </a:lnSpc>
                <a:defRPr sz="1400">
                  <a:solidFill>
                    <a:schemeClr val="bg1"/>
                  </a:solidFill>
                </a:defRPr>
              </a:lvl1pPr>
            </a:lstStyle>
            <a:p>
              <a:r>
                <a:rPr lang="zh-CN" altLang="en-US" dirty="0">
                  <a:latin typeface="+mn-ea"/>
                  <a:sym typeface="OPPOSans R" panose="00020600040101010101" pitchFamily="18" charset="-122"/>
                </a:rPr>
                <a:t>单击此处添加文字描述；单击此处添加文字描述；</a:t>
              </a:r>
              <a:r>
                <a:rPr lang="zh-CN" altLang="en-US" dirty="0">
                  <a:latin typeface="+mn-ea"/>
                </a:rPr>
                <a:t>单击此处添加文字描述</a:t>
              </a:r>
              <a:endParaRPr lang="en-US" altLang="zh-CN" dirty="0">
                <a:latin typeface="+mn-ea"/>
              </a:endParaRPr>
            </a:p>
            <a:p>
              <a:r>
                <a:rPr lang="zh-CN" altLang="en-US" dirty="0">
                  <a:latin typeface="+mn-ea"/>
                  <a:sym typeface="OPPOSans R" panose="00020600040101010101" pitchFamily="18" charset="-122"/>
                </a:rPr>
                <a:t>单击此处添加文字描述；单击此处添加文字描述；</a:t>
              </a:r>
              <a:r>
                <a:rPr lang="zh-CN" altLang="en-US" dirty="0">
                  <a:latin typeface="+mn-ea"/>
                </a:rPr>
                <a:t>单击此处添加文字描述</a:t>
              </a:r>
            </a:p>
          </p:txBody>
        </p:sp>
        <p:sp>
          <p:nvSpPr>
            <p:cNvPr id="22" name="文本框 21">
              <a:extLst>
                <a:ext uri="{FF2B5EF4-FFF2-40B4-BE49-F238E27FC236}">
                  <a16:creationId xmlns:a16="http://schemas.microsoft.com/office/drawing/2014/main" id="{64A9B6B9-CDA6-27CB-8CC3-363B21C2FFED}"/>
                </a:ext>
              </a:extLst>
            </p:cNvPr>
            <p:cNvSpPr txBox="1"/>
            <p:nvPr/>
          </p:nvSpPr>
          <p:spPr>
            <a:xfrm>
              <a:off x="1171802" y="4201814"/>
              <a:ext cx="2378710" cy="400110"/>
            </a:xfrm>
            <a:prstGeom prst="rect">
              <a:avLst/>
            </a:prstGeom>
            <a:noFill/>
          </p:spPr>
          <p:txBody>
            <a:bodyPr wrap="square" rtlCol="0">
              <a:spAutoFit/>
            </a:bodyPr>
            <a:lstStyle>
              <a:defPPr>
                <a:defRPr lang="zh-CN"/>
              </a:defPPr>
              <a:lvl1pPr>
                <a:defRPr sz="2000">
                  <a:solidFill>
                    <a:schemeClr val="accent1">
                      <a:lumMod val="60000"/>
                      <a:lumOff val="40000"/>
                    </a:schemeClr>
                  </a:solidFill>
                  <a:latin typeface="+mj-ea"/>
                  <a:ea typeface="+mj-ea"/>
                </a:defRPr>
              </a:lvl1pPr>
            </a:lstStyle>
            <a:p>
              <a:r>
                <a:rPr lang="zh-CN" altLang="en-US" dirty="0">
                  <a:sym typeface="OPPOSans B" panose="00020600040101010101" pitchFamily="18" charset="-122"/>
                </a:rPr>
                <a:t>采购管理模块</a:t>
              </a:r>
            </a:p>
          </p:txBody>
        </p:sp>
        <p:sp>
          <p:nvSpPr>
            <p:cNvPr id="30" name="椭圆 29">
              <a:extLst>
                <a:ext uri="{FF2B5EF4-FFF2-40B4-BE49-F238E27FC236}">
                  <a16:creationId xmlns:a16="http://schemas.microsoft.com/office/drawing/2014/main" id="{7FACD8C5-79BB-BE63-7CFD-7A500552A7AF}"/>
                </a:ext>
              </a:extLst>
            </p:cNvPr>
            <p:cNvSpPr/>
            <p:nvPr/>
          </p:nvSpPr>
          <p:spPr>
            <a:xfrm>
              <a:off x="856916" y="3818564"/>
              <a:ext cx="441282" cy="441282"/>
            </a:xfrm>
            <a:prstGeom prst="ellipse">
              <a:avLst/>
            </a:prstGeom>
            <a:gradFill flip="none" rotWithShape="1">
              <a:gsLst>
                <a:gs pos="0">
                  <a:schemeClr val="accent1"/>
                </a:gs>
                <a:gs pos="100000">
                  <a:schemeClr val="accent1">
                    <a:lumMod val="50000"/>
                  </a:schemeClr>
                </a:gs>
              </a:gsLst>
              <a:lin ang="2700000" scaled="1"/>
              <a:tileRect/>
            </a:gradFill>
            <a:ln w="0">
              <a:noFill/>
              <a:prstDash val="solid"/>
              <a:round/>
              <a:headEnd/>
              <a:tailEnd/>
            </a:ln>
            <a:effectLst>
              <a:outerShdw blurRad="254000" dist="114300" dir="2400000" sx="97000" sy="97000" algn="tl" rotWithShape="0">
                <a:schemeClr val="accent1">
                  <a:alpha val="20000"/>
                </a:schemeClr>
              </a:outerShdw>
            </a:effectLst>
          </p:spPr>
          <p:txBody>
            <a:bodyPr vert="horz" wrap="square" lIns="91440" tIns="45720" rIns="91440" bIns="45720" numCol="1" anchor="ctr" anchorCtr="0" compatLnSpc="1">
              <a:prstTxWarp prst="textNoShape">
                <a:avLst/>
              </a:prstTxWarp>
              <a:noAutofit/>
            </a:bodyPr>
            <a:lstStyle/>
            <a:p>
              <a:pPr algn="ctr"/>
              <a:r>
                <a:rPr lang="en-US" altLang="zh-CN" sz="2000" dirty="0">
                  <a:solidFill>
                    <a:prstClr val="white"/>
                  </a:solidFill>
                  <a:latin typeface="+mj-lt"/>
                  <a:ea typeface="OPPOSans B" panose="00020600040101010101" pitchFamily="18" charset="-122"/>
                  <a:cs typeface="OPPOSans B" panose="00020600040101010101" pitchFamily="18" charset="-122"/>
                  <a:sym typeface="OPPOSans B" panose="00020600040101010101" pitchFamily="18" charset="-122"/>
                </a:rPr>
                <a:t>5</a:t>
              </a:r>
              <a:endParaRPr lang="zh-CN" altLang="en-US" sz="2000" dirty="0">
                <a:solidFill>
                  <a:prstClr val="white"/>
                </a:solidFill>
                <a:latin typeface="+mj-lt"/>
                <a:ea typeface="OPPOSans B" panose="00020600040101010101" pitchFamily="18" charset="-122"/>
                <a:cs typeface="OPPOSans B" panose="00020600040101010101" pitchFamily="18" charset="-122"/>
                <a:sym typeface="OPPOSans B" panose="00020600040101010101" pitchFamily="18" charset="-122"/>
              </a:endParaRPr>
            </a:p>
          </p:txBody>
        </p:sp>
      </p:grpSp>
      <p:grpSp>
        <p:nvGrpSpPr>
          <p:cNvPr id="63" name="组合 62">
            <a:extLst>
              <a:ext uri="{FF2B5EF4-FFF2-40B4-BE49-F238E27FC236}">
                <a16:creationId xmlns:a16="http://schemas.microsoft.com/office/drawing/2014/main" id="{ED8EEC5B-E346-9B38-B0EC-85051134DB78}"/>
              </a:ext>
            </a:extLst>
          </p:cNvPr>
          <p:cNvGrpSpPr/>
          <p:nvPr/>
        </p:nvGrpSpPr>
        <p:grpSpPr>
          <a:xfrm>
            <a:off x="3491486" y="1262053"/>
            <a:ext cx="2326530" cy="2268319"/>
            <a:chOff x="856916" y="1262053"/>
            <a:chExt cx="2326530" cy="2268319"/>
          </a:xfrm>
        </p:grpSpPr>
        <p:sp>
          <p:nvSpPr>
            <p:cNvPr id="64" name="矩形: 对角圆角 63">
              <a:extLst>
                <a:ext uri="{FF2B5EF4-FFF2-40B4-BE49-F238E27FC236}">
                  <a16:creationId xmlns:a16="http://schemas.microsoft.com/office/drawing/2014/main" id="{F6EB19C4-5542-68B0-C846-9965A04F7AD4}"/>
                </a:ext>
              </a:extLst>
            </p:cNvPr>
            <p:cNvSpPr/>
            <p:nvPr/>
          </p:nvSpPr>
          <p:spPr>
            <a:xfrm flipV="1">
              <a:off x="1054506" y="1440519"/>
              <a:ext cx="2128940" cy="2089853"/>
            </a:xfrm>
            <a:prstGeom prst="round2DiagRect">
              <a:avLst/>
            </a:prstGeom>
            <a:noFill/>
            <a:ln w="22225">
              <a:gradFill flip="none" rotWithShape="1">
                <a:gsLst>
                  <a:gs pos="0">
                    <a:schemeClr val="accent1">
                      <a:lumMod val="60000"/>
                      <a:lumOff val="40000"/>
                    </a:schemeClr>
                  </a:gs>
                  <a:gs pos="97000">
                    <a:schemeClr val="accent1">
                      <a:lumMod val="60000"/>
                      <a:lumOff val="40000"/>
                      <a:alpha val="0"/>
                    </a:schemeClr>
                  </a:gs>
                </a:gsLst>
                <a:lin ang="18900000" scaled="1"/>
                <a:tileRect/>
              </a:gradFill>
              <a:prstDash val="solid"/>
              <a:round/>
              <a:headEnd/>
              <a:tailEnd/>
            </a:ln>
          </p:spPr>
          <p:txBody>
            <a:bodyPr vert="horz" wrap="square" lIns="91440" tIns="45720" rIns="91440" bIns="45720" numCol="1" anchor="t" anchorCtr="0" compatLnSpc="1">
              <a:prstTxWarp prst="textNoShape">
                <a:avLst/>
              </a:prstTxWarp>
              <a:noAutofit/>
            </a:bodyPr>
            <a:lstStyle/>
            <a:p>
              <a:pPr algn="ctr"/>
              <a:endParaRPr lang="zh-CN" altLang="en-US" sz="2400">
                <a:solidFill>
                  <a:srgbClr val="000000"/>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5" name="文本框 64">
              <a:extLst>
                <a:ext uri="{FF2B5EF4-FFF2-40B4-BE49-F238E27FC236}">
                  <a16:creationId xmlns:a16="http://schemas.microsoft.com/office/drawing/2014/main" id="{BFBD28BF-B985-9971-2162-8DFDE2EA0713}"/>
                </a:ext>
              </a:extLst>
            </p:cNvPr>
            <p:cNvSpPr txBox="1"/>
            <p:nvPr/>
          </p:nvSpPr>
          <p:spPr>
            <a:xfrm>
              <a:off x="1151062" y="2331770"/>
              <a:ext cx="2013152" cy="855362"/>
            </a:xfrm>
            <a:prstGeom prst="rect">
              <a:avLst/>
            </a:prstGeom>
            <a:noFill/>
          </p:spPr>
          <p:txBody>
            <a:bodyPr wrap="square" rtlCol="0" anchor="t">
              <a:spAutoFit/>
            </a:bodyPr>
            <a:lstStyle>
              <a:defPPr>
                <a:defRPr lang="zh-CN"/>
              </a:defPPr>
              <a:lvl1pPr>
                <a:lnSpc>
                  <a:spcPct val="120000"/>
                </a:lnSpc>
                <a:defRPr sz="1400">
                  <a:solidFill>
                    <a:schemeClr val="bg1"/>
                  </a:solidFill>
                  <a:latin typeface="+mn-ea"/>
                </a:defRPr>
              </a:lvl1pPr>
            </a:lstStyle>
            <a:p>
              <a:r>
                <a:rPr lang="zh-CN" altLang="en-US" dirty="0">
                  <a:sym typeface="OPPOSans R" panose="00020600040101010101" pitchFamily="18" charset="-122"/>
                </a:rPr>
                <a:t>单击此处添加文字描述单击此处添加文字描述</a:t>
              </a:r>
              <a:r>
                <a:rPr lang="zh-CN" altLang="en-US" dirty="0"/>
                <a:t>单击此处添加文字描述</a:t>
              </a:r>
            </a:p>
          </p:txBody>
        </p:sp>
        <p:sp>
          <p:nvSpPr>
            <p:cNvPr id="66" name="椭圆 65">
              <a:extLst>
                <a:ext uri="{FF2B5EF4-FFF2-40B4-BE49-F238E27FC236}">
                  <a16:creationId xmlns:a16="http://schemas.microsoft.com/office/drawing/2014/main" id="{B6FDA209-454E-1850-EF66-9585A5493D65}"/>
                </a:ext>
              </a:extLst>
            </p:cNvPr>
            <p:cNvSpPr/>
            <p:nvPr/>
          </p:nvSpPr>
          <p:spPr>
            <a:xfrm>
              <a:off x="856916" y="1262053"/>
              <a:ext cx="441282" cy="441282"/>
            </a:xfrm>
            <a:prstGeom prst="ellipse">
              <a:avLst/>
            </a:prstGeom>
            <a:gradFill flip="none" rotWithShape="1">
              <a:gsLst>
                <a:gs pos="0">
                  <a:schemeClr val="accent1"/>
                </a:gs>
                <a:gs pos="100000">
                  <a:schemeClr val="accent1">
                    <a:lumMod val="50000"/>
                  </a:schemeClr>
                </a:gs>
              </a:gsLst>
              <a:lin ang="2700000" scaled="1"/>
              <a:tileRect/>
            </a:gradFill>
            <a:ln w="0">
              <a:noFill/>
              <a:prstDash val="solid"/>
              <a:round/>
              <a:headEnd/>
              <a:tailEnd/>
            </a:ln>
            <a:effectLst>
              <a:outerShdw blurRad="254000" dist="114300" dir="2400000" sx="97000" sy="97000" algn="tl" rotWithShape="0">
                <a:schemeClr val="accent1">
                  <a:alpha val="20000"/>
                </a:schemeClr>
              </a:outerShdw>
            </a:effectLst>
          </p:spPr>
          <p:txBody>
            <a:bodyPr vert="horz" wrap="square" lIns="91440" tIns="45720" rIns="91440" bIns="45720" numCol="1" anchor="ctr" anchorCtr="0" compatLnSpc="1">
              <a:prstTxWarp prst="textNoShape">
                <a:avLst/>
              </a:prstTxWarp>
              <a:noAutofit/>
            </a:bodyPr>
            <a:lstStyle/>
            <a:p>
              <a:pPr algn="ctr"/>
              <a:r>
                <a:rPr lang="en-US" altLang="zh-CN" sz="2000">
                  <a:solidFill>
                    <a:prstClr val="white"/>
                  </a:solidFill>
                  <a:latin typeface="+mj-lt"/>
                  <a:ea typeface="OPPOSans B" panose="00020600040101010101" pitchFamily="18" charset="-122"/>
                  <a:cs typeface="OPPOSans B" panose="00020600040101010101" pitchFamily="18" charset="-122"/>
                  <a:sym typeface="OPPOSans B" panose="00020600040101010101" pitchFamily="18" charset="-122"/>
                </a:rPr>
                <a:t>2</a:t>
              </a:r>
              <a:endParaRPr lang="zh-CN" altLang="en-US" sz="2000" dirty="0">
                <a:solidFill>
                  <a:prstClr val="white"/>
                </a:solidFill>
                <a:latin typeface="+mj-lt"/>
                <a:ea typeface="OPPOSans B" panose="00020600040101010101" pitchFamily="18" charset="-122"/>
                <a:cs typeface="OPPOSans B" panose="00020600040101010101" pitchFamily="18" charset="-122"/>
                <a:sym typeface="OPPOSans B" panose="00020600040101010101" pitchFamily="18" charset="-122"/>
              </a:endParaRPr>
            </a:p>
          </p:txBody>
        </p:sp>
        <p:sp>
          <p:nvSpPr>
            <p:cNvPr id="67" name="文本框 66">
              <a:extLst>
                <a:ext uri="{FF2B5EF4-FFF2-40B4-BE49-F238E27FC236}">
                  <a16:creationId xmlns:a16="http://schemas.microsoft.com/office/drawing/2014/main" id="{664BE02A-8350-51F4-404A-52ED7902737C}"/>
                </a:ext>
              </a:extLst>
            </p:cNvPr>
            <p:cNvSpPr txBox="1"/>
            <p:nvPr/>
          </p:nvSpPr>
          <p:spPr>
            <a:xfrm>
              <a:off x="1171800" y="1643468"/>
              <a:ext cx="1827078" cy="400110"/>
            </a:xfrm>
            <a:prstGeom prst="rect">
              <a:avLst/>
            </a:prstGeom>
            <a:noFill/>
          </p:spPr>
          <p:txBody>
            <a:bodyPr wrap="square" rtlCol="0">
              <a:spAutoFit/>
            </a:bodyPr>
            <a:lstStyle>
              <a:defPPr>
                <a:defRPr lang="zh-CN"/>
              </a:defPPr>
              <a:lvl1pPr>
                <a:defRPr sz="2000">
                  <a:solidFill>
                    <a:schemeClr val="accent1">
                      <a:lumMod val="60000"/>
                      <a:lumOff val="40000"/>
                    </a:schemeClr>
                  </a:solidFill>
                  <a:latin typeface="+mj-ea"/>
                  <a:ea typeface="+mj-ea"/>
                </a:defRPr>
              </a:lvl1pPr>
            </a:lstStyle>
            <a:p>
              <a:r>
                <a:rPr lang="zh-CN" altLang="en-US" dirty="0">
                  <a:sym typeface="OPPOSans B" panose="00020600040101010101" pitchFamily="18" charset="-122"/>
                </a:rPr>
                <a:t>添加标题</a:t>
              </a:r>
            </a:p>
          </p:txBody>
        </p:sp>
      </p:grpSp>
      <p:grpSp>
        <p:nvGrpSpPr>
          <p:cNvPr id="68" name="组合 67">
            <a:extLst>
              <a:ext uri="{FF2B5EF4-FFF2-40B4-BE49-F238E27FC236}">
                <a16:creationId xmlns:a16="http://schemas.microsoft.com/office/drawing/2014/main" id="{EF8F0950-61D7-398A-4F15-10964D03FAE0}"/>
              </a:ext>
            </a:extLst>
          </p:cNvPr>
          <p:cNvGrpSpPr/>
          <p:nvPr/>
        </p:nvGrpSpPr>
        <p:grpSpPr>
          <a:xfrm>
            <a:off x="6126056" y="1262053"/>
            <a:ext cx="2326530" cy="2268319"/>
            <a:chOff x="856916" y="1262053"/>
            <a:chExt cx="2326530" cy="2268319"/>
          </a:xfrm>
        </p:grpSpPr>
        <p:sp>
          <p:nvSpPr>
            <p:cNvPr id="69" name="矩形: 对角圆角 68">
              <a:extLst>
                <a:ext uri="{FF2B5EF4-FFF2-40B4-BE49-F238E27FC236}">
                  <a16:creationId xmlns:a16="http://schemas.microsoft.com/office/drawing/2014/main" id="{15192B9F-B44B-8C84-7DF9-A5470354CDDD}"/>
                </a:ext>
              </a:extLst>
            </p:cNvPr>
            <p:cNvSpPr/>
            <p:nvPr/>
          </p:nvSpPr>
          <p:spPr>
            <a:xfrm flipV="1">
              <a:off x="1054506" y="1440519"/>
              <a:ext cx="2128940" cy="2089853"/>
            </a:xfrm>
            <a:prstGeom prst="round2DiagRect">
              <a:avLst/>
            </a:prstGeom>
            <a:noFill/>
            <a:ln w="22225">
              <a:gradFill flip="none" rotWithShape="1">
                <a:gsLst>
                  <a:gs pos="0">
                    <a:schemeClr val="accent1">
                      <a:lumMod val="60000"/>
                      <a:lumOff val="40000"/>
                    </a:schemeClr>
                  </a:gs>
                  <a:gs pos="97000">
                    <a:schemeClr val="accent1">
                      <a:lumMod val="60000"/>
                      <a:lumOff val="40000"/>
                      <a:alpha val="0"/>
                    </a:schemeClr>
                  </a:gs>
                </a:gsLst>
                <a:lin ang="18900000" scaled="1"/>
                <a:tileRect/>
              </a:gradFill>
              <a:prstDash val="solid"/>
              <a:round/>
              <a:headEnd/>
              <a:tailEnd/>
            </a:ln>
          </p:spPr>
          <p:txBody>
            <a:bodyPr vert="horz" wrap="square" lIns="91440" tIns="45720" rIns="91440" bIns="45720" numCol="1" anchor="t" anchorCtr="0" compatLnSpc="1">
              <a:prstTxWarp prst="textNoShape">
                <a:avLst/>
              </a:prstTxWarp>
              <a:noAutofit/>
            </a:bodyPr>
            <a:lstStyle/>
            <a:p>
              <a:pPr algn="ctr"/>
              <a:endParaRPr lang="zh-CN" altLang="en-US" sz="2400">
                <a:solidFill>
                  <a:srgbClr val="000000"/>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0" name="文本框 69">
              <a:extLst>
                <a:ext uri="{FF2B5EF4-FFF2-40B4-BE49-F238E27FC236}">
                  <a16:creationId xmlns:a16="http://schemas.microsoft.com/office/drawing/2014/main" id="{4A59AC7F-D44C-DDD3-FFE4-08A64F3B5CAB}"/>
                </a:ext>
              </a:extLst>
            </p:cNvPr>
            <p:cNvSpPr txBox="1"/>
            <p:nvPr/>
          </p:nvSpPr>
          <p:spPr>
            <a:xfrm>
              <a:off x="1151062" y="2331770"/>
              <a:ext cx="2013152" cy="855362"/>
            </a:xfrm>
            <a:prstGeom prst="rect">
              <a:avLst/>
            </a:prstGeom>
            <a:noFill/>
          </p:spPr>
          <p:txBody>
            <a:bodyPr wrap="square" rtlCol="0" anchor="t">
              <a:spAutoFit/>
            </a:bodyPr>
            <a:lstStyle>
              <a:defPPr>
                <a:defRPr lang="zh-CN"/>
              </a:defPPr>
              <a:lvl1pPr>
                <a:lnSpc>
                  <a:spcPct val="120000"/>
                </a:lnSpc>
                <a:defRPr sz="1400">
                  <a:solidFill>
                    <a:schemeClr val="bg1"/>
                  </a:solidFill>
                  <a:latin typeface="+mn-ea"/>
                </a:defRPr>
              </a:lvl1pPr>
            </a:lstStyle>
            <a:p>
              <a:r>
                <a:rPr lang="zh-CN" altLang="en-US" dirty="0">
                  <a:sym typeface="OPPOSans R" panose="00020600040101010101" pitchFamily="18" charset="-122"/>
                </a:rPr>
                <a:t>单击此处添加文字描述单击此处添加文字描述</a:t>
              </a:r>
              <a:r>
                <a:rPr lang="zh-CN" altLang="en-US" dirty="0"/>
                <a:t>单击此处添加文字描述</a:t>
              </a:r>
            </a:p>
          </p:txBody>
        </p:sp>
        <p:sp>
          <p:nvSpPr>
            <p:cNvPr id="71" name="椭圆 70">
              <a:extLst>
                <a:ext uri="{FF2B5EF4-FFF2-40B4-BE49-F238E27FC236}">
                  <a16:creationId xmlns:a16="http://schemas.microsoft.com/office/drawing/2014/main" id="{7BB72E04-BED8-3AFF-D4A9-1E7762CC2020}"/>
                </a:ext>
              </a:extLst>
            </p:cNvPr>
            <p:cNvSpPr/>
            <p:nvPr/>
          </p:nvSpPr>
          <p:spPr>
            <a:xfrm>
              <a:off x="856916" y="1262053"/>
              <a:ext cx="441282" cy="441282"/>
            </a:xfrm>
            <a:prstGeom prst="ellipse">
              <a:avLst/>
            </a:prstGeom>
            <a:gradFill flip="none" rotWithShape="1">
              <a:gsLst>
                <a:gs pos="0">
                  <a:schemeClr val="accent1"/>
                </a:gs>
                <a:gs pos="100000">
                  <a:schemeClr val="accent1">
                    <a:lumMod val="50000"/>
                  </a:schemeClr>
                </a:gs>
              </a:gsLst>
              <a:lin ang="2700000" scaled="1"/>
              <a:tileRect/>
            </a:gradFill>
            <a:ln w="0">
              <a:noFill/>
              <a:prstDash val="solid"/>
              <a:round/>
              <a:headEnd/>
              <a:tailEnd/>
            </a:ln>
            <a:effectLst>
              <a:outerShdw blurRad="254000" dist="114300" dir="2400000" sx="97000" sy="97000" algn="tl" rotWithShape="0">
                <a:schemeClr val="accent1">
                  <a:alpha val="20000"/>
                </a:schemeClr>
              </a:outerShdw>
            </a:effectLst>
          </p:spPr>
          <p:txBody>
            <a:bodyPr vert="horz" wrap="square" lIns="91440" tIns="45720" rIns="91440" bIns="45720" numCol="1" anchor="ctr" anchorCtr="0" compatLnSpc="1">
              <a:prstTxWarp prst="textNoShape">
                <a:avLst/>
              </a:prstTxWarp>
              <a:noAutofit/>
            </a:bodyPr>
            <a:lstStyle/>
            <a:p>
              <a:pPr algn="ctr"/>
              <a:r>
                <a:rPr lang="en-US" altLang="zh-CN" sz="2000">
                  <a:solidFill>
                    <a:prstClr val="white"/>
                  </a:solidFill>
                  <a:latin typeface="+mj-lt"/>
                  <a:ea typeface="OPPOSans B" panose="00020600040101010101" pitchFamily="18" charset="-122"/>
                  <a:cs typeface="OPPOSans B" panose="00020600040101010101" pitchFamily="18" charset="-122"/>
                  <a:sym typeface="OPPOSans B" panose="00020600040101010101" pitchFamily="18" charset="-122"/>
                </a:rPr>
                <a:t>3</a:t>
              </a:r>
              <a:endParaRPr lang="zh-CN" altLang="en-US" sz="2000" dirty="0">
                <a:solidFill>
                  <a:prstClr val="white"/>
                </a:solidFill>
                <a:latin typeface="+mj-lt"/>
                <a:ea typeface="OPPOSans B" panose="00020600040101010101" pitchFamily="18" charset="-122"/>
                <a:cs typeface="OPPOSans B" panose="00020600040101010101" pitchFamily="18" charset="-122"/>
                <a:sym typeface="OPPOSans B" panose="00020600040101010101" pitchFamily="18" charset="-122"/>
              </a:endParaRPr>
            </a:p>
          </p:txBody>
        </p:sp>
        <p:sp>
          <p:nvSpPr>
            <p:cNvPr id="72" name="文本框 71">
              <a:extLst>
                <a:ext uri="{FF2B5EF4-FFF2-40B4-BE49-F238E27FC236}">
                  <a16:creationId xmlns:a16="http://schemas.microsoft.com/office/drawing/2014/main" id="{4AEC1814-DD19-F373-28FD-5557B433E8F2}"/>
                </a:ext>
              </a:extLst>
            </p:cNvPr>
            <p:cNvSpPr txBox="1"/>
            <p:nvPr/>
          </p:nvSpPr>
          <p:spPr>
            <a:xfrm>
              <a:off x="1171800" y="1643468"/>
              <a:ext cx="1827078" cy="400110"/>
            </a:xfrm>
            <a:prstGeom prst="rect">
              <a:avLst/>
            </a:prstGeom>
            <a:noFill/>
          </p:spPr>
          <p:txBody>
            <a:bodyPr wrap="square" rtlCol="0">
              <a:spAutoFit/>
            </a:bodyPr>
            <a:lstStyle>
              <a:defPPr>
                <a:defRPr lang="zh-CN"/>
              </a:defPPr>
              <a:lvl1pPr>
                <a:defRPr sz="2000">
                  <a:solidFill>
                    <a:schemeClr val="accent1">
                      <a:lumMod val="60000"/>
                      <a:lumOff val="40000"/>
                    </a:schemeClr>
                  </a:solidFill>
                  <a:latin typeface="+mj-ea"/>
                  <a:ea typeface="+mj-ea"/>
                </a:defRPr>
              </a:lvl1pPr>
            </a:lstStyle>
            <a:p>
              <a:r>
                <a:rPr lang="zh-CN" altLang="en-US" dirty="0">
                  <a:sym typeface="OPPOSans B" panose="00020600040101010101" pitchFamily="18" charset="-122"/>
                </a:rPr>
                <a:t>添加标题</a:t>
              </a:r>
            </a:p>
          </p:txBody>
        </p:sp>
      </p:grpSp>
      <p:grpSp>
        <p:nvGrpSpPr>
          <p:cNvPr id="73" name="组合 72">
            <a:extLst>
              <a:ext uri="{FF2B5EF4-FFF2-40B4-BE49-F238E27FC236}">
                <a16:creationId xmlns:a16="http://schemas.microsoft.com/office/drawing/2014/main" id="{A4213568-1A5E-FEB6-8287-6D8C0A7AA173}"/>
              </a:ext>
            </a:extLst>
          </p:cNvPr>
          <p:cNvGrpSpPr/>
          <p:nvPr/>
        </p:nvGrpSpPr>
        <p:grpSpPr>
          <a:xfrm>
            <a:off x="8760627" y="1262053"/>
            <a:ext cx="2326530" cy="2268319"/>
            <a:chOff x="856916" y="1262053"/>
            <a:chExt cx="2326530" cy="2268319"/>
          </a:xfrm>
        </p:grpSpPr>
        <p:sp>
          <p:nvSpPr>
            <p:cNvPr id="74" name="矩形: 对角圆角 73">
              <a:extLst>
                <a:ext uri="{FF2B5EF4-FFF2-40B4-BE49-F238E27FC236}">
                  <a16:creationId xmlns:a16="http://schemas.microsoft.com/office/drawing/2014/main" id="{686E3728-EE3C-72E2-8A17-0AAAF68D0BC9}"/>
                </a:ext>
              </a:extLst>
            </p:cNvPr>
            <p:cNvSpPr/>
            <p:nvPr/>
          </p:nvSpPr>
          <p:spPr>
            <a:xfrm flipV="1">
              <a:off x="1054506" y="1440519"/>
              <a:ext cx="2128940" cy="2089853"/>
            </a:xfrm>
            <a:prstGeom prst="round2DiagRect">
              <a:avLst/>
            </a:prstGeom>
            <a:noFill/>
            <a:ln w="22225">
              <a:gradFill flip="none" rotWithShape="1">
                <a:gsLst>
                  <a:gs pos="0">
                    <a:schemeClr val="accent1">
                      <a:lumMod val="60000"/>
                      <a:lumOff val="40000"/>
                    </a:schemeClr>
                  </a:gs>
                  <a:gs pos="97000">
                    <a:schemeClr val="accent1">
                      <a:lumMod val="60000"/>
                      <a:lumOff val="40000"/>
                      <a:alpha val="0"/>
                    </a:schemeClr>
                  </a:gs>
                </a:gsLst>
                <a:lin ang="18900000" scaled="1"/>
                <a:tileRect/>
              </a:gradFill>
              <a:prstDash val="solid"/>
              <a:round/>
              <a:headEnd/>
              <a:tailEnd/>
            </a:ln>
          </p:spPr>
          <p:txBody>
            <a:bodyPr vert="horz" wrap="square" lIns="91440" tIns="45720" rIns="91440" bIns="45720" numCol="1" anchor="t" anchorCtr="0" compatLnSpc="1">
              <a:prstTxWarp prst="textNoShape">
                <a:avLst/>
              </a:prstTxWarp>
              <a:noAutofit/>
            </a:bodyPr>
            <a:lstStyle/>
            <a:p>
              <a:pPr algn="ctr"/>
              <a:endParaRPr lang="zh-CN" altLang="en-US" sz="2400">
                <a:solidFill>
                  <a:srgbClr val="000000"/>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5" name="文本框 74">
              <a:extLst>
                <a:ext uri="{FF2B5EF4-FFF2-40B4-BE49-F238E27FC236}">
                  <a16:creationId xmlns:a16="http://schemas.microsoft.com/office/drawing/2014/main" id="{2195370A-5B6D-97F7-36C1-0754C28D8E17}"/>
                </a:ext>
              </a:extLst>
            </p:cNvPr>
            <p:cNvSpPr txBox="1"/>
            <p:nvPr/>
          </p:nvSpPr>
          <p:spPr>
            <a:xfrm>
              <a:off x="1151062" y="2331770"/>
              <a:ext cx="2013152" cy="855362"/>
            </a:xfrm>
            <a:prstGeom prst="rect">
              <a:avLst/>
            </a:prstGeom>
            <a:noFill/>
          </p:spPr>
          <p:txBody>
            <a:bodyPr wrap="square" rtlCol="0" anchor="t">
              <a:spAutoFit/>
            </a:bodyPr>
            <a:lstStyle>
              <a:defPPr>
                <a:defRPr lang="zh-CN"/>
              </a:defPPr>
              <a:lvl1pPr>
                <a:lnSpc>
                  <a:spcPct val="120000"/>
                </a:lnSpc>
                <a:defRPr sz="1400">
                  <a:solidFill>
                    <a:schemeClr val="bg1"/>
                  </a:solidFill>
                  <a:latin typeface="+mn-ea"/>
                </a:defRPr>
              </a:lvl1pPr>
            </a:lstStyle>
            <a:p>
              <a:r>
                <a:rPr lang="zh-CN" altLang="en-US" dirty="0">
                  <a:sym typeface="OPPOSans R" panose="00020600040101010101" pitchFamily="18" charset="-122"/>
                </a:rPr>
                <a:t>单击此处添加文字描述单击此处添加文字描述</a:t>
              </a:r>
              <a:r>
                <a:rPr lang="zh-CN" altLang="en-US" dirty="0"/>
                <a:t>单击此处添加文字描述</a:t>
              </a:r>
            </a:p>
          </p:txBody>
        </p:sp>
        <p:sp>
          <p:nvSpPr>
            <p:cNvPr id="76" name="椭圆 75">
              <a:extLst>
                <a:ext uri="{FF2B5EF4-FFF2-40B4-BE49-F238E27FC236}">
                  <a16:creationId xmlns:a16="http://schemas.microsoft.com/office/drawing/2014/main" id="{04EC074A-BA88-77F0-7CA5-E47AF86F64A1}"/>
                </a:ext>
              </a:extLst>
            </p:cNvPr>
            <p:cNvSpPr/>
            <p:nvPr/>
          </p:nvSpPr>
          <p:spPr>
            <a:xfrm>
              <a:off x="856916" y="1262053"/>
              <a:ext cx="441282" cy="441282"/>
            </a:xfrm>
            <a:prstGeom prst="ellipse">
              <a:avLst/>
            </a:prstGeom>
            <a:gradFill flip="none" rotWithShape="1">
              <a:gsLst>
                <a:gs pos="0">
                  <a:schemeClr val="accent1"/>
                </a:gs>
                <a:gs pos="100000">
                  <a:schemeClr val="accent1">
                    <a:lumMod val="50000"/>
                  </a:schemeClr>
                </a:gs>
              </a:gsLst>
              <a:lin ang="2700000" scaled="1"/>
              <a:tileRect/>
            </a:gradFill>
            <a:ln w="0">
              <a:noFill/>
              <a:prstDash val="solid"/>
              <a:round/>
              <a:headEnd/>
              <a:tailEnd/>
            </a:ln>
            <a:effectLst>
              <a:outerShdw blurRad="254000" dist="114300" dir="2400000" sx="97000" sy="97000" algn="tl" rotWithShape="0">
                <a:schemeClr val="accent1">
                  <a:alpha val="20000"/>
                </a:schemeClr>
              </a:outerShdw>
            </a:effectLst>
          </p:spPr>
          <p:txBody>
            <a:bodyPr vert="horz" wrap="square" lIns="91440" tIns="45720" rIns="91440" bIns="45720" numCol="1" anchor="ctr" anchorCtr="0" compatLnSpc="1">
              <a:prstTxWarp prst="textNoShape">
                <a:avLst/>
              </a:prstTxWarp>
              <a:noAutofit/>
            </a:bodyPr>
            <a:lstStyle/>
            <a:p>
              <a:pPr algn="ctr"/>
              <a:r>
                <a:rPr lang="en-US" altLang="zh-CN" sz="2000">
                  <a:solidFill>
                    <a:prstClr val="white"/>
                  </a:solidFill>
                  <a:latin typeface="+mj-lt"/>
                  <a:ea typeface="OPPOSans B" panose="00020600040101010101" pitchFamily="18" charset="-122"/>
                  <a:cs typeface="OPPOSans B" panose="00020600040101010101" pitchFamily="18" charset="-122"/>
                  <a:sym typeface="OPPOSans B" panose="00020600040101010101" pitchFamily="18" charset="-122"/>
                </a:rPr>
                <a:t>4</a:t>
              </a:r>
              <a:endParaRPr lang="zh-CN" altLang="en-US" sz="2000" dirty="0">
                <a:solidFill>
                  <a:prstClr val="white"/>
                </a:solidFill>
                <a:latin typeface="+mj-lt"/>
                <a:ea typeface="OPPOSans B" panose="00020600040101010101" pitchFamily="18" charset="-122"/>
                <a:cs typeface="OPPOSans B" panose="00020600040101010101" pitchFamily="18" charset="-122"/>
                <a:sym typeface="OPPOSans B" panose="00020600040101010101" pitchFamily="18" charset="-122"/>
              </a:endParaRPr>
            </a:p>
          </p:txBody>
        </p:sp>
        <p:sp>
          <p:nvSpPr>
            <p:cNvPr id="77" name="文本框 76">
              <a:extLst>
                <a:ext uri="{FF2B5EF4-FFF2-40B4-BE49-F238E27FC236}">
                  <a16:creationId xmlns:a16="http://schemas.microsoft.com/office/drawing/2014/main" id="{79A290C0-DF2B-B973-1589-C51121714575}"/>
                </a:ext>
              </a:extLst>
            </p:cNvPr>
            <p:cNvSpPr txBox="1"/>
            <p:nvPr/>
          </p:nvSpPr>
          <p:spPr>
            <a:xfrm>
              <a:off x="1171800" y="1643468"/>
              <a:ext cx="1827078" cy="400110"/>
            </a:xfrm>
            <a:prstGeom prst="rect">
              <a:avLst/>
            </a:prstGeom>
            <a:noFill/>
          </p:spPr>
          <p:txBody>
            <a:bodyPr wrap="square" rtlCol="0">
              <a:spAutoFit/>
            </a:bodyPr>
            <a:lstStyle>
              <a:defPPr>
                <a:defRPr lang="zh-CN"/>
              </a:defPPr>
              <a:lvl1pPr>
                <a:defRPr sz="2000">
                  <a:solidFill>
                    <a:schemeClr val="accent1">
                      <a:lumMod val="60000"/>
                      <a:lumOff val="40000"/>
                    </a:schemeClr>
                  </a:solidFill>
                  <a:latin typeface="+mj-ea"/>
                  <a:ea typeface="+mj-ea"/>
                </a:defRPr>
              </a:lvl1pPr>
            </a:lstStyle>
            <a:p>
              <a:r>
                <a:rPr lang="zh-CN" altLang="en-US" dirty="0">
                  <a:sym typeface="OPPOSans B" panose="00020600040101010101" pitchFamily="18" charset="-122"/>
                </a:rPr>
                <a:t>添加标题</a:t>
              </a:r>
            </a:p>
          </p:txBody>
        </p:sp>
      </p:grpSp>
      <p:grpSp>
        <p:nvGrpSpPr>
          <p:cNvPr id="81" name="组合 80">
            <a:extLst>
              <a:ext uri="{FF2B5EF4-FFF2-40B4-BE49-F238E27FC236}">
                <a16:creationId xmlns:a16="http://schemas.microsoft.com/office/drawing/2014/main" id="{233B2472-D8B9-2E20-20A4-F3B4222570CE}"/>
              </a:ext>
            </a:extLst>
          </p:cNvPr>
          <p:cNvGrpSpPr/>
          <p:nvPr/>
        </p:nvGrpSpPr>
        <p:grpSpPr>
          <a:xfrm>
            <a:off x="6126056" y="3733321"/>
            <a:ext cx="4961100" cy="2238494"/>
            <a:chOff x="856916" y="3818564"/>
            <a:chExt cx="4961100" cy="2238494"/>
          </a:xfrm>
        </p:grpSpPr>
        <p:sp>
          <p:nvSpPr>
            <p:cNvPr id="82" name="矩形: 对角圆角 81">
              <a:extLst>
                <a:ext uri="{FF2B5EF4-FFF2-40B4-BE49-F238E27FC236}">
                  <a16:creationId xmlns:a16="http://schemas.microsoft.com/office/drawing/2014/main" id="{51082419-E45A-9C4D-EC88-24CD5122A41B}"/>
                </a:ext>
              </a:extLst>
            </p:cNvPr>
            <p:cNvSpPr/>
            <p:nvPr/>
          </p:nvSpPr>
          <p:spPr>
            <a:xfrm flipV="1">
              <a:off x="1053404" y="3997029"/>
              <a:ext cx="4764612" cy="2060029"/>
            </a:xfrm>
            <a:prstGeom prst="round2DiagRect">
              <a:avLst/>
            </a:prstGeom>
            <a:noFill/>
            <a:ln w="22225">
              <a:gradFill flip="none" rotWithShape="1">
                <a:gsLst>
                  <a:gs pos="0">
                    <a:schemeClr val="accent1">
                      <a:lumMod val="60000"/>
                      <a:lumOff val="40000"/>
                    </a:schemeClr>
                  </a:gs>
                  <a:gs pos="97000">
                    <a:schemeClr val="accent1">
                      <a:lumMod val="60000"/>
                      <a:lumOff val="40000"/>
                      <a:alpha val="0"/>
                    </a:schemeClr>
                  </a:gs>
                </a:gsLst>
                <a:lin ang="18900000" scaled="1"/>
                <a:tileRect/>
              </a:gradFill>
              <a:prstDash val="solid"/>
              <a:round/>
              <a:headEnd/>
              <a:tailEnd/>
            </a:ln>
          </p:spPr>
          <p:txBody>
            <a:bodyPr vert="horz" wrap="square" lIns="91440" tIns="45720" rIns="91440" bIns="45720" numCol="1" anchor="t" anchorCtr="0" compatLnSpc="1">
              <a:prstTxWarp prst="textNoShape">
                <a:avLst/>
              </a:prstTxWarp>
              <a:noAutofit/>
            </a:bodyPr>
            <a:lstStyle/>
            <a:p>
              <a:pPr algn="ctr"/>
              <a:endParaRPr lang="zh-CN" altLang="en-US" sz="2400">
                <a:solidFill>
                  <a:srgbClr val="000000"/>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3" name="文本框 82">
              <a:extLst>
                <a:ext uri="{FF2B5EF4-FFF2-40B4-BE49-F238E27FC236}">
                  <a16:creationId xmlns:a16="http://schemas.microsoft.com/office/drawing/2014/main" id="{3915F5D6-1F5A-0516-FEEA-D86101FA1511}"/>
                </a:ext>
              </a:extLst>
            </p:cNvPr>
            <p:cNvSpPr txBox="1"/>
            <p:nvPr/>
          </p:nvSpPr>
          <p:spPr>
            <a:xfrm>
              <a:off x="1171802" y="4643020"/>
              <a:ext cx="4367150" cy="1104341"/>
            </a:xfrm>
            <a:prstGeom prst="rect">
              <a:avLst/>
            </a:prstGeom>
            <a:noFill/>
          </p:spPr>
          <p:txBody>
            <a:bodyPr wrap="square" rtlCol="0" anchor="t">
              <a:spAutoFit/>
            </a:bodyPr>
            <a:lstStyle>
              <a:defPPr>
                <a:defRPr lang="zh-CN"/>
              </a:defPPr>
              <a:lvl1pPr>
                <a:lnSpc>
                  <a:spcPct val="120000"/>
                </a:lnSpc>
                <a:defRPr sz="1400">
                  <a:solidFill>
                    <a:schemeClr val="bg1"/>
                  </a:solidFill>
                  <a:latin typeface="+mn-ea"/>
                </a:defRPr>
              </a:lvl1pPr>
            </a:lstStyle>
            <a:p>
              <a:r>
                <a:rPr lang="zh-CN" altLang="en-US" dirty="0">
                  <a:sym typeface="OPPOSans R" panose="00020600040101010101" pitchFamily="18" charset="-122"/>
                </a:rPr>
                <a:t>单击此处添加文字描述；单击此处添加文字描述；</a:t>
              </a:r>
              <a:r>
                <a:rPr lang="zh-CN" altLang="en-US" dirty="0"/>
                <a:t>单击此处添加</a:t>
              </a:r>
              <a:r>
                <a:rPr lang="zh-CN" altLang="en-US"/>
                <a:t>文字描述</a:t>
              </a:r>
              <a:endParaRPr lang="en-US" altLang="zh-CN" dirty="0"/>
            </a:p>
            <a:p>
              <a:r>
                <a:rPr lang="zh-CN" altLang="en-US" dirty="0">
                  <a:sym typeface="OPPOSans R" panose="00020600040101010101" pitchFamily="18" charset="-122"/>
                </a:rPr>
                <a:t>单击此处添加文字描述；单击此处添加文字描述；</a:t>
              </a:r>
              <a:r>
                <a:rPr lang="zh-CN" altLang="en-US" dirty="0"/>
                <a:t>单击此处添加文字描述</a:t>
              </a:r>
            </a:p>
          </p:txBody>
        </p:sp>
        <p:sp>
          <p:nvSpPr>
            <p:cNvPr id="84" name="文本框 83">
              <a:extLst>
                <a:ext uri="{FF2B5EF4-FFF2-40B4-BE49-F238E27FC236}">
                  <a16:creationId xmlns:a16="http://schemas.microsoft.com/office/drawing/2014/main" id="{5F28F019-AB15-1972-A89C-2009F5991A2E}"/>
                </a:ext>
              </a:extLst>
            </p:cNvPr>
            <p:cNvSpPr txBox="1"/>
            <p:nvPr/>
          </p:nvSpPr>
          <p:spPr>
            <a:xfrm>
              <a:off x="1171802" y="4201814"/>
              <a:ext cx="2378710" cy="400110"/>
            </a:xfrm>
            <a:prstGeom prst="rect">
              <a:avLst/>
            </a:prstGeom>
            <a:noFill/>
          </p:spPr>
          <p:txBody>
            <a:bodyPr wrap="square" rtlCol="0">
              <a:spAutoFit/>
            </a:bodyPr>
            <a:lstStyle>
              <a:defPPr>
                <a:defRPr lang="zh-CN"/>
              </a:defPPr>
              <a:lvl1pPr>
                <a:defRPr sz="2000">
                  <a:solidFill>
                    <a:schemeClr val="accent1">
                      <a:lumMod val="60000"/>
                      <a:lumOff val="40000"/>
                    </a:schemeClr>
                  </a:solidFill>
                  <a:latin typeface="+mj-ea"/>
                  <a:ea typeface="+mj-ea"/>
                </a:defRPr>
              </a:lvl1pPr>
            </a:lstStyle>
            <a:p>
              <a:r>
                <a:rPr lang="zh-CN" altLang="en-US" dirty="0">
                  <a:sym typeface="OPPOSans B" panose="00020600040101010101" pitchFamily="18" charset="-122"/>
                </a:rPr>
                <a:t>采购管理模块</a:t>
              </a:r>
            </a:p>
          </p:txBody>
        </p:sp>
        <p:sp>
          <p:nvSpPr>
            <p:cNvPr id="85" name="椭圆 84">
              <a:extLst>
                <a:ext uri="{FF2B5EF4-FFF2-40B4-BE49-F238E27FC236}">
                  <a16:creationId xmlns:a16="http://schemas.microsoft.com/office/drawing/2014/main" id="{101E2F6C-705B-86CF-2B19-4E3FC3D87123}"/>
                </a:ext>
              </a:extLst>
            </p:cNvPr>
            <p:cNvSpPr/>
            <p:nvPr/>
          </p:nvSpPr>
          <p:spPr>
            <a:xfrm>
              <a:off x="856916" y="3818564"/>
              <a:ext cx="441282" cy="441282"/>
            </a:xfrm>
            <a:prstGeom prst="ellipse">
              <a:avLst/>
            </a:prstGeom>
            <a:gradFill flip="none" rotWithShape="1">
              <a:gsLst>
                <a:gs pos="0">
                  <a:schemeClr val="accent1"/>
                </a:gs>
                <a:gs pos="100000">
                  <a:schemeClr val="accent1">
                    <a:lumMod val="50000"/>
                  </a:schemeClr>
                </a:gs>
              </a:gsLst>
              <a:lin ang="2700000" scaled="1"/>
              <a:tileRect/>
            </a:gradFill>
            <a:ln w="0">
              <a:noFill/>
              <a:prstDash val="solid"/>
              <a:round/>
              <a:headEnd/>
              <a:tailEnd/>
            </a:ln>
            <a:effectLst>
              <a:outerShdw blurRad="254000" dist="114300" dir="2400000" sx="97000" sy="97000" algn="tl" rotWithShape="0">
                <a:schemeClr val="accent1">
                  <a:alpha val="20000"/>
                </a:schemeClr>
              </a:outerShdw>
            </a:effectLst>
          </p:spPr>
          <p:txBody>
            <a:bodyPr vert="horz" wrap="square" lIns="91440" tIns="45720" rIns="91440" bIns="45720" numCol="1" anchor="ctr" anchorCtr="0" compatLnSpc="1">
              <a:prstTxWarp prst="textNoShape">
                <a:avLst/>
              </a:prstTxWarp>
              <a:noAutofit/>
            </a:bodyPr>
            <a:lstStyle/>
            <a:p>
              <a:pPr algn="ctr"/>
              <a:r>
                <a:rPr lang="en-US" altLang="zh-CN" sz="2000" dirty="0">
                  <a:solidFill>
                    <a:prstClr val="white"/>
                  </a:solidFill>
                  <a:latin typeface="+mj-lt"/>
                  <a:ea typeface="OPPOSans B" panose="00020600040101010101" pitchFamily="18" charset="-122"/>
                  <a:cs typeface="OPPOSans B" panose="00020600040101010101" pitchFamily="18" charset="-122"/>
                  <a:sym typeface="OPPOSans B" panose="00020600040101010101" pitchFamily="18" charset="-122"/>
                </a:rPr>
                <a:t>6</a:t>
              </a:r>
              <a:endParaRPr lang="zh-CN" altLang="en-US" sz="2000" dirty="0">
                <a:solidFill>
                  <a:prstClr val="white"/>
                </a:solidFill>
                <a:latin typeface="+mj-lt"/>
                <a:ea typeface="OPPOSans B" panose="00020600040101010101" pitchFamily="18" charset="-122"/>
                <a:cs typeface="OPPOSans B" panose="00020600040101010101" pitchFamily="18" charset="-122"/>
                <a:sym typeface="OPPOSans B" panose="00020600040101010101" pitchFamily="18" charset="-122"/>
              </a:endParaRPr>
            </a:p>
          </p:txBody>
        </p:sp>
      </p:grpSp>
    </p:spTree>
    <p:extLst>
      <p:ext uri="{BB962C8B-B14F-4D97-AF65-F5344CB8AC3E}">
        <p14:creationId xmlns:p14="http://schemas.microsoft.com/office/powerpoint/2010/main" val="38550864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5E141B44-BCF2-A4C0-9725-0DCF13EA57B6}"/>
              </a:ext>
            </a:extLst>
          </p:cNvPr>
          <p:cNvSpPr txBox="1"/>
          <p:nvPr/>
        </p:nvSpPr>
        <p:spPr>
          <a:xfrm>
            <a:off x="-1754528" y="683131"/>
            <a:ext cx="10707189" cy="8094524"/>
          </a:xfrm>
          <a:prstGeom prst="rect">
            <a:avLst/>
          </a:prstGeom>
          <a:noFill/>
        </p:spPr>
        <p:txBody>
          <a:bodyPr wrap="square" rtlCol="0">
            <a:spAutoFit/>
          </a:bodyPr>
          <a:lstStyle/>
          <a:p>
            <a:r>
              <a:rPr lang="en-US" altLang="zh-CN" sz="52000" dirty="0">
                <a:ln w="3175">
                  <a:solidFill>
                    <a:schemeClr val="accent1">
                      <a:alpha val="59000"/>
                    </a:schemeClr>
                  </a:solidFill>
                </a:ln>
                <a:noFill/>
                <a:effectLst>
                  <a:outerShdw blurRad="127000" sx="102000" sy="102000" algn="ctr" rotWithShape="0">
                    <a:prstClr val="black">
                      <a:alpha val="20000"/>
                    </a:prstClr>
                  </a:outerShdw>
                </a:effectLst>
                <a:latin typeface="+mj-lt"/>
                <a:ea typeface="阿里巴巴普惠体 2.0 105 Heavy" panose="00020600040101010101" pitchFamily="18" charset="-122"/>
                <a:cs typeface="阿里巴巴普惠体 2.0 105 Heavy" panose="00020600040101010101" pitchFamily="18" charset="-122"/>
              </a:rPr>
              <a:t>02</a:t>
            </a:r>
            <a:endParaRPr lang="zh-CN" altLang="en-US" sz="52000" dirty="0">
              <a:ln w="3175">
                <a:solidFill>
                  <a:schemeClr val="accent1">
                    <a:alpha val="59000"/>
                  </a:schemeClr>
                </a:solidFill>
              </a:ln>
              <a:noFill/>
              <a:effectLst>
                <a:outerShdw blurRad="127000" sx="102000" sy="102000" algn="ctr" rotWithShape="0">
                  <a:prstClr val="black">
                    <a:alpha val="20000"/>
                  </a:prstClr>
                </a:outerShdw>
              </a:effectLst>
              <a:latin typeface="+mj-lt"/>
              <a:ea typeface="阿里巴巴普惠体 2.0 105 Heavy" panose="00020600040101010101" pitchFamily="18" charset="-122"/>
              <a:cs typeface="阿里巴巴普惠体 2.0 105 Heavy" panose="00020600040101010101" pitchFamily="18" charset="-122"/>
            </a:endParaRPr>
          </a:p>
        </p:txBody>
      </p:sp>
      <p:sp>
        <p:nvSpPr>
          <p:cNvPr id="2" name="文本框 1">
            <a:extLst>
              <a:ext uri="{FF2B5EF4-FFF2-40B4-BE49-F238E27FC236}">
                <a16:creationId xmlns:a16="http://schemas.microsoft.com/office/drawing/2014/main" id="{C2DB7106-C82B-E7A3-9B63-E92651C513BC}"/>
              </a:ext>
            </a:extLst>
          </p:cNvPr>
          <p:cNvSpPr txBox="1"/>
          <p:nvPr/>
        </p:nvSpPr>
        <p:spPr>
          <a:xfrm>
            <a:off x="-1584408" y="833156"/>
            <a:ext cx="10707189" cy="8094524"/>
          </a:xfrm>
          <a:prstGeom prst="rect">
            <a:avLst/>
          </a:prstGeom>
          <a:noFill/>
        </p:spPr>
        <p:txBody>
          <a:bodyPr wrap="square" rtlCol="0">
            <a:spAutoFit/>
          </a:bodyPr>
          <a:lstStyle/>
          <a:p>
            <a:r>
              <a:rPr lang="en-US" altLang="zh-CN" sz="52000" dirty="0">
                <a:blipFill dpi="0" rotWithShape="1">
                  <a:blip r:embed="rId2"/>
                  <a:srcRect/>
                  <a:stretch>
                    <a:fillRect/>
                  </a:stretch>
                </a:blipFill>
                <a:effectLst>
                  <a:outerShdw blurRad="127000" sx="102000" sy="102000" algn="ctr" rotWithShape="0">
                    <a:prstClr val="black">
                      <a:alpha val="20000"/>
                    </a:prstClr>
                  </a:outerShdw>
                </a:effectLst>
                <a:latin typeface="+mj-lt"/>
                <a:ea typeface="阿里巴巴普惠体 2.0 105 Heavy" panose="00020600040101010101" pitchFamily="18" charset="-122"/>
                <a:cs typeface="阿里巴巴普惠体 2.0 105 Heavy" panose="00020600040101010101" pitchFamily="18" charset="-122"/>
              </a:rPr>
              <a:t>02</a:t>
            </a:r>
            <a:endParaRPr lang="zh-CN" altLang="en-US" sz="52000" dirty="0">
              <a:blipFill dpi="0" rotWithShape="1">
                <a:blip r:embed="rId2"/>
                <a:srcRect/>
                <a:stretch>
                  <a:fillRect/>
                </a:stretch>
              </a:blipFill>
              <a:effectLst>
                <a:outerShdw blurRad="127000" sx="102000" sy="102000" algn="ctr" rotWithShape="0">
                  <a:prstClr val="black">
                    <a:alpha val="20000"/>
                  </a:prstClr>
                </a:outerShdw>
              </a:effectLst>
              <a:latin typeface="+mj-lt"/>
              <a:ea typeface="阿里巴巴普惠体 2.0 105 Heavy" panose="00020600040101010101" pitchFamily="18" charset="-122"/>
              <a:cs typeface="阿里巴巴普惠体 2.0 105 Heavy" panose="00020600040101010101" pitchFamily="18" charset="-122"/>
            </a:endParaRPr>
          </a:p>
        </p:txBody>
      </p:sp>
      <p:sp>
        <p:nvSpPr>
          <p:cNvPr id="9" name="18">
            <a:extLst>
              <a:ext uri="{FF2B5EF4-FFF2-40B4-BE49-F238E27FC236}">
                <a16:creationId xmlns:a16="http://schemas.microsoft.com/office/drawing/2014/main" id="{AFDFA06C-E814-C31D-33B6-FE9370400258}"/>
              </a:ext>
            </a:extLst>
          </p:cNvPr>
          <p:cNvSpPr/>
          <p:nvPr/>
        </p:nvSpPr>
        <p:spPr>
          <a:xfrm>
            <a:off x="7350580" y="3191933"/>
            <a:ext cx="3775393" cy="707886"/>
          </a:xfrm>
          <a:prstGeom prst="rect">
            <a:avLst/>
          </a:prstGeom>
        </p:spPr>
        <p:txBody>
          <a:bodyPr wrap="none">
            <a:spAutoFit/>
          </a:bodyPr>
          <a:lstStyle/>
          <a:p>
            <a:r>
              <a:rPr lang="zh-CN" altLang="en-US" sz="4000" dirty="0">
                <a:solidFill>
                  <a:srgbClr val="DCC098"/>
                </a:solidFill>
                <a:latin typeface="+mj-ea"/>
                <a:ea typeface="+mj-ea"/>
                <a:cs typeface="OPPOSans M" panose="00020600040101010101" pitchFamily="18" charset="-122"/>
                <a:sym typeface="+mn-lt"/>
              </a:rPr>
              <a:t>工作中存在不足</a:t>
            </a:r>
          </a:p>
        </p:txBody>
      </p:sp>
      <p:sp>
        <p:nvSpPr>
          <p:cNvPr id="10" name="18">
            <a:extLst>
              <a:ext uri="{FF2B5EF4-FFF2-40B4-BE49-F238E27FC236}">
                <a16:creationId xmlns:a16="http://schemas.microsoft.com/office/drawing/2014/main" id="{AB942537-C522-2FE9-7B36-769F211BD4B9}"/>
              </a:ext>
            </a:extLst>
          </p:cNvPr>
          <p:cNvSpPr/>
          <p:nvPr/>
        </p:nvSpPr>
        <p:spPr>
          <a:xfrm>
            <a:off x="7085202" y="4395783"/>
            <a:ext cx="2268570" cy="1423147"/>
          </a:xfrm>
          <a:prstGeom prst="rect">
            <a:avLst/>
          </a:prstGeom>
        </p:spPr>
        <p:txBody>
          <a:bodyPr wrap="none">
            <a:spAutoFit/>
          </a:bodyPr>
          <a:lstStyle/>
          <a:p>
            <a:pPr marL="285750" indent="-285750" algn="ctr">
              <a:lnSpc>
                <a:spcPct val="150000"/>
              </a:lnSpc>
              <a:buFont typeface="Arial" panose="020B0604020202020204" pitchFamily="34" charset="0"/>
              <a:buChar char="•"/>
            </a:pPr>
            <a:r>
              <a:rPr lang="zh-CN" altLang="en-US" sz="2000" dirty="0">
                <a:solidFill>
                  <a:schemeClr val="bg1"/>
                </a:solidFill>
                <a:latin typeface="+mn-ea"/>
                <a:cs typeface="OPPOSans M" panose="00020600040101010101" pitchFamily="18" charset="-122"/>
                <a:sym typeface="+mn-lt"/>
              </a:rPr>
              <a:t>请输入二级标题</a:t>
            </a:r>
            <a:endParaRPr lang="en-US" altLang="zh-CN" sz="2000" dirty="0">
              <a:solidFill>
                <a:schemeClr val="bg1"/>
              </a:solidFill>
              <a:latin typeface="+mn-ea"/>
              <a:cs typeface="OPPOSans M" panose="00020600040101010101" pitchFamily="18" charset="-122"/>
              <a:sym typeface="+mn-lt"/>
            </a:endParaRPr>
          </a:p>
          <a:p>
            <a:pPr marL="285750" indent="-285750" algn="ctr">
              <a:lnSpc>
                <a:spcPct val="150000"/>
              </a:lnSpc>
              <a:buFont typeface="Arial" panose="020B0604020202020204" pitchFamily="34" charset="0"/>
              <a:buChar char="•"/>
            </a:pPr>
            <a:r>
              <a:rPr lang="zh-CN" altLang="en-US" sz="2000" dirty="0">
                <a:solidFill>
                  <a:schemeClr val="bg1"/>
                </a:solidFill>
                <a:latin typeface="+mn-ea"/>
                <a:cs typeface="OPPOSans M" panose="00020600040101010101" pitchFamily="18" charset="-122"/>
                <a:sym typeface="+mn-lt"/>
              </a:rPr>
              <a:t>请输入二级标题</a:t>
            </a:r>
          </a:p>
          <a:p>
            <a:pPr marL="285750" indent="-285750" algn="ctr">
              <a:lnSpc>
                <a:spcPct val="150000"/>
              </a:lnSpc>
              <a:buFont typeface="Arial" panose="020B0604020202020204" pitchFamily="34" charset="0"/>
              <a:buChar char="•"/>
            </a:pPr>
            <a:r>
              <a:rPr lang="zh-CN" altLang="en-US" sz="2000" dirty="0">
                <a:solidFill>
                  <a:schemeClr val="bg1"/>
                </a:solidFill>
                <a:latin typeface="+mn-ea"/>
                <a:cs typeface="OPPOSans M" panose="00020600040101010101" pitchFamily="18" charset="-122"/>
                <a:sym typeface="+mn-lt"/>
              </a:rPr>
              <a:t>请输入二级标题</a:t>
            </a:r>
          </a:p>
        </p:txBody>
      </p:sp>
      <p:cxnSp>
        <p:nvCxnSpPr>
          <p:cNvPr id="11" name="直接连接符 10">
            <a:extLst>
              <a:ext uri="{FF2B5EF4-FFF2-40B4-BE49-F238E27FC236}">
                <a16:creationId xmlns:a16="http://schemas.microsoft.com/office/drawing/2014/main" id="{A28C68D5-FBE0-7607-3FDA-AC30247EAE2B}"/>
              </a:ext>
            </a:extLst>
          </p:cNvPr>
          <p:cNvCxnSpPr>
            <a:cxnSpLocks/>
          </p:cNvCxnSpPr>
          <p:nvPr/>
        </p:nvCxnSpPr>
        <p:spPr>
          <a:xfrm>
            <a:off x="7085202" y="4183388"/>
            <a:ext cx="5181600" cy="0"/>
          </a:xfrm>
          <a:prstGeom prst="line">
            <a:avLst/>
          </a:prstGeom>
          <a:ln w="101600" cap="rnd">
            <a:gradFill>
              <a:gsLst>
                <a:gs pos="0">
                  <a:schemeClr val="accent1">
                    <a:lumMod val="20000"/>
                    <a:lumOff val="80000"/>
                  </a:schemeClr>
                </a:gs>
                <a:gs pos="100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05894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D68C073-1153-059D-0642-ACA6DB13EEB2}"/>
              </a:ext>
            </a:extLst>
          </p:cNvPr>
          <p:cNvGrpSpPr/>
          <p:nvPr/>
        </p:nvGrpSpPr>
        <p:grpSpPr>
          <a:xfrm>
            <a:off x="3917602" y="505480"/>
            <a:ext cx="4356795" cy="523220"/>
            <a:chOff x="3370861" y="2413010"/>
            <a:chExt cx="4356795" cy="523220"/>
          </a:xfrm>
        </p:grpSpPr>
        <p:sp>
          <p:nvSpPr>
            <p:cNvPr id="3" name="18">
              <a:extLst>
                <a:ext uri="{FF2B5EF4-FFF2-40B4-BE49-F238E27FC236}">
                  <a16:creationId xmlns:a16="http://schemas.microsoft.com/office/drawing/2014/main" id="{368ECA86-3794-6776-7C33-A2112107867B}"/>
                </a:ext>
              </a:extLst>
            </p:cNvPr>
            <p:cNvSpPr/>
            <p:nvPr userDrawn="1"/>
          </p:nvSpPr>
          <p:spPr>
            <a:xfrm>
              <a:off x="4200171" y="2413010"/>
              <a:ext cx="2698175" cy="523220"/>
            </a:xfrm>
            <a:prstGeom prst="rect">
              <a:avLst/>
            </a:prstGeom>
          </p:spPr>
          <p:txBody>
            <a:bodyPr wrap="none">
              <a:spAutoFit/>
            </a:bodyPr>
            <a:lstStyle/>
            <a:p>
              <a:pPr algn="ctr"/>
              <a:r>
                <a:rPr lang="zh-CN" altLang="en-US" sz="2800" dirty="0">
                  <a:gradFill>
                    <a:gsLst>
                      <a:gs pos="9000">
                        <a:schemeClr val="accent1"/>
                      </a:gs>
                      <a:gs pos="100000">
                        <a:schemeClr val="accent1">
                          <a:lumMod val="20000"/>
                          <a:lumOff val="80000"/>
                        </a:schemeClr>
                      </a:gs>
                    </a:gsLst>
                    <a:lin ang="16200000" scaled="0"/>
                  </a:gradFill>
                  <a:latin typeface="+mj-ea"/>
                  <a:ea typeface="+mj-ea"/>
                  <a:cs typeface="OPPOSans M" panose="00020600040101010101" pitchFamily="18" charset="-122"/>
                  <a:sym typeface="+mn-lt"/>
                </a:rPr>
                <a:t>工作中存在不足</a:t>
              </a:r>
            </a:p>
          </p:txBody>
        </p:sp>
        <p:cxnSp>
          <p:nvCxnSpPr>
            <p:cNvPr id="4" name="直接连接符 3">
              <a:extLst>
                <a:ext uri="{FF2B5EF4-FFF2-40B4-BE49-F238E27FC236}">
                  <a16:creationId xmlns:a16="http://schemas.microsoft.com/office/drawing/2014/main" id="{07FCCFFC-314E-FA91-F41E-EE87C8B0F2B4}"/>
                </a:ext>
              </a:extLst>
            </p:cNvPr>
            <p:cNvCxnSpPr>
              <a:cxnSpLocks/>
            </p:cNvCxnSpPr>
            <p:nvPr userDrawn="1"/>
          </p:nvCxnSpPr>
          <p:spPr>
            <a:xfrm>
              <a:off x="7077882" y="2654300"/>
              <a:ext cx="649774"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473178FD-E447-FF1C-7DEE-1DC905ED2E15}"/>
                </a:ext>
              </a:extLst>
            </p:cNvPr>
            <p:cNvCxnSpPr>
              <a:cxnSpLocks/>
            </p:cNvCxnSpPr>
            <p:nvPr userDrawn="1"/>
          </p:nvCxnSpPr>
          <p:spPr>
            <a:xfrm flipH="1" flipV="1">
              <a:off x="3370861" y="2654300"/>
              <a:ext cx="649774"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5A00BFFC-8946-5F62-02C7-847C6A4BE786}"/>
                </a:ext>
              </a:extLst>
            </p:cNvPr>
            <p:cNvCxnSpPr>
              <a:cxnSpLocks/>
            </p:cNvCxnSpPr>
            <p:nvPr userDrawn="1"/>
          </p:nvCxnSpPr>
          <p:spPr>
            <a:xfrm flipH="1">
              <a:off x="3695748" y="2725420"/>
              <a:ext cx="324887" cy="0"/>
            </a:xfrm>
            <a:prstGeom prst="line">
              <a:avLst/>
            </a:prstGeom>
            <a:ln w="95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64293931-0DE5-3070-40AC-E55BE9AE48B0}"/>
                </a:ext>
              </a:extLst>
            </p:cNvPr>
            <p:cNvCxnSpPr>
              <a:cxnSpLocks/>
            </p:cNvCxnSpPr>
            <p:nvPr userDrawn="1"/>
          </p:nvCxnSpPr>
          <p:spPr>
            <a:xfrm>
              <a:off x="7077882" y="2725420"/>
              <a:ext cx="324887" cy="0"/>
            </a:xfrm>
            <a:prstGeom prst="line">
              <a:avLst/>
            </a:prstGeom>
            <a:ln w="95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12" name="www.pptcool.com5">
            <a:extLst>
              <a:ext uri="{FF2B5EF4-FFF2-40B4-BE49-F238E27FC236}">
                <a16:creationId xmlns:a16="http://schemas.microsoft.com/office/drawing/2014/main" id="{4E83FA98-6D00-A993-88E1-43E0A22BB5DD}"/>
              </a:ext>
            </a:extLst>
          </p:cNvPr>
          <p:cNvSpPr/>
          <p:nvPr/>
        </p:nvSpPr>
        <p:spPr>
          <a:xfrm>
            <a:off x="8027100" y="1162050"/>
            <a:ext cx="3491800" cy="5003800"/>
          </a:xfrm>
          <a:prstGeom prst="roundRect">
            <a:avLst>
              <a:gd name="adj" fmla="val 0"/>
            </a:avLst>
          </a:prstGeom>
          <a:solidFill>
            <a:schemeClr val="accent1">
              <a:alpha val="20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lnSpc>
                <a:spcPct val="120000"/>
              </a:lnSpc>
            </a:pPr>
            <a:endParaRPr lang="en-US" altLang="zh-CN" sz="2000" b="1"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mn-lt"/>
            </a:endParaRPr>
          </a:p>
        </p:txBody>
      </p:sp>
      <p:grpSp>
        <p:nvGrpSpPr>
          <p:cNvPr id="9" name="组合 8">
            <a:extLst>
              <a:ext uri="{FF2B5EF4-FFF2-40B4-BE49-F238E27FC236}">
                <a16:creationId xmlns:a16="http://schemas.microsoft.com/office/drawing/2014/main" id="{43EC6E1F-DDDB-DEE0-63C5-9EAA6DF47C41}"/>
              </a:ext>
            </a:extLst>
          </p:cNvPr>
          <p:cNvGrpSpPr/>
          <p:nvPr/>
        </p:nvGrpSpPr>
        <p:grpSpPr>
          <a:xfrm>
            <a:off x="8235196" y="1270242"/>
            <a:ext cx="3075608" cy="2170045"/>
            <a:chOff x="8235196" y="1270242"/>
            <a:chExt cx="3075608" cy="2170045"/>
          </a:xfrm>
        </p:grpSpPr>
        <p:sp>
          <p:nvSpPr>
            <p:cNvPr id="13" name="www.pptcool.com6">
              <a:extLst>
                <a:ext uri="{FF2B5EF4-FFF2-40B4-BE49-F238E27FC236}">
                  <a16:creationId xmlns:a16="http://schemas.microsoft.com/office/drawing/2014/main" id="{0B367D5D-758F-CD9C-65ED-0A421FD5B74C}"/>
                </a:ext>
              </a:extLst>
            </p:cNvPr>
            <p:cNvSpPr txBox="1"/>
            <p:nvPr/>
          </p:nvSpPr>
          <p:spPr>
            <a:xfrm>
              <a:off x="8235196" y="2335946"/>
              <a:ext cx="3075608" cy="1104341"/>
            </a:xfrm>
            <a:prstGeom prst="rect">
              <a:avLst/>
            </a:prstGeom>
            <a:noFill/>
          </p:spPr>
          <p:txBody>
            <a:bodyPr wrap="square" rtlCol="0">
              <a:spAutoFit/>
            </a:bodyPr>
            <a:lstStyle/>
            <a:p>
              <a:pPr algn="just">
                <a:lnSpc>
                  <a:spcPct val="120000"/>
                </a:lnSpc>
                <a:defRPr/>
              </a:pPr>
              <a:r>
                <a:rPr lang="zh-CN" altLang="en-US" sz="1400" dirty="0">
                  <a:solidFill>
                    <a:schemeClr val="bg1"/>
                  </a:solidFill>
                  <a:latin typeface="+mn-ea"/>
                  <a:cs typeface="OPPOSans M" panose="00020600040101010101" pitchFamily="18" charset="-122"/>
                  <a:sym typeface="+mn-lt"/>
                </a:rPr>
                <a:t>单击此处添加文字描述；单击此处添加文字描述；单击此处添加文字描述</a:t>
              </a:r>
              <a:r>
                <a:rPr lang="zh-CN" altLang="en-US" sz="1400" dirty="0">
                  <a:solidFill>
                    <a:schemeClr val="bg1"/>
                  </a:solidFill>
                  <a:latin typeface="+mn-ea"/>
                  <a:cs typeface="OPPOSans M" panose="00020600040101010101" pitchFamily="18" charset="-122"/>
                  <a:sym typeface="OPPOSans R" panose="00020600040101010101" pitchFamily="18" charset="-122"/>
                </a:rPr>
                <a:t>单击此处添加文字描述；单击此处添加文字描述；</a:t>
              </a:r>
              <a:r>
                <a:rPr lang="zh-CN" altLang="en-US" sz="1400" dirty="0">
                  <a:solidFill>
                    <a:schemeClr val="bg1"/>
                  </a:solidFill>
                  <a:latin typeface="+mn-ea"/>
                  <a:cs typeface="OPPOSans M" panose="00020600040101010101" pitchFamily="18" charset="-122"/>
                </a:rPr>
                <a:t>单击此处添加文字描述</a:t>
              </a:r>
            </a:p>
          </p:txBody>
        </p:sp>
        <p:sp>
          <p:nvSpPr>
            <p:cNvPr id="14" name="www.pptcool.com7">
              <a:extLst>
                <a:ext uri="{FF2B5EF4-FFF2-40B4-BE49-F238E27FC236}">
                  <a16:creationId xmlns:a16="http://schemas.microsoft.com/office/drawing/2014/main" id="{956CACDF-767D-0A4A-3A3C-F31E0D7B1107}"/>
                </a:ext>
              </a:extLst>
            </p:cNvPr>
            <p:cNvSpPr txBox="1"/>
            <p:nvPr/>
          </p:nvSpPr>
          <p:spPr>
            <a:xfrm>
              <a:off x="9458761" y="1270242"/>
              <a:ext cx="628478" cy="710104"/>
            </a:xfrm>
            <a:prstGeom prst="rect">
              <a:avLst/>
            </a:prstGeom>
            <a:noFill/>
          </p:spPr>
          <p:txBody>
            <a:bodyPr wrap="none" lIns="108000" tIns="108000" rIns="108000" bIns="108000" rtlCol="0" anchor="b" anchorCtr="0">
              <a:spAutoFit/>
            </a:bodyPr>
            <a:lstStyle>
              <a:defPPr>
                <a:defRPr lang="zh-CN"/>
              </a:defPPr>
              <a:lvl1pPr algn="ctr">
                <a:defRPr kumimoji="1" sz="2400" b="1">
                  <a:gradFill flip="none" rotWithShape="1">
                    <a:gsLst>
                      <a:gs pos="10000">
                        <a:schemeClr val="accent1">
                          <a:lumMod val="60000"/>
                          <a:lumOff val="40000"/>
                          <a:alpha val="0"/>
                        </a:schemeClr>
                      </a:gs>
                      <a:gs pos="60000">
                        <a:schemeClr val="accent1"/>
                      </a:gs>
                    </a:gsLst>
                    <a:lin ang="16200000" scaled="1"/>
                    <a:tileRect/>
                  </a:gradFill>
                  <a:cs typeface="+mn-ea"/>
                </a:defRPr>
              </a:lvl1pPr>
            </a:lstStyle>
            <a:p>
              <a:pPr>
                <a:lnSpc>
                  <a:spcPct val="120000"/>
                </a:lnSpc>
              </a:pPr>
              <a:r>
                <a:rPr lang="en-US" altLang="zh-CN" sz="2800" dirty="0">
                  <a:latin typeface="+mj-lt"/>
                  <a:ea typeface="OPPOSans M" panose="00020600040101010101" pitchFamily="18" charset="-122"/>
                  <a:cs typeface="OPPOSans M" panose="00020600040101010101" pitchFamily="18" charset="-122"/>
                  <a:sym typeface="+mn-lt"/>
                </a:rPr>
                <a:t>01</a:t>
              </a:r>
              <a:endParaRPr lang="zh-CN" altLang="en-US" sz="2800" dirty="0">
                <a:latin typeface="+mj-lt"/>
                <a:ea typeface="OPPOSans M" panose="00020600040101010101" pitchFamily="18" charset="-122"/>
                <a:cs typeface="OPPOSans M" panose="00020600040101010101" pitchFamily="18" charset="-122"/>
                <a:sym typeface="+mn-lt"/>
              </a:endParaRPr>
            </a:p>
          </p:txBody>
        </p:sp>
        <p:sp>
          <p:nvSpPr>
            <p:cNvPr id="15" name="www.pptcool.com8">
              <a:extLst>
                <a:ext uri="{FF2B5EF4-FFF2-40B4-BE49-F238E27FC236}">
                  <a16:creationId xmlns:a16="http://schemas.microsoft.com/office/drawing/2014/main" id="{716BB029-E1C8-3D17-319F-9210E2157997}"/>
                </a:ext>
              </a:extLst>
            </p:cNvPr>
            <p:cNvSpPr/>
            <p:nvPr/>
          </p:nvSpPr>
          <p:spPr>
            <a:xfrm>
              <a:off x="8918640" y="1849821"/>
              <a:ext cx="1708720" cy="415679"/>
            </a:xfrm>
            <a:prstGeom prst="roundRect">
              <a:avLst>
                <a:gd name="adj" fmla="val 50000"/>
              </a:avLst>
            </a:prstGeom>
            <a:gradFill flip="none" rotWithShape="1">
              <a:gsLst>
                <a:gs pos="0">
                  <a:schemeClr val="accent1"/>
                </a:gs>
                <a:gs pos="80000">
                  <a:schemeClr val="accent1">
                    <a:lumMod val="75000"/>
                  </a:schemeClr>
                </a:gs>
              </a:gsLst>
              <a:lin ang="13500000" scaled="1"/>
              <a:tileRect/>
            </a:gradFill>
            <a:ln>
              <a:noFill/>
            </a:ln>
            <a:effectLst>
              <a:outerShdw blurRad="317500" dist="63500" dir="2700000" algn="tl"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400" dirty="0">
                  <a:solidFill>
                    <a:schemeClr val="bg1"/>
                  </a:solidFill>
                  <a:effectLst>
                    <a:outerShdw blurRad="38100" dist="38100" dir="2700000" algn="tl">
                      <a:srgbClr val="000000">
                        <a:alpha val="43137"/>
                      </a:srgbClr>
                    </a:outerShdw>
                  </a:effectLst>
                  <a:latin typeface="+mj-ea"/>
                  <a:ea typeface="+mj-ea"/>
                  <a:cs typeface="OPPOSans M" panose="00020600040101010101" pitchFamily="18" charset="-122"/>
                  <a:sym typeface="+mn-lt"/>
                </a:rPr>
                <a:t>输入标题</a:t>
              </a:r>
            </a:p>
          </p:txBody>
        </p:sp>
      </p:grpSp>
      <p:grpSp>
        <p:nvGrpSpPr>
          <p:cNvPr id="8" name="组合 7">
            <a:extLst>
              <a:ext uri="{FF2B5EF4-FFF2-40B4-BE49-F238E27FC236}">
                <a16:creationId xmlns:a16="http://schemas.microsoft.com/office/drawing/2014/main" id="{EAB7C9E6-719C-EB0B-A9F1-E99B16A7D73C}"/>
              </a:ext>
            </a:extLst>
          </p:cNvPr>
          <p:cNvGrpSpPr/>
          <p:nvPr/>
        </p:nvGrpSpPr>
        <p:grpSpPr>
          <a:xfrm>
            <a:off x="8235196" y="3781501"/>
            <a:ext cx="3075608" cy="2174383"/>
            <a:chOff x="8235196" y="3781501"/>
            <a:chExt cx="3075608" cy="2174383"/>
          </a:xfrm>
        </p:grpSpPr>
        <p:sp>
          <p:nvSpPr>
            <p:cNvPr id="17" name="www.pptcool.com10">
              <a:extLst>
                <a:ext uri="{FF2B5EF4-FFF2-40B4-BE49-F238E27FC236}">
                  <a16:creationId xmlns:a16="http://schemas.microsoft.com/office/drawing/2014/main" id="{D9D0CB0E-FE39-FFB1-C86B-5E660D032745}"/>
                </a:ext>
              </a:extLst>
            </p:cNvPr>
            <p:cNvSpPr txBox="1"/>
            <p:nvPr/>
          </p:nvSpPr>
          <p:spPr>
            <a:xfrm>
              <a:off x="9426701" y="3781501"/>
              <a:ext cx="692599" cy="710104"/>
            </a:xfrm>
            <a:prstGeom prst="rect">
              <a:avLst/>
            </a:prstGeom>
            <a:noFill/>
          </p:spPr>
          <p:txBody>
            <a:bodyPr wrap="none" lIns="108000" tIns="108000" rIns="108000" bIns="108000" rtlCol="0" anchor="b" anchorCtr="0">
              <a:spAutoFit/>
            </a:bodyPr>
            <a:lstStyle>
              <a:defPPr>
                <a:defRPr lang="zh-CN"/>
              </a:defPPr>
              <a:lvl1pPr algn="ctr">
                <a:defRPr kumimoji="1" sz="2400" b="1">
                  <a:gradFill flip="none" rotWithShape="1">
                    <a:gsLst>
                      <a:gs pos="10000">
                        <a:schemeClr val="accent1">
                          <a:lumMod val="60000"/>
                          <a:lumOff val="40000"/>
                          <a:alpha val="0"/>
                        </a:schemeClr>
                      </a:gs>
                      <a:gs pos="60000">
                        <a:schemeClr val="accent1"/>
                      </a:gs>
                    </a:gsLst>
                    <a:lin ang="16200000" scaled="1"/>
                    <a:tileRect/>
                  </a:gradFill>
                  <a:cs typeface="+mn-ea"/>
                </a:defRPr>
              </a:lvl1pPr>
            </a:lstStyle>
            <a:p>
              <a:pPr>
                <a:lnSpc>
                  <a:spcPct val="120000"/>
                </a:lnSpc>
              </a:pPr>
              <a:r>
                <a:rPr lang="en-US" altLang="zh-CN" sz="2800" dirty="0">
                  <a:latin typeface="+mj-ea"/>
                  <a:ea typeface="+mj-ea"/>
                  <a:cs typeface="OPPOSans M" panose="00020600040101010101" pitchFamily="18" charset="-122"/>
                  <a:sym typeface="+mn-lt"/>
                </a:rPr>
                <a:t>02</a:t>
              </a:r>
              <a:endParaRPr lang="zh-CN" altLang="en-US" sz="2800" dirty="0">
                <a:latin typeface="+mj-ea"/>
                <a:ea typeface="+mj-ea"/>
                <a:cs typeface="OPPOSans M" panose="00020600040101010101" pitchFamily="18" charset="-122"/>
                <a:sym typeface="+mn-lt"/>
              </a:endParaRPr>
            </a:p>
          </p:txBody>
        </p:sp>
        <p:sp>
          <p:nvSpPr>
            <p:cNvPr id="18" name="www.pptcool.com11">
              <a:extLst>
                <a:ext uri="{FF2B5EF4-FFF2-40B4-BE49-F238E27FC236}">
                  <a16:creationId xmlns:a16="http://schemas.microsoft.com/office/drawing/2014/main" id="{D04CF293-C277-F774-9CF3-135F1346527E}"/>
                </a:ext>
              </a:extLst>
            </p:cNvPr>
            <p:cNvSpPr/>
            <p:nvPr/>
          </p:nvSpPr>
          <p:spPr>
            <a:xfrm>
              <a:off x="8918640" y="4285864"/>
              <a:ext cx="1708720" cy="490895"/>
            </a:xfrm>
            <a:prstGeom prst="roundRect">
              <a:avLst>
                <a:gd name="adj" fmla="val 50000"/>
              </a:avLst>
            </a:prstGeom>
            <a:gradFill flip="none" rotWithShape="1">
              <a:gsLst>
                <a:gs pos="0">
                  <a:schemeClr val="accent1"/>
                </a:gs>
                <a:gs pos="80000">
                  <a:schemeClr val="accent1">
                    <a:lumMod val="75000"/>
                  </a:schemeClr>
                </a:gs>
              </a:gsLst>
              <a:lin ang="13500000" scaled="1"/>
              <a:tileRect/>
            </a:gradFill>
            <a:ln>
              <a:noFill/>
            </a:ln>
            <a:effectLst>
              <a:outerShdw blurRad="317500" dist="63500" dir="2700000" algn="tl" rotWithShape="0">
                <a:schemeClr val="accent1">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400" dirty="0">
                  <a:solidFill>
                    <a:schemeClr val="bg1"/>
                  </a:solidFill>
                  <a:effectLst>
                    <a:outerShdw blurRad="38100" dist="38100" dir="2700000" algn="tl">
                      <a:srgbClr val="000000">
                        <a:alpha val="43137"/>
                      </a:srgbClr>
                    </a:outerShdw>
                  </a:effectLst>
                  <a:latin typeface="+mj-ea"/>
                  <a:ea typeface="+mj-ea"/>
                  <a:cs typeface="OPPOSans M" panose="00020600040101010101" pitchFamily="18" charset="-122"/>
                  <a:sym typeface="+mn-lt"/>
                </a:rPr>
                <a:t>输入标题</a:t>
              </a:r>
            </a:p>
          </p:txBody>
        </p:sp>
        <p:sp>
          <p:nvSpPr>
            <p:cNvPr id="19" name="www.pptcool.com6">
              <a:extLst>
                <a:ext uri="{FF2B5EF4-FFF2-40B4-BE49-F238E27FC236}">
                  <a16:creationId xmlns:a16="http://schemas.microsoft.com/office/drawing/2014/main" id="{10B6679E-B09E-E1BB-49ED-4FA226B7705F}"/>
                </a:ext>
              </a:extLst>
            </p:cNvPr>
            <p:cNvSpPr txBox="1"/>
            <p:nvPr/>
          </p:nvSpPr>
          <p:spPr>
            <a:xfrm>
              <a:off x="8235196" y="4851543"/>
              <a:ext cx="3075608" cy="1104341"/>
            </a:xfrm>
            <a:prstGeom prst="rect">
              <a:avLst/>
            </a:prstGeom>
            <a:noFill/>
          </p:spPr>
          <p:txBody>
            <a:bodyPr wrap="square" rtlCol="0">
              <a:spAutoFit/>
            </a:bodyPr>
            <a:lstStyle/>
            <a:p>
              <a:pPr algn="just">
                <a:lnSpc>
                  <a:spcPct val="120000"/>
                </a:lnSpc>
                <a:defRPr/>
              </a:pPr>
              <a:r>
                <a:rPr lang="zh-CN" altLang="en-US" sz="1400" dirty="0">
                  <a:solidFill>
                    <a:schemeClr val="bg1"/>
                  </a:solidFill>
                  <a:latin typeface="+mn-ea"/>
                  <a:cs typeface="OPPOSans M" panose="00020600040101010101" pitchFamily="18" charset="-122"/>
                  <a:sym typeface="+mn-lt"/>
                </a:rPr>
                <a:t>单击此处添加文字描述；单击此处添加文字描述；单击此处添加文字描述</a:t>
              </a:r>
              <a:r>
                <a:rPr lang="zh-CN" altLang="en-US" sz="1400" dirty="0">
                  <a:solidFill>
                    <a:schemeClr val="bg1"/>
                  </a:solidFill>
                  <a:latin typeface="+mn-ea"/>
                  <a:cs typeface="OPPOSans M" panose="00020600040101010101" pitchFamily="18" charset="-122"/>
                  <a:sym typeface="OPPOSans R" panose="00020600040101010101" pitchFamily="18" charset="-122"/>
                </a:rPr>
                <a:t>单击此处添加文字描述；单击此处添加文字描述；</a:t>
              </a:r>
              <a:r>
                <a:rPr lang="zh-CN" altLang="en-US" sz="1400" dirty="0">
                  <a:solidFill>
                    <a:schemeClr val="bg1"/>
                  </a:solidFill>
                  <a:latin typeface="+mn-ea"/>
                  <a:cs typeface="OPPOSans M" panose="00020600040101010101" pitchFamily="18" charset="-122"/>
                </a:rPr>
                <a:t>单击此处添加文字描述</a:t>
              </a:r>
            </a:p>
          </p:txBody>
        </p:sp>
      </p:grpSp>
      <p:grpSp>
        <p:nvGrpSpPr>
          <p:cNvPr id="25" name="组合 24">
            <a:extLst>
              <a:ext uri="{FF2B5EF4-FFF2-40B4-BE49-F238E27FC236}">
                <a16:creationId xmlns:a16="http://schemas.microsoft.com/office/drawing/2014/main" id="{2AC6DF30-BACC-4DFA-F7FD-4EF404D50C73}"/>
              </a:ext>
            </a:extLst>
          </p:cNvPr>
          <p:cNvGrpSpPr/>
          <p:nvPr/>
        </p:nvGrpSpPr>
        <p:grpSpPr>
          <a:xfrm>
            <a:off x="660400" y="1162051"/>
            <a:ext cx="7050705" cy="4941669"/>
            <a:chOff x="660400" y="1162051"/>
            <a:chExt cx="7050705" cy="4941669"/>
          </a:xfrm>
          <a:blipFill dpi="0" rotWithShape="1">
            <a:blip r:embed="rId2"/>
            <a:srcRect/>
            <a:tile tx="0" ty="0" sx="100000" sy="100000" flip="none" algn="tl"/>
          </a:blipFill>
        </p:grpSpPr>
        <p:sp>
          <p:nvSpPr>
            <p:cNvPr id="21" name="矩形: 圆角 20">
              <a:extLst>
                <a:ext uri="{FF2B5EF4-FFF2-40B4-BE49-F238E27FC236}">
                  <a16:creationId xmlns:a16="http://schemas.microsoft.com/office/drawing/2014/main" id="{2C7D3EB3-7E57-1DE7-6880-F0677825D841}"/>
                </a:ext>
              </a:extLst>
            </p:cNvPr>
            <p:cNvSpPr/>
            <p:nvPr/>
          </p:nvSpPr>
          <p:spPr>
            <a:xfrm>
              <a:off x="660400" y="1162051"/>
              <a:ext cx="3257202" cy="2819399"/>
            </a:xfrm>
            <a:prstGeom prst="roundRect">
              <a:avLst>
                <a:gd name="adj" fmla="val 8508"/>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a typeface="OPPOSans M" panose="00020600040101010101" pitchFamily="18" charset="-122"/>
              </a:endParaRPr>
            </a:p>
          </p:txBody>
        </p:sp>
        <p:sp>
          <p:nvSpPr>
            <p:cNvPr id="22" name="矩形: 圆角 21">
              <a:extLst>
                <a:ext uri="{FF2B5EF4-FFF2-40B4-BE49-F238E27FC236}">
                  <a16:creationId xmlns:a16="http://schemas.microsoft.com/office/drawing/2014/main" id="{D82823CE-4C91-304D-CC7E-78AA4782E690}"/>
                </a:ext>
              </a:extLst>
            </p:cNvPr>
            <p:cNvSpPr/>
            <p:nvPr/>
          </p:nvSpPr>
          <p:spPr>
            <a:xfrm>
              <a:off x="660400" y="4114800"/>
              <a:ext cx="3257202" cy="1988919"/>
            </a:xfrm>
            <a:prstGeom prst="roundRect">
              <a:avLst>
                <a:gd name="adj" fmla="val 8508"/>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a typeface="OPPOSans M" panose="00020600040101010101" pitchFamily="18" charset="-122"/>
              </a:endParaRPr>
            </a:p>
          </p:txBody>
        </p:sp>
        <p:sp>
          <p:nvSpPr>
            <p:cNvPr id="23" name="矩形: 圆角 22">
              <a:extLst>
                <a:ext uri="{FF2B5EF4-FFF2-40B4-BE49-F238E27FC236}">
                  <a16:creationId xmlns:a16="http://schemas.microsoft.com/office/drawing/2014/main" id="{59B094AD-64E5-C1D9-1682-D1C0799FCE0C}"/>
                </a:ext>
              </a:extLst>
            </p:cNvPr>
            <p:cNvSpPr/>
            <p:nvPr/>
          </p:nvSpPr>
          <p:spPr>
            <a:xfrm>
              <a:off x="4062083" y="1162051"/>
              <a:ext cx="3649022" cy="2266949"/>
            </a:xfrm>
            <a:prstGeom prst="roundRect">
              <a:avLst>
                <a:gd name="adj" fmla="val 8508"/>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a typeface="OPPOSans M" panose="00020600040101010101" pitchFamily="18" charset="-122"/>
              </a:endParaRPr>
            </a:p>
          </p:txBody>
        </p:sp>
        <p:sp>
          <p:nvSpPr>
            <p:cNvPr id="24" name="矩形: 圆角 23">
              <a:extLst>
                <a:ext uri="{FF2B5EF4-FFF2-40B4-BE49-F238E27FC236}">
                  <a16:creationId xmlns:a16="http://schemas.microsoft.com/office/drawing/2014/main" id="{CB26FD3F-C4EA-AC87-CE5E-FF13B9D6DAD4}"/>
                </a:ext>
              </a:extLst>
            </p:cNvPr>
            <p:cNvSpPr/>
            <p:nvPr/>
          </p:nvSpPr>
          <p:spPr>
            <a:xfrm>
              <a:off x="4062083" y="3576188"/>
              <a:ext cx="3649022" cy="2527532"/>
            </a:xfrm>
            <a:prstGeom prst="roundRect">
              <a:avLst>
                <a:gd name="adj" fmla="val 8508"/>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a typeface="OPPOSans M" panose="00020600040101010101" pitchFamily="18" charset="-122"/>
              </a:endParaRPr>
            </a:p>
          </p:txBody>
        </p:sp>
      </p:grpSp>
    </p:spTree>
    <p:extLst>
      <p:ext uri="{BB962C8B-B14F-4D97-AF65-F5344CB8AC3E}">
        <p14:creationId xmlns:p14="http://schemas.microsoft.com/office/powerpoint/2010/main" val="10272340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F931A8B-BEB3-24A0-1245-83F92033741D}"/>
              </a:ext>
            </a:extLst>
          </p:cNvPr>
          <p:cNvGrpSpPr/>
          <p:nvPr/>
        </p:nvGrpSpPr>
        <p:grpSpPr>
          <a:xfrm>
            <a:off x="3917602" y="505480"/>
            <a:ext cx="4356795" cy="523220"/>
            <a:chOff x="3370861" y="2413010"/>
            <a:chExt cx="4356795" cy="523220"/>
          </a:xfrm>
        </p:grpSpPr>
        <p:sp>
          <p:nvSpPr>
            <p:cNvPr id="3" name="18">
              <a:extLst>
                <a:ext uri="{FF2B5EF4-FFF2-40B4-BE49-F238E27FC236}">
                  <a16:creationId xmlns:a16="http://schemas.microsoft.com/office/drawing/2014/main" id="{A265A9EC-2529-8409-182A-B2505BCB6CD4}"/>
                </a:ext>
              </a:extLst>
            </p:cNvPr>
            <p:cNvSpPr/>
            <p:nvPr userDrawn="1"/>
          </p:nvSpPr>
          <p:spPr>
            <a:xfrm>
              <a:off x="4200171" y="2413010"/>
              <a:ext cx="2698175" cy="523220"/>
            </a:xfrm>
            <a:prstGeom prst="rect">
              <a:avLst/>
            </a:prstGeom>
          </p:spPr>
          <p:txBody>
            <a:bodyPr wrap="none">
              <a:spAutoFit/>
            </a:bodyPr>
            <a:lstStyle/>
            <a:p>
              <a:pPr algn="ctr"/>
              <a:r>
                <a:rPr lang="zh-CN" altLang="en-US" sz="2800" dirty="0">
                  <a:gradFill>
                    <a:gsLst>
                      <a:gs pos="9000">
                        <a:schemeClr val="accent1"/>
                      </a:gs>
                      <a:gs pos="100000">
                        <a:schemeClr val="accent1">
                          <a:lumMod val="20000"/>
                          <a:lumOff val="80000"/>
                        </a:schemeClr>
                      </a:gs>
                    </a:gsLst>
                    <a:lin ang="16200000" scaled="0"/>
                  </a:gradFill>
                  <a:latin typeface="+mj-ea"/>
                  <a:ea typeface="+mj-ea"/>
                  <a:cs typeface="OPPOSans M" panose="00020600040101010101" pitchFamily="18" charset="-122"/>
                  <a:sym typeface="+mn-lt"/>
                </a:rPr>
                <a:t>工作中存在不足</a:t>
              </a:r>
            </a:p>
          </p:txBody>
        </p:sp>
        <p:cxnSp>
          <p:nvCxnSpPr>
            <p:cNvPr id="4" name="直接连接符 3">
              <a:extLst>
                <a:ext uri="{FF2B5EF4-FFF2-40B4-BE49-F238E27FC236}">
                  <a16:creationId xmlns:a16="http://schemas.microsoft.com/office/drawing/2014/main" id="{8849F7AC-CC5A-8B65-769D-FAE175BAD65D}"/>
                </a:ext>
              </a:extLst>
            </p:cNvPr>
            <p:cNvCxnSpPr>
              <a:cxnSpLocks/>
            </p:cNvCxnSpPr>
            <p:nvPr userDrawn="1"/>
          </p:nvCxnSpPr>
          <p:spPr>
            <a:xfrm>
              <a:off x="7077882" y="2654300"/>
              <a:ext cx="649774"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02D80B00-2483-F36A-AC96-1DE8422487C3}"/>
                </a:ext>
              </a:extLst>
            </p:cNvPr>
            <p:cNvCxnSpPr>
              <a:cxnSpLocks/>
            </p:cNvCxnSpPr>
            <p:nvPr userDrawn="1"/>
          </p:nvCxnSpPr>
          <p:spPr>
            <a:xfrm flipH="1" flipV="1">
              <a:off x="3370861" y="2654300"/>
              <a:ext cx="649774" cy="0"/>
            </a:xfrm>
            <a:prstGeom prst="line">
              <a:avLst/>
            </a:prstGeom>
            <a:ln w="1587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3CD9D44B-DB9B-92C4-ED8E-FAAAD7FF31DD}"/>
                </a:ext>
              </a:extLst>
            </p:cNvPr>
            <p:cNvCxnSpPr>
              <a:cxnSpLocks/>
            </p:cNvCxnSpPr>
            <p:nvPr userDrawn="1"/>
          </p:nvCxnSpPr>
          <p:spPr>
            <a:xfrm flipH="1">
              <a:off x="3695748" y="2725420"/>
              <a:ext cx="324887" cy="0"/>
            </a:xfrm>
            <a:prstGeom prst="line">
              <a:avLst/>
            </a:prstGeom>
            <a:ln w="95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A9F69F9A-E8D4-478D-4761-AFF3ED515887}"/>
                </a:ext>
              </a:extLst>
            </p:cNvPr>
            <p:cNvCxnSpPr>
              <a:cxnSpLocks/>
            </p:cNvCxnSpPr>
            <p:nvPr userDrawn="1"/>
          </p:nvCxnSpPr>
          <p:spPr>
            <a:xfrm>
              <a:off x="7077882" y="2725420"/>
              <a:ext cx="324887" cy="0"/>
            </a:xfrm>
            <a:prstGeom prst="line">
              <a:avLst/>
            </a:prstGeom>
            <a:ln w="9525">
              <a:gradFill>
                <a:gsLst>
                  <a:gs pos="0">
                    <a:schemeClr val="accent1"/>
                  </a:gs>
                  <a:gs pos="100000">
                    <a:schemeClr val="accent1">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graphicFrame>
        <p:nvGraphicFramePr>
          <p:cNvPr id="8" name="图表 7">
            <a:extLst>
              <a:ext uri="{FF2B5EF4-FFF2-40B4-BE49-F238E27FC236}">
                <a16:creationId xmlns:a16="http://schemas.microsoft.com/office/drawing/2014/main" id="{B4113CB6-30F3-9995-09F6-E681CABD9105}"/>
              </a:ext>
            </a:extLst>
          </p:cNvPr>
          <p:cNvGraphicFramePr/>
          <p:nvPr>
            <p:extLst>
              <p:ext uri="{D42A27DB-BD31-4B8C-83A1-F6EECF244321}">
                <p14:modId xmlns:p14="http://schemas.microsoft.com/office/powerpoint/2010/main" val="1743132734"/>
              </p:ext>
            </p:extLst>
          </p:nvPr>
        </p:nvGraphicFramePr>
        <p:xfrm>
          <a:off x="660400" y="2600575"/>
          <a:ext cx="10858499" cy="3525363"/>
        </p:xfrm>
        <a:graphic>
          <a:graphicData uri="http://schemas.openxmlformats.org/drawingml/2006/chart">
            <c:chart xmlns:c="http://schemas.openxmlformats.org/drawingml/2006/chart" xmlns:r="http://schemas.openxmlformats.org/officeDocument/2006/relationships" r:id="rId2"/>
          </a:graphicData>
        </a:graphic>
      </p:graphicFrame>
      <p:grpSp>
        <p:nvGrpSpPr>
          <p:cNvPr id="13" name="组合 12">
            <a:extLst>
              <a:ext uri="{FF2B5EF4-FFF2-40B4-BE49-F238E27FC236}">
                <a16:creationId xmlns:a16="http://schemas.microsoft.com/office/drawing/2014/main" id="{3FA8C705-A463-58E2-2AFC-8EC20C0C6924}"/>
              </a:ext>
            </a:extLst>
          </p:cNvPr>
          <p:cNvGrpSpPr/>
          <p:nvPr/>
        </p:nvGrpSpPr>
        <p:grpSpPr>
          <a:xfrm>
            <a:off x="685126" y="1273563"/>
            <a:ext cx="4517704" cy="1040137"/>
            <a:chOff x="685126" y="1273563"/>
            <a:chExt cx="4517704" cy="1040137"/>
          </a:xfrm>
        </p:grpSpPr>
        <p:sp>
          <p:nvSpPr>
            <p:cNvPr id="9" name="www.pptcool.com6">
              <a:extLst>
                <a:ext uri="{FF2B5EF4-FFF2-40B4-BE49-F238E27FC236}">
                  <a16:creationId xmlns:a16="http://schemas.microsoft.com/office/drawing/2014/main" id="{D646E18D-48CA-A558-D5E3-7361CD7C564B}"/>
                </a:ext>
              </a:extLst>
            </p:cNvPr>
            <p:cNvSpPr txBox="1"/>
            <p:nvPr/>
          </p:nvSpPr>
          <p:spPr>
            <a:xfrm>
              <a:off x="771434" y="1719435"/>
              <a:ext cx="4431396" cy="594265"/>
            </a:xfrm>
            <a:prstGeom prst="rect">
              <a:avLst/>
            </a:prstGeom>
            <a:noFill/>
          </p:spPr>
          <p:txBody>
            <a:bodyPr wrap="square" rtlCol="0">
              <a:spAutoFit/>
            </a:bodyPr>
            <a:lstStyle/>
            <a:p>
              <a:pPr algn="just">
                <a:lnSpc>
                  <a:spcPct val="120000"/>
                </a:lnSpc>
                <a:defRPr/>
              </a:pPr>
              <a:r>
                <a:rPr lang="zh-CN" altLang="en-US" sz="1400" dirty="0">
                  <a:solidFill>
                    <a:schemeClr val="bg1"/>
                  </a:solidFill>
                  <a:latin typeface="+mn-ea"/>
                  <a:cs typeface="OPPOSans M" panose="00020600040101010101" pitchFamily="18" charset="-122"/>
                  <a:sym typeface="+mn-lt"/>
                </a:rPr>
                <a:t>单击此处添加文字描述；单击此处添加文字描述；单击此处添加文字描述</a:t>
              </a:r>
              <a:r>
                <a:rPr lang="zh-CN" altLang="en-US" sz="1400" dirty="0">
                  <a:solidFill>
                    <a:schemeClr val="bg1"/>
                  </a:solidFill>
                  <a:latin typeface="+mn-ea"/>
                  <a:cs typeface="OPPOSans M" panose="00020600040101010101" pitchFamily="18" charset="-122"/>
                  <a:sym typeface="OPPOSans R" panose="00020600040101010101" pitchFamily="18" charset="-122"/>
                </a:rPr>
                <a:t>单击此处添加文字描述</a:t>
              </a:r>
              <a:endParaRPr lang="zh-CN" altLang="en-US" sz="1400" dirty="0">
                <a:solidFill>
                  <a:schemeClr val="bg1"/>
                </a:solidFill>
                <a:latin typeface="+mn-ea"/>
                <a:cs typeface="OPPOSans M" panose="00020600040101010101" pitchFamily="18" charset="-122"/>
              </a:endParaRPr>
            </a:p>
          </p:txBody>
        </p:sp>
        <p:sp>
          <p:nvSpPr>
            <p:cNvPr id="10" name="文本框 9">
              <a:extLst>
                <a:ext uri="{FF2B5EF4-FFF2-40B4-BE49-F238E27FC236}">
                  <a16:creationId xmlns:a16="http://schemas.microsoft.com/office/drawing/2014/main" id="{B3CF18C8-5546-F78D-8F82-EA16AFBE509B}"/>
                </a:ext>
              </a:extLst>
            </p:cNvPr>
            <p:cNvSpPr txBox="1"/>
            <p:nvPr/>
          </p:nvSpPr>
          <p:spPr>
            <a:xfrm>
              <a:off x="771434" y="1273563"/>
              <a:ext cx="1233714" cy="400110"/>
            </a:xfrm>
            <a:prstGeom prst="rect">
              <a:avLst/>
            </a:prstGeom>
            <a:noFill/>
          </p:spPr>
          <p:txBody>
            <a:bodyPr wrap="square" rtlCol="0">
              <a:spAutoFit/>
            </a:bodyPr>
            <a:lstStyle>
              <a:defPPr>
                <a:defRPr lang="zh-CN"/>
              </a:defPPr>
              <a:lvl1pPr>
                <a:defRPr sz="2400">
                  <a:solidFill>
                    <a:schemeClr val="accent1">
                      <a:lumMod val="60000"/>
                      <a:lumOff val="40000"/>
                    </a:schemeClr>
                  </a:solidFill>
                  <a:latin typeface="+mj-ea"/>
                  <a:ea typeface="+mj-ea"/>
                </a:defRPr>
              </a:lvl1pPr>
            </a:lstStyle>
            <a:p>
              <a:r>
                <a:rPr lang="zh-CN" altLang="en-US" sz="2000" dirty="0">
                  <a:sym typeface="OPPOSans B" panose="00020600040101010101" pitchFamily="18" charset="-122"/>
                </a:rPr>
                <a:t>添加标题</a:t>
              </a:r>
            </a:p>
          </p:txBody>
        </p:sp>
        <p:cxnSp>
          <p:nvCxnSpPr>
            <p:cNvPr id="11" name="直接连接符 10">
              <a:extLst>
                <a:ext uri="{FF2B5EF4-FFF2-40B4-BE49-F238E27FC236}">
                  <a16:creationId xmlns:a16="http://schemas.microsoft.com/office/drawing/2014/main" id="{F319E548-1C3A-5ACA-6517-8BAE9BA0FD1F}"/>
                </a:ext>
              </a:extLst>
            </p:cNvPr>
            <p:cNvCxnSpPr>
              <a:cxnSpLocks/>
            </p:cNvCxnSpPr>
            <p:nvPr/>
          </p:nvCxnSpPr>
          <p:spPr>
            <a:xfrm>
              <a:off x="685126" y="1355278"/>
              <a:ext cx="0" cy="879587"/>
            </a:xfrm>
            <a:prstGeom prst="line">
              <a:avLst/>
            </a:prstGeom>
            <a:ln w="25400" cap="rnd">
              <a:gradFill>
                <a:gsLst>
                  <a:gs pos="0">
                    <a:schemeClr val="accent1">
                      <a:lumMod val="20000"/>
                      <a:lumOff val="80000"/>
                    </a:schemeClr>
                  </a:gs>
                  <a:gs pos="100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9558DB5D-82A4-4BF8-9CD8-A83527E7E233}"/>
              </a:ext>
            </a:extLst>
          </p:cNvPr>
          <p:cNvGrpSpPr/>
          <p:nvPr/>
        </p:nvGrpSpPr>
        <p:grpSpPr>
          <a:xfrm>
            <a:off x="7001196" y="1273563"/>
            <a:ext cx="4517704" cy="1040137"/>
            <a:chOff x="685126" y="1273563"/>
            <a:chExt cx="4517704" cy="1040137"/>
          </a:xfrm>
        </p:grpSpPr>
        <p:sp>
          <p:nvSpPr>
            <p:cNvPr id="15" name="www.pptcool.com6">
              <a:extLst>
                <a:ext uri="{FF2B5EF4-FFF2-40B4-BE49-F238E27FC236}">
                  <a16:creationId xmlns:a16="http://schemas.microsoft.com/office/drawing/2014/main" id="{6418E896-9428-A120-3114-9F02AACD8373}"/>
                </a:ext>
              </a:extLst>
            </p:cNvPr>
            <p:cNvSpPr txBox="1"/>
            <p:nvPr/>
          </p:nvSpPr>
          <p:spPr>
            <a:xfrm>
              <a:off x="771434" y="1719435"/>
              <a:ext cx="4431396" cy="594265"/>
            </a:xfrm>
            <a:prstGeom prst="rect">
              <a:avLst/>
            </a:prstGeom>
            <a:noFill/>
          </p:spPr>
          <p:txBody>
            <a:bodyPr wrap="square" rtlCol="0">
              <a:spAutoFit/>
            </a:bodyPr>
            <a:lstStyle>
              <a:defPPr>
                <a:defRPr lang="zh-CN"/>
              </a:defPPr>
              <a:lvl1pPr algn="just">
                <a:lnSpc>
                  <a:spcPct val="120000"/>
                </a:lnSpc>
                <a:defRPr sz="1400">
                  <a:solidFill>
                    <a:schemeClr val="bg1"/>
                  </a:solidFill>
                  <a:latin typeface="+mn-ea"/>
                  <a:cs typeface="OPPOSans M" panose="00020600040101010101" pitchFamily="18" charset="-122"/>
                </a:defRPr>
              </a:lvl1pPr>
            </a:lstStyle>
            <a:p>
              <a:r>
                <a:rPr lang="zh-CN" altLang="en-US" dirty="0">
                  <a:sym typeface="+mn-lt"/>
                </a:rPr>
                <a:t>单击此处添加文字描述；单击此处添加文字描述；单击此处添加文字描述</a:t>
              </a:r>
              <a:r>
                <a:rPr lang="zh-CN" altLang="en-US" dirty="0">
                  <a:sym typeface="OPPOSans R" panose="00020600040101010101" pitchFamily="18" charset="-122"/>
                </a:rPr>
                <a:t>单击此处添加文字描述</a:t>
              </a:r>
              <a:endParaRPr lang="zh-CN" altLang="en-US" dirty="0"/>
            </a:p>
          </p:txBody>
        </p:sp>
        <p:sp>
          <p:nvSpPr>
            <p:cNvPr id="16" name="文本框 15">
              <a:extLst>
                <a:ext uri="{FF2B5EF4-FFF2-40B4-BE49-F238E27FC236}">
                  <a16:creationId xmlns:a16="http://schemas.microsoft.com/office/drawing/2014/main" id="{ADD19B66-6A1B-869E-936B-A6820696A0FF}"/>
                </a:ext>
              </a:extLst>
            </p:cNvPr>
            <p:cNvSpPr txBox="1"/>
            <p:nvPr/>
          </p:nvSpPr>
          <p:spPr>
            <a:xfrm>
              <a:off x="771434" y="1273563"/>
              <a:ext cx="1233714" cy="400110"/>
            </a:xfrm>
            <a:prstGeom prst="rect">
              <a:avLst/>
            </a:prstGeom>
            <a:noFill/>
          </p:spPr>
          <p:txBody>
            <a:bodyPr wrap="square" rtlCol="0">
              <a:spAutoFit/>
            </a:bodyPr>
            <a:lstStyle>
              <a:defPPr>
                <a:defRPr lang="zh-CN"/>
              </a:defPPr>
              <a:lvl1pPr>
                <a:defRPr sz="2000">
                  <a:solidFill>
                    <a:schemeClr val="accent1">
                      <a:lumMod val="60000"/>
                      <a:lumOff val="40000"/>
                    </a:schemeClr>
                  </a:solidFill>
                  <a:latin typeface="+mj-ea"/>
                  <a:ea typeface="+mj-ea"/>
                </a:defRPr>
              </a:lvl1pPr>
            </a:lstStyle>
            <a:p>
              <a:r>
                <a:rPr lang="zh-CN" altLang="en-US" dirty="0">
                  <a:sym typeface="OPPOSans B" panose="00020600040101010101" pitchFamily="18" charset="-122"/>
                </a:rPr>
                <a:t>添加标题</a:t>
              </a:r>
            </a:p>
          </p:txBody>
        </p:sp>
        <p:cxnSp>
          <p:nvCxnSpPr>
            <p:cNvPr id="17" name="直接连接符 16">
              <a:extLst>
                <a:ext uri="{FF2B5EF4-FFF2-40B4-BE49-F238E27FC236}">
                  <a16:creationId xmlns:a16="http://schemas.microsoft.com/office/drawing/2014/main" id="{7AB37B0A-DDD9-F523-602F-8908B8328DB2}"/>
                </a:ext>
              </a:extLst>
            </p:cNvPr>
            <p:cNvCxnSpPr>
              <a:cxnSpLocks/>
            </p:cNvCxnSpPr>
            <p:nvPr/>
          </p:nvCxnSpPr>
          <p:spPr>
            <a:xfrm>
              <a:off x="685126" y="1355278"/>
              <a:ext cx="0" cy="879587"/>
            </a:xfrm>
            <a:prstGeom prst="line">
              <a:avLst/>
            </a:prstGeom>
            <a:ln w="25400" cap="rnd">
              <a:gradFill>
                <a:gsLst>
                  <a:gs pos="0">
                    <a:schemeClr val="accent1">
                      <a:lumMod val="20000"/>
                      <a:lumOff val="80000"/>
                    </a:schemeClr>
                  </a:gs>
                  <a:gs pos="100000">
                    <a:schemeClr val="accent1"/>
                  </a:gs>
                </a:gsLst>
                <a:lin ang="1080000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79904486"/>
      </p:ext>
    </p:extLst>
  </p:cSld>
  <p:clrMapOvr>
    <a:masterClrMapping/>
  </p:clrMapOvr>
</p:sld>
</file>

<file path=ppt/theme/theme1.xml><?xml version="1.0" encoding="utf-8"?>
<a:theme xmlns:a="http://schemas.openxmlformats.org/drawingml/2006/main" name="Office 主题51PPT模板网​​">
  <a:themeElements>
    <a:clrScheme name="自定义 54">
      <a:dk1>
        <a:sysClr val="windowText" lastClr="000000"/>
      </a:dk1>
      <a:lt1>
        <a:sysClr val="window" lastClr="FFFFFF"/>
      </a:lt1>
      <a:dk2>
        <a:srgbClr val="44546A"/>
      </a:dk2>
      <a:lt2>
        <a:srgbClr val="E7E6E6"/>
      </a:lt2>
      <a:accent1>
        <a:srgbClr val="EECB68"/>
      </a:accent1>
      <a:accent2>
        <a:srgbClr val="09BEFE"/>
      </a:accent2>
      <a:accent3>
        <a:srgbClr val="A5A5A5"/>
      </a:accent3>
      <a:accent4>
        <a:srgbClr val="FFC000"/>
      </a:accent4>
      <a:accent5>
        <a:srgbClr val="5B9BD5"/>
      </a:accent5>
      <a:accent6>
        <a:srgbClr val="70AD47"/>
      </a:accent6>
      <a:hlink>
        <a:srgbClr val="0563C1"/>
      </a:hlink>
      <a:folHlink>
        <a:srgbClr val="954F72"/>
      </a:folHlink>
    </a:clrScheme>
    <a:fontScheme name="自定义 17">
      <a:majorFont>
        <a:latin typeface="OPPOSans B"/>
        <a:ea typeface="OPPOSans B"/>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506</TotalTime>
  <Words>1053</Words>
  <Application>Microsoft Office PowerPoint</Application>
  <PresentationFormat>宽屏</PresentationFormat>
  <Paragraphs>190</Paragraphs>
  <Slides>17</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17</vt:i4>
      </vt:variant>
    </vt:vector>
  </HeadingPairs>
  <TitlesOfParts>
    <vt:vector size="26" baseType="lpstr">
      <vt:lpstr>OPPOSans B</vt:lpstr>
      <vt:lpstr>OPPOSans H</vt:lpstr>
      <vt:lpstr>OPPOSans M</vt:lpstr>
      <vt:lpstr>阿里巴巴普惠体 2.0 55 Regular</vt:lpstr>
      <vt:lpstr>阿里巴巴普惠体 2.0 65 Medium</vt:lpstr>
      <vt:lpstr>等线</vt:lpstr>
      <vt:lpstr>演示春风楷</vt:lpstr>
      <vt:lpstr>Arial</vt:lpstr>
      <vt:lpstr>Office 主题51PPT模板网​​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黑金商务风格年度工作总结ppt模板</dc:title>
  <dc:creator>周小周</dc:creator>
  <cp:keywords>P界达人</cp:keywords>
  <dc:description>51PPT模板网，幻灯片演示模板及素材免费下载！_x000d_
51PPT模板网 唯一访问网址：www.51pptmoban.com</dc:description>
  <cp:lastModifiedBy>user Power</cp:lastModifiedBy>
  <cp:revision>16</cp:revision>
  <dcterms:created xsi:type="dcterms:W3CDTF">2023-05-06T12:07:16Z</dcterms:created>
  <dcterms:modified xsi:type="dcterms:W3CDTF">2023-08-31T09:34:42Z</dcterms:modified>
</cp:coreProperties>
</file>