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heme/theme2.xml" ContentType="application/vnd.openxmlformats-officedocument.them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notesSlides/notesSlide1.xml" ContentType="application/vnd.openxmlformats-officedocument.presentationml.notesSlide+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notesSlides/notesSlide2.xml" ContentType="application/vnd.openxmlformats-officedocument.presentationml.notesSlide+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notesSlides/notesSlide3.xml" ContentType="application/vnd.openxmlformats-officedocument.presentationml.notesSlide+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notesSlides/notesSlide4.xml" ContentType="application/vnd.openxmlformats-officedocument.presentationml.notesSlide+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notesSlides/notesSlide5.xml" ContentType="application/vnd.openxmlformats-officedocument.presentationml.notesSlide+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notesSlides/notesSlide6.xml" ContentType="application/vnd.openxmlformats-officedocument.presentationml.notesSlide+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notesSlides/notesSlide7.xml" ContentType="application/vnd.openxmlformats-officedocument.presentationml.notesSlide+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notesSlides/notesSlide8.xml" ContentType="application/vnd.openxmlformats-officedocument.presentationml.notesSlide+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notesSlides/notesSlide9.xml" ContentType="application/vnd.openxmlformats-officedocument.presentationml.notesSlide+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notesSlides/notesSlide12.xml" ContentType="application/vnd.openxmlformats-officedocument.presentationml.notesSlide+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notesSlides/notesSlide13.xml" ContentType="application/vnd.openxmlformats-officedocument.presentationml.notesSlide+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notesSlides/notesSlide14.xml" ContentType="application/vnd.openxmlformats-officedocument.presentationml.notesSlide+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notesSlides/notesSlide15.xml" ContentType="application/vnd.openxmlformats-officedocument.presentationml.notesSlide+xml"/>
  <Override PartName="/ppt/tags/tag388.xml" ContentType="application/vnd.openxmlformats-officedocument.presentationml.tags+xml"/>
  <Override PartName="/ppt/notesSlides/notesSlide16.xml" ContentType="application/vnd.openxmlformats-officedocument.presentationml.notesSlide+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77" r:id="rId2"/>
    <p:sldId id="278" r:id="rId3"/>
    <p:sldId id="279" r:id="rId4"/>
    <p:sldId id="280" r:id="rId5"/>
    <p:sldId id="281" r:id="rId6"/>
    <p:sldId id="282" r:id="rId7"/>
    <p:sldId id="283" r:id="rId8"/>
    <p:sldId id="284" r:id="rId9"/>
    <p:sldId id="285" r:id="rId10"/>
    <p:sldId id="286" r:id="rId11"/>
    <p:sldId id="287" r:id="rId12"/>
    <p:sldId id="288" r:id="rId13"/>
    <p:sldId id="289" r:id="rId14"/>
    <p:sldId id="290" r:id="rId15"/>
    <p:sldId id="293" r:id="rId16"/>
    <p:sldId id="291" r:id="rId17"/>
    <p:sldId id="292" r:id="rId18"/>
    <p:sldId id="2007578498" r:id="rId19"/>
  </p:sldIdLst>
  <p:sldSz cx="12192000" cy="685800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31" userDrawn="1">
          <p15:clr>
            <a:srgbClr val="A4A3A4"/>
          </p15:clr>
        </p15:guide>
        <p15:guide id="2" pos="308" userDrawn="1">
          <p15:clr>
            <a:srgbClr val="A4A3A4"/>
          </p15:clr>
        </p15:guide>
        <p15:guide id="3" pos="7273" userDrawn="1">
          <p15:clr>
            <a:srgbClr val="A4A3A4"/>
          </p15:clr>
        </p15:guide>
        <p15:guide id="4" orient="horz" pos="385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FFDF"/>
    <a:srgbClr val="212BFF"/>
    <a:srgbClr val="FFFFFF"/>
    <a:srgbClr val="D9D9D9"/>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4" d="100"/>
          <a:sy n="94" d="100"/>
        </p:scale>
        <p:origin x="432" y="96"/>
      </p:cViewPr>
      <p:guideLst>
        <p:guide orient="horz" pos="531"/>
        <p:guide pos="308"/>
        <p:guide pos="7273"/>
        <p:guide orient="horz" pos="3856"/>
      </p:guideLst>
    </p:cSldViewPr>
  </p:slideViewPr>
  <p:notesTextViewPr>
    <p:cViewPr>
      <p:scale>
        <a:sx n="3" d="2"/>
        <a:sy n="3" d="2"/>
      </p:scale>
      <p:origin x="0" y="0"/>
    </p:cViewPr>
  </p:notesTextViewPr>
  <p:sorterViewPr>
    <p:cViewPr>
      <p:scale>
        <a:sx n="100" d="100"/>
        <a:sy n="100" d="100"/>
      </p:scale>
      <p:origin x="0" y="0"/>
    </p:cViewPr>
  </p:sorter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40" b="0" i="0" u="none" strike="noStrike" kern="1200" spc="0" baseline="0">
                <a:solidFill>
                  <a:schemeClr val="bg1"/>
                </a:solidFill>
                <a:latin typeface="思源黑体 CN Medium" charset="0"/>
                <a:ea typeface="思源黑体 CN Medium" charset="0"/>
                <a:cs typeface="思源黑体 CN Medium" charset="0"/>
                <a:sym typeface="思源黑体 CN Medium" charset="0"/>
              </a:defRPr>
            </a:pPr>
            <a:r>
              <a:rPr lang="zh-CN" altLang="en-US" sz="2000">
                <a:solidFill>
                  <a:schemeClr val="bg1"/>
                </a:solidFill>
                <a:latin typeface="思源黑体 CN Medium" charset="0"/>
                <a:ea typeface="思源黑体 CN Medium" charset="0"/>
                <a:cs typeface="思源黑体 CN Medium" charset="0"/>
                <a:sym typeface="思源黑体 CN Medium" charset="0"/>
              </a:rPr>
              <a:t>图表标题</a:t>
            </a:r>
          </a:p>
        </c:rich>
      </c:tx>
      <c:overlay val="0"/>
      <c:spPr>
        <a:noFill/>
        <a:ln>
          <a:noFill/>
        </a:ln>
        <a:effectLst/>
      </c:spPr>
      <c:txPr>
        <a:bodyPr rot="0" spcFirstLastPara="0" vertOverflow="ellipsis" vert="horz" wrap="square" anchor="ctr" anchorCtr="1"/>
        <a:lstStyle/>
        <a:p>
          <a:pPr defTabSz="914400">
            <a:defRPr lang="zh-CN" sz="1440" b="0" i="0" u="none" strike="noStrike" kern="1200" spc="0" baseline="0">
              <a:solidFill>
                <a:schemeClr val="bg1"/>
              </a:solidFill>
              <a:latin typeface="思源黑体 CN Medium" charset="0"/>
              <a:ea typeface="思源黑体 CN Medium" charset="0"/>
              <a:cs typeface="思源黑体 CN Medium" charset="0"/>
              <a:sym typeface="思源黑体 CN Medium" charset="0"/>
            </a:defRPr>
          </a:pPr>
          <a:endParaRPr lang="zh-CN"/>
        </a:p>
      </c:txPr>
    </c:title>
    <c:autoTitleDeleted val="0"/>
    <c:plotArea>
      <c:layout/>
      <c:areaChart>
        <c:grouping val="standard"/>
        <c:varyColors val="0"/>
        <c:ser>
          <c:idx val="0"/>
          <c:order val="0"/>
          <c:tx>
            <c:strRef>
              <c:f>Sheet1!$B$1</c:f>
              <c:strCache>
                <c:ptCount val="1"/>
                <c:pt idx="0">
                  <c:v>系列 1</c:v>
                </c:pt>
              </c:strCache>
            </c:strRef>
          </c:tx>
          <c:spPr>
            <a:solidFill>
              <a:schemeClr val="accent1"/>
            </a:solidFill>
            <a:ln>
              <a:noFill/>
            </a:ln>
            <a:effectLst/>
          </c:spP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extLst>
            <c:ext xmlns:c16="http://schemas.microsoft.com/office/drawing/2014/chart" uri="{C3380CC4-5D6E-409C-BE32-E72D297353CC}">
              <c16:uniqueId val="{00000000-235E-4500-9381-8DC32D5692EF}"/>
            </c:ext>
          </c:extLst>
        </c:ser>
        <c:ser>
          <c:idx val="1"/>
          <c:order val="1"/>
          <c:tx>
            <c:strRef>
              <c:f>Sheet1!$C$1</c:f>
              <c:strCache>
                <c:ptCount val="1"/>
                <c:pt idx="0">
                  <c:v>系列 2</c:v>
                </c:pt>
              </c:strCache>
            </c:strRef>
          </c:tx>
          <c:spPr>
            <a:solidFill>
              <a:schemeClr val="accent2"/>
            </a:solidFill>
            <a:ln>
              <a:noFill/>
            </a:ln>
            <a:effectLst/>
          </c:spPr>
          <c:cat>
            <c:numRef>
              <c:f>Sheet1!$A$2:$A$6</c:f>
              <c:numCache>
                <c:formatCode>yyyy/m/d</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extLst>
            <c:ext xmlns:c16="http://schemas.microsoft.com/office/drawing/2014/chart" uri="{C3380CC4-5D6E-409C-BE32-E72D297353CC}">
              <c16:uniqueId val="{00000001-235E-4500-9381-8DC32D5692EF}"/>
            </c:ext>
          </c:extLst>
        </c:ser>
        <c:dLbls>
          <c:showLegendKey val="0"/>
          <c:showVal val="0"/>
          <c:showCatName val="0"/>
          <c:showSerName val="0"/>
          <c:showPercent val="0"/>
          <c:showBubbleSize val="0"/>
        </c:dLbls>
        <c:axId val="68547231"/>
        <c:axId val="429944852"/>
      </c:areaChart>
      <c:dateAx>
        <c:axId val="68547231"/>
        <c:scaling>
          <c:orientation val="minMax"/>
        </c:scaling>
        <c:delete val="0"/>
        <c:axPos val="b"/>
        <c:numFmt formatCode="yyyy/m/d" sourceLinked="0"/>
        <c:majorTickMark val="out"/>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1200" b="0" i="0" u="none" strike="noStrike" kern="1200" baseline="0">
                <a:solidFill>
                  <a:schemeClr val="bg1"/>
                </a:solidFill>
                <a:latin typeface="思源黑体 CN Medium" charset="0"/>
                <a:ea typeface="思源黑体 CN Medium" charset="0"/>
                <a:cs typeface="思源黑体 CN Medium" charset="0"/>
                <a:sym typeface="思源黑体 CN Medium" charset="0"/>
              </a:defRPr>
            </a:pPr>
            <a:endParaRPr lang="zh-CN"/>
          </a:p>
        </c:txPr>
        <c:crossAx val="429944852"/>
        <c:crosses val="autoZero"/>
        <c:auto val="1"/>
        <c:lblOffset val="100"/>
        <c:baseTimeUnit val="days"/>
      </c:dateAx>
      <c:valAx>
        <c:axId val="429944852"/>
        <c:scaling>
          <c:orientation val="minMax"/>
        </c:scaling>
        <c:delete val="0"/>
        <c:axPos val="l"/>
        <c:majorGridlines>
          <c:spPr>
            <a:ln w="9525" cap="flat" cmpd="sng" algn="ctr">
              <a:solidFill>
                <a:schemeClr val="bg2">
                  <a:lumMod val="95000"/>
                  <a:alpha val="23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1200" b="0" i="0" u="none" strike="noStrike" kern="1200" baseline="0">
                <a:solidFill>
                  <a:schemeClr val="bg1"/>
                </a:solidFill>
                <a:latin typeface="思源黑体 CN Medium" charset="0"/>
                <a:ea typeface="思源黑体 CN Medium" charset="0"/>
                <a:cs typeface="思源黑体 CN Medium" charset="0"/>
                <a:sym typeface="思源黑体 CN Medium" charset="0"/>
              </a:defRPr>
            </a:pPr>
            <a:endParaRPr lang="zh-CN"/>
          </a:p>
        </c:txPr>
        <c:crossAx val="68547231"/>
        <c:crosses val="autoZero"/>
        <c:crossBetween val="midCat"/>
      </c:valAx>
      <c:spPr>
        <a:noFill/>
        <a:ln>
          <a:noFill/>
        </a:ln>
        <a:effectLst/>
      </c:spPr>
    </c:plotArea>
    <c:plotVisOnly val="1"/>
    <c:dispBlanksAs val="zero"/>
    <c:showDLblsOverMax val="0"/>
  </c:chart>
  <c:spPr>
    <a:noFill/>
    <a:ln>
      <a:noFill/>
    </a:ln>
    <a:effectLst/>
  </c:spPr>
  <c:txPr>
    <a:bodyPr/>
    <a:lstStyle/>
    <a:p>
      <a:pPr>
        <a:defRPr lang="zh-CN" sz="1200">
          <a:solidFill>
            <a:schemeClr val="bg1"/>
          </a:solidFill>
          <a:latin typeface="思源黑体 CN Medium" charset="0"/>
          <a:ea typeface="思源黑体 CN Medium" charset="0"/>
          <a:cs typeface="思源黑体 CN Medium" charset="0"/>
          <a:sym typeface="思源黑体 CN Medium" charset="0"/>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0" vertOverflow="ellipsis" vert="horz" wrap="square" anchor="ctr" anchorCtr="1"/>
        <a:lstStyle/>
        <a:p>
          <a:pPr>
            <a:defRPr lang="zh-CN" sz="1400" b="0" i="0" u="none" strike="noStrike" kern="1200" spc="0" baseline="0">
              <a:solidFill>
                <a:schemeClr val="bg1"/>
              </a:solidFill>
              <a:latin typeface="思源黑体 CN Medium" charset="0"/>
              <a:ea typeface="思源黑体 CN Medium" charset="0"/>
              <a:cs typeface="思源黑体 CN Medium" charset="0"/>
              <a:sym typeface="思源黑体 CN Medium" charset="0"/>
            </a:defRPr>
          </a:pPr>
          <a:endParaRPr lang="zh-CN"/>
        </a:p>
      </c:txPr>
    </c:title>
    <c:autoTitleDeleted val="0"/>
    <c:plotArea>
      <c:layout/>
      <c:scatterChart>
        <c:scatterStyle val="smoothMarker"/>
        <c:varyColors val="0"/>
        <c:ser>
          <c:idx val="0"/>
          <c:order val="0"/>
          <c:tx>
            <c:strRef>
              <c:f>Sheet1!$B$1</c:f>
              <c:strCache>
                <c:ptCount val="1"/>
                <c:pt idx="0">
                  <c:v>系列 1</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xVal>
            <c:strRef>
              <c:f>Sheet1!$A$2:$A$5</c:f>
              <c:strCache>
                <c:ptCount val="4"/>
                <c:pt idx="0">
                  <c:v>类别1</c:v>
                </c:pt>
                <c:pt idx="1">
                  <c:v>类别2</c:v>
                </c:pt>
                <c:pt idx="2">
                  <c:v>类别3</c:v>
                </c:pt>
                <c:pt idx="3">
                  <c:v>类别4</c:v>
                </c:pt>
              </c:strCache>
            </c:strRef>
          </c:xVal>
          <c:yVal>
            <c:numRef>
              <c:f>Sheet1!$B$2:$B$5</c:f>
              <c:numCache>
                <c:formatCode>General</c:formatCode>
                <c:ptCount val="4"/>
                <c:pt idx="0">
                  <c:v>4.3</c:v>
                </c:pt>
                <c:pt idx="1">
                  <c:v>2.5</c:v>
                </c:pt>
                <c:pt idx="2">
                  <c:v>3.5</c:v>
                </c:pt>
                <c:pt idx="3">
                  <c:v>4.5</c:v>
                </c:pt>
              </c:numCache>
            </c:numRef>
          </c:yVal>
          <c:smooth val="1"/>
          <c:extLst>
            <c:ext xmlns:c16="http://schemas.microsoft.com/office/drawing/2014/chart" uri="{C3380CC4-5D6E-409C-BE32-E72D297353CC}">
              <c16:uniqueId val="{00000000-C480-466F-A445-B40185B89696}"/>
            </c:ext>
          </c:extLst>
        </c:ser>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xVal>
            <c:strRef>
              <c:f>Sheet1!$A$2:$A$5</c:f>
              <c:strCache>
                <c:ptCount val="4"/>
                <c:pt idx="0">
                  <c:v>类别1</c:v>
                </c:pt>
                <c:pt idx="1">
                  <c:v>类别2</c:v>
                </c:pt>
                <c:pt idx="2">
                  <c:v>类别3</c:v>
                </c:pt>
                <c:pt idx="3">
                  <c:v>类别4</c:v>
                </c:pt>
              </c:strCache>
            </c:strRef>
          </c:xVal>
          <c:yVal>
            <c:numRef>
              <c:f>Sheet1!$C$2:$C$5</c:f>
              <c:numCache>
                <c:formatCode>General</c:formatCode>
                <c:ptCount val="4"/>
                <c:pt idx="0">
                  <c:v>2.4</c:v>
                </c:pt>
                <c:pt idx="1">
                  <c:v>4.4000000000000004</c:v>
                </c:pt>
                <c:pt idx="2">
                  <c:v>1.8</c:v>
                </c:pt>
                <c:pt idx="3">
                  <c:v>2.8</c:v>
                </c:pt>
              </c:numCache>
            </c:numRef>
          </c:yVal>
          <c:smooth val="1"/>
          <c:extLst>
            <c:ext xmlns:c16="http://schemas.microsoft.com/office/drawing/2014/chart" uri="{C3380CC4-5D6E-409C-BE32-E72D297353CC}">
              <c16:uniqueId val="{00000001-C480-466F-A445-B40185B89696}"/>
            </c:ext>
          </c:extLst>
        </c:ser>
        <c:ser>
          <c:idx val="2"/>
          <c:order val="2"/>
          <c:tx>
            <c:strRef>
              <c:f>Sheet1!$D$1</c:f>
              <c:strCache>
                <c:ptCount val="1"/>
                <c:pt idx="0">
                  <c:v>系列 3</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xVal>
            <c:strRef>
              <c:f>Sheet1!$A$2:$A$5</c:f>
              <c:strCache>
                <c:ptCount val="4"/>
                <c:pt idx="0">
                  <c:v>类别1</c:v>
                </c:pt>
                <c:pt idx="1">
                  <c:v>类别2</c:v>
                </c:pt>
                <c:pt idx="2">
                  <c:v>类别3</c:v>
                </c:pt>
                <c:pt idx="3">
                  <c:v>类别4</c:v>
                </c:pt>
              </c:strCache>
            </c:strRef>
          </c:xVal>
          <c:yVal>
            <c:numRef>
              <c:f>Sheet1!$D$2:$D$5</c:f>
              <c:numCache>
                <c:formatCode>General</c:formatCode>
                <c:ptCount val="4"/>
                <c:pt idx="0">
                  <c:v>2</c:v>
                </c:pt>
                <c:pt idx="1">
                  <c:v>2</c:v>
                </c:pt>
                <c:pt idx="2">
                  <c:v>3</c:v>
                </c:pt>
                <c:pt idx="3">
                  <c:v>5</c:v>
                </c:pt>
              </c:numCache>
            </c:numRef>
          </c:yVal>
          <c:smooth val="1"/>
          <c:extLst>
            <c:ext xmlns:c16="http://schemas.microsoft.com/office/drawing/2014/chart" uri="{C3380CC4-5D6E-409C-BE32-E72D297353CC}">
              <c16:uniqueId val="{00000002-C480-466F-A445-B40185B89696}"/>
            </c:ext>
          </c:extLst>
        </c:ser>
        <c:dLbls>
          <c:showLegendKey val="0"/>
          <c:showVal val="0"/>
          <c:showCatName val="0"/>
          <c:showSerName val="0"/>
          <c:showPercent val="0"/>
          <c:showBubbleSize val="0"/>
        </c:dLbls>
        <c:axId val="237609825"/>
        <c:axId val="686086970"/>
      </c:scatterChart>
      <c:valAx>
        <c:axId val="237609825"/>
        <c:scaling>
          <c:orientation val="minMax"/>
        </c:scaling>
        <c:delete val="0"/>
        <c:axPos val="b"/>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思源黑体 CN Medium" charset="0"/>
                <a:ea typeface="思源黑体 CN Medium" charset="0"/>
                <a:cs typeface="思源黑体 CN Medium" charset="0"/>
                <a:sym typeface="思源黑体 CN Medium" charset="0"/>
              </a:defRPr>
            </a:pPr>
            <a:endParaRPr lang="zh-CN"/>
          </a:p>
        </c:txPr>
        <c:crossAx val="686086970"/>
        <c:crosses val="autoZero"/>
        <c:crossBetween val="midCat"/>
      </c:valAx>
      <c:valAx>
        <c:axId val="686086970"/>
        <c:scaling>
          <c:orientation val="minMax"/>
        </c:scaling>
        <c:delete val="0"/>
        <c:axPos val="l"/>
        <c:majorGridlines>
          <c:spPr>
            <a:ln w="9525" cap="flat" cmpd="sng" algn="ctr">
              <a:solidFill>
                <a:schemeClr val="tx1">
                  <a:lumMod val="15000"/>
                  <a:lumOff val="85000"/>
                  <a:alpha val="23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思源黑体 CN Medium" charset="0"/>
                <a:ea typeface="思源黑体 CN Medium" charset="0"/>
                <a:cs typeface="思源黑体 CN Medium" charset="0"/>
                <a:sym typeface="思源黑体 CN Medium" charset="0"/>
              </a:defRPr>
            </a:pPr>
            <a:endParaRPr lang="zh-CN"/>
          </a:p>
        </c:txPr>
        <c:crossAx val="237609825"/>
        <c:crosses val="autoZero"/>
        <c:crossBetween val="midCat"/>
      </c:valAx>
      <c:spPr>
        <a:noFill/>
        <a:ln>
          <a:noFill/>
        </a:ln>
        <a:effectLst/>
      </c:spPr>
    </c:plotArea>
    <c:legend>
      <c:legendPos val="b"/>
      <c:legendEntry>
        <c:idx val="0"/>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思源黑体 CN Medium" charset="0"/>
                <a:ea typeface="思源黑体 CN Medium" charset="0"/>
                <a:cs typeface="思源黑体 CN Medium" charset="0"/>
                <a:sym typeface="思源黑体 CN Medium" charset="0"/>
              </a:defRPr>
            </a:pPr>
            <a:endParaRPr lang="zh-CN"/>
          </a:p>
        </c:txPr>
      </c:legendEntry>
      <c:legendEntry>
        <c:idx val="1"/>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思源黑体 CN Medium" charset="0"/>
                <a:ea typeface="思源黑体 CN Medium" charset="0"/>
                <a:cs typeface="思源黑体 CN Medium" charset="0"/>
                <a:sym typeface="思源黑体 CN Medium" charset="0"/>
              </a:defRPr>
            </a:pPr>
            <a:endParaRPr lang="zh-CN"/>
          </a:p>
        </c:txPr>
      </c:legendEntry>
      <c:legendEntry>
        <c:idx val="2"/>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思源黑体 CN Medium" charset="0"/>
                <a:ea typeface="思源黑体 CN Medium" charset="0"/>
                <a:cs typeface="思源黑体 CN Medium" charset="0"/>
                <a:sym typeface="思源黑体 CN Medium" charset="0"/>
              </a:defRPr>
            </a:pPr>
            <a:endParaRPr lang="zh-CN"/>
          </a:p>
        </c:txPr>
      </c:legendEntry>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思源黑体 CN Medium" charset="0"/>
              <a:ea typeface="思源黑体 CN Medium" charset="0"/>
              <a:cs typeface="思源黑体 CN Medium" charset="0"/>
              <a:sym typeface="思源黑体 CN Medium" charset="0"/>
            </a:defRPr>
          </a:pPr>
          <a:endParaRPr lang="zh-CN"/>
        </a:p>
      </c:txPr>
    </c:legend>
    <c:plotVisOnly val="1"/>
    <c:dispBlanksAs val="gap"/>
    <c:showDLblsOverMax val="0"/>
  </c:chart>
  <c:spPr>
    <a:noFill/>
    <a:ln>
      <a:noFill/>
    </a:ln>
    <a:effectLst/>
  </c:spPr>
  <c:txPr>
    <a:bodyPr/>
    <a:lstStyle/>
    <a:p>
      <a:pPr>
        <a:defRPr lang="zh-CN">
          <a:latin typeface="思源黑体 CN Medium" charset="0"/>
          <a:ea typeface="思源黑体 CN Medium" charset="0"/>
          <a:cs typeface="思源黑体 CN Medium" charset="0"/>
          <a:sym typeface="思源黑体 CN Medium" charset="0"/>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0" vertOverflow="ellipsis" vert="horz" wrap="square" anchor="ctr" anchorCtr="1"/>
        <a:lstStyle/>
        <a:p>
          <a:pPr>
            <a:defRPr lang="zh-CN" sz="1400" b="0" i="0" u="none" strike="noStrike" kern="1200" spc="0" baseline="0">
              <a:solidFill>
                <a:schemeClr val="bg1"/>
              </a:solidFill>
              <a:latin typeface="思源黑体 CN Medium" charset="0"/>
              <a:ea typeface="思源黑体 CN Medium" charset="0"/>
              <a:cs typeface="思源黑体 CN Medium" charset="0"/>
              <a:sym typeface="思源黑体 CN Medium" charset="0"/>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E46F-4AB3-A3A2-5D59CDFD3D64}"/>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E46F-4AB3-A3A2-5D59CDFD3D64}"/>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E46F-4AB3-A3A2-5D59CDFD3D64}"/>
            </c:ext>
          </c:extLst>
        </c:ser>
        <c:dLbls>
          <c:showLegendKey val="0"/>
          <c:showVal val="0"/>
          <c:showCatName val="0"/>
          <c:showSerName val="0"/>
          <c:showPercent val="0"/>
          <c:showBubbleSize val="0"/>
        </c:dLbls>
        <c:gapWidth val="219"/>
        <c:overlap val="-27"/>
        <c:axId val="13169701"/>
        <c:axId val="655401301"/>
      </c:barChart>
      <c:catAx>
        <c:axId val="13169701"/>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900" b="0" i="0" u="none" strike="noStrike" kern="1200" baseline="0">
                <a:solidFill>
                  <a:schemeClr val="bg1"/>
                </a:solidFill>
                <a:latin typeface="思源黑体 CN Medium" charset="0"/>
                <a:ea typeface="思源黑体 CN Medium" charset="0"/>
                <a:cs typeface="思源黑体 CN Medium" charset="0"/>
                <a:sym typeface="思源黑体 CN Medium" charset="0"/>
              </a:defRPr>
            </a:pPr>
            <a:endParaRPr lang="zh-CN"/>
          </a:p>
        </c:txPr>
        <c:crossAx val="655401301"/>
        <c:crosses val="autoZero"/>
        <c:auto val="1"/>
        <c:lblAlgn val="ctr"/>
        <c:lblOffset val="100"/>
        <c:noMultiLvlLbl val="0"/>
      </c:catAx>
      <c:valAx>
        <c:axId val="655401301"/>
        <c:scaling>
          <c:orientation val="minMax"/>
        </c:scaling>
        <c:delete val="0"/>
        <c:axPos val="l"/>
        <c:majorGridlines>
          <c:spPr>
            <a:ln w="9525" cap="flat" cmpd="sng" algn="ctr">
              <a:solidFill>
                <a:schemeClr val="tx1">
                  <a:lumMod val="15000"/>
                  <a:lumOff val="85000"/>
                  <a:alpha val="23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900" b="0" i="0" u="none" strike="noStrike" kern="1200" baseline="0">
                <a:solidFill>
                  <a:schemeClr val="bg1"/>
                </a:solidFill>
                <a:latin typeface="思源黑体 CN Medium" charset="0"/>
                <a:ea typeface="思源黑体 CN Medium" charset="0"/>
                <a:cs typeface="思源黑体 CN Medium" charset="0"/>
                <a:sym typeface="思源黑体 CN Medium" charset="0"/>
              </a:defRPr>
            </a:pPr>
            <a:endParaRPr lang="zh-CN"/>
          </a:p>
        </c:txPr>
        <c:crossAx val="13169701"/>
        <c:crosses val="autoZero"/>
        <c:crossBetween val="between"/>
      </c:valAx>
      <c:spPr>
        <a:noFill/>
        <a:ln>
          <a:noFill/>
        </a:ln>
        <a:effectLst/>
      </c:spPr>
    </c:plotArea>
    <c:legend>
      <c:legendPos val="b"/>
      <c:legendEntry>
        <c:idx val="0"/>
        <c:txPr>
          <a:bodyPr rot="0" spcFirstLastPara="0" vertOverflow="ellipsis" vert="horz" wrap="square" anchor="ctr" anchorCtr="1"/>
          <a:lstStyle/>
          <a:p>
            <a:pPr>
              <a:defRPr lang="zh-CN" sz="900" b="0" i="0" u="none" strike="noStrike" kern="1200" baseline="0">
                <a:solidFill>
                  <a:schemeClr val="bg1"/>
                </a:solidFill>
                <a:latin typeface="思源黑体 CN Medium" charset="0"/>
                <a:ea typeface="思源黑体 CN Medium" charset="0"/>
                <a:cs typeface="思源黑体 CN Medium" charset="0"/>
                <a:sym typeface="思源黑体 CN Medium" charset="0"/>
              </a:defRPr>
            </a:pPr>
            <a:endParaRPr lang="zh-CN"/>
          </a:p>
        </c:txPr>
      </c:legendEntry>
      <c:legendEntry>
        <c:idx val="1"/>
        <c:txPr>
          <a:bodyPr rot="0" spcFirstLastPara="0" vertOverflow="ellipsis" vert="horz" wrap="square" anchor="ctr" anchorCtr="1"/>
          <a:lstStyle/>
          <a:p>
            <a:pPr>
              <a:defRPr lang="zh-CN" sz="900" b="0" i="0" u="none" strike="noStrike" kern="1200" baseline="0">
                <a:solidFill>
                  <a:schemeClr val="bg1"/>
                </a:solidFill>
                <a:latin typeface="思源黑体 CN Medium" charset="0"/>
                <a:ea typeface="思源黑体 CN Medium" charset="0"/>
                <a:cs typeface="思源黑体 CN Medium" charset="0"/>
                <a:sym typeface="思源黑体 CN Medium" charset="0"/>
              </a:defRPr>
            </a:pPr>
            <a:endParaRPr lang="zh-CN"/>
          </a:p>
        </c:txPr>
      </c:legendEntry>
      <c:legendEntry>
        <c:idx val="2"/>
        <c:txPr>
          <a:bodyPr rot="0" spcFirstLastPara="0" vertOverflow="ellipsis" vert="horz" wrap="square" anchor="ctr" anchorCtr="1"/>
          <a:lstStyle/>
          <a:p>
            <a:pPr>
              <a:defRPr lang="zh-CN" sz="900" b="0" i="0" u="none" strike="noStrike" kern="1200" baseline="0">
                <a:solidFill>
                  <a:schemeClr val="bg1"/>
                </a:solidFill>
                <a:latin typeface="思源黑体 CN Medium" charset="0"/>
                <a:ea typeface="思源黑体 CN Medium" charset="0"/>
                <a:cs typeface="思源黑体 CN Medium" charset="0"/>
                <a:sym typeface="思源黑体 CN Medium" charset="0"/>
              </a:defRPr>
            </a:pPr>
            <a:endParaRPr lang="zh-CN"/>
          </a:p>
        </c:txPr>
      </c:legendEntry>
      <c:overlay val="0"/>
      <c:spPr>
        <a:noFill/>
        <a:ln>
          <a:noFill/>
        </a:ln>
        <a:effectLst/>
      </c:spPr>
      <c:txPr>
        <a:bodyPr rot="0" spcFirstLastPara="0" vertOverflow="ellipsis" vert="horz" wrap="square" anchor="ctr" anchorCtr="1"/>
        <a:lstStyle/>
        <a:p>
          <a:pPr>
            <a:defRPr lang="zh-CN" sz="900" b="0" i="0" u="none" strike="noStrike" kern="1200" baseline="0">
              <a:solidFill>
                <a:schemeClr val="bg1"/>
              </a:solidFill>
              <a:latin typeface="思源黑体 CN Medium" charset="0"/>
              <a:ea typeface="思源黑体 CN Medium" charset="0"/>
              <a:cs typeface="思源黑体 CN Medium" charset="0"/>
              <a:sym typeface="思源黑体 CN Medium" charset="0"/>
            </a:defRPr>
          </a:pPr>
          <a:endParaRPr lang="zh-CN"/>
        </a:p>
      </c:txPr>
    </c:legend>
    <c:plotVisOnly val="1"/>
    <c:dispBlanksAs val="gap"/>
    <c:showDLblsOverMax val="0"/>
  </c:chart>
  <c:spPr>
    <a:noFill/>
    <a:ln>
      <a:noFill/>
    </a:ln>
    <a:effectLst/>
  </c:spPr>
  <c:txPr>
    <a:bodyPr/>
    <a:lstStyle/>
    <a:p>
      <a:pPr>
        <a:defRPr lang="zh-CN">
          <a:solidFill>
            <a:schemeClr val="bg1"/>
          </a:solidFill>
          <a:latin typeface="思源黑体 CN Medium" charset="0"/>
          <a:ea typeface="思源黑体 CN Medium" charset="0"/>
          <a:cs typeface="思源黑体 CN Medium" charset="0"/>
          <a:sym typeface="思源黑体 CN Medium"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2023/8/31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18</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3" Type="http://schemas.openxmlformats.org/officeDocument/2006/relationships/tags" Target="../tags/tag20.xml"/><Relationship Id="rId18" Type="http://schemas.openxmlformats.org/officeDocument/2006/relationships/tags" Target="../tags/tag25.xml"/><Relationship Id="rId26" Type="http://schemas.openxmlformats.org/officeDocument/2006/relationships/tags" Target="../tags/tag33.xml"/><Relationship Id="rId39" Type="http://schemas.openxmlformats.org/officeDocument/2006/relationships/tags" Target="../tags/tag46.xml"/><Relationship Id="rId21" Type="http://schemas.openxmlformats.org/officeDocument/2006/relationships/tags" Target="../tags/tag28.xml"/><Relationship Id="rId34" Type="http://schemas.openxmlformats.org/officeDocument/2006/relationships/tags" Target="../tags/tag41.xml"/><Relationship Id="rId42" Type="http://schemas.openxmlformats.org/officeDocument/2006/relationships/tags" Target="../tags/tag49.xml"/><Relationship Id="rId47" Type="http://schemas.openxmlformats.org/officeDocument/2006/relationships/tags" Target="../tags/tag54.xml"/><Relationship Id="rId50" Type="http://schemas.openxmlformats.org/officeDocument/2006/relationships/tags" Target="../tags/tag57.xml"/><Relationship Id="rId7" Type="http://schemas.openxmlformats.org/officeDocument/2006/relationships/tags" Target="../tags/tag14.xml"/><Relationship Id="rId2" Type="http://schemas.openxmlformats.org/officeDocument/2006/relationships/tags" Target="../tags/tag9.xml"/><Relationship Id="rId16" Type="http://schemas.openxmlformats.org/officeDocument/2006/relationships/tags" Target="../tags/tag23.xml"/><Relationship Id="rId29" Type="http://schemas.openxmlformats.org/officeDocument/2006/relationships/tags" Target="../tags/tag36.xml"/><Relationship Id="rId11" Type="http://schemas.openxmlformats.org/officeDocument/2006/relationships/tags" Target="../tags/tag18.xml"/><Relationship Id="rId24" Type="http://schemas.openxmlformats.org/officeDocument/2006/relationships/tags" Target="../tags/tag31.xml"/><Relationship Id="rId32" Type="http://schemas.openxmlformats.org/officeDocument/2006/relationships/tags" Target="../tags/tag39.xml"/><Relationship Id="rId37" Type="http://schemas.openxmlformats.org/officeDocument/2006/relationships/tags" Target="../tags/tag44.xml"/><Relationship Id="rId40" Type="http://schemas.openxmlformats.org/officeDocument/2006/relationships/tags" Target="../tags/tag47.xml"/><Relationship Id="rId45" Type="http://schemas.openxmlformats.org/officeDocument/2006/relationships/tags" Target="../tags/tag52.xml"/><Relationship Id="rId5" Type="http://schemas.openxmlformats.org/officeDocument/2006/relationships/tags" Target="../tags/tag12.xml"/><Relationship Id="rId15" Type="http://schemas.openxmlformats.org/officeDocument/2006/relationships/tags" Target="../tags/tag22.xml"/><Relationship Id="rId23" Type="http://schemas.openxmlformats.org/officeDocument/2006/relationships/tags" Target="../tags/tag30.xml"/><Relationship Id="rId28" Type="http://schemas.openxmlformats.org/officeDocument/2006/relationships/tags" Target="../tags/tag35.xml"/><Relationship Id="rId36" Type="http://schemas.openxmlformats.org/officeDocument/2006/relationships/tags" Target="../tags/tag43.xml"/><Relationship Id="rId49" Type="http://schemas.openxmlformats.org/officeDocument/2006/relationships/tags" Target="../tags/tag56.xml"/><Relationship Id="rId10" Type="http://schemas.openxmlformats.org/officeDocument/2006/relationships/tags" Target="../tags/tag17.xml"/><Relationship Id="rId19" Type="http://schemas.openxmlformats.org/officeDocument/2006/relationships/tags" Target="../tags/tag26.xml"/><Relationship Id="rId31" Type="http://schemas.openxmlformats.org/officeDocument/2006/relationships/tags" Target="../tags/tag38.xml"/><Relationship Id="rId44" Type="http://schemas.openxmlformats.org/officeDocument/2006/relationships/tags" Target="../tags/tag51.xml"/><Relationship Id="rId52" Type="http://schemas.openxmlformats.org/officeDocument/2006/relationships/image" Target="../media/image1.png"/><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tags" Target="../tags/tag21.xml"/><Relationship Id="rId22" Type="http://schemas.openxmlformats.org/officeDocument/2006/relationships/tags" Target="../tags/tag29.xml"/><Relationship Id="rId27" Type="http://schemas.openxmlformats.org/officeDocument/2006/relationships/tags" Target="../tags/tag34.xml"/><Relationship Id="rId30" Type="http://schemas.openxmlformats.org/officeDocument/2006/relationships/tags" Target="../tags/tag37.xml"/><Relationship Id="rId35" Type="http://schemas.openxmlformats.org/officeDocument/2006/relationships/tags" Target="../tags/tag42.xml"/><Relationship Id="rId43" Type="http://schemas.openxmlformats.org/officeDocument/2006/relationships/tags" Target="../tags/tag50.xml"/><Relationship Id="rId48" Type="http://schemas.openxmlformats.org/officeDocument/2006/relationships/tags" Target="../tags/tag55.xml"/><Relationship Id="rId8" Type="http://schemas.openxmlformats.org/officeDocument/2006/relationships/tags" Target="../tags/tag15.xml"/><Relationship Id="rId51" Type="http://schemas.openxmlformats.org/officeDocument/2006/relationships/slideMaster" Target="../slideMasters/slideMaster1.xml"/><Relationship Id="rId3" Type="http://schemas.openxmlformats.org/officeDocument/2006/relationships/tags" Target="../tags/tag10.xml"/><Relationship Id="rId12" Type="http://schemas.openxmlformats.org/officeDocument/2006/relationships/tags" Target="../tags/tag19.xml"/><Relationship Id="rId17" Type="http://schemas.openxmlformats.org/officeDocument/2006/relationships/tags" Target="../tags/tag24.xml"/><Relationship Id="rId25" Type="http://schemas.openxmlformats.org/officeDocument/2006/relationships/tags" Target="../tags/tag32.xml"/><Relationship Id="rId33" Type="http://schemas.openxmlformats.org/officeDocument/2006/relationships/tags" Target="../tags/tag40.xml"/><Relationship Id="rId38" Type="http://schemas.openxmlformats.org/officeDocument/2006/relationships/tags" Target="../tags/tag45.xml"/><Relationship Id="rId46" Type="http://schemas.openxmlformats.org/officeDocument/2006/relationships/tags" Target="../tags/tag53.xml"/><Relationship Id="rId20" Type="http://schemas.openxmlformats.org/officeDocument/2006/relationships/tags" Target="../tags/tag27.xml"/><Relationship Id="rId41" Type="http://schemas.openxmlformats.org/officeDocument/2006/relationships/tags" Target="../tags/tag48.xml"/><Relationship Id="rId1" Type="http://schemas.openxmlformats.org/officeDocument/2006/relationships/tags" Target="../tags/tag8.xml"/><Relationship Id="rId6" Type="http://schemas.openxmlformats.org/officeDocument/2006/relationships/tags" Target="../tags/tag13.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 Id="rId5" Type="http://schemas.openxmlformats.org/officeDocument/2006/relationships/slideMaster" Target="../slideMasters/slideMaster1.xml"/><Relationship Id="rId4" Type="http://schemas.openxmlformats.org/officeDocument/2006/relationships/tags" Target="../tags/tag190.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 Id="rId6" Type="http://schemas.openxmlformats.org/officeDocument/2006/relationships/slideMaster" Target="../slideMasters/slideMaster1.xml"/><Relationship Id="rId5" Type="http://schemas.openxmlformats.org/officeDocument/2006/relationships/tags" Target="../tags/tag195.xml"/><Relationship Id="rId4" Type="http://schemas.openxmlformats.org/officeDocument/2006/relationships/tags" Target="../tags/tag194.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3" Type="http://schemas.openxmlformats.org/officeDocument/2006/relationships/tags" Target="../tags/tag70.xml"/><Relationship Id="rId18" Type="http://schemas.openxmlformats.org/officeDocument/2006/relationships/tags" Target="../tags/tag75.xml"/><Relationship Id="rId26" Type="http://schemas.openxmlformats.org/officeDocument/2006/relationships/tags" Target="../tags/tag83.xml"/><Relationship Id="rId39" Type="http://schemas.openxmlformats.org/officeDocument/2006/relationships/tags" Target="../tags/tag96.xml"/><Relationship Id="rId21" Type="http://schemas.openxmlformats.org/officeDocument/2006/relationships/tags" Target="../tags/tag78.xml"/><Relationship Id="rId34" Type="http://schemas.openxmlformats.org/officeDocument/2006/relationships/tags" Target="../tags/tag91.xml"/><Relationship Id="rId42" Type="http://schemas.openxmlformats.org/officeDocument/2006/relationships/tags" Target="../tags/tag99.xml"/><Relationship Id="rId47" Type="http://schemas.openxmlformats.org/officeDocument/2006/relationships/slideMaster" Target="../slideMasters/slideMaster1.xml"/><Relationship Id="rId7" Type="http://schemas.openxmlformats.org/officeDocument/2006/relationships/tags" Target="../tags/tag64.xml"/><Relationship Id="rId2" Type="http://schemas.openxmlformats.org/officeDocument/2006/relationships/tags" Target="../tags/tag59.xml"/><Relationship Id="rId16" Type="http://schemas.openxmlformats.org/officeDocument/2006/relationships/tags" Target="../tags/tag73.xml"/><Relationship Id="rId29" Type="http://schemas.openxmlformats.org/officeDocument/2006/relationships/tags" Target="../tags/tag86.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tags" Target="../tags/tag68.xml"/><Relationship Id="rId24" Type="http://schemas.openxmlformats.org/officeDocument/2006/relationships/tags" Target="../tags/tag81.xml"/><Relationship Id="rId32" Type="http://schemas.openxmlformats.org/officeDocument/2006/relationships/tags" Target="../tags/tag89.xml"/><Relationship Id="rId37" Type="http://schemas.openxmlformats.org/officeDocument/2006/relationships/tags" Target="../tags/tag94.xml"/><Relationship Id="rId40" Type="http://schemas.openxmlformats.org/officeDocument/2006/relationships/tags" Target="../tags/tag97.xml"/><Relationship Id="rId45" Type="http://schemas.openxmlformats.org/officeDocument/2006/relationships/tags" Target="../tags/tag102.xml"/><Relationship Id="rId5" Type="http://schemas.openxmlformats.org/officeDocument/2006/relationships/tags" Target="../tags/tag62.xml"/><Relationship Id="rId15" Type="http://schemas.openxmlformats.org/officeDocument/2006/relationships/tags" Target="../tags/tag72.xml"/><Relationship Id="rId23" Type="http://schemas.openxmlformats.org/officeDocument/2006/relationships/tags" Target="../tags/tag80.xml"/><Relationship Id="rId28" Type="http://schemas.openxmlformats.org/officeDocument/2006/relationships/tags" Target="../tags/tag85.xml"/><Relationship Id="rId36" Type="http://schemas.openxmlformats.org/officeDocument/2006/relationships/tags" Target="../tags/tag93.xml"/><Relationship Id="rId10" Type="http://schemas.openxmlformats.org/officeDocument/2006/relationships/tags" Target="../tags/tag67.xml"/><Relationship Id="rId19" Type="http://schemas.openxmlformats.org/officeDocument/2006/relationships/tags" Target="../tags/tag76.xml"/><Relationship Id="rId31" Type="http://schemas.openxmlformats.org/officeDocument/2006/relationships/tags" Target="../tags/tag88.xml"/><Relationship Id="rId44" Type="http://schemas.openxmlformats.org/officeDocument/2006/relationships/tags" Target="../tags/tag101.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tags" Target="../tags/tag71.xml"/><Relationship Id="rId22" Type="http://schemas.openxmlformats.org/officeDocument/2006/relationships/tags" Target="../tags/tag79.xml"/><Relationship Id="rId27" Type="http://schemas.openxmlformats.org/officeDocument/2006/relationships/tags" Target="../tags/tag84.xml"/><Relationship Id="rId30" Type="http://schemas.openxmlformats.org/officeDocument/2006/relationships/tags" Target="../tags/tag87.xml"/><Relationship Id="rId35" Type="http://schemas.openxmlformats.org/officeDocument/2006/relationships/tags" Target="../tags/tag92.xml"/><Relationship Id="rId43" Type="http://schemas.openxmlformats.org/officeDocument/2006/relationships/tags" Target="../tags/tag100.xml"/><Relationship Id="rId48" Type="http://schemas.openxmlformats.org/officeDocument/2006/relationships/image" Target="../media/image1.png"/><Relationship Id="rId8" Type="http://schemas.openxmlformats.org/officeDocument/2006/relationships/tags" Target="../tags/tag65.xml"/><Relationship Id="rId3" Type="http://schemas.openxmlformats.org/officeDocument/2006/relationships/tags" Target="../tags/tag60.xml"/><Relationship Id="rId12" Type="http://schemas.openxmlformats.org/officeDocument/2006/relationships/tags" Target="../tags/tag69.xml"/><Relationship Id="rId17" Type="http://schemas.openxmlformats.org/officeDocument/2006/relationships/tags" Target="../tags/tag74.xml"/><Relationship Id="rId25" Type="http://schemas.openxmlformats.org/officeDocument/2006/relationships/tags" Target="../tags/tag82.xml"/><Relationship Id="rId33" Type="http://schemas.openxmlformats.org/officeDocument/2006/relationships/tags" Target="../tags/tag90.xml"/><Relationship Id="rId38" Type="http://schemas.openxmlformats.org/officeDocument/2006/relationships/tags" Target="../tags/tag95.xml"/><Relationship Id="rId46" Type="http://schemas.openxmlformats.org/officeDocument/2006/relationships/tags" Target="../tags/tag103.xml"/><Relationship Id="rId20" Type="http://schemas.openxmlformats.org/officeDocument/2006/relationships/tags" Target="../tags/tag77.xml"/><Relationship Id="rId41" Type="http://schemas.openxmlformats.org/officeDocument/2006/relationships/tags" Target="../tags/tag9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slideMaster" Target="../slideMasters/slideMaster1.xml"/><Relationship Id="rId5" Type="http://schemas.openxmlformats.org/officeDocument/2006/relationships/tags" Target="../tags/tag108.xml"/><Relationship Id="rId4" Type="http://schemas.openxmlformats.org/officeDocument/2006/relationships/tags" Target="../tags/tag107.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11.xml"/><Relationship Id="rId7" Type="http://schemas.openxmlformats.org/officeDocument/2006/relationships/slideMaster" Target="../slideMasters/slideMaster1.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tags" Target="../tags/tag114.xml"/><Relationship Id="rId5" Type="http://schemas.openxmlformats.org/officeDocument/2006/relationships/tags" Target="../tags/tag113.xml"/><Relationship Id="rId4" Type="http://schemas.openxmlformats.org/officeDocument/2006/relationships/tags" Target="../tags/tag112.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122.xml"/><Relationship Id="rId3" Type="http://schemas.openxmlformats.org/officeDocument/2006/relationships/tags" Target="../tags/tag117.xml"/><Relationship Id="rId7" Type="http://schemas.openxmlformats.org/officeDocument/2006/relationships/tags" Target="../tags/tag121.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5" Type="http://schemas.openxmlformats.org/officeDocument/2006/relationships/slideMaster" Target="../slideMasters/slideMaster1.xml"/><Relationship Id="rId4" Type="http://schemas.openxmlformats.org/officeDocument/2006/relationships/tags" Target="../tags/tag126.xml"/></Relationships>
</file>

<file path=ppt/slideLayouts/_rels/slideLayout7.xml.rels><?xml version="1.0" encoding="UTF-8" standalone="yes"?>
<Relationships xmlns="http://schemas.openxmlformats.org/package/2006/relationships"><Relationship Id="rId13" Type="http://schemas.openxmlformats.org/officeDocument/2006/relationships/tags" Target="../tags/tag139.xml"/><Relationship Id="rId18" Type="http://schemas.openxmlformats.org/officeDocument/2006/relationships/tags" Target="../tags/tag144.xml"/><Relationship Id="rId26" Type="http://schemas.openxmlformats.org/officeDocument/2006/relationships/tags" Target="../tags/tag152.xml"/><Relationship Id="rId39" Type="http://schemas.openxmlformats.org/officeDocument/2006/relationships/tags" Target="../tags/tag165.xml"/><Relationship Id="rId21" Type="http://schemas.openxmlformats.org/officeDocument/2006/relationships/tags" Target="../tags/tag147.xml"/><Relationship Id="rId34" Type="http://schemas.openxmlformats.org/officeDocument/2006/relationships/tags" Target="../tags/tag160.xml"/><Relationship Id="rId42" Type="http://schemas.openxmlformats.org/officeDocument/2006/relationships/tags" Target="../tags/tag168.xml"/><Relationship Id="rId47" Type="http://schemas.openxmlformats.org/officeDocument/2006/relationships/tags" Target="../tags/tag173.xml"/><Relationship Id="rId50" Type="http://schemas.openxmlformats.org/officeDocument/2006/relationships/slideMaster" Target="../slideMasters/slideMaster1.xml"/><Relationship Id="rId7" Type="http://schemas.openxmlformats.org/officeDocument/2006/relationships/tags" Target="../tags/tag133.xml"/><Relationship Id="rId2" Type="http://schemas.openxmlformats.org/officeDocument/2006/relationships/tags" Target="../tags/tag128.xml"/><Relationship Id="rId16" Type="http://schemas.openxmlformats.org/officeDocument/2006/relationships/tags" Target="../tags/tag142.xml"/><Relationship Id="rId29" Type="http://schemas.openxmlformats.org/officeDocument/2006/relationships/tags" Target="../tags/tag155.xml"/><Relationship Id="rId11" Type="http://schemas.openxmlformats.org/officeDocument/2006/relationships/tags" Target="../tags/tag137.xml"/><Relationship Id="rId24" Type="http://schemas.openxmlformats.org/officeDocument/2006/relationships/tags" Target="../tags/tag150.xml"/><Relationship Id="rId32" Type="http://schemas.openxmlformats.org/officeDocument/2006/relationships/tags" Target="../tags/tag158.xml"/><Relationship Id="rId37" Type="http://schemas.openxmlformats.org/officeDocument/2006/relationships/tags" Target="../tags/tag163.xml"/><Relationship Id="rId40" Type="http://schemas.openxmlformats.org/officeDocument/2006/relationships/tags" Target="../tags/tag166.xml"/><Relationship Id="rId45" Type="http://schemas.openxmlformats.org/officeDocument/2006/relationships/tags" Target="../tags/tag171.xml"/><Relationship Id="rId5" Type="http://schemas.openxmlformats.org/officeDocument/2006/relationships/tags" Target="../tags/tag131.xml"/><Relationship Id="rId15" Type="http://schemas.openxmlformats.org/officeDocument/2006/relationships/tags" Target="../tags/tag141.xml"/><Relationship Id="rId23" Type="http://schemas.openxmlformats.org/officeDocument/2006/relationships/tags" Target="../tags/tag149.xml"/><Relationship Id="rId28" Type="http://schemas.openxmlformats.org/officeDocument/2006/relationships/tags" Target="../tags/tag154.xml"/><Relationship Id="rId36" Type="http://schemas.openxmlformats.org/officeDocument/2006/relationships/tags" Target="../tags/tag162.xml"/><Relationship Id="rId49" Type="http://schemas.openxmlformats.org/officeDocument/2006/relationships/tags" Target="../tags/tag175.xml"/><Relationship Id="rId10" Type="http://schemas.openxmlformats.org/officeDocument/2006/relationships/tags" Target="../tags/tag136.xml"/><Relationship Id="rId19" Type="http://schemas.openxmlformats.org/officeDocument/2006/relationships/tags" Target="../tags/tag145.xml"/><Relationship Id="rId31" Type="http://schemas.openxmlformats.org/officeDocument/2006/relationships/tags" Target="../tags/tag157.xml"/><Relationship Id="rId44" Type="http://schemas.openxmlformats.org/officeDocument/2006/relationships/tags" Target="../tags/tag170.xml"/><Relationship Id="rId4" Type="http://schemas.openxmlformats.org/officeDocument/2006/relationships/tags" Target="../tags/tag130.xml"/><Relationship Id="rId9" Type="http://schemas.openxmlformats.org/officeDocument/2006/relationships/tags" Target="../tags/tag135.xml"/><Relationship Id="rId14" Type="http://schemas.openxmlformats.org/officeDocument/2006/relationships/tags" Target="../tags/tag140.xml"/><Relationship Id="rId22" Type="http://schemas.openxmlformats.org/officeDocument/2006/relationships/tags" Target="../tags/tag148.xml"/><Relationship Id="rId27" Type="http://schemas.openxmlformats.org/officeDocument/2006/relationships/tags" Target="../tags/tag153.xml"/><Relationship Id="rId30" Type="http://schemas.openxmlformats.org/officeDocument/2006/relationships/tags" Target="../tags/tag156.xml"/><Relationship Id="rId35" Type="http://schemas.openxmlformats.org/officeDocument/2006/relationships/tags" Target="../tags/tag161.xml"/><Relationship Id="rId43" Type="http://schemas.openxmlformats.org/officeDocument/2006/relationships/tags" Target="../tags/tag169.xml"/><Relationship Id="rId48" Type="http://schemas.openxmlformats.org/officeDocument/2006/relationships/tags" Target="../tags/tag174.xml"/><Relationship Id="rId8" Type="http://schemas.openxmlformats.org/officeDocument/2006/relationships/tags" Target="../tags/tag134.xml"/><Relationship Id="rId51" Type="http://schemas.openxmlformats.org/officeDocument/2006/relationships/image" Target="../media/image1.png"/><Relationship Id="rId3" Type="http://schemas.openxmlformats.org/officeDocument/2006/relationships/tags" Target="../tags/tag129.xml"/><Relationship Id="rId12" Type="http://schemas.openxmlformats.org/officeDocument/2006/relationships/tags" Target="../tags/tag138.xml"/><Relationship Id="rId17" Type="http://schemas.openxmlformats.org/officeDocument/2006/relationships/tags" Target="../tags/tag143.xml"/><Relationship Id="rId25" Type="http://schemas.openxmlformats.org/officeDocument/2006/relationships/tags" Target="../tags/tag151.xml"/><Relationship Id="rId33" Type="http://schemas.openxmlformats.org/officeDocument/2006/relationships/tags" Target="../tags/tag159.xml"/><Relationship Id="rId38" Type="http://schemas.openxmlformats.org/officeDocument/2006/relationships/tags" Target="../tags/tag164.xml"/><Relationship Id="rId46" Type="http://schemas.openxmlformats.org/officeDocument/2006/relationships/tags" Target="../tags/tag172.xml"/><Relationship Id="rId20" Type="http://schemas.openxmlformats.org/officeDocument/2006/relationships/tags" Target="../tags/tag146.xml"/><Relationship Id="rId41" Type="http://schemas.openxmlformats.org/officeDocument/2006/relationships/tags" Target="../tags/tag167.xml"/><Relationship Id="rId1" Type="http://schemas.openxmlformats.org/officeDocument/2006/relationships/tags" Target="../tags/tag127.xml"/><Relationship Id="rId6" Type="http://schemas.openxmlformats.org/officeDocument/2006/relationships/tags" Target="../tags/tag132.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slideMaster" Target="../slideMasters/slideMaster1.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5" Type="http://schemas.openxmlformats.org/officeDocument/2006/relationships/tags" Target="../tags/tag180.xml"/><Relationship Id="rId4" Type="http://schemas.openxmlformats.org/officeDocument/2006/relationships/tags" Target="../tags/tag179.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184.xml"/><Relationship Id="rId2" Type="http://schemas.openxmlformats.org/officeDocument/2006/relationships/tags" Target="../tags/tag183.xml"/><Relationship Id="rId1" Type="http://schemas.openxmlformats.org/officeDocument/2006/relationships/tags" Target="../tags/tag182.xml"/><Relationship Id="rId6" Type="http://schemas.openxmlformats.org/officeDocument/2006/relationships/slideMaster" Target="../slideMasters/slideMaster1.xml"/><Relationship Id="rId5" Type="http://schemas.openxmlformats.org/officeDocument/2006/relationships/tags" Target="../tags/tag186.xml"/><Relationship Id="rId4" Type="http://schemas.openxmlformats.org/officeDocument/2006/relationships/tags" Target="../tags/tag18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pic>
        <p:nvPicPr>
          <p:cNvPr id="35" name="图片 34" descr="1fea149d328abe67c2d2a5aa990da523"/>
          <p:cNvPicPr>
            <a:picLocks noChangeAspect="1"/>
          </p:cNvPicPr>
          <p:nvPr userDrawn="1">
            <p:custDataLst>
              <p:tags r:id="rId1"/>
            </p:custDataLst>
          </p:nvPr>
        </p:nvPicPr>
        <p:blipFill>
          <a:blip r:embed="rId52">
            <a:alphaModFix amt="15000"/>
            <a:lum bright="90000"/>
          </a:blip>
          <a:srcRect l="751" t="509" r="768" b="519"/>
          <a:stretch>
            <a:fillRect/>
          </a:stretch>
        </p:blipFill>
        <p:spPr>
          <a:xfrm rot="5400000">
            <a:off x="2666365" y="-2723515"/>
            <a:ext cx="6859270" cy="12192000"/>
          </a:xfrm>
          <a:prstGeom prst="rect">
            <a:avLst/>
          </a:prstGeom>
        </p:spPr>
      </p:pic>
      <p:sp>
        <p:nvSpPr>
          <p:cNvPr id="72" name="左弧形箭头 71"/>
          <p:cNvSpPr/>
          <p:nvPr userDrawn="1">
            <p:custDataLst>
              <p:tags r:id="rId2"/>
            </p:custDataLst>
          </p:nvPr>
        </p:nvSpPr>
        <p:spPr>
          <a:xfrm flipH="1" flipV="1">
            <a:off x="8775700" y="1345565"/>
            <a:ext cx="2195830" cy="2195830"/>
          </a:xfrm>
          <a:prstGeom prst="curvedRightArrow">
            <a:avLst>
              <a:gd name="adj1" fmla="val 24551"/>
              <a:gd name="adj2" fmla="val 40914"/>
              <a:gd name="adj3" fmla="val 25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2" name="标题 1"/>
          <p:cNvSpPr>
            <a:spLocks noGrp="1"/>
          </p:cNvSpPr>
          <p:nvPr>
            <p:ph type="ctrTitle"/>
            <p:custDataLst>
              <p:tags r:id="rId3"/>
            </p:custDataLst>
          </p:nvPr>
        </p:nvSpPr>
        <p:spPr>
          <a:xfrm>
            <a:off x="1196400" y="914400"/>
            <a:ext cx="9799200" cy="2570400"/>
          </a:xfrm>
        </p:spPr>
        <p:txBody>
          <a:bodyPr lIns="90000" tIns="46800" rIns="90000" bIns="46800" anchor="b" anchorCtr="0">
            <a:normAutofit/>
          </a:bodyPr>
          <a:lstStyle>
            <a:lvl1pPr algn="ctr">
              <a:defRPr sz="6000" b="0">
                <a:solidFill>
                  <a:schemeClr val="accent1"/>
                </a:solidFill>
                <a:latin typeface="字体圈欣意冠黑体" panose="00000500000000000000" charset="-122"/>
                <a:ea typeface="字体圈欣意冠黑体" panose="00000500000000000000" charset="-122"/>
              </a:defRPr>
            </a:lvl1pPr>
          </a:lstStyle>
          <a:p>
            <a:r>
              <a:rPr lang="zh-CN" altLang="en-US" dirty="0"/>
              <a:t>单击此处编辑母版标题样式</a:t>
            </a:r>
          </a:p>
        </p:txBody>
      </p:sp>
      <p:sp>
        <p:nvSpPr>
          <p:cNvPr id="3" name="副标题 2"/>
          <p:cNvSpPr>
            <a:spLocks noGrp="1"/>
          </p:cNvSpPr>
          <p:nvPr>
            <p:ph type="subTitle" idx="1"/>
            <p:custDataLst>
              <p:tags r:id="rId4"/>
            </p:custDataLst>
          </p:nvPr>
        </p:nvSpPr>
        <p:spPr>
          <a:xfrm>
            <a:off x="2618423" y="3560445"/>
            <a:ext cx="6955155" cy="1472565"/>
          </a:xfrm>
        </p:spPr>
        <p:txBody>
          <a:bodyPr lIns="90000" tIns="46800" rIns="90000" bIns="46800">
            <a:normAutofit/>
          </a:bodyPr>
          <a:lstStyle>
            <a:lvl1pPr marL="0" indent="0" algn="ctr">
              <a:lnSpc>
                <a:spcPct val="110000"/>
              </a:lnSpc>
              <a:buNone/>
              <a:defRPr sz="2400" spc="200">
                <a:solidFill>
                  <a:schemeClr val="accent1"/>
                </a:solidFill>
                <a:uFillTx/>
                <a:latin typeface="字体圈欣意冠黑体" panose="00000500000000000000" charset="-122"/>
                <a:ea typeface="字体圈欣意冠黑体" panose="00000500000000000000"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sp>
        <p:nvSpPr>
          <p:cNvPr id="71" name="左弧形箭头 70"/>
          <p:cNvSpPr/>
          <p:nvPr userDrawn="1">
            <p:custDataLst>
              <p:tags r:id="rId5"/>
            </p:custDataLst>
          </p:nvPr>
        </p:nvSpPr>
        <p:spPr>
          <a:xfrm>
            <a:off x="1233805" y="3119120"/>
            <a:ext cx="2195830" cy="2195830"/>
          </a:xfrm>
          <a:prstGeom prst="curvedRightArrow">
            <a:avLst>
              <a:gd name="adj1" fmla="val 24551"/>
              <a:gd name="adj2" fmla="val 40914"/>
              <a:gd name="adj3" fmla="val 25000"/>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grpSp>
        <p:nvGrpSpPr>
          <p:cNvPr id="73" name="组合 72"/>
          <p:cNvGrpSpPr/>
          <p:nvPr userDrawn="1"/>
        </p:nvGrpSpPr>
        <p:grpSpPr>
          <a:xfrm>
            <a:off x="11388725" y="2005965"/>
            <a:ext cx="313690" cy="3149600"/>
            <a:chOff x="18081" y="1663"/>
            <a:chExt cx="494" cy="4960"/>
          </a:xfrm>
        </p:grpSpPr>
        <p:sp>
          <p:nvSpPr>
            <p:cNvPr id="26" name="文本框 25"/>
            <p:cNvSpPr txBox="1"/>
            <p:nvPr>
              <p:custDataLst>
                <p:tags r:id="rId43"/>
              </p:custDataLst>
            </p:nvPr>
          </p:nvSpPr>
          <p:spPr>
            <a:xfrm rot="5400000">
              <a:off x="16757" y="2987"/>
              <a:ext cx="3082" cy="434"/>
            </a:xfrm>
            <a:prstGeom prst="rect">
              <a:avLst/>
            </a:prstGeom>
            <a:noFill/>
          </p:spPr>
          <p:txBody>
            <a:bodyPr wrap="square" rtlCol="0">
              <a:spAutoFit/>
            </a:bodyPr>
            <a:lstStyle/>
            <a:p>
              <a:r>
                <a:rPr lang="en-US" altLang="zh-CN" sz="1200">
                  <a:solidFill>
                    <a:srgbClr val="FFFFFF"/>
                  </a:solidFill>
                  <a:latin typeface="思源黑体 CN Medium" charset="0"/>
                  <a:ea typeface="思源黑体 CN Medium" charset="0"/>
                  <a:cs typeface="+mn-lt"/>
                </a:rPr>
                <a:t>ACIDIC REPORT</a:t>
              </a:r>
            </a:p>
          </p:txBody>
        </p:sp>
        <p:grpSp>
          <p:nvGrpSpPr>
            <p:cNvPr id="40" name="组合 39"/>
            <p:cNvGrpSpPr/>
            <p:nvPr/>
          </p:nvGrpSpPr>
          <p:grpSpPr>
            <a:xfrm>
              <a:off x="18093" y="3864"/>
              <a:ext cx="410" cy="890"/>
              <a:chOff x="18321" y="7004"/>
              <a:chExt cx="410" cy="890"/>
            </a:xfrm>
          </p:grpSpPr>
          <p:sp>
            <p:nvSpPr>
              <p:cNvPr id="33" name="椭圆 32"/>
              <p:cNvSpPr/>
              <p:nvPr>
                <p:custDataLst>
                  <p:tags r:id="rId45"/>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椭圆 33"/>
              <p:cNvSpPr/>
              <p:nvPr>
                <p:custDataLst>
                  <p:tags r:id="rId46"/>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椭圆 35"/>
              <p:cNvSpPr/>
              <p:nvPr>
                <p:custDataLst>
                  <p:tags r:id="rId47"/>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椭圆 36"/>
              <p:cNvSpPr/>
              <p:nvPr>
                <p:custDataLst>
                  <p:tags r:id="rId48"/>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椭圆 37"/>
              <p:cNvSpPr/>
              <p:nvPr>
                <p:custDataLst>
                  <p:tags r:id="rId49"/>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椭圆 38"/>
              <p:cNvSpPr/>
              <p:nvPr>
                <p:custDataLst>
                  <p:tags r:id="rId50"/>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1" name="文本框 40"/>
            <p:cNvSpPr txBox="1"/>
            <p:nvPr>
              <p:custDataLst>
                <p:tags r:id="rId44"/>
              </p:custDataLst>
            </p:nvPr>
          </p:nvSpPr>
          <p:spPr>
            <a:xfrm rot="5400000">
              <a:off x="17476" y="5524"/>
              <a:ext cx="1741" cy="456"/>
            </a:xfrm>
            <a:prstGeom prst="rect">
              <a:avLst/>
            </a:prstGeom>
            <a:noFill/>
          </p:spPr>
          <p:txBody>
            <a:bodyPr wrap="square" rtlCol="0">
              <a:noAutofit/>
            </a:bodyPr>
            <a:lstStyle/>
            <a:p>
              <a:r>
                <a:rPr lang="en-US" altLang="zh-CN" sz="1200">
                  <a:solidFill>
                    <a:srgbClr val="FFFFFF"/>
                  </a:solidFill>
                  <a:ea typeface="字体圈欣意冠黑体" panose="00000500000000000000" charset="-122"/>
                  <a:cs typeface="+mn-lt"/>
                </a:rPr>
                <a:t>LET ‘S PLAY</a:t>
              </a:r>
            </a:p>
          </p:txBody>
        </p:sp>
      </p:grpSp>
      <p:grpSp>
        <p:nvGrpSpPr>
          <p:cNvPr id="74" name="组合 73"/>
          <p:cNvGrpSpPr/>
          <p:nvPr userDrawn="1"/>
        </p:nvGrpSpPr>
        <p:grpSpPr>
          <a:xfrm>
            <a:off x="489585" y="2005965"/>
            <a:ext cx="299720" cy="3149600"/>
            <a:chOff x="18081" y="1663"/>
            <a:chExt cx="472" cy="4960"/>
          </a:xfrm>
        </p:grpSpPr>
        <p:sp>
          <p:nvSpPr>
            <p:cNvPr id="75" name="文本框 74"/>
            <p:cNvSpPr txBox="1"/>
            <p:nvPr>
              <p:custDataLst>
                <p:tags r:id="rId35"/>
              </p:custDataLst>
            </p:nvPr>
          </p:nvSpPr>
          <p:spPr>
            <a:xfrm rot="5400000">
              <a:off x="16757" y="2987"/>
              <a:ext cx="3082"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ACIDIC REPORT</a:t>
              </a:r>
            </a:p>
          </p:txBody>
        </p:sp>
        <p:grpSp>
          <p:nvGrpSpPr>
            <p:cNvPr id="76" name="组合 75"/>
            <p:cNvGrpSpPr/>
            <p:nvPr/>
          </p:nvGrpSpPr>
          <p:grpSpPr>
            <a:xfrm>
              <a:off x="18093" y="3864"/>
              <a:ext cx="410" cy="890"/>
              <a:chOff x="18321" y="7004"/>
              <a:chExt cx="410" cy="890"/>
            </a:xfrm>
          </p:grpSpPr>
          <p:sp>
            <p:nvSpPr>
              <p:cNvPr id="77" name="椭圆 76"/>
              <p:cNvSpPr/>
              <p:nvPr>
                <p:custDataLst>
                  <p:tags r:id="rId37"/>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8" name="椭圆 77"/>
              <p:cNvSpPr/>
              <p:nvPr>
                <p:custDataLst>
                  <p:tags r:id="rId38"/>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9" name="椭圆 78"/>
              <p:cNvSpPr/>
              <p:nvPr>
                <p:custDataLst>
                  <p:tags r:id="rId39"/>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0" name="椭圆 79"/>
              <p:cNvSpPr/>
              <p:nvPr>
                <p:custDataLst>
                  <p:tags r:id="rId40"/>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1" name="椭圆 80"/>
              <p:cNvSpPr/>
              <p:nvPr>
                <p:custDataLst>
                  <p:tags r:id="rId41"/>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椭圆 81"/>
              <p:cNvSpPr/>
              <p:nvPr>
                <p:custDataLst>
                  <p:tags r:id="rId42"/>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83" name="文本框 82"/>
            <p:cNvSpPr txBox="1"/>
            <p:nvPr>
              <p:custDataLst>
                <p:tags r:id="rId36"/>
              </p:custDataLst>
            </p:nvPr>
          </p:nvSpPr>
          <p:spPr>
            <a:xfrm rot="5400000">
              <a:off x="17465" y="5535"/>
              <a:ext cx="1741"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LET ‘S PLAY</a:t>
              </a:r>
            </a:p>
          </p:txBody>
        </p:sp>
      </p:grpSp>
      <p:grpSp>
        <p:nvGrpSpPr>
          <p:cNvPr id="813" name="Group 812"/>
          <p:cNvGrpSpPr/>
          <p:nvPr userDrawn="1"/>
        </p:nvGrpSpPr>
        <p:grpSpPr>
          <a:xfrm>
            <a:off x="525780" y="356870"/>
            <a:ext cx="690880" cy="328930"/>
            <a:chOff x="2542525" y="3857630"/>
            <a:chExt cx="765176" cy="763588"/>
          </a:xfrm>
          <a:solidFill>
            <a:schemeClr val="bg1">
              <a:alpha val="50000"/>
            </a:schemeClr>
          </a:solidFill>
        </p:grpSpPr>
        <p:sp>
          <p:nvSpPr>
            <p:cNvPr id="1199" name="Freeform 1150"/>
            <p:cNvSpPr>
              <a:spLocks noEditPoints="1"/>
            </p:cNvSpPr>
            <p:nvPr>
              <p:custDataLst>
                <p:tags r:id="rId28"/>
              </p:custDataLst>
            </p:nvPr>
          </p:nvSpPr>
          <p:spPr bwMode="auto">
            <a:xfrm>
              <a:off x="2542525" y="3857630"/>
              <a:ext cx="765176" cy="763588"/>
            </a:xfrm>
            <a:custGeom>
              <a:avLst/>
              <a:gdLst>
                <a:gd name="T0" fmla="*/ 120 w 240"/>
                <a:gd name="T1" fmla="*/ 240 h 240"/>
                <a:gd name="T2" fmla="*/ 0 w 240"/>
                <a:gd name="T3" fmla="*/ 120 h 240"/>
                <a:gd name="T4" fmla="*/ 120 w 240"/>
                <a:gd name="T5" fmla="*/ 0 h 240"/>
                <a:gd name="T6" fmla="*/ 240 w 240"/>
                <a:gd name="T7" fmla="*/ 120 h 240"/>
                <a:gd name="T8" fmla="*/ 120 w 240"/>
                <a:gd name="T9" fmla="*/ 240 h 240"/>
                <a:gd name="T10" fmla="*/ 120 w 240"/>
                <a:gd name="T11" fmla="*/ 8 h 240"/>
                <a:gd name="T12" fmla="*/ 8 w 240"/>
                <a:gd name="T13" fmla="*/ 120 h 240"/>
                <a:gd name="T14" fmla="*/ 120 w 240"/>
                <a:gd name="T15" fmla="*/ 232 h 240"/>
                <a:gd name="T16" fmla="*/ 232 w 240"/>
                <a:gd name="T17" fmla="*/ 120 h 240"/>
                <a:gd name="T18" fmla="*/ 120 w 240"/>
                <a:gd name="T1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240"/>
                  </a:moveTo>
                  <a:cubicBezTo>
                    <a:pt x="54" y="240"/>
                    <a:pt x="0" y="186"/>
                    <a:pt x="0" y="120"/>
                  </a:cubicBezTo>
                  <a:cubicBezTo>
                    <a:pt x="0" y="54"/>
                    <a:pt x="54" y="0"/>
                    <a:pt x="120" y="0"/>
                  </a:cubicBezTo>
                  <a:cubicBezTo>
                    <a:pt x="186" y="0"/>
                    <a:pt x="240" y="54"/>
                    <a:pt x="240" y="120"/>
                  </a:cubicBezTo>
                  <a:cubicBezTo>
                    <a:pt x="240" y="186"/>
                    <a:pt x="186" y="240"/>
                    <a:pt x="120" y="240"/>
                  </a:cubicBezTo>
                  <a:close/>
                  <a:moveTo>
                    <a:pt x="120" y="8"/>
                  </a:moveTo>
                  <a:cubicBezTo>
                    <a:pt x="58" y="8"/>
                    <a:pt x="8" y="58"/>
                    <a:pt x="8" y="120"/>
                  </a:cubicBezTo>
                  <a:cubicBezTo>
                    <a:pt x="8" y="182"/>
                    <a:pt x="58" y="232"/>
                    <a:pt x="120" y="232"/>
                  </a:cubicBezTo>
                  <a:cubicBezTo>
                    <a:pt x="182" y="232"/>
                    <a:pt x="232" y="182"/>
                    <a:pt x="232" y="120"/>
                  </a:cubicBezTo>
                  <a:cubicBezTo>
                    <a:pt x="232" y="58"/>
                    <a:pt x="182" y="8"/>
                    <a:pt x="120"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0" name="Freeform 1151"/>
            <p:cNvSpPr/>
            <p:nvPr>
              <p:custDataLst>
                <p:tags r:id="rId29"/>
              </p:custDataLst>
            </p:nvPr>
          </p:nvSpPr>
          <p:spPr bwMode="auto">
            <a:xfrm>
              <a:off x="2940988" y="3857630"/>
              <a:ext cx="200025" cy="760413"/>
            </a:xfrm>
            <a:custGeom>
              <a:avLst/>
              <a:gdLst>
                <a:gd name="T0" fmla="*/ 5 w 63"/>
                <a:gd name="T1" fmla="*/ 239 h 239"/>
                <a:gd name="T2" fmla="*/ 2 w 63"/>
                <a:gd name="T3" fmla="*/ 238 h 239"/>
                <a:gd name="T4" fmla="*/ 2 w 63"/>
                <a:gd name="T5" fmla="*/ 232 h 239"/>
                <a:gd name="T6" fmla="*/ 55 w 63"/>
                <a:gd name="T7" fmla="*/ 120 h 239"/>
                <a:gd name="T8" fmla="*/ 2 w 63"/>
                <a:gd name="T9" fmla="*/ 8 h 239"/>
                <a:gd name="T10" fmla="*/ 2 w 63"/>
                <a:gd name="T11" fmla="*/ 2 h 239"/>
                <a:gd name="T12" fmla="*/ 8 w 63"/>
                <a:gd name="T13" fmla="*/ 2 h 239"/>
                <a:gd name="T14" fmla="*/ 63 w 63"/>
                <a:gd name="T15" fmla="*/ 120 h 239"/>
                <a:gd name="T16" fmla="*/ 8 w 63"/>
                <a:gd name="T17" fmla="*/ 238 h 239"/>
                <a:gd name="T18" fmla="*/ 5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 y="239"/>
                  </a:moveTo>
                  <a:cubicBezTo>
                    <a:pt x="4" y="239"/>
                    <a:pt x="3" y="239"/>
                    <a:pt x="2" y="238"/>
                  </a:cubicBezTo>
                  <a:cubicBezTo>
                    <a:pt x="0" y="236"/>
                    <a:pt x="1" y="234"/>
                    <a:pt x="2" y="232"/>
                  </a:cubicBezTo>
                  <a:cubicBezTo>
                    <a:pt x="36" y="203"/>
                    <a:pt x="55" y="162"/>
                    <a:pt x="55" y="120"/>
                  </a:cubicBezTo>
                  <a:cubicBezTo>
                    <a:pt x="55" y="78"/>
                    <a:pt x="36" y="37"/>
                    <a:pt x="2" y="8"/>
                  </a:cubicBezTo>
                  <a:cubicBezTo>
                    <a:pt x="1" y="6"/>
                    <a:pt x="1" y="4"/>
                    <a:pt x="2" y="2"/>
                  </a:cubicBezTo>
                  <a:cubicBezTo>
                    <a:pt x="3" y="0"/>
                    <a:pt x="6" y="0"/>
                    <a:pt x="8" y="2"/>
                  </a:cubicBezTo>
                  <a:cubicBezTo>
                    <a:pt x="43" y="33"/>
                    <a:pt x="63" y="76"/>
                    <a:pt x="63" y="120"/>
                  </a:cubicBezTo>
                  <a:cubicBezTo>
                    <a:pt x="63" y="164"/>
                    <a:pt x="43" y="207"/>
                    <a:pt x="8" y="238"/>
                  </a:cubicBezTo>
                  <a:cubicBezTo>
                    <a:pt x="7" y="239"/>
                    <a:pt x="6" y="239"/>
                    <a:pt x="5" y="239"/>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1" name="Freeform 1152"/>
            <p:cNvSpPr/>
            <p:nvPr>
              <p:custDataLst>
                <p:tags r:id="rId30"/>
              </p:custDataLst>
            </p:nvPr>
          </p:nvSpPr>
          <p:spPr bwMode="auto">
            <a:xfrm>
              <a:off x="2709213" y="3857630"/>
              <a:ext cx="200025" cy="760413"/>
            </a:xfrm>
            <a:custGeom>
              <a:avLst/>
              <a:gdLst>
                <a:gd name="T0" fmla="*/ 58 w 63"/>
                <a:gd name="T1" fmla="*/ 239 h 239"/>
                <a:gd name="T2" fmla="*/ 55 w 63"/>
                <a:gd name="T3" fmla="*/ 238 h 239"/>
                <a:gd name="T4" fmla="*/ 0 w 63"/>
                <a:gd name="T5" fmla="*/ 120 h 239"/>
                <a:gd name="T6" fmla="*/ 55 w 63"/>
                <a:gd name="T7" fmla="*/ 2 h 239"/>
                <a:gd name="T8" fmla="*/ 61 w 63"/>
                <a:gd name="T9" fmla="*/ 2 h 239"/>
                <a:gd name="T10" fmla="*/ 61 w 63"/>
                <a:gd name="T11" fmla="*/ 8 h 239"/>
                <a:gd name="T12" fmla="*/ 8 w 63"/>
                <a:gd name="T13" fmla="*/ 120 h 239"/>
                <a:gd name="T14" fmla="*/ 61 w 63"/>
                <a:gd name="T15" fmla="*/ 232 h 239"/>
                <a:gd name="T16" fmla="*/ 61 w 63"/>
                <a:gd name="T17" fmla="*/ 238 h 239"/>
                <a:gd name="T18" fmla="*/ 58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8" y="239"/>
                  </a:moveTo>
                  <a:cubicBezTo>
                    <a:pt x="57" y="239"/>
                    <a:pt x="56" y="239"/>
                    <a:pt x="55" y="238"/>
                  </a:cubicBezTo>
                  <a:cubicBezTo>
                    <a:pt x="20" y="207"/>
                    <a:pt x="0" y="164"/>
                    <a:pt x="0" y="120"/>
                  </a:cubicBezTo>
                  <a:cubicBezTo>
                    <a:pt x="0" y="76"/>
                    <a:pt x="20" y="33"/>
                    <a:pt x="55" y="2"/>
                  </a:cubicBezTo>
                  <a:cubicBezTo>
                    <a:pt x="57" y="0"/>
                    <a:pt x="60" y="0"/>
                    <a:pt x="61" y="2"/>
                  </a:cubicBezTo>
                  <a:cubicBezTo>
                    <a:pt x="63" y="4"/>
                    <a:pt x="62" y="6"/>
                    <a:pt x="61" y="8"/>
                  </a:cubicBezTo>
                  <a:cubicBezTo>
                    <a:pt x="27" y="37"/>
                    <a:pt x="8" y="78"/>
                    <a:pt x="8" y="120"/>
                  </a:cubicBezTo>
                  <a:cubicBezTo>
                    <a:pt x="8" y="162"/>
                    <a:pt x="27" y="203"/>
                    <a:pt x="61" y="232"/>
                  </a:cubicBezTo>
                  <a:cubicBezTo>
                    <a:pt x="62" y="234"/>
                    <a:pt x="62" y="236"/>
                    <a:pt x="61" y="238"/>
                  </a:cubicBezTo>
                  <a:cubicBezTo>
                    <a:pt x="60" y="239"/>
                    <a:pt x="59" y="239"/>
                    <a:pt x="58" y="239"/>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2" name="Freeform 1153"/>
            <p:cNvSpPr/>
            <p:nvPr>
              <p:custDataLst>
                <p:tags r:id="rId31"/>
              </p:custDataLst>
            </p:nvPr>
          </p:nvSpPr>
          <p:spPr bwMode="auto">
            <a:xfrm>
              <a:off x="2912413" y="3857630"/>
              <a:ext cx="25400" cy="763588"/>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3" name="Freeform 1154"/>
            <p:cNvSpPr/>
            <p:nvPr>
              <p:custDataLst>
                <p:tags r:id="rId32"/>
              </p:custDataLst>
            </p:nvPr>
          </p:nvSpPr>
          <p:spPr bwMode="auto">
            <a:xfrm>
              <a:off x="2606025" y="4418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4" name="Freeform 1155"/>
            <p:cNvSpPr/>
            <p:nvPr>
              <p:custDataLst>
                <p:tags r:id="rId33"/>
              </p:custDataLst>
            </p:nvPr>
          </p:nvSpPr>
          <p:spPr bwMode="auto">
            <a:xfrm>
              <a:off x="2606025" y="4037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5" name="Freeform 1156"/>
            <p:cNvSpPr/>
            <p:nvPr>
              <p:custDataLst>
                <p:tags r:id="rId34"/>
              </p:custDataLst>
            </p:nvPr>
          </p:nvSpPr>
          <p:spPr bwMode="auto">
            <a:xfrm>
              <a:off x="2542525" y="4227518"/>
              <a:ext cx="765176" cy="25400"/>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grpSp>
      <p:cxnSp>
        <p:nvCxnSpPr>
          <p:cNvPr id="6" name="直接连接符 5"/>
          <p:cNvCxnSpPr/>
          <p:nvPr userDrawn="1">
            <p:custDataLst>
              <p:tags r:id="rId6"/>
            </p:custDataLst>
          </p:nvPr>
        </p:nvCxnSpPr>
        <p:spPr>
          <a:xfrm>
            <a:off x="537528" y="843280"/>
            <a:ext cx="11116945"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userDrawn="1"/>
        </p:nvGrpSpPr>
        <p:grpSpPr>
          <a:xfrm flipH="1">
            <a:off x="11221720" y="377825"/>
            <a:ext cx="434975" cy="367030"/>
            <a:chOff x="17052" y="659"/>
            <a:chExt cx="944" cy="796"/>
          </a:xfrm>
        </p:grpSpPr>
        <p:sp>
          <p:nvSpPr>
            <p:cNvPr id="7" name="任意多边形 6"/>
            <p:cNvSpPr/>
            <p:nvPr>
              <p:custDataLst>
                <p:tags r:id="rId26"/>
              </p:custDataLst>
            </p:nvPr>
          </p:nvSpPr>
          <p:spPr>
            <a:xfrm>
              <a:off x="17052" y="669"/>
              <a:ext cx="395" cy="78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999" h="1986">
                  <a:moveTo>
                    <a:pt x="0" y="0"/>
                  </a:moveTo>
                  <a:lnTo>
                    <a:pt x="7" y="0"/>
                  </a:lnTo>
                  <a:cubicBezTo>
                    <a:pt x="40" y="521"/>
                    <a:pt x="632" y="963"/>
                    <a:pt x="999" y="985"/>
                  </a:cubicBezTo>
                  <a:lnTo>
                    <a:pt x="999" y="987"/>
                  </a:lnTo>
                  <a:lnTo>
                    <a:pt x="999" y="990"/>
                  </a:lnTo>
                  <a:lnTo>
                    <a:pt x="989" y="991"/>
                  </a:lnTo>
                  <a:cubicBezTo>
                    <a:pt x="465" y="1039"/>
                    <a:pt x="40" y="1572"/>
                    <a:pt x="0" y="198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4" name="任意多边形 13"/>
            <p:cNvSpPr/>
            <p:nvPr>
              <p:custDataLst>
                <p:tags r:id="rId27"/>
              </p:custDataLst>
            </p:nvPr>
          </p:nvSpPr>
          <p:spPr>
            <a:xfrm>
              <a:off x="17602" y="659"/>
              <a:ext cx="395" cy="78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999" h="1986">
                  <a:moveTo>
                    <a:pt x="0" y="0"/>
                  </a:moveTo>
                  <a:lnTo>
                    <a:pt x="7" y="0"/>
                  </a:lnTo>
                  <a:cubicBezTo>
                    <a:pt x="40" y="521"/>
                    <a:pt x="632" y="963"/>
                    <a:pt x="999" y="985"/>
                  </a:cubicBezTo>
                  <a:lnTo>
                    <a:pt x="999" y="987"/>
                  </a:lnTo>
                  <a:lnTo>
                    <a:pt x="999" y="990"/>
                  </a:lnTo>
                  <a:lnTo>
                    <a:pt x="989" y="991"/>
                  </a:lnTo>
                  <a:cubicBezTo>
                    <a:pt x="465" y="1039"/>
                    <a:pt x="40" y="1572"/>
                    <a:pt x="0" y="198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sp>
        <p:nvSpPr>
          <p:cNvPr id="52" name="文本框 51"/>
          <p:cNvSpPr txBox="1"/>
          <p:nvPr userDrawn="1">
            <p:custDataLst>
              <p:tags r:id="rId7"/>
            </p:custDataLst>
          </p:nvPr>
        </p:nvSpPr>
        <p:spPr>
          <a:xfrm>
            <a:off x="1221105" y="393700"/>
            <a:ext cx="1512570" cy="306705"/>
          </a:xfrm>
          <a:prstGeom prst="rect">
            <a:avLst/>
          </a:prstGeom>
          <a:noFill/>
        </p:spPr>
        <p:txBody>
          <a:bodyPr wrap="square" rtlCol="0">
            <a:spAutoFit/>
          </a:bodyPr>
          <a:lstStyle/>
          <a:p>
            <a:pPr algn="ctr"/>
            <a:r>
              <a:rPr lang="en-US" altLang="zh-CN" sz="1400">
                <a:solidFill>
                  <a:srgbClr val="FFFFFF"/>
                </a:solidFill>
              </a:rPr>
              <a:t>WORLDWIDE</a:t>
            </a:r>
          </a:p>
        </p:txBody>
      </p:sp>
      <p:grpSp>
        <p:nvGrpSpPr>
          <p:cNvPr id="90" name="组合 89"/>
          <p:cNvGrpSpPr/>
          <p:nvPr userDrawn="1"/>
        </p:nvGrpSpPr>
        <p:grpSpPr>
          <a:xfrm rot="16200000">
            <a:off x="9399270" y="-1024890"/>
            <a:ext cx="299720" cy="3149600"/>
            <a:chOff x="18081" y="1663"/>
            <a:chExt cx="472" cy="4960"/>
          </a:xfrm>
        </p:grpSpPr>
        <p:sp>
          <p:nvSpPr>
            <p:cNvPr id="91" name="文本框 90"/>
            <p:cNvSpPr txBox="1"/>
            <p:nvPr>
              <p:custDataLst>
                <p:tags r:id="rId18"/>
              </p:custDataLst>
            </p:nvPr>
          </p:nvSpPr>
          <p:spPr>
            <a:xfrm rot="5400000">
              <a:off x="16757" y="2987"/>
              <a:ext cx="3082"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ACIDIC REPORT</a:t>
              </a:r>
            </a:p>
          </p:txBody>
        </p:sp>
        <p:grpSp>
          <p:nvGrpSpPr>
            <p:cNvPr id="92" name="组合 91"/>
            <p:cNvGrpSpPr/>
            <p:nvPr/>
          </p:nvGrpSpPr>
          <p:grpSpPr>
            <a:xfrm>
              <a:off x="18093" y="3864"/>
              <a:ext cx="410" cy="890"/>
              <a:chOff x="18321" y="7004"/>
              <a:chExt cx="410" cy="890"/>
            </a:xfrm>
          </p:grpSpPr>
          <p:sp>
            <p:nvSpPr>
              <p:cNvPr id="93" name="椭圆 92"/>
              <p:cNvSpPr/>
              <p:nvPr>
                <p:custDataLst>
                  <p:tags r:id="rId20"/>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4" name="椭圆 93"/>
              <p:cNvSpPr/>
              <p:nvPr>
                <p:custDataLst>
                  <p:tags r:id="rId21"/>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5" name="椭圆 94"/>
              <p:cNvSpPr/>
              <p:nvPr>
                <p:custDataLst>
                  <p:tags r:id="rId22"/>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6" name="椭圆 95"/>
              <p:cNvSpPr/>
              <p:nvPr>
                <p:custDataLst>
                  <p:tags r:id="rId23"/>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7" name="椭圆 96"/>
              <p:cNvSpPr/>
              <p:nvPr>
                <p:custDataLst>
                  <p:tags r:id="rId24"/>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8" name="椭圆 97"/>
              <p:cNvSpPr/>
              <p:nvPr>
                <p:custDataLst>
                  <p:tags r:id="rId25"/>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99" name="文本框 98"/>
            <p:cNvSpPr txBox="1"/>
            <p:nvPr>
              <p:custDataLst>
                <p:tags r:id="rId19"/>
              </p:custDataLst>
            </p:nvPr>
          </p:nvSpPr>
          <p:spPr>
            <a:xfrm rot="5400000">
              <a:off x="17465" y="5535"/>
              <a:ext cx="1741"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LET ‘S PLAY</a:t>
              </a:r>
            </a:p>
          </p:txBody>
        </p:sp>
      </p:grpSp>
      <p:grpSp>
        <p:nvGrpSpPr>
          <p:cNvPr id="51" name="组合 50"/>
          <p:cNvGrpSpPr/>
          <p:nvPr userDrawn="1"/>
        </p:nvGrpSpPr>
        <p:grpSpPr>
          <a:xfrm>
            <a:off x="535940" y="5981065"/>
            <a:ext cx="11120120" cy="282575"/>
            <a:chOff x="847" y="9419"/>
            <a:chExt cx="17512" cy="445"/>
          </a:xfrm>
        </p:grpSpPr>
        <p:cxnSp>
          <p:nvCxnSpPr>
            <p:cNvPr id="24" name="直接连接符 23"/>
            <p:cNvCxnSpPr/>
            <p:nvPr>
              <p:custDataLst>
                <p:tags r:id="rId15"/>
              </p:custDataLst>
            </p:nvPr>
          </p:nvCxnSpPr>
          <p:spPr>
            <a:xfrm>
              <a:off x="847" y="9642"/>
              <a:ext cx="17507"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49" name="任意多边形 48"/>
            <p:cNvSpPr/>
            <p:nvPr>
              <p:custDataLst>
                <p:tags r:id="rId16"/>
              </p:custDataLst>
            </p:nvPr>
          </p:nvSpPr>
          <p:spPr>
            <a:xfrm>
              <a:off x="17927" y="9419"/>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任意多边形 49"/>
            <p:cNvSpPr/>
            <p:nvPr>
              <p:custDataLst>
                <p:tags r:id="rId17"/>
              </p:custDataLst>
            </p:nvPr>
          </p:nvSpPr>
          <p:spPr>
            <a:xfrm flipV="1">
              <a:off x="17927" y="9642"/>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70" name="组合 69"/>
          <p:cNvGrpSpPr/>
          <p:nvPr userDrawn="1"/>
        </p:nvGrpSpPr>
        <p:grpSpPr>
          <a:xfrm>
            <a:off x="2099310" y="6291580"/>
            <a:ext cx="1544320" cy="200660"/>
            <a:chOff x="2122" y="628"/>
            <a:chExt cx="2432" cy="316"/>
          </a:xfrm>
        </p:grpSpPr>
        <p:sp>
          <p:nvSpPr>
            <p:cNvPr id="55" name="矩形 54"/>
            <p:cNvSpPr/>
            <p:nvPr>
              <p:custDataLst>
                <p:tags r:id="rId13"/>
              </p:custDataLst>
            </p:nvPr>
          </p:nvSpPr>
          <p:spPr>
            <a:xfrm>
              <a:off x="2122" y="628"/>
              <a:ext cx="2432" cy="316"/>
            </a:xfrm>
            <a:prstGeom prst="rect">
              <a:avLst/>
            </a:prstGeom>
            <a:noFill/>
            <a:ln>
              <a:solidFill>
                <a:schemeClr val="l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文本框 55"/>
            <p:cNvSpPr txBox="1"/>
            <p:nvPr>
              <p:custDataLst>
                <p:tags r:id="rId14"/>
              </p:custDataLst>
            </p:nvPr>
          </p:nvSpPr>
          <p:spPr>
            <a:xfrm>
              <a:off x="2283" y="634"/>
              <a:ext cx="2110" cy="303"/>
            </a:xfrm>
            <a:prstGeom prst="rect">
              <a:avLst/>
            </a:prstGeom>
            <a:noFill/>
          </p:spPr>
          <p:txBody>
            <a:bodyPr wrap="square" rtlCol="0" anchor="ctr" anchorCtr="0">
              <a:noAutofit/>
            </a:bodyPr>
            <a:lstStyle/>
            <a:p>
              <a:r>
                <a:rPr lang="en-US" altLang="zh-CN" sz="900">
                  <a:solidFill>
                    <a:schemeClr val="lt1">
                      <a:alpha val="50000"/>
                    </a:schemeClr>
                  </a:solidFill>
                </a:rPr>
                <a:t>MADE IN CHINA -365</a:t>
              </a:r>
            </a:p>
          </p:txBody>
        </p:sp>
      </p:grpSp>
      <p:grpSp>
        <p:nvGrpSpPr>
          <p:cNvPr id="69" name="组合 68"/>
          <p:cNvGrpSpPr/>
          <p:nvPr userDrawn="1"/>
        </p:nvGrpSpPr>
        <p:grpSpPr>
          <a:xfrm>
            <a:off x="530860" y="6254115"/>
            <a:ext cx="1544320" cy="275590"/>
            <a:chOff x="862" y="9829"/>
            <a:chExt cx="2432" cy="434"/>
          </a:xfrm>
        </p:grpSpPr>
        <p:sp>
          <p:nvSpPr>
            <p:cNvPr id="21" name="文本框 20"/>
            <p:cNvSpPr txBox="1"/>
            <p:nvPr>
              <p:custDataLst>
                <p:tags r:id="rId11"/>
              </p:custDataLst>
            </p:nvPr>
          </p:nvSpPr>
          <p:spPr>
            <a:xfrm>
              <a:off x="1014" y="9829"/>
              <a:ext cx="2128" cy="434"/>
            </a:xfrm>
            <a:prstGeom prst="rect">
              <a:avLst/>
            </a:prstGeom>
            <a:noFill/>
          </p:spPr>
          <p:txBody>
            <a:bodyPr wrap="square" rtlCol="0">
              <a:spAutoFit/>
            </a:bodyPr>
            <a:lstStyle/>
            <a:p>
              <a:r>
                <a:rPr lang="en-US" altLang="zh-CN" sz="1200">
                  <a:solidFill>
                    <a:schemeClr val="lt1">
                      <a:alpha val="50000"/>
                    </a:schemeClr>
                  </a:solidFill>
                </a:rPr>
                <a:t>All about the acid</a:t>
              </a:r>
            </a:p>
          </p:txBody>
        </p:sp>
        <p:sp>
          <p:nvSpPr>
            <p:cNvPr id="57" name="矩形 56"/>
            <p:cNvSpPr/>
            <p:nvPr>
              <p:custDataLst>
                <p:tags r:id="rId12"/>
              </p:custDataLst>
            </p:nvPr>
          </p:nvSpPr>
          <p:spPr>
            <a:xfrm>
              <a:off x="862" y="9888"/>
              <a:ext cx="2432" cy="316"/>
            </a:xfrm>
            <a:prstGeom prst="rect">
              <a:avLst/>
            </a:prstGeom>
            <a:noFill/>
            <a:ln>
              <a:solidFill>
                <a:schemeClr val="l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89" name="组合 88"/>
          <p:cNvGrpSpPr/>
          <p:nvPr userDrawn="1"/>
        </p:nvGrpSpPr>
        <p:grpSpPr>
          <a:xfrm>
            <a:off x="10822305" y="6390005"/>
            <a:ext cx="889000" cy="76200"/>
            <a:chOff x="16020" y="9995"/>
            <a:chExt cx="1400" cy="220"/>
          </a:xfrm>
          <a:gradFill>
            <a:gsLst>
              <a:gs pos="0">
                <a:schemeClr val="tx1"/>
              </a:gs>
              <a:gs pos="100000">
                <a:srgbClr val="45FFDF"/>
              </a:gs>
            </a:gsLst>
            <a:lin ang="2700000"/>
          </a:gradFill>
        </p:grpSpPr>
        <p:sp>
          <p:nvSpPr>
            <p:cNvPr id="86" name="矩形 85"/>
            <p:cNvSpPr/>
            <p:nvPr>
              <p:custDataLst>
                <p:tags r:id="rId8"/>
              </p:custDataLst>
            </p:nvPr>
          </p:nvSpPr>
          <p:spPr>
            <a:xfrm>
              <a:off x="1602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矩形 86"/>
            <p:cNvSpPr/>
            <p:nvPr>
              <p:custDataLst>
                <p:tags r:id="rId9"/>
              </p:custDataLst>
            </p:nvPr>
          </p:nvSpPr>
          <p:spPr>
            <a:xfrm>
              <a:off x="1655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矩形 87"/>
            <p:cNvSpPr/>
            <p:nvPr>
              <p:custDataLst>
                <p:tags r:id="rId10"/>
              </p:custDataLst>
            </p:nvPr>
          </p:nvSpPr>
          <p:spPr>
            <a:xfrm>
              <a:off x="1708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2023/8/31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2023/8/31</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2023/8/31</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225363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tx2"/>
        </a:solidFill>
        <a:effectLst/>
      </p:bgPr>
    </p:bg>
    <p:spTree>
      <p:nvGrpSpPr>
        <p:cNvPr id="1" name=""/>
        <p:cNvGrpSpPr/>
        <p:nvPr/>
      </p:nvGrpSpPr>
      <p:grpSpPr>
        <a:xfrm>
          <a:off x="0" y="0"/>
          <a:ext cx="0" cy="0"/>
          <a:chOff x="0" y="0"/>
          <a:chExt cx="0" cy="0"/>
        </a:xfrm>
      </p:grpSpPr>
      <p:pic>
        <p:nvPicPr>
          <p:cNvPr id="38" name="图片 37" descr="1fea149d328abe67c2d2a5aa990da523"/>
          <p:cNvPicPr>
            <a:picLocks noChangeAspect="1"/>
          </p:cNvPicPr>
          <p:nvPr userDrawn="1">
            <p:custDataLst>
              <p:tags r:id="rId1"/>
            </p:custDataLst>
          </p:nvPr>
        </p:nvPicPr>
        <p:blipFill>
          <a:blip r:embed="rId48">
            <a:alphaModFix amt="15000"/>
            <a:lum bright="90000"/>
          </a:blip>
          <a:srcRect l="751" t="509" r="768" b="519"/>
          <a:stretch>
            <a:fillRect/>
          </a:stretch>
        </p:blipFill>
        <p:spPr>
          <a:xfrm rot="5400000">
            <a:off x="2666365" y="-2723515"/>
            <a:ext cx="6859270" cy="12192000"/>
          </a:xfrm>
          <a:prstGeom prst="rect">
            <a:avLst/>
          </a:prstGeom>
        </p:spPr>
      </p:pic>
      <p:grpSp>
        <p:nvGrpSpPr>
          <p:cNvPr id="813" name="Group 812"/>
          <p:cNvGrpSpPr/>
          <p:nvPr userDrawn="1"/>
        </p:nvGrpSpPr>
        <p:grpSpPr>
          <a:xfrm>
            <a:off x="525780" y="356870"/>
            <a:ext cx="690880" cy="328930"/>
            <a:chOff x="2542525" y="3857630"/>
            <a:chExt cx="765176" cy="763588"/>
          </a:xfrm>
          <a:solidFill>
            <a:schemeClr val="bg1">
              <a:alpha val="50000"/>
            </a:schemeClr>
          </a:solidFill>
        </p:grpSpPr>
        <p:sp>
          <p:nvSpPr>
            <p:cNvPr id="1199" name="Freeform 1150"/>
            <p:cNvSpPr>
              <a:spLocks noEditPoints="1"/>
            </p:cNvSpPr>
            <p:nvPr>
              <p:custDataLst>
                <p:tags r:id="rId40"/>
              </p:custDataLst>
            </p:nvPr>
          </p:nvSpPr>
          <p:spPr bwMode="auto">
            <a:xfrm>
              <a:off x="2542525" y="3857630"/>
              <a:ext cx="765176" cy="763588"/>
            </a:xfrm>
            <a:custGeom>
              <a:avLst/>
              <a:gdLst>
                <a:gd name="T0" fmla="*/ 120 w 240"/>
                <a:gd name="T1" fmla="*/ 240 h 240"/>
                <a:gd name="T2" fmla="*/ 0 w 240"/>
                <a:gd name="T3" fmla="*/ 120 h 240"/>
                <a:gd name="T4" fmla="*/ 120 w 240"/>
                <a:gd name="T5" fmla="*/ 0 h 240"/>
                <a:gd name="T6" fmla="*/ 240 w 240"/>
                <a:gd name="T7" fmla="*/ 120 h 240"/>
                <a:gd name="T8" fmla="*/ 120 w 240"/>
                <a:gd name="T9" fmla="*/ 240 h 240"/>
                <a:gd name="T10" fmla="*/ 120 w 240"/>
                <a:gd name="T11" fmla="*/ 8 h 240"/>
                <a:gd name="T12" fmla="*/ 8 w 240"/>
                <a:gd name="T13" fmla="*/ 120 h 240"/>
                <a:gd name="T14" fmla="*/ 120 w 240"/>
                <a:gd name="T15" fmla="*/ 232 h 240"/>
                <a:gd name="T16" fmla="*/ 232 w 240"/>
                <a:gd name="T17" fmla="*/ 120 h 240"/>
                <a:gd name="T18" fmla="*/ 120 w 240"/>
                <a:gd name="T1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240"/>
                  </a:moveTo>
                  <a:cubicBezTo>
                    <a:pt x="54" y="240"/>
                    <a:pt x="0" y="186"/>
                    <a:pt x="0" y="120"/>
                  </a:cubicBezTo>
                  <a:cubicBezTo>
                    <a:pt x="0" y="54"/>
                    <a:pt x="54" y="0"/>
                    <a:pt x="120" y="0"/>
                  </a:cubicBezTo>
                  <a:cubicBezTo>
                    <a:pt x="186" y="0"/>
                    <a:pt x="240" y="54"/>
                    <a:pt x="240" y="120"/>
                  </a:cubicBezTo>
                  <a:cubicBezTo>
                    <a:pt x="240" y="186"/>
                    <a:pt x="186" y="240"/>
                    <a:pt x="120" y="240"/>
                  </a:cubicBezTo>
                  <a:close/>
                  <a:moveTo>
                    <a:pt x="120" y="8"/>
                  </a:moveTo>
                  <a:cubicBezTo>
                    <a:pt x="58" y="8"/>
                    <a:pt x="8" y="58"/>
                    <a:pt x="8" y="120"/>
                  </a:cubicBezTo>
                  <a:cubicBezTo>
                    <a:pt x="8" y="182"/>
                    <a:pt x="58" y="232"/>
                    <a:pt x="120" y="232"/>
                  </a:cubicBezTo>
                  <a:cubicBezTo>
                    <a:pt x="182" y="232"/>
                    <a:pt x="232" y="182"/>
                    <a:pt x="232" y="120"/>
                  </a:cubicBezTo>
                  <a:cubicBezTo>
                    <a:pt x="232" y="58"/>
                    <a:pt x="182" y="8"/>
                    <a:pt x="120"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0" name="Freeform 1151"/>
            <p:cNvSpPr/>
            <p:nvPr>
              <p:custDataLst>
                <p:tags r:id="rId41"/>
              </p:custDataLst>
            </p:nvPr>
          </p:nvSpPr>
          <p:spPr bwMode="auto">
            <a:xfrm>
              <a:off x="2940988" y="3857630"/>
              <a:ext cx="200025" cy="760413"/>
            </a:xfrm>
            <a:custGeom>
              <a:avLst/>
              <a:gdLst>
                <a:gd name="T0" fmla="*/ 5 w 63"/>
                <a:gd name="T1" fmla="*/ 239 h 239"/>
                <a:gd name="T2" fmla="*/ 2 w 63"/>
                <a:gd name="T3" fmla="*/ 238 h 239"/>
                <a:gd name="T4" fmla="*/ 2 w 63"/>
                <a:gd name="T5" fmla="*/ 232 h 239"/>
                <a:gd name="T6" fmla="*/ 55 w 63"/>
                <a:gd name="T7" fmla="*/ 120 h 239"/>
                <a:gd name="T8" fmla="*/ 2 w 63"/>
                <a:gd name="T9" fmla="*/ 8 h 239"/>
                <a:gd name="T10" fmla="*/ 2 w 63"/>
                <a:gd name="T11" fmla="*/ 2 h 239"/>
                <a:gd name="T12" fmla="*/ 8 w 63"/>
                <a:gd name="T13" fmla="*/ 2 h 239"/>
                <a:gd name="T14" fmla="*/ 63 w 63"/>
                <a:gd name="T15" fmla="*/ 120 h 239"/>
                <a:gd name="T16" fmla="*/ 8 w 63"/>
                <a:gd name="T17" fmla="*/ 238 h 239"/>
                <a:gd name="T18" fmla="*/ 5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 y="239"/>
                  </a:moveTo>
                  <a:cubicBezTo>
                    <a:pt x="4" y="239"/>
                    <a:pt x="3" y="239"/>
                    <a:pt x="2" y="238"/>
                  </a:cubicBezTo>
                  <a:cubicBezTo>
                    <a:pt x="0" y="236"/>
                    <a:pt x="1" y="234"/>
                    <a:pt x="2" y="232"/>
                  </a:cubicBezTo>
                  <a:cubicBezTo>
                    <a:pt x="36" y="203"/>
                    <a:pt x="55" y="162"/>
                    <a:pt x="55" y="120"/>
                  </a:cubicBezTo>
                  <a:cubicBezTo>
                    <a:pt x="55" y="78"/>
                    <a:pt x="36" y="37"/>
                    <a:pt x="2" y="8"/>
                  </a:cubicBezTo>
                  <a:cubicBezTo>
                    <a:pt x="1" y="6"/>
                    <a:pt x="1" y="4"/>
                    <a:pt x="2" y="2"/>
                  </a:cubicBezTo>
                  <a:cubicBezTo>
                    <a:pt x="3" y="0"/>
                    <a:pt x="6" y="0"/>
                    <a:pt x="8" y="2"/>
                  </a:cubicBezTo>
                  <a:cubicBezTo>
                    <a:pt x="43" y="33"/>
                    <a:pt x="63" y="76"/>
                    <a:pt x="63" y="120"/>
                  </a:cubicBezTo>
                  <a:cubicBezTo>
                    <a:pt x="63" y="164"/>
                    <a:pt x="43" y="207"/>
                    <a:pt x="8" y="238"/>
                  </a:cubicBezTo>
                  <a:cubicBezTo>
                    <a:pt x="7" y="239"/>
                    <a:pt x="6" y="239"/>
                    <a:pt x="5" y="239"/>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1" name="Freeform 1152"/>
            <p:cNvSpPr/>
            <p:nvPr>
              <p:custDataLst>
                <p:tags r:id="rId42"/>
              </p:custDataLst>
            </p:nvPr>
          </p:nvSpPr>
          <p:spPr bwMode="auto">
            <a:xfrm>
              <a:off x="2709213" y="3857630"/>
              <a:ext cx="200025" cy="760413"/>
            </a:xfrm>
            <a:custGeom>
              <a:avLst/>
              <a:gdLst>
                <a:gd name="T0" fmla="*/ 58 w 63"/>
                <a:gd name="T1" fmla="*/ 239 h 239"/>
                <a:gd name="T2" fmla="*/ 55 w 63"/>
                <a:gd name="T3" fmla="*/ 238 h 239"/>
                <a:gd name="T4" fmla="*/ 0 w 63"/>
                <a:gd name="T5" fmla="*/ 120 h 239"/>
                <a:gd name="T6" fmla="*/ 55 w 63"/>
                <a:gd name="T7" fmla="*/ 2 h 239"/>
                <a:gd name="T8" fmla="*/ 61 w 63"/>
                <a:gd name="T9" fmla="*/ 2 h 239"/>
                <a:gd name="T10" fmla="*/ 61 w 63"/>
                <a:gd name="T11" fmla="*/ 8 h 239"/>
                <a:gd name="T12" fmla="*/ 8 w 63"/>
                <a:gd name="T13" fmla="*/ 120 h 239"/>
                <a:gd name="T14" fmla="*/ 61 w 63"/>
                <a:gd name="T15" fmla="*/ 232 h 239"/>
                <a:gd name="T16" fmla="*/ 61 w 63"/>
                <a:gd name="T17" fmla="*/ 238 h 239"/>
                <a:gd name="T18" fmla="*/ 58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8" y="239"/>
                  </a:moveTo>
                  <a:cubicBezTo>
                    <a:pt x="57" y="239"/>
                    <a:pt x="56" y="239"/>
                    <a:pt x="55" y="238"/>
                  </a:cubicBezTo>
                  <a:cubicBezTo>
                    <a:pt x="20" y="207"/>
                    <a:pt x="0" y="164"/>
                    <a:pt x="0" y="120"/>
                  </a:cubicBezTo>
                  <a:cubicBezTo>
                    <a:pt x="0" y="76"/>
                    <a:pt x="20" y="33"/>
                    <a:pt x="55" y="2"/>
                  </a:cubicBezTo>
                  <a:cubicBezTo>
                    <a:pt x="57" y="0"/>
                    <a:pt x="60" y="0"/>
                    <a:pt x="61" y="2"/>
                  </a:cubicBezTo>
                  <a:cubicBezTo>
                    <a:pt x="63" y="4"/>
                    <a:pt x="62" y="6"/>
                    <a:pt x="61" y="8"/>
                  </a:cubicBezTo>
                  <a:cubicBezTo>
                    <a:pt x="27" y="37"/>
                    <a:pt x="8" y="78"/>
                    <a:pt x="8" y="120"/>
                  </a:cubicBezTo>
                  <a:cubicBezTo>
                    <a:pt x="8" y="162"/>
                    <a:pt x="27" y="203"/>
                    <a:pt x="61" y="232"/>
                  </a:cubicBezTo>
                  <a:cubicBezTo>
                    <a:pt x="62" y="234"/>
                    <a:pt x="62" y="236"/>
                    <a:pt x="61" y="238"/>
                  </a:cubicBezTo>
                  <a:cubicBezTo>
                    <a:pt x="60" y="239"/>
                    <a:pt x="59" y="239"/>
                    <a:pt x="58" y="239"/>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2" name="Freeform 1153"/>
            <p:cNvSpPr/>
            <p:nvPr>
              <p:custDataLst>
                <p:tags r:id="rId43"/>
              </p:custDataLst>
            </p:nvPr>
          </p:nvSpPr>
          <p:spPr bwMode="auto">
            <a:xfrm>
              <a:off x="2912413" y="3857630"/>
              <a:ext cx="25400" cy="763588"/>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3" name="Freeform 1154"/>
            <p:cNvSpPr/>
            <p:nvPr>
              <p:custDataLst>
                <p:tags r:id="rId44"/>
              </p:custDataLst>
            </p:nvPr>
          </p:nvSpPr>
          <p:spPr bwMode="auto">
            <a:xfrm>
              <a:off x="2606025" y="4418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4" name="Freeform 1155"/>
            <p:cNvSpPr/>
            <p:nvPr>
              <p:custDataLst>
                <p:tags r:id="rId45"/>
              </p:custDataLst>
            </p:nvPr>
          </p:nvSpPr>
          <p:spPr bwMode="auto">
            <a:xfrm>
              <a:off x="2606025" y="4037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5" name="Freeform 1156"/>
            <p:cNvSpPr/>
            <p:nvPr>
              <p:custDataLst>
                <p:tags r:id="rId46"/>
              </p:custDataLst>
            </p:nvPr>
          </p:nvSpPr>
          <p:spPr bwMode="auto">
            <a:xfrm>
              <a:off x="2542525" y="4227518"/>
              <a:ext cx="765176" cy="25400"/>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grpSp>
      <p:cxnSp>
        <p:nvCxnSpPr>
          <p:cNvPr id="7" name="直接连接符 6"/>
          <p:cNvCxnSpPr/>
          <p:nvPr userDrawn="1">
            <p:custDataLst>
              <p:tags r:id="rId2"/>
            </p:custDataLst>
          </p:nvPr>
        </p:nvCxnSpPr>
        <p:spPr>
          <a:xfrm>
            <a:off x="537528" y="843280"/>
            <a:ext cx="11116945"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userDrawn="1"/>
        </p:nvGrpSpPr>
        <p:grpSpPr>
          <a:xfrm flipH="1">
            <a:off x="11221720" y="377825"/>
            <a:ext cx="434975" cy="367030"/>
            <a:chOff x="17052" y="659"/>
            <a:chExt cx="944" cy="796"/>
          </a:xfrm>
        </p:grpSpPr>
        <p:sp>
          <p:nvSpPr>
            <p:cNvPr id="8" name="任意多边形 7"/>
            <p:cNvSpPr/>
            <p:nvPr>
              <p:custDataLst>
                <p:tags r:id="rId38"/>
              </p:custDataLst>
            </p:nvPr>
          </p:nvSpPr>
          <p:spPr>
            <a:xfrm>
              <a:off x="17052" y="669"/>
              <a:ext cx="395" cy="78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999" h="1986">
                  <a:moveTo>
                    <a:pt x="0" y="0"/>
                  </a:moveTo>
                  <a:lnTo>
                    <a:pt x="7" y="0"/>
                  </a:lnTo>
                  <a:cubicBezTo>
                    <a:pt x="40" y="521"/>
                    <a:pt x="632" y="963"/>
                    <a:pt x="999" y="985"/>
                  </a:cubicBezTo>
                  <a:lnTo>
                    <a:pt x="999" y="987"/>
                  </a:lnTo>
                  <a:lnTo>
                    <a:pt x="999" y="990"/>
                  </a:lnTo>
                  <a:lnTo>
                    <a:pt x="989" y="991"/>
                  </a:lnTo>
                  <a:cubicBezTo>
                    <a:pt x="465" y="1039"/>
                    <a:pt x="40" y="1572"/>
                    <a:pt x="0" y="198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4" name="任意多边形 13"/>
            <p:cNvSpPr/>
            <p:nvPr>
              <p:custDataLst>
                <p:tags r:id="rId39"/>
              </p:custDataLst>
            </p:nvPr>
          </p:nvSpPr>
          <p:spPr>
            <a:xfrm>
              <a:off x="17602" y="659"/>
              <a:ext cx="395" cy="78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999" h="1986">
                  <a:moveTo>
                    <a:pt x="0" y="0"/>
                  </a:moveTo>
                  <a:lnTo>
                    <a:pt x="7" y="0"/>
                  </a:lnTo>
                  <a:cubicBezTo>
                    <a:pt x="40" y="521"/>
                    <a:pt x="632" y="963"/>
                    <a:pt x="999" y="985"/>
                  </a:cubicBezTo>
                  <a:lnTo>
                    <a:pt x="999" y="987"/>
                  </a:lnTo>
                  <a:lnTo>
                    <a:pt x="999" y="990"/>
                  </a:lnTo>
                  <a:lnTo>
                    <a:pt x="989" y="991"/>
                  </a:lnTo>
                  <a:cubicBezTo>
                    <a:pt x="465" y="1039"/>
                    <a:pt x="40" y="1572"/>
                    <a:pt x="0" y="198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grpSp>
        <p:nvGrpSpPr>
          <p:cNvPr id="15" name="组合 14"/>
          <p:cNvGrpSpPr/>
          <p:nvPr userDrawn="1"/>
        </p:nvGrpSpPr>
        <p:grpSpPr>
          <a:xfrm rot="16200000">
            <a:off x="9399270" y="-1024890"/>
            <a:ext cx="299720" cy="3149600"/>
            <a:chOff x="18081" y="1663"/>
            <a:chExt cx="472" cy="4960"/>
          </a:xfrm>
        </p:grpSpPr>
        <p:sp>
          <p:nvSpPr>
            <p:cNvPr id="16" name="文本框 15"/>
            <p:cNvSpPr txBox="1"/>
            <p:nvPr>
              <p:custDataLst>
                <p:tags r:id="rId30"/>
              </p:custDataLst>
            </p:nvPr>
          </p:nvSpPr>
          <p:spPr>
            <a:xfrm rot="5400000">
              <a:off x="16757" y="2987"/>
              <a:ext cx="3082"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ACIDIC REPORT</a:t>
              </a:r>
            </a:p>
          </p:txBody>
        </p:sp>
        <p:grpSp>
          <p:nvGrpSpPr>
            <p:cNvPr id="17" name="组合 16"/>
            <p:cNvGrpSpPr/>
            <p:nvPr/>
          </p:nvGrpSpPr>
          <p:grpSpPr>
            <a:xfrm>
              <a:off x="18093" y="3864"/>
              <a:ext cx="410" cy="890"/>
              <a:chOff x="18321" y="7004"/>
              <a:chExt cx="410" cy="890"/>
            </a:xfrm>
          </p:grpSpPr>
          <p:sp>
            <p:nvSpPr>
              <p:cNvPr id="18" name="椭圆 17"/>
              <p:cNvSpPr/>
              <p:nvPr>
                <p:custDataLst>
                  <p:tags r:id="rId32"/>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椭圆 18"/>
              <p:cNvSpPr/>
              <p:nvPr>
                <p:custDataLst>
                  <p:tags r:id="rId33"/>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椭圆 19"/>
              <p:cNvSpPr/>
              <p:nvPr>
                <p:custDataLst>
                  <p:tags r:id="rId34"/>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椭圆 22"/>
              <p:cNvSpPr/>
              <p:nvPr>
                <p:custDataLst>
                  <p:tags r:id="rId35"/>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椭圆 24"/>
              <p:cNvSpPr/>
              <p:nvPr>
                <p:custDataLst>
                  <p:tags r:id="rId36"/>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椭圆 25"/>
              <p:cNvSpPr/>
              <p:nvPr>
                <p:custDataLst>
                  <p:tags r:id="rId37"/>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7" name="文本框 26"/>
            <p:cNvSpPr txBox="1"/>
            <p:nvPr>
              <p:custDataLst>
                <p:tags r:id="rId31"/>
              </p:custDataLst>
            </p:nvPr>
          </p:nvSpPr>
          <p:spPr>
            <a:xfrm rot="5400000">
              <a:off x="17465" y="5535"/>
              <a:ext cx="1741"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LET ‘S PLAY</a:t>
              </a:r>
            </a:p>
          </p:txBody>
        </p:sp>
      </p:grpSp>
      <p:grpSp>
        <p:nvGrpSpPr>
          <p:cNvPr id="9" name="组合 8"/>
          <p:cNvGrpSpPr/>
          <p:nvPr userDrawn="1"/>
        </p:nvGrpSpPr>
        <p:grpSpPr>
          <a:xfrm>
            <a:off x="535940" y="5981065"/>
            <a:ext cx="11120120" cy="282575"/>
            <a:chOff x="847" y="9419"/>
            <a:chExt cx="17512" cy="445"/>
          </a:xfrm>
        </p:grpSpPr>
        <p:cxnSp>
          <p:nvCxnSpPr>
            <p:cNvPr id="10" name="直接连接符 9"/>
            <p:cNvCxnSpPr/>
            <p:nvPr>
              <p:custDataLst>
                <p:tags r:id="rId27"/>
              </p:custDataLst>
            </p:nvPr>
          </p:nvCxnSpPr>
          <p:spPr>
            <a:xfrm>
              <a:off x="847" y="9642"/>
              <a:ext cx="17507"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28"/>
              </p:custDataLst>
            </p:nvPr>
          </p:nvSpPr>
          <p:spPr>
            <a:xfrm>
              <a:off x="17927" y="9419"/>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任意多边形 11"/>
            <p:cNvSpPr/>
            <p:nvPr>
              <p:custDataLst>
                <p:tags r:id="rId29"/>
              </p:custDataLst>
            </p:nvPr>
          </p:nvSpPr>
          <p:spPr>
            <a:xfrm flipV="1">
              <a:off x="17927" y="9642"/>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3" name="组合 12"/>
          <p:cNvGrpSpPr/>
          <p:nvPr userDrawn="1"/>
        </p:nvGrpSpPr>
        <p:grpSpPr>
          <a:xfrm>
            <a:off x="2099310" y="6291580"/>
            <a:ext cx="1544320" cy="200660"/>
            <a:chOff x="2122" y="628"/>
            <a:chExt cx="2432" cy="316"/>
          </a:xfrm>
        </p:grpSpPr>
        <p:sp>
          <p:nvSpPr>
            <p:cNvPr id="28" name="矩形 27"/>
            <p:cNvSpPr/>
            <p:nvPr>
              <p:custDataLst>
                <p:tags r:id="rId25"/>
              </p:custDataLst>
            </p:nvPr>
          </p:nvSpPr>
          <p:spPr>
            <a:xfrm>
              <a:off x="2122" y="628"/>
              <a:ext cx="2432" cy="316"/>
            </a:xfrm>
            <a:prstGeom prst="rect">
              <a:avLst/>
            </a:prstGeom>
            <a:noFill/>
            <a:ln>
              <a:solidFill>
                <a:schemeClr val="l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custDataLst>
                <p:tags r:id="rId26"/>
              </p:custDataLst>
            </p:nvPr>
          </p:nvSpPr>
          <p:spPr>
            <a:xfrm>
              <a:off x="2283" y="634"/>
              <a:ext cx="2110" cy="303"/>
            </a:xfrm>
            <a:prstGeom prst="rect">
              <a:avLst/>
            </a:prstGeom>
            <a:noFill/>
          </p:spPr>
          <p:txBody>
            <a:bodyPr wrap="square" rtlCol="0" anchor="ctr" anchorCtr="0">
              <a:noAutofit/>
            </a:bodyPr>
            <a:lstStyle/>
            <a:p>
              <a:r>
                <a:rPr lang="en-US" altLang="zh-CN" sz="900">
                  <a:solidFill>
                    <a:schemeClr val="lt1">
                      <a:alpha val="50000"/>
                    </a:schemeClr>
                  </a:solidFill>
                </a:rPr>
                <a:t>MADE IN CHINA -365</a:t>
              </a:r>
            </a:p>
          </p:txBody>
        </p:sp>
      </p:grpSp>
      <p:grpSp>
        <p:nvGrpSpPr>
          <p:cNvPr id="30" name="组合 29"/>
          <p:cNvGrpSpPr/>
          <p:nvPr userDrawn="1"/>
        </p:nvGrpSpPr>
        <p:grpSpPr>
          <a:xfrm>
            <a:off x="530860" y="6254115"/>
            <a:ext cx="1544320" cy="275590"/>
            <a:chOff x="862" y="9829"/>
            <a:chExt cx="2432" cy="434"/>
          </a:xfrm>
        </p:grpSpPr>
        <p:sp>
          <p:nvSpPr>
            <p:cNvPr id="31" name="文本框 30"/>
            <p:cNvSpPr txBox="1"/>
            <p:nvPr>
              <p:custDataLst>
                <p:tags r:id="rId23"/>
              </p:custDataLst>
            </p:nvPr>
          </p:nvSpPr>
          <p:spPr>
            <a:xfrm>
              <a:off x="1014" y="9829"/>
              <a:ext cx="2128" cy="434"/>
            </a:xfrm>
            <a:prstGeom prst="rect">
              <a:avLst/>
            </a:prstGeom>
            <a:noFill/>
          </p:spPr>
          <p:txBody>
            <a:bodyPr wrap="square" rtlCol="0">
              <a:spAutoFit/>
            </a:bodyPr>
            <a:lstStyle/>
            <a:p>
              <a:r>
                <a:rPr lang="en-US" altLang="zh-CN" sz="1200">
                  <a:solidFill>
                    <a:schemeClr val="lt1">
                      <a:alpha val="50000"/>
                    </a:schemeClr>
                  </a:solidFill>
                </a:rPr>
                <a:t>All about the acid</a:t>
              </a:r>
            </a:p>
          </p:txBody>
        </p:sp>
        <p:sp>
          <p:nvSpPr>
            <p:cNvPr id="32" name="矩形 31"/>
            <p:cNvSpPr/>
            <p:nvPr>
              <p:custDataLst>
                <p:tags r:id="rId24"/>
              </p:custDataLst>
            </p:nvPr>
          </p:nvSpPr>
          <p:spPr>
            <a:xfrm>
              <a:off x="862" y="9888"/>
              <a:ext cx="2432" cy="316"/>
            </a:xfrm>
            <a:prstGeom prst="rect">
              <a:avLst/>
            </a:prstGeom>
            <a:noFill/>
            <a:ln>
              <a:solidFill>
                <a:schemeClr val="l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3" name="组合 32"/>
          <p:cNvGrpSpPr/>
          <p:nvPr userDrawn="1"/>
        </p:nvGrpSpPr>
        <p:grpSpPr>
          <a:xfrm>
            <a:off x="10822305" y="6390005"/>
            <a:ext cx="889000" cy="76200"/>
            <a:chOff x="16020" y="9995"/>
            <a:chExt cx="1400" cy="220"/>
          </a:xfrm>
          <a:gradFill>
            <a:gsLst>
              <a:gs pos="0">
                <a:schemeClr val="tx1"/>
              </a:gs>
              <a:gs pos="100000">
                <a:srgbClr val="45FFDF"/>
              </a:gs>
            </a:gsLst>
            <a:lin ang="2700000"/>
          </a:gradFill>
        </p:grpSpPr>
        <p:sp>
          <p:nvSpPr>
            <p:cNvPr id="34" name="矩形 33"/>
            <p:cNvSpPr/>
            <p:nvPr>
              <p:custDataLst>
                <p:tags r:id="rId20"/>
              </p:custDataLst>
            </p:nvPr>
          </p:nvSpPr>
          <p:spPr>
            <a:xfrm>
              <a:off x="1602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矩形 34"/>
            <p:cNvSpPr/>
            <p:nvPr>
              <p:custDataLst>
                <p:tags r:id="rId21"/>
              </p:custDataLst>
            </p:nvPr>
          </p:nvSpPr>
          <p:spPr>
            <a:xfrm>
              <a:off x="1655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矩形 35"/>
            <p:cNvSpPr/>
            <p:nvPr>
              <p:custDataLst>
                <p:tags r:id="rId22"/>
              </p:custDataLst>
            </p:nvPr>
          </p:nvSpPr>
          <p:spPr>
            <a:xfrm>
              <a:off x="1708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72" name="组合 71"/>
          <p:cNvGrpSpPr/>
          <p:nvPr userDrawn="1"/>
        </p:nvGrpSpPr>
        <p:grpSpPr>
          <a:xfrm>
            <a:off x="489585" y="2005965"/>
            <a:ext cx="299720" cy="3149600"/>
            <a:chOff x="18081" y="1663"/>
            <a:chExt cx="472" cy="4960"/>
          </a:xfrm>
        </p:grpSpPr>
        <p:sp>
          <p:nvSpPr>
            <p:cNvPr id="73" name="文本框 72"/>
            <p:cNvSpPr txBox="1"/>
            <p:nvPr>
              <p:custDataLst>
                <p:tags r:id="rId12"/>
              </p:custDataLst>
            </p:nvPr>
          </p:nvSpPr>
          <p:spPr>
            <a:xfrm rot="5400000">
              <a:off x="16757" y="2987"/>
              <a:ext cx="3082" cy="434"/>
            </a:xfrm>
            <a:prstGeom prst="rect">
              <a:avLst/>
            </a:prstGeom>
            <a:noFill/>
          </p:spPr>
          <p:txBody>
            <a:bodyPr wrap="square" rtlCol="0">
              <a:spAutoFit/>
            </a:bodyPr>
            <a:lstStyle/>
            <a:p>
              <a:r>
                <a:rPr lang="en-US" altLang="zh-CN" sz="1200">
                  <a:solidFill>
                    <a:schemeClr val="lt2">
                      <a:alpha val="50000"/>
                    </a:schemeClr>
                  </a:solidFill>
                  <a:ea typeface="字体圈欣意冠黑体" panose="00000500000000000000" charset="-122"/>
                  <a:cs typeface="+mn-lt"/>
                </a:rPr>
                <a:t>ACIDIC REPORT</a:t>
              </a:r>
            </a:p>
          </p:txBody>
        </p:sp>
        <p:grpSp>
          <p:nvGrpSpPr>
            <p:cNvPr id="74" name="组合 73"/>
            <p:cNvGrpSpPr/>
            <p:nvPr/>
          </p:nvGrpSpPr>
          <p:grpSpPr>
            <a:xfrm>
              <a:off x="18093" y="3864"/>
              <a:ext cx="410" cy="890"/>
              <a:chOff x="18321" y="7004"/>
              <a:chExt cx="410" cy="890"/>
            </a:xfrm>
          </p:grpSpPr>
          <p:sp>
            <p:nvSpPr>
              <p:cNvPr id="75" name="椭圆 74"/>
              <p:cNvSpPr/>
              <p:nvPr>
                <p:custDataLst>
                  <p:tags r:id="rId14"/>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6" name="椭圆 75"/>
              <p:cNvSpPr/>
              <p:nvPr>
                <p:custDataLst>
                  <p:tags r:id="rId15"/>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7" name="椭圆 76"/>
              <p:cNvSpPr/>
              <p:nvPr>
                <p:custDataLst>
                  <p:tags r:id="rId16"/>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8" name="椭圆 77"/>
              <p:cNvSpPr/>
              <p:nvPr>
                <p:custDataLst>
                  <p:tags r:id="rId17"/>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9" name="椭圆 78"/>
              <p:cNvSpPr/>
              <p:nvPr>
                <p:custDataLst>
                  <p:tags r:id="rId18"/>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80" name="椭圆 79"/>
              <p:cNvSpPr/>
              <p:nvPr>
                <p:custDataLst>
                  <p:tags r:id="rId19"/>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grpSp>
        <p:sp>
          <p:nvSpPr>
            <p:cNvPr id="81" name="文本框 80"/>
            <p:cNvSpPr txBox="1"/>
            <p:nvPr>
              <p:custDataLst>
                <p:tags r:id="rId13"/>
              </p:custDataLst>
            </p:nvPr>
          </p:nvSpPr>
          <p:spPr>
            <a:xfrm rot="5400000">
              <a:off x="17465" y="5535"/>
              <a:ext cx="1741" cy="434"/>
            </a:xfrm>
            <a:prstGeom prst="rect">
              <a:avLst/>
            </a:prstGeom>
            <a:noFill/>
          </p:spPr>
          <p:txBody>
            <a:bodyPr wrap="square" rtlCol="0">
              <a:spAutoFit/>
            </a:bodyPr>
            <a:lstStyle/>
            <a:p>
              <a:r>
                <a:rPr lang="en-US" altLang="zh-CN" sz="1200">
                  <a:solidFill>
                    <a:schemeClr val="lt2">
                      <a:alpha val="50000"/>
                    </a:schemeClr>
                  </a:solidFill>
                  <a:ea typeface="字体圈欣意冠黑体" panose="00000500000000000000" charset="-122"/>
                  <a:cs typeface="+mn-lt"/>
                </a:rPr>
                <a:t>LET ‘S PLAY</a:t>
              </a:r>
            </a:p>
          </p:txBody>
        </p:sp>
      </p:grpSp>
      <p:grpSp>
        <p:nvGrpSpPr>
          <p:cNvPr id="82" name="组合 81"/>
          <p:cNvGrpSpPr/>
          <p:nvPr userDrawn="1"/>
        </p:nvGrpSpPr>
        <p:grpSpPr>
          <a:xfrm>
            <a:off x="11388725" y="2005965"/>
            <a:ext cx="313690" cy="3149600"/>
            <a:chOff x="18081" y="1663"/>
            <a:chExt cx="494" cy="4960"/>
          </a:xfrm>
        </p:grpSpPr>
        <p:sp>
          <p:nvSpPr>
            <p:cNvPr id="83" name="文本框 82"/>
            <p:cNvSpPr txBox="1"/>
            <p:nvPr>
              <p:custDataLst>
                <p:tags r:id="rId4"/>
              </p:custDataLst>
            </p:nvPr>
          </p:nvSpPr>
          <p:spPr>
            <a:xfrm rot="5400000">
              <a:off x="16757" y="2987"/>
              <a:ext cx="3082" cy="434"/>
            </a:xfrm>
            <a:prstGeom prst="rect">
              <a:avLst/>
            </a:prstGeom>
            <a:noFill/>
          </p:spPr>
          <p:txBody>
            <a:bodyPr wrap="square" rtlCol="0">
              <a:spAutoFit/>
            </a:bodyPr>
            <a:lstStyle/>
            <a:p>
              <a:r>
                <a:rPr lang="en-US" altLang="zh-CN" sz="1200">
                  <a:solidFill>
                    <a:schemeClr val="lt2">
                      <a:alpha val="50000"/>
                    </a:schemeClr>
                  </a:solidFill>
                  <a:latin typeface="思源黑体 CN Medium" charset="0"/>
                  <a:ea typeface="思源黑体 CN Medium" charset="0"/>
                  <a:cs typeface="+mn-lt"/>
                </a:rPr>
                <a:t>ACIDIC REPORT</a:t>
              </a:r>
            </a:p>
          </p:txBody>
        </p:sp>
        <p:grpSp>
          <p:nvGrpSpPr>
            <p:cNvPr id="104" name="组合 103"/>
            <p:cNvGrpSpPr/>
            <p:nvPr/>
          </p:nvGrpSpPr>
          <p:grpSpPr>
            <a:xfrm>
              <a:off x="18093" y="3864"/>
              <a:ext cx="410" cy="890"/>
              <a:chOff x="18321" y="7004"/>
              <a:chExt cx="410" cy="890"/>
            </a:xfrm>
          </p:grpSpPr>
          <p:sp>
            <p:nvSpPr>
              <p:cNvPr id="105" name="椭圆 104"/>
              <p:cNvSpPr/>
              <p:nvPr>
                <p:custDataLst>
                  <p:tags r:id="rId6"/>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6" name="椭圆 105"/>
              <p:cNvSpPr/>
              <p:nvPr>
                <p:custDataLst>
                  <p:tags r:id="rId7"/>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7" name="椭圆 106"/>
              <p:cNvSpPr/>
              <p:nvPr>
                <p:custDataLst>
                  <p:tags r:id="rId8"/>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8" name="椭圆 107"/>
              <p:cNvSpPr/>
              <p:nvPr>
                <p:custDataLst>
                  <p:tags r:id="rId9"/>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9" name="椭圆 108"/>
              <p:cNvSpPr/>
              <p:nvPr>
                <p:custDataLst>
                  <p:tags r:id="rId10"/>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10" name="椭圆 109"/>
              <p:cNvSpPr/>
              <p:nvPr>
                <p:custDataLst>
                  <p:tags r:id="rId11"/>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grpSp>
        <p:sp>
          <p:nvSpPr>
            <p:cNvPr id="111" name="文本框 110"/>
            <p:cNvSpPr txBox="1"/>
            <p:nvPr>
              <p:custDataLst>
                <p:tags r:id="rId5"/>
              </p:custDataLst>
            </p:nvPr>
          </p:nvSpPr>
          <p:spPr>
            <a:xfrm rot="5400000">
              <a:off x="17476" y="5524"/>
              <a:ext cx="1741" cy="456"/>
            </a:xfrm>
            <a:prstGeom prst="rect">
              <a:avLst/>
            </a:prstGeom>
            <a:noFill/>
          </p:spPr>
          <p:txBody>
            <a:bodyPr wrap="square" rtlCol="0">
              <a:noAutofit/>
            </a:bodyPr>
            <a:lstStyle/>
            <a:p>
              <a:r>
                <a:rPr lang="en-US" altLang="zh-CN" sz="1200">
                  <a:solidFill>
                    <a:schemeClr val="lt2">
                      <a:alpha val="50000"/>
                    </a:schemeClr>
                  </a:solidFill>
                  <a:ea typeface="字体圈欣意冠黑体" panose="00000500000000000000" charset="-122"/>
                  <a:cs typeface="+mn-lt"/>
                </a:rPr>
                <a:t>LET ‘S PLAY</a:t>
              </a:r>
            </a:p>
          </p:txBody>
        </p:sp>
      </p:grpSp>
      <p:sp>
        <p:nvSpPr>
          <p:cNvPr id="37" name="标题 36"/>
          <p:cNvSpPr>
            <a:spLocks noGrp="1"/>
          </p:cNvSpPr>
          <p:nvPr>
            <p:ph type="title"/>
            <p:custDataLst>
              <p:tags r:id="rId3"/>
            </p:custDataLst>
          </p:nvPr>
        </p:nvSpPr>
        <p:spPr>
          <a:xfrm>
            <a:off x="1302455" y="159455"/>
            <a:ext cx="10969200" cy="705600"/>
          </a:xfrm>
        </p:spPr>
        <p:txBody>
          <a:bodyPr vert="horz" lIns="90000" tIns="46800" rIns="90000" bIns="46800" rtlCol="0" anchor="ctr" anchorCtr="0">
            <a:normAutofit/>
          </a:bodyPr>
          <a:lstStyle>
            <a:lvl1pPr>
              <a:defRPr sz="2800" b="0">
                <a:solidFill>
                  <a:schemeClr val="accent1"/>
                </a:solidFill>
                <a:latin typeface="字体圈欣意冠黑体" panose="00000500000000000000" charset="-122"/>
                <a:ea typeface="字体圈欣意冠黑体" panose="00000500000000000000" charset="-122"/>
              </a:defRPr>
            </a:lvl1pPr>
          </a:lstStyle>
          <a:p>
            <a:pPr lvl="0"/>
            <a:r>
              <a:rPr lang="zh-CN" altLang="en-US"/>
              <a:t>单击此处编辑母版标题样式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2023/8/31</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2023/8/31</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2023/8/31</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www.51pptmoban.com">
    <p:bg>
      <p:bgPr>
        <a:solidFill>
          <a:schemeClr val="tx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2023/8/31</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pic>
        <p:nvPicPr>
          <p:cNvPr id="38" name="图片 37" descr="1fea149d328abe67c2d2a5aa990da523"/>
          <p:cNvPicPr>
            <a:picLocks noChangeAspect="1"/>
          </p:cNvPicPr>
          <p:nvPr userDrawn="1">
            <p:custDataLst>
              <p:tags r:id="rId4"/>
            </p:custDataLst>
          </p:nvPr>
        </p:nvPicPr>
        <p:blipFill>
          <a:blip r:embed="rId51">
            <a:alphaModFix amt="15000"/>
            <a:lum bright="90000"/>
          </a:blip>
          <a:srcRect l="751" t="509" r="768" b="519"/>
          <a:stretch>
            <a:fillRect/>
          </a:stretch>
        </p:blipFill>
        <p:spPr>
          <a:xfrm rot="5400000">
            <a:off x="2666365" y="-2723515"/>
            <a:ext cx="6859270" cy="12192000"/>
          </a:xfrm>
          <a:prstGeom prst="rect">
            <a:avLst/>
          </a:prstGeom>
        </p:spPr>
      </p:pic>
      <p:grpSp>
        <p:nvGrpSpPr>
          <p:cNvPr id="813" name="Group 812"/>
          <p:cNvGrpSpPr/>
          <p:nvPr userDrawn="1"/>
        </p:nvGrpSpPr>
        <p:grpSpPr>
          <a:xfrm>
            <a:off x="525780" y="356870"/>
            <a:ext cx="690880" cy="328930"/>
            <a:chOff x="2542525" y="3857630"/>
            <a:chExt cx="765176" cy="763588"/>
          </a:xfrm>
          <a:solidFill>
            <a:schemeClr val="bg1">
              <a:alpha val="50000"/>
            </a:schemeClr>
          </a:solidFill>
        </p:grpSpPr>
        <p:sp>
          <p:nvSpPr>
            <p:cNvPr id="1199" name="Freeform 1150"/>
            <p:cNvSpPr>
              <a:spLocks noEditPoints="1"/>
            </p:cNvSpPr>
            <p:nvPr>
              <p:custDataLst>
                <p:tags r:id="rId43"/>
              </p:custDataLst>
            </p:nvPr>
          </p:nvSpPr>
          <p:spPr bwMode="auto">
            <a:xfrm>
              <a:off x="2542525" y="3857630"/>
              <a:ext cx="765176" cy="763588"/>
            </a:xfrm>
            <a:custGeom>
              <a:avLst/>
              <a:gdLst>
                <a:gd name="T0" fmla="*/ 120 w 240"/>
                <a:gd name="T1" fmla="*/ 240 h 240"/>
                <a:gd name="T2" fmla="*/ 0 w 240"/>
                <a:gd name="T3" fmla="*/ 120 h 240"/>
                <a:gd name="T4" fmla="*/ 120 w 240"/>
                <a:gd name="T5" fmla="*/ 0 h 240"/>
                <a:gd name="T6" fmla="*/ 240 w 240"/>
                <a:gd name="T7" fmla="*/ 120 h 240"/>
                <a:gd name="T8" fmla="*/ 120 w 240"/>
                <a:gd name="T9" fmla="*/ 240 h 240"/>
                <a:gd name="T10" fmla="*/ 120 w 240"/>
                <a:gd name="T11" fmla="*/ 8 h 240"/>
                <a:gd name="T12" fmla="*/ 8 w 240"/>
                <a:gd name="T13" fmla="*/ 120 h 240"/>
                <a:gd name="T14" fmla="*/ 120 w 240"/>
                <a:gd name="T15" fmla="*/ 232 h 240"/>
                <a:gd name="T16" fmla="*/ 232 w 240"/>
                <a:gd name="T17" fmla="*/ 120 h 240"/>
                <a:gd name="T18" fmla="*/ 120 w 240"/>
                <a:gd name="T1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240"/>
                  </a:moveTo>
                  <a:cubicBezTo>
                    <a:pt x="54" y="240"/>
                    <a:pt x="0" y="186"/>
                    <a:pt x="0" y="120"/>
                  </a:cubicBezTo>
                  <a:cubicBezTo>
                    <a:pt x="0" y="54"/>
                    <a:pt x="54" y="0"/>
                    <a:pt x="120" y="0"/>
                  </a:cubicBezTo>
                  <a:cubicBezTo>
                    <a:pt x="186" y="0"/>
                    <a:pt x="240" y="54"/>
                    <a:pt x="240" y="120"/>
                  </a:cubicBezTo>
                  <a:cubicBezTo>
                    <a:pt x="240" y="186"/>
                    <a:pt x="186" y="240"/>
                    <a:pt x="120" y="240"/>
                  </a:cubicBezTo>
                  <a:close/>
                  <a:moveTo>
                    <a:pt x="120" y="8"/>
                  </a:moveTo>
                  <a:cubicBezTo>
                    <a:pt x="58" y="8"/>
                    <a:pt x="8" y="58"/>
                    <a:pt x="8" y="120"/>
                  </a:cubicBezTo>
                  <a:cubicBezTo>
                    <a:pt x="8" y="182"/>
                    <a:pt x="58" y="232"/>
                    <a:pt x="120" y="232"/>
                  </a:cubicBezTo>
                  <a:cubicBezTo>
                    <a:pt x="182" y="232"/>
                    <a:pt x="232" y="182"/>
                    <a:pt x="232" y="120"/>
                  </a:cubicBezTo>
                  <a:cubicBezTo>
                    <a:pt x="232" y="58"/>
                    <a:pt x="182" y="8"/>
                    <a:pt x="120"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0" name="Freeform 1151"/>
            <p:cNvSpPr/>
            <p:nvPr>
              <p:custDataLst>
                <p:tags r:id="rId44"/>
              </p:custDataLst>
            </p:nvPr>
          </p:nvSpPr>
          <p:spPr bwMode="auto">
            <a:xfrm>
              <a:off x="2940988" y="3857630"/>
              <a:ext cx="200025" cy="760413"/>
            </a:xfrm>
            <a:custGeom>
              <a:avLst/>
              <a:gdLst>
                <a:gd name="T0" fmla="*/ 5 w 63"/>
                <a:gd name="T1" fmla="*/ 239 h 239"/>
                <a:gd name="T2" fmla="*/ 2 w 63"/>
                <a:gd name="T3" fmla="*/ 238 h 239"/>
                <a:gd name="T4" fmla="*/ 2 w 63"/>
                <a:gd name="T5" fmla="*/ 232 h 239"/>
                <a:gd name="T6" fmla="*/ 55 w 63"/>
                <a:gd name="T7" fmla="*/ 120 h 239"/>
                <a:gd name="T8" fmla="*/ 2 w 63"/>
                <a:gd name="T9" fmla="*/ 8 h 239"/>
                <a:gd name="T10" fmla="*/ 2 w 63"/>
                <a:gd name="T11" fmla="*/ 2 h 239"/>
                <a:gd name="T12" fmla="*/ 8 w 63"/>
                <a:gd name="T13" fmla="*/ 2 h 239"/>
                <a:gd name="T14" fmla="*/ 63 w 63"/>
                <a:gd name="T15" fmla="*/ 120 h 239"/>
                <a:gd name="T16" fmla="*/ 8 w 63"/>
                <a:gd name="T17" fmla="*/ 238 h 239"/>
                <a:gd name="T18" fmla="*/ 5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 y="239"/>
                  </a:moveTo>
                  <a:cubicBezTo>
                    <a:pt x="4" y="239"/>
                    <a:pt x="3" y="239"/>
                    <a:pt x="2" y="238"/>
                  </a:cubicBezTo>
                  <a:cubicBezTo>
                    <a:pt x="0" y="236"/>
                    <a:pt x="1" y="234"/>
                    <a:pt x="2" y="232"/>
                  </a:cubicBezTo>
                  <a:cubicBezTo>
                    <a:pt x="36" y="203"/>
                    <a:pt x="55" y="162"/>
                    <a:pt x="55" y="120"/>
                  </a:cubicBezTo>
                  <a:cubicBezTo>
                    <a:pt x="55" y="78"/>
                    <a:pt x="36" y="37"/>
                    <a:pt x="2" y="8"/>
                  </a:cubicBezTo>
                  <a:cubicBezTo>
                    <a:pt x="1" y="6"/>
                    <a:pt x="1" y="4"/>
                    <a:pt x="2" y="2"/>
                  </a:cubicBezTo>
                  <a:cubicBezTo>
                    <a:pt x="3" y="0"/>
                    <a:pt x="6" y="0"/>
                    <a:pt x="8" y="2"/>
                  </a:cubicBezTo>
                  <a:cubicBezTo>
                    <a:pt x="43" y="33"/>
                    <a:pt x="63" y="76"/>
                    <a:pt x="63" y="120"/>
                  </a:cubicBezTo>
                  <a:cubicBezTo>
                    <a:pt x="63" y="164"/>
                    <a:pt x="43" y="207"/>
                    <a:pt x="8" y="238"/>
                  </a:cubicBezTo>
                  <a:cubicBezTo>
                    <a:pt x="7" y="239"/>
                    <a:pt x="6" y="239"/>
                    <a:pt x="5" y="239"/>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1" name="Freeform 1152"/>
            <p:cNvSpPr/>
            <p:nvPr>
              <p:custDataLst>
                <p:tags r:id="rId45"/>
              </p:custDataLst>
            </p:nvPr>
          </p:nvSpPr>
          <p:spPr bwMode="auto">
            <a:xfrm>
              <a:off x="2709213" y="3857630"/>
              <a:ext cx="200025" cy="760413"/>
            </a:xfrm>
            <a:custGeom>
              <a:avLst/>
              <a:gdLst>
                <a:gd name="T0" fmla="*/ 58 w 63"/>
                <a:gd name="T1" fmla="*/ 239 h 239"/>
                <a:gd name="T2" fmla="*/ 55 w 63"/>
                <a:gd name="T3" fmla="*/ 238 h 239"/>
                <a:gd name="T4" fmla="*/ 0 w 63"/>
                <a:gd name="T5" fmla="*/ 120 h 239"/>
                <a:gd name="T6" fmla="*/ 55 w 63"/>
                <a:gd name="T7" fmla="*/ 2 h 239"/>
                <a:gd name="T8" fmla="*/ 61 w 63"/>
                <a:gd name="T9" fmla="*/ 2 h 239"/>
                <a:gd name="T10" fmla="*/ 61 w 63"/>
                <a:gd name="T11" fmla="*/ 8 h 239"/>
                <a:gd name="T12" fmla="*/ 8 w 63"/>
                <a:gd name="T13" fmla="*/ 120 h 239"/>
                <a:gd name="T14" fmla="*/ 61 w 63"/>
                <a:gd name="T15" fmla="*/ 232 h 239"/>
                <a:gd name="T16" fmla="*/ 61 w 63"/>
                <a:gd name="T17" fmla="*/ 238 h 239"/>
                <a:gd name="T18" fmla="*/ 58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8" y="239"/>
                  </a:moveTo>
                  <a:cubicBezTo>
                    <a:pt x="57" y="239"/>
                    <a:pt x="56" y="239"/>
                    <a:pt x="55" y="238"/>
                  </a:cubicBezTo>
                  <a:cubicBezTo>
                    <a:pt x="20" y="207"/>
                    <a:pt x="0" y="164"/>
                    <a:pt x="0" y="120"/>
                  </a:cubicBezTo>
                  <a:cubicBezTo>
                    <a:pt x="0" y="76"/>
                    <a:pt x="20" y="33"/>
                    <a:pt x="55" y="2"/>
                  </a:cubicBezTo>
                  <a:cubicBezTo>
                    <a:pt x="57" y="0"/>
                    <a:pt x="60" y="0"/>
                    <a:pt x="61" y="2"/>
                  </a:cubicBezTo>
                  <a:cubicBezTo>
                    <a:pt x="63" y="4"/>
                    <a:pt x="62" y="6"/>
                    <a:pt x="61" y="8"/>
                  </a:cubicBezTo>
                  <a:cubicBezTo>
                    <a:pt x="27" y="37"/>
                    <a:pt x="8" y="78"/>
                    <a:pt x="8" y="120"/>
                  </a:cubicBezTo>
                  <a:cubicBezTo>
                    <a:pt x="8" y="162"/>
                    <a:pt x="27" y="203"/>
                    <a:pt x="61" y="232"/>
                  </a:cubicBezTo>
                  <a:cubicBezTo>
                    <a:pt x="62" y="234"/>
                    <a:pt x="62" y="236"/>
                    <a:pt x="61" y="238"/>
                  </a:cubicBezTo>
                  <a:cubicBezTo>
                    <a:pt x="60" y="239"/>
                    <a:pt x="59" y="239"/>
                    <a:pt x="58" y="239"/>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2" name="Freeform 1153"/>
            <p:cNvSpPr/>
            <p:nvPr>
              <p:custDataLst>
                <p:tags r:id="rId46"/>
              </p:custDataLst>
            </p:nvPr>
          </p:nvSpPr>
          <p:spPr bwMode="auto">
            <a:xfrm>
              <a:off x="2912413" y="3857630"/>
              <a:ext cx="25400" cy="763588"/>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3" name="Freeform 1154"/>
            <p:cNvSpPr/>
            <p:nvPr>
              <p:custDataLst>
                <p:tags r:id="rId47"/>
              </p:custDataLst>
            </p:nvPr>
          </p:nvSpPr>
          <p:spPr bwMode="auto">
            <a:xfrm>
              <a:off x="2606025" y="4418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4" name="Freeform 1155"/>
            <p:cNvSpPr/>
            <p:nvPr>
              <p:custDataLst>
                <p:tags r:id="rId48"/>
              </p:custDataLst>
            </p:nvPr>
          </p:nvSpPr>
          <p:spPr bwMode="auto">
            <a:xfrm>
              <a:off x="2606025" y="4037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5" name="Freeform 1156"/>
            <p:cNvSpPr/>
            <p:nvPr>
              <p:custDataLst>
                <p:tags r:id="rId49"/>
              </p:custDataLst>
            </p:nvPr>
          </p:nvSpPr>
          <p:spPr bwMode="auto">
            <a:xfrm>
              <a:off x="2542525" y="4227518"/>
              <a:ext cx="765176" cy="25400"/>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grpSp>
      <p:cxnSp>
        <p:nvCxnSpPr>
          <p:cNvPr id="7" name="直接连接符 6"/>
          <p:cNvCxnSpPr/>
          <p:nvPr userDrawn="1">
            <p:custDataLst>
              <p:tags r:id="rId5"/>
            </p:custDataLst>
          </p:nvPr>
        </p:nvCxnSpPr>
        <p:spPr>
          <a:xfrm>
            <a:off x="537528" y="843280"/>
            <a:ext cx="11116945"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userDrawn="1"/>
        </p:nvGrpSpPr>
        <p:grpSpPr>
          <a:xfrm flipH="1">
            <a:off x="11221720" y="377825"/>
            <a:ext cx="434975" cy="367030"/>
            <a:chOff x="17052" y="659"/>
            <a:chExt cx="944" cy="796"/>
          </a:xfrm>
        </p:grpSpPr>
        <p:sp>
          <p:nvSpPr>
            <p:cNvPr id="8" name="任意多边形 7"/>
            <p:cNvSpPr/>
            <p:nvPr>
              <p:custDataLst>
                <p:tags r:id="rId41"/>
              </p:custDataLst>
            </p:nvPr>
          </p:nvSpPr>
          <p:spPr>
            <a:xfrm>
              <a:off x="17052" y="669"/>
              <a:ext cx="395" cy="78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999" h="1986">
                  <a:moveTo>
                    <a:pt x="0" y="0"/>
                  </a:moveTo>
                  <a:lnTo>
                    <a:pt x="7" y="0"/>
                  </a:lnTo>
                  <a:cubicBezTo>
                    <a:pt x="40" y="521"/>
                    <a:pt x="632" y="963"/>
                    <a:pt x="999" y="985"/>
                  </a:cubicBezTo>
                  <a:lnTo>
                    <a:pt x="999" y="987"/>
                  </a:lnTo>
                  <a:lnTo>
                    <a:pt x="999" y="990"/>
                  </a:lnTo>
                  <a:lnTo>
                    <a:pt x="989" y="991"/>
                  </a:lnTo>
                  <a:cubicBezTo>
                    <a:pt x="465" y="1039"/>
                    <a:pt x="40" y="1572"/>
                    <a:pt x="0" y="198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4" name="任意多边形 13"/>
            <p:cNvSpPr/>
            <p:nvPr>
              <p:custDataLst>
                <p:tags r:id="rId42"/>
              </p:custDataLst>
            </p:nvPr>
          </p:nvSpPr>
          <p:spPr>
            <a:xfrm>
              <a:off x="17602" y="659"/>
              <a:ext cx="395" cy="78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999" h="1986">
                  <a:moveTo>
                    <a:pt x="0" y="0"/>
                  </a:moveTo>
                  <a:lnTo>
                    <a:pt x="7" y="0"/>
                  </a:lnTo>
                  <a:cubicBezTo>
                    <a:pt x="40" y="521"/>
                    <a:pt x="632" y="963"/>
                    <a:pt x="999" y="985"/>
                  </a:cubicBezTo>
                  <a:lnTo>
                    <a:pt x="999" y="987"/>
                  </a:lnTo>
                  <a:lnTo>
                    <a:pt x="999" y="990"/>
                  </a:lnTo>
                  <a:lnTo>
                    <a:pt x="989" y="991"/>
                  </a:lnTo>
                  <a:cubicBezTo>
                    <a:pt x="465" y="1039"/>
                    <a:pt x="40" y="1572"/>
                    <a:pt x="0" y="198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grpSp>
        <p:nvGrpSpPr>
          <p:cNvPr id="15" name="组合 14"/>
          <p:cNvGrpSpPr/>
          <p:nvPr userDrawn="1"/>
        </p:nvGrpSpPr>
        <p:grpSpPr>
          <a:xfrm rot="16200000">
            <a:off x="9399270" y="-1024890"/>
            <a:ext cx="299720" cy="3149600"/>
            <a:chOff x="18081" y="1663"/>
            <a:chExt cx="472" cy="4960"/>
          </a:xfrm>
        </p:grpSpPr>
        <p:sp>
          <p:nvSpPr>
            <p:cNvPr id="16" name="文本框 15"/>
            <p:cNvSpPr txBox="1"/>
            <p:nvPr>
              <p:custDataLst>
                <p:tags r:id="rId33"/>
              </p:custDataLst>
            </p:nvPr>
          </p:nvSpPr>
          <p:spPr>
            <a:xfrm rot="5400000">
              <a:off x="16757" y="2987"/>
              <a:ext cx="3082"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ACIDIC REPORT</a:t>
              </a:r>
            </a:p>
          </p:txBody>
        </p:sp>
        <p:grpSp>
          <p:nvGrpSpPr>
            <p:cNvPr id="17" name="组合 16"/>
            <p:cNvGrpSpPr/>
            <p:nvPr/>
          </p:nvGrpSpPr>
          <p:grpSpPr>
            <a:xfrm>
              <a:off x="18093" y="3864"/>
              <a:ext cx="410" cy="890"/>
              <a:chOff x="18321" y="7004"/>
              <a:chExt cx="410" cy="890"/>
            </a:xfrm>
          </p:grpSpPr>
          <p:sp>
            <p:nvSpPr>
              <p:cNvPr id="18" name="椭圆 17"/>
              <p:cNvSpPr/>
              <p:nvPr>
                <p:custDataLst>
                  <p:tags r:id="rId35"/>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椭圆 18"/>
              <p:cNvSpPr/>
              <p:nvPr>
                <p:custDataLst>
                  <p:tags r:id="rId36"/>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椭圆 19"/>
              <p:cNvSpPr/>
              <p:nvPr>
                <p:custDataLst>
                  <p:tags r:id="rId37"/>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椭圆 22"/>
              <p:cNvSpPr/>
              <p:nvPr>
                <p:custDataLst>
                  <p:tags r:id="rId38"/>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椭圆 24"/>
              <p:cNvSpPr/>
              <p:nvPr>
                <p:custDataLst>
                  <p:tags r:id="rId39"/>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椭圆 25"/>
              <p:cNvSpPr/>
              <p:nvPr>
                <p:custDataLst>
                  <p:tags r:id="rId40"/>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7" name="文本框 26"/>
            <p:cNvSpPr txBox="1"/>
            <p:nvPr>
              <p:custDataLst>
                <p:tags r:id="rId34"/>
              </p:custDataLst>
            </p:nvPr>
          </p:nvSpPr>
          <p:spPr>
            <a:xfrm rot="5400000">
              <a:off x="17465" y="5535"/>
              <a:ext cx="1741"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LET ‘S PLAY</a:t>
              </a:r>
            </a:p>
          </p:txBody>
        </p:sp>
      </p:grpSp>
      <p:grpSp>
        <p:nvGrpSpPr>
          <p:cNvPr id="9" name="组合 8"/>
          <p:cNvGrpSpPr/>
          <p:nvPr userDrawn="1"/>
        </p:nvGrpSpPr>
        <p:grpSpPr>
          <a:xfrm>
            <a:off x="535940" y="5981065"/>
            <a:ext cx="11120120" cy="282575"/>
            <a:chOff x="847" y="9419"/>
            <a:chExt cx="17512" cy="445"/>
          </a:xfrm>
        </p:grpSpPr>
        <p:cxnSp>
          <p:nvCxnSpPr>
            <p:cNvPr id="10" name="直接连接符 9"/>
            <p:cNvCxnSpPr/>
            <p:nvPr>
              <p:custDataLst>
                <p:tags r:id="rId30"/>
              </p:custDataLst>
            </p:nvPr>
          </p:nvCxnSpPr>
          <p:spPr>
            <a:xfrm>
              <a:off x="847" y="9642"/>
              <a:ext cx="17507"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11" name="任意多边形 10"/>
            <p:cNvSpPr/>
            <p:nvPr>
              <p:custDataLst>
                <p:tags r:id="rId31"/>
              </p:custDataLst>
            </p:nvPr>
          </p:nvSpPr>
          <p:spPr>
            <a:xfrm>
              <a:off x="17927" y="9419"/>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任意多边形 11"/>
            <p:cNvSpPr/>
            <p:nvPr>
              <p:custDataLst>
                <p:tags r:id="rId32"/>
              </p:custDataLst>
            </p:nvPr>
          </p:nvSpPr>
          <p:spPr>
            <a:xfrm flipV="1">
              <a:off x="17927" y="9642"/>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3" name="组合 12"/>
          <p:cNvGrpSpPr/>
          <p:nvPr userDrawn="1"/>
        </p:nvGrpSpPr>
        <p:grpSpPr>
          <a:xfrm>
            <a:off x="2099310" y="6291580"/>
            <a:ext cx="1544320" cy="200660"/>
            <a:chOff x="2122" y="628"/>
            <a:chExt cx="2432" cy="316"/>
          </a:xfrm>
        </p:grpSpPr>
        <p:sp>
          <p:nvSpPr>
            <p:cNvPr id="28" name="矩形 27"/>
            <p:cNvSpPr/>
            <p:nvPr>
              <p:custDataLst>
                <p:tags r:id="rId28"/>
              </p:custDataLst>
            </p:nvPr>
          </p:nvSpPr>
          <p:spPr>
            <a:xfrm>
              <a:off x="2122" y="628"/>
              <a:ext cx="2432" cy="316"/>
            </a:xfrm>
            <a:prstGeom prst="rect">
              <a:avLst/>
            </a:prstGeom>
            <a:noFill/>
            <a:ln>
              <a:solidFill>
                <a:schemeClr val="l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文本框 28"/>
            <p:cNvSpPr txBox="1"/>
            <p:nvPr>
              <p:custDataLst>
                <p:tags r:id="rId29"/>
              </p:custDataLst>
            </p:nvPr>
          </p:nvSpPr>
          <p:spPr>
            <a:xfrm>
              <a:off x="2283" y="634"/>
              <a:ext cx="2110" cy="303"/>
            </a:xfrm>
            <a:prstGeom prst="rect">
              <a:avLst/>
            </a:prstGeom>
            <a:noFill/>
          </p:spPr>
          <p:txBody>
            <a:bodyPr wrap="square" rtlCol="0" anchor="ctr" anchorCtr="0">
              <a:noAutofit/>
            </a:bodyPr>
            <a:lstStyle/>
            <a:p>
              <a:r>
                <a:rPr lang="en-US" altLang="zh-CN" sz="900">
                  <a:solidFill>
                    <a:schemeClr val="lt1">
                      <a:alpha val="50000"/>
                    </a:schemeClr>
                  </a:solidFill>
                </a:rPr>
                <a:t>MADE IN CHINA -365</a:t>
              </a:r>
            </a:p>
          </p:txBody>
        </p:sp>
      </p:grpSp>
      <p:grpSp>
        <p:nvGrpSpPr>
          <p:cNvPr id="30" name="组合 29"/>
          <p:cNvGrpSpPr/>
          <p:nvPr userDrawn="1"/>
        </p:nvGrpSpPr>
        <p:grpSpPr>
          <a:xfrm>
            <a:off x="530860" y="6254115"/>
            <a:ext cx="1544320" cy="275590"/>
            <a:chOff x="862" y="9829"/>
            <a:chExt cx="2432" cy="434"/>
          </a:xfrm>
        </p:grpSpPr>
        <p:sp>
          <p:nvSpPr>
            <p:cNvPr id="31" name="文本框 30"/>
            <p:cNvSpPr txBox="1"/>
            <p:nvPr>
              <p:custDataLst>
                <p:tags r:id="rId26"/>
              </p:custDataLst>
            </p:nvPr>
          </p:nvSpPr>
          <p:spPr>
            <a:xfrm>
              <a:off x="1014" y="9829"/>
              <a:ext cx="2128" cy="434"/>
            </a:xfrm>
            <a:prstGeom prst="rect">
              <a:avLst/>
            </a:prstGeom>
            <a:noFill/>
          </p:spPr>
          <p:txBody>
            <a:bodyPr wrap="square" rtlCol="0">
              <a:spAutoFit/>
            </a:bodyPr>
            <a:lstStyle/>
            <a:p>
              <a:r>
                <a:rPr lang="en-US" altLang="zh-CN" sz="1200">
                  <a:solidFill>
                    <a:schemeClr val="lt1">
                      <a:alpha val="50000"/>
                    </a:schemeClr>
                  </a:solidFill>
                </a:rPr>
                <a:t>All about the acid</a:t>
              </a:r>
            </a:p>
          </p:txBody>
        </p:sp>
        <p:sp>
          <p:nvSpPr>
            <p:cNvPr id="32" name="矩形 31"/>
            <p:cNvSpPr/>
            <p:nvPr>
              <p:custDataLst>
                <p:tags r:id="rId27"/>
              </p:custDataLst>
            </p:nvPr>
          </p:nvSpPr>
          <p:spPr>
            <a:xfrm>
              <a:off x="862" y="9888"/>
              <a:ext cx="2432" cy="316"/>
            </a:xfrm>
            <a:prstGeom prst="rect">
              <a:avLst/>
            </a:prstGeom>
            <a:noFill/>
            <a:ln>
              <a:solidFill>
                <a:schemeClr val="l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33" name="组合 32"/>
          <p:cNvGrpSpPr/>
          <p:nvPr userDrawn="1"/>
        </p:nvGrpSpPr>
        <p:grpSpPr>
          <a:xfrm>
            <a:off x="10822305" y="6390005"/>
            <a:ext cx="889000" cy="76200"/>
            <a:chOff x="16020" y="9995"/>
            <a:chExt cx="1400" cy="220"/>
          </a:xfrm>
          <a:gradFill>
            <a:gsLst>
              <a:gs pos="0">
                <a:schemeClr val="tx1"/>
              </a:gs>
              <a:gs pos="100000">
                <a:srgbClr val="45FFDF"/>
              </a:gs>
            </a:gsLst>
            <a:lin ang="2700000"/>
          </a:gradFill>
        </p:grpSpPr>
        <p:sp>
          <p:nvSpPr>
            <p:cNvPr id="34" name="矩形 33"/>
            <p:cNvSpPr/>
            <p:nvPr>
              <p:custDataLst>
                <p:tags r:id="rId23"/>
              </p:custDataLst>
            </p:nvPr>
          </p:nvSpPr>
          <p:spPr>
            <a:xfrm>
              <a:off x="1602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5" name="矩形 34"/>
            <p:cNvSpPr/>
            <p:nvPr>
              <p:custDataLst>
                <p:tags r:id="rId24"/>
              </p:custDataLst>
            </p:nvPr>
          </p:nvSpPr>
          <p:spPr>
            <a:xfrm>
              <a:off x="1655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矩形 35"/>
            <p:cNvSpPr/>
            <p:nvPr>
              <p:custDataLst>
                <p:tags r:id="rId25"/>
              </p:custDataLst>
            </p:nvPr>
          </p:nvSpPr>
          <p:spPr>
            <a:xfrm>
              <a:off x="1708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72" name="组合 71"/>
          <p:cNvGrpSpPr/>
          <p:nvPr userDrawn="1"/>
        </p:nvGrpSpPr>
        <p:grpSpPr>
          <a:xfrm>
            <a:off x="489585" y="2005965"/>
            <a:ext cx="299720" cy="3149600"/>
            <a:chOff x="18081" y="1663"/>
            <a:chExt cx="472" cy="4960"/>
          </a:xfrm>
        </p:grpSpPr>
        <p:sp>
          <p:nvSpPr>
            <p:cNvPr id="73" name="文本框 72"/>
            <p:cNvSpPr txBox="1"/>
            <p:nvPr>
              <p:custDataLst>
                <p:tags r:id="rId15"/>
              </p:custDataLst>
            </p:nvPr>
          </p:nvSpPr>
          <p:spPr>
            <a:xfrm rot="5400000">
              <a:off x="16757" y="2987"/>
              <a:ext cx="3082" cy="434"/>
            </a:xfrm>
            <a:prstGeom prst="rect">
              <a:avLst/>
            </a:prstGeom>
            <a:noFill/>
          </p:spPr>
          <p:txBody>
            <a:bodyPr wrap="square" rtlCol="0">
              <a:spAutoFit/>
            </a:bodyPr>
            <a:lstStyle/>
            <a:p>
              <a:r>
                <a:rPr lang="en-US" altLang="zh-CN" sz="1200">
                  <a:solidFill>
                    <a:schemeClr val="lt2">
                      <a:alpha val="50000"/>
                    </a:schemeClr>
                  </a:solidFill>
                  <a:ea typeface="字体圈欣意冠黑体" panose="00000500000000000000" charset="-122"/>
                  <a:cs typeface="+mn-lt"/>
                </a:rPr>
                <a:t>ACIDIC REPORT</a:t>
              </a:r>
            </a:p>
          </p:txBody>
        </p:sp>
        <p:grpSp>
          <p:nvGrpSpPr>
            <p:cNvPr id="74" name="组合 73"/>
            <p:cNvGrpSpPr/>
            <p:nvPr/>
          </p:nvGrpSpPr>
          <p:grpSpPr>
            <a:xfrm>
              <a:off x="18093" y="3864"/>
              <a:ext cx="410" cy="890"/>
              <a:chOff x="18321" y="7004"/>
              <a:chExt cx="410" cy="890"/>
            </a:xfrm>
          </p:grpSpPr>
          <p:sp>
            <p:nvSpPr>
              <p:cNvPr id="75" name="椭圆 74"/>
              <p:cNvSpPr/>
              <p:nvPr>
                <p:custDataLst>
                  <p:tags r:id="rId17"/>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6" name="椭圆 75"/>
              <p:cNvSpPr/>
              <p:nvPr>
                <p:custDataLst>
                  <p:tags r:id="rId18"/>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7" name="椭圆 76"/>
              <p:cNvSpPr/>
              <p:nvPr>
                <p:custDataLst>
                  <p:tags r:id="rId19"/>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8" name="椭圆 77"/>
              <p:cNvSpPr/>
              <p:nvPr>
                <p:custDataLst>
                  <p:tags r:id="rId20"/>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9" name="椭圆 78"/>
              <p:cNvSpPr/>
              <p:nvPr>
                <p:custDataLst>
                  <p:tags r:id="rId21"/>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80" name="椭圆 79"/>
              <p:cNvSpPr/>
              <p:nvPr>
                <p:custDataLst>
                  <p:tags r:id="rId22"/>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grpSp>
        <p:sp>
          <p:nvSpPr>
            <p:cNvPr id="81" name="文本框 80"/>
            <p:cNvSpPr txBox="1"/>
            <p:nvPr>
              <p:custDataLst>
                <p:tags r:id="rId16"/>
              </p:custDataLst>
            </p:nvPr>
          </p:nvSpPr>
          <p:spPr>
            <a:xfrm rot="5400000">
              <a:off x="17465" y="5535"/>
              <a:ext cx="1741" cy="434"/>
            </a:xfrm>
            <a:prstGeom prst="rect">
              <a:avLst/>
            </a:prstGeom>
            <a:noFill/>
          </p:spPr>
          <p:txBody>
            <a:bodyPr wrap="square" rtlCol="0">
              <a:spAutoFit/>
            </a:bodyPr>
            <a:lstStyle/>
            <a:p>
              <a:r>
                <a:rPr lang="en-US" altLang="zh-CN" sz="1200">
                  <a:solidFill>
                    <a:schemeClr val="lt2">
                      <a:alpha val="50000"/>
                    </a:schemeClr>
                  </a:solidFill>
                  <a:ea typeface="字体圈欣意冠黑体" panose="00000500000000000000" charset="-122"/>
                  <a:cs typeface="+mn-lt"/>
                </a:rPr>
                <a:t>LET ‘S PLAY</a:t>
              </a:r>
            </a:p>
          </p:txBody>
        </p:sp>
      </p:grpSp>
      <p:grpSp>
        <p:nvGrpSpPr>
          <p:cNvPr id="82" name="组合 81"/>
          <p:cNvGrpSpPr/>
          <p:nvPr userDrawn="1"/>
        </p:nvGrpSpPr>
        <p:grpSpPr>
          <a:xfrm>
            <a:off x="11388725" y="2005965"/>
            <a:ext cx="313690" cy="3149600"/>
            <a:chOff x="18081" y="1663"/>
            <a:chExt cx="494" cy="4960"/>
          </a:xfrm>
        </p:grpSpPr>
        <p:sp>
          <p:nvSpPr>
            <p:cNvPr id="83" name="文本框 82"/>
            <p:cNvSpPr txBox="1"/>
            <p:nvPr>
              <p:custDataLst>
                <p:tags r:id="rId7"/>
              </p:custDataLst>
            </p:nvPr>
          </p:nvSpPr>
          <p:spPr>
            <a:xfrm rot="5400000">
              <a:off x="16757" y="2987"/>
              <a:ext cx="3082" cy="434"/>
            </a:xfrm>
            <a:prstGeom prst="rect">
              <a:avLst/>
            </a:prstGeom>
            <a:noFill/>
          </p:spPr>
          <p:txBody>
            <a:bodyPr wrap="square" rtlCol="0">
              <a:spAutoFit/>
            </a:bodyPr>
            <a:lstStyle/>
            <a:p>
              <a:r>
                <a:rPr lang="en-US" altLang="zh-CN" sz="1200">
                  <a:solidFill>
                    <a:schemeClr val="lt2">
                      <a:alpha val="50000"/>
                    </a:schemeClr>
                  </a:solidFill>
                  <a:latin typeface="思源黑体 CN Medium" charset="0"/>
                  <a:ea typeface="思源黑体 CN Medium" charset="0"/>
                  <a:cs typeface="+mn-lt"/>
                </a:rPr>
                <a:t>ACIDIC REPORT</a:t>
              </a:r>
            </a:p>
          </p:txBody>
        </p:sp>
        <p:grpSp>
          <p:nvGrpSpPr>
            <p:cNvPr id="104" name="组合 103"/>
            <p:cNvGrpSpPr/>
            <p:nvPr/>
          </p:nvGrpSpPr>
          <p:grpSpPr>
            <a:xfrm>
              <a:off x="18093" y="3864"/>
              <a:ext cx="410" cy="890"/>
              <a:chOff x="18321" y="7004"/>
              <a:chExt cx="410" cy="890"/>
            </a:xfrm>
          </p:grpSpPr>
          <p:sp>
            <p:nvSpPr>
              <p:cNvPr id="105" name="椭圆 104"/>
              <p:cNvSpPr/>
              <p:nvPr>
                <p:custDataLst>
                  <p:tags r:id="rId9"/>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6" name="椭圆 105"/>
              <p:cNvSpPr/>
              <p:nvPr>
                <p:custDataLst>
                  <p:tags r:id="rId10"/>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7" name="椭圆 106"/>
              <p:cNvSpPr/>
              <p:nvPr>
                <p:custDataLst>
                  <p:tags r:id="rId11"/>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8" name="椭圆 107"/>
              <p:cNvSpPr/>
              <p:nvPr>
                <p:custDataLst>
                  <p:tags r:id="rId12"/>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9" name="椭圆 108"/>
              <p:cNvSpPr/>
              <p:nvPr>
                <p:custDataLst>
                  <p:tags r:id="rId13"/>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10" name="椭圆 109"/>
              <p:cNvSpPr/>
              <p:nvPr>
                <p:custDataLst>
                  <p:tags r:id="rId14"/>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grpSp>
        <p:sp>
          <p:nvSpPr>
            <p:cNvPr id="111" name="文本框 110"/>
            <p:cNvSpPr txBox="1"/>
            <p:nvPr>
              <p:custDataLst>
                <p:tags r:id="rId8"/>
              </p:custDataLst>
            </p:nvPr>
          </p:nvSpPr>
          <p:spPr>
            <a:xfrm rot="5400000">
              <a:off x="17476" y="5524"/>
              <a:ext cx="1741" cy="456"/>
            </a:xfrm>
            <a:prstGeom prst="rect">
              <a:avLst/>
            </a:prstGeom>
            <a:noFill/>
          </p:spPr>
          <p:txBody>
            <a:bodyPr wrap="square" rtlCol="0">
              <a:noAutofit/>
            </a:bodyPr>
            <a:lstStyle/>
            <a:p>
              <a:r>
                <a:rPr lang="en-US" altLang="zh-CN" sz="1200">
                  <a:solidFill>
                    <a:schemeClr val="lt2">
                      <a:alpha val="50000"/>
                    </a:schemeClr>
                  </a:solidFill>
                  <a:ea typeface="字体圈欣意冠黑体" panose="00000500000000000000" charset="-122"/>
                  <a:cs typeface="+mn-lt"/>
                </a:rPr>
                <a:t>LET ‘S PLAY</a:t>
              </a:r>
            </a:p>
          </p:txBody>
        </p:sp>
      </p:grpSp>
      <p:sp>
        <p:nvSpPr>
          <p:cNvPr id="52" name="文本框 51"/>
          <p:cNvSpPr txBox="1"/>
          <p:nvPr userDrawn="1">
            <p:custDataLst>
              <p:tags r:id="rId6"/>
            </p:custDataLst>
          </p:nvPr>
        </p:nvSpPr>
        <p:spPr>
          <a:xfrm>
            <a:off x="1221105" y="393700"/>
            <a:ext cx="1512570" cy="306705"/>
          </a:xfrm>
          <a:prstGeom prst="rect">
            <a:avLst/>
          </a:prstGeom>
          <a:noFill/>
        </p:spPr>
        <p:txBody>
          <a:bodyPr wrap="square" rtlCol="0">
            <a:spAutoFit/>
          </a:bodyPr>
          <a:lstStyle/>
          <a:p>
            <a:pPr algn="ctr"/>
            <a:r>
              <a:rPr lang="en-US" altLang="zh-CN" sz="1400">
                <a:solidFill>
                  <a:srgbClr val="FFFFFF"/>
                </a:solidFill>
              </a:rPr>
              <a:t>WORLDWIDE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2023/8/31</a:t>
            </a:fld>
            <a:endParaRPr lang="zh-CN" altLang="en-US" dirty="0"/>
          </a:p>
        </p:txBody>
      </p:sp>
      <p:sp>
        <p:nvSpPr>
          <p:cNvPr id="6" name="页脚占位符 5"/>
          <p:cNvSpPr>
            <a:spLocks noGrp="1"/>
          </p:cNvSpPr>
          <p:nvPr>
            <p:ph type="ftr" sz="quarter" idx="11"/>
            <p:custDataLst>
              <p:tags r:id="rId4"/>
            </p:custDataLst>
          </p:nvPr>
        </p:nvSpPr>
        <p:spPr/>
        <p:txBody>
          <a:bodyPr/>
          <a:lstStyle/>
          <a:p>
            <a:endParaRPr lang="zh-CN" altLang="en-US" dirty="0"/>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2023/8/31</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18"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5.xml"/><Relationship Id="rId2" Type="http://schemas.openxmlformats.org/officeDocument/2006/relationships/slideLayout" Target="../slideLayouts/slideLayout2.xml"/><Relationship Id="rId16" Type="http://schemas.openxmlformats.org/officeDocument/2006/relationships/tags" Target="../tags/tag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3.xml"/><Relationship Id="rId10" Type="http://schemas.openxmlformats.org/officeDocument/2006/relationships/slideLayout" Target="../slideLayouts/slideLayout10.xml"/><Relationship Id="rId19" Type="http://schemas.openxmlformats.org/officeDocument/2006/relationships/tags" Target="../tags/tag7.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5"/>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6"/>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7"/>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t>2023/8/31</a:t>
            </a:fld>
            <a:endParaRPr lang="zh-CN" altLang="en-US"/>
          </a:p>
        </p:txBody>
      </p:sp>
      <p:sp>
        <p:nvSpPr>
          <p:cNvPr id="5" name="页脚占位符 4"/>
          <p:cNvSpPr>
            <a:spLocks noGrp="1"/>
          </p:cNvSpPr>
          <p:nvPr>
            <p:ph type="ftr" sz="quarter" idx="3"/>
            <p:custDataLst>
              <p:tags r:id="rId18"/>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9"/>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t>‹#›</a:t>
            </a:fld>
            <a:endParaRPr lang="zh-CN" altLang="en-US" dirty="0"/>
          </a:p>
        </p:txBody>
      </p:sp>
    </p:spTree>
    <p:custDataLst>
      <p:tags r:id="rId14"/>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98.xml"/><Relationship Id="rId7" Type="http://schemas.openxmlformats.org/officeDocument/2006/relationships/tags" Target="../tags/tag202.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tags" Target="../tags/tag201.xml"/><Relationship Id="rId5" Type="http://schemas.openxmlformats.org/officeDocument/2006/relationships/tags" Target="../tags/tag200.xml"/><Relationship Id="rId4" Type="http://schemas.openxmlformats.org/officeDocument/2006/relationships/tags" Target="../tags/tag199.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348.xml"/><Relationship Id="rId7" Type="http://schemas.openxmlformats.org/officeDocument/2006/relationships/slideLayout" Target="../slideLayouts/slideLayout2.xml"/><Relationship Id="rId2" Type="http://schemas.openxmlformats.org/officeDocument/2006/relationships/tags" Target="../tags/tag347.xml"/><Relationship Id="rId1" Type="http://schemas.openxmlformats.org/officeDocument/2006/relationships/tags" Target="../tags/tag346.xml"/><Relationship Id="rId6" Type="http://schemas.openxmlformats.org/officeDocument/2006/relationships/tags" Target="../tags/tag351.xml"/><Relationship Id="rId5" Type="http://schemas.openxmlformats.org/officeDocument/2006/relationships/tags" Target="../tags/tag350.xml"/><Relationship Id="rId4" Type="http://schemas.openxmlformats.org/officeDocument/2006/relationships/tags" Target="../tags/tag349.xml"/><Relationship Id="rId9" Type="http://schemas.openxmlformats.org/officeDocument/2006/relationships/chart" Target="../charts/chart1.xml"/></Relationships>
</file>

<file path=ppt/slides/_rels/slide11.xml.rels><?xml version="1.0" encoding="UTF-8" standalone="yes"?>
<Relationships xmlns="http://schemas.openxmlformats.org/package/2006/relationships"><Relationship Id="rId8" Type="http://schemas.openxmlformats.org/officeDocument/2006/relationships/chart" Target="../charts/chart3.xml"/><Relationship Id="rId3" Type="http://schemas.openxmlformats.org/officeDocument/2006/relationships/tags" Target="../tags/tag354.xml"/><Relationship Id="rId7" Type="http://schemas.openxmlformats.org/officeDocument/2006/relationships/chart" Target="../charts/chart2.xml"/><Relationship Id="rId2" Type="http://schemas.openxmlformats.org/officeDocument/2006/relationships/tags" Target="../tags/tag353.xml"/><Relationship Id="rId1" Type="http://schemas.openxmlformats.org/officeDocument/2006/relationships/tags" Target="../tags/tag352.x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355.xml"/></Relationships>
</file>

<file path=ppt/slides/_rels/slide1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tags" Target="../tags/tag358.xml"/><Relationship Id="rId7" Type="http://schemas.openxmlformats.org/officeDocument/2006/relationships/notesSlide" Target="../notesSlides/notesSlide12.xml"/><Relationship Id="rId2" Type="http://schemas.openxmlformats.org/officeDocument/2006/relationships/tags" Target="../tags/tag357.xml"/><Relationship Id="rId1" Type="http://schemas.openxmlformats.org/officeDocument/2006/relationships/tags" Target="../tags/tag356.xml"/><Relationship Id="rId6" Type="http://schemas.openxmlformats.org/officeDocument/2006/relationships/slideLayout" Target="../slideLayouts/slideLayout7.xml"/><Relationship Id="rId5" Type="http://schemas.openxmlformats.org/officeDocument/2006/relationships/tags" Target="../tags/tag360.xml"/><Relationship Id="rId4" Type="http://schemas.openxmlformats.org/officeDocument/2006/relationships/tags" Target="../tags/tag359.xml"/></Relationships>
</file>

<file path=ppt/slides/_rels/slide13.xml.rels><?xml version="1.0" encoding="UTF-8" standalone="yes"?>
<Relationships xmlns="http://schemas.openxmlformats.org/package/2006/relationships"><Relationship Id="rId8" Type="http://schemas.openxmlformats.org/officeDocument/2006/relationships/tags" Target="../tags/tag368.xml"/><Relationship Id="rId13" Type="http://schemas.openxmlformats.org/officeDocument/2006/relationships/tags" Target="../tags/tag373.xml"/><Relationship Id="rId3" Type="http://schemas.openxmlformats.org/officeDocument/2006/relationships/tags" Target="../tags/tag363.xml"/><Relationship Id="rId7" Type="http://schemas.openxmlformats.org/officeDocument/2006/relationships/tags" Target="../tags/tag367.xml"/><Relationship Id="rId12" Type="http://schemas.openxmlformats.org/officeDocument/2006/relationships/tags" Target="../tags/tag372.xml"/><Relationship Id="rId2" Type="http://schemas.openxmlformats.org/officeDocument/2006/relationships/tags" Target="../tags/tag362.xml"/><Relationship Id="rId1" Type="http://schemas.openxmlformats.org/officeDocument/2006/relationships/tags" Target="../tags/tag361.xml"/><Relationship Id="rId6" Type="http://schemas.openxmlformats.org/officeDocument/2006/relationships/tags" Target="../tags/tag366.xml"/><Relationship Id="rId11" Type="http://schemas.openxmlformats.org/officeDocument/2006/relationships/tags" Target="../tags/tag371.xml"/><Relationship Id="rId5" Type="http://schemas.openxmlformats.org/officeDocument/2006/relationships/tags" Target="../tags/tag365.xml"/><Relationship Id="rId15" Type="http://schemas.openxmlformats.org/officeDocument/2006/relationships/notesSlide" Target="../notesSlides/notesSlide13.xml"/><Relationship Id="rId10" Type="http://schemas.openxmlformats.org/officeDocument/2006/relationships/tags" Target="../tags/tag370.xml"/><Relationship Id="rId4" Type="http://schemas.openxmlformats.org/officeDocument/2006/relationships/tags" Target="../tags/tag364.xml"/><Relationship Id="rId9" Type="http://schemas.openxmlformats.org/officeDocument/2006/relationships/tags" Target="../tags/tag369.xml"/><Relationship Id="rId1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tags" Target="../tags/tag381.xml"/><Relationship Id="rId3" Type="http://schemas.openxmlformats.org/officeDocument/2006/relationships/tags" Target="../tags/tag376.xml"/><Relationship Id="rId7" Type="http://schemas.openxmlformats.org/officeDocument/2006/relationships/tags" Target="../tags/tag380.xml"/><Relationship Id="rId12" Type="http://schemas.openxmlformats.org/officeDocument/2006/relationships/notesSlide" Target="../notesSlides/notesSlide14.xml"/><Relationship Id="rId2" Type="http://schemas.openxmlformats.org/officeDocument/2006/relationships/tags" Target="../tags/tag375.xml"/><Relationship Id="rId1" Type="http://schemas.openxmlformats.org/officeDocument/2006/relationships/tags" Target="../tags/tag374.xml"/><Relationship Id="rId6" Type="http://schemas.openxmlformats.org/officeDocument/2006/relationships/tags" Target="../tags/tag379.xml"/><Relationship Id="rId11" Type="http://schemas.openxmlformats.org/officeDocument/2006/relationships/slideLayout" Target="../slideLayouts/slideLayout2.xml"/><Relationship Id="rId5" Type="http://schemas.openxmlformats.org/officeDocument/2006/relationships/tags" Target="../tags/tag378.xml"/><Relationship Id="rId10" Type="http://schemas.openxmlformats.org/officeDocument/2006/relationships/tags" Target="../tags/tag383.xml"/><Relationship Id="rId4" Type="http://schemas.openxmlformats.org/officeDocument/2006/relationships/tags" Target="../tags/tag377.xml"/><Relationship Id="rId9" Type="http://schemas.openxmlformats.org/officeDocument/2006/relationships/tags" Target="../tags/tag382.xml"/></Relationships>
</file>

<file path=ppt/slides/_rels/slide15.xml.rels><?xml version="1.0" encoding="UTF-8" standalone="yes"?>
<Relationships xmlns="http://schemas.openxmlformats.org/package/2006/relationships"><Relationship Id="rId3" Type="http://schemas.openxmlformats.org/officeDocument/2006/relationships/tags" Target="../tags/tag386.xml"/><Relationship Id="rId2" Type="http://schemas.openxmlformats.org/officeDocument/2006/relationships/tags" Target="../tags/tag385.xml"/><Relationship Id="rId1" Type="http://schemas.openxmlformats.org/officeDocument/2006/relationships/tags" Target="../tags/tag384.xml"/><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tags" Target="../tags/tag38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tags" Target="../tags/tag388.xml"/></Relationships>
</file>

<file path=ppt/slides/_rels/slide17.xml.rels><?xml version="1.0" encoding="UTF-8" standalone="yes"?>
<Relationships xmlns="http://schemas.openxmlformats.org/package/2006/relationships"><Relationship Id="rId117" Type="http://schemas.openxmlformats.org/officeDocument/2006/relationships/tags" Target="../tags/tag505.xml"/><Relationship Id="rId21" Type="http://schemas.openxmlformats.org/officeDocument/2006/relationships/tags" Target="../tags/tag409.xml"/><Relationship Id="rId42" Type="http://schemas.openxmlformats.org/officeDocument/2006/relationships/tags" Target="../tags/tag430.xml"/><Relationship Id="rId47" Type="http://schemas.openxmlformats.org/officeDocument/2006/relationships/tags" Target="../tags/tag435.xml"/><Relationship Id="rId63" Type="http://schemas.openxmlformats.org/officeDocument/2006/relationships/tags" Target="../tags/tag451.xml"/><Relationship Id="rId68" Type="http://schemas.openxmlformats.org/officeDocument/2006/relationships/tags" Target="../tags/tag456.xml"/><Relationship Id="rId84" Type="http://schemas.openxmlformats.org/officeDocument/2006/relationships/tags" Target="../tags/tag472.xml"/><Relationship Id="rId89" Type="http://schemas.openxmlformats.org/officeDocument/2006/relationships/tags" Target="../tags/tag477.xml"/><Relationship Id="rId112" Type="http://schemas.openxmlformats.org/officeDocument/2006/relationships/tags" Target="../tags/tag500.xml"/><Relationship Id="rId16" Type="http://schemas.openxmlformats.org/officeDocument/2006/relationships/tags" Target="../tags/tag404.xml"/><Relationship Id="rId107" Type="http://schemas.openxmlformats.org/officeDocument/2006/relationships/tags" Target="../tags/tag495.xml"/><Relationship Id="rId11" Type="http://schemas.openxmlformats.org/officeDocument/2006/relationships/tags" Target="../tags/tag399.xml"/><Relationship Id="rId32" Type="http://schemas.openxmlformats.org/officeDocument/2006/relationships/tags" Target="../tags/tag420.xml"/><Relationship Id="rId37" Type="http://schemas.openxmlformats.org/officeDocument/2006/relationships/tags" Target="../tags/tag425.xml"/><Relationship Id="rId53" Type="http://schemas.openxmlformats.org/officeDocument/2006/relationships/tags" Target="../tags/tag441.xml"/><Relationship Id="rId58" Type="http://schemas.openxmlformats.org/officeDocument/2006/relationships/tags" Target="../tags/tag446.xml"/><Relationship Id="rId74" Type="http://schemas.openxmlformats.org/officeDocument/2006/relationships/tags" Target="../tags/tag462.xml"/><Relationship Id="rId79" Type="http://schemas.openxmlformats.org/officeDocument/2006/relationships/tags" Target="../tags/tag467.xml"/><Relationship Id="rId102" Type="http://schemas.openxmlformats.org/officeDocument/2006/relationships/tags" Target="../tags/tag490.xml"/><Relationship Id="rId123" Type="http://schemas.openxmlformats.org/officeDocument/2006/relationships/tags" Target="../tags/tag511.xml"/><Relationship Id="rId128" Type="http://schemas.openxmlformats.org/officeDocument/2006/relationships/slideLayout" Target="../slideLayouts/slideLayout3.xml"/><Relationship Id="rId5" Type="http://schemas.openxmlformats.org/officeDocument/2006/relationships/tags" Target="../tags/tag393.xml"/><Relationship Id="rId90" Type="http://schemas.openxmlformats.org/officeDocument/2006/relationships/tags" Target="../tags/tag478.xml"/><Relationship Id="rId95" Type="http://schemas.openxmlformats.org/officeDocument/2006/relationships/tags" Target="../tags/tag483.xml"/><Relationship Id="rId22" Type="http://schemas.openxmlformats.org/officeDocument/2006/relationships/tags" Target="../tags/tag410.xml"/><Relationship Id="rId27" Type="http://schemas.openxmlformats.org/officeDocument/2006/relationships/tags" Target="../tags/tag415.xml"/><Relationship Id="rId43" Type="http://schemas.openxmlformats.org/officeDocument/2006/relationships/tags" Target="../tags/tag431.xml"/><Relationship Id="rId48" Type="http://schemas.openxmlformats.org/officeDocument/2006/relationships/tags" Target="../tags/tag436.xml"/><Relationship Id="rId64" Type="http://schemas.openxmlformats.org/officeDocument/2006/relationships/tags" Target="../tags/tag452.xml"/><Relationship Id="rId69" Type="http://schemas.openxmlformats.org/officeDocument/2006/relationships/tags" Target="../tags/tag457.xml"/><Relationship Id="rId113" Type="http://schemas.openxmlformats.org/officeDocument/2006/relationships/tags" Target="../tags/tag501.xml"/><Relationship Id="rId118" Type="http://schemas.openxmlformats.org/officeDocument/2006/relationships/tags" Target="../tags/tag506.xml"/><Relationship Id="rId80" Type="http://schemas.openxmlformats.org/officeDocument/2006/relationships/tags" Target="../tags/tag468.xml"/><Relationship Id="rId85" Type="http://schemas.openxmlformats.org/officeDocument/2006/relationships/tags" Target="../tags/tag473.xml"/><Relationship Id="rId12" Type="http://schemas.openxmlformats.org/officeDocument/2006/relationships/tags" Target="../tags/tag400.xml"/><Relationship Id="rId17" Type="http://schemas.openxmlformats.org/officeDocument/2006/relationships/tags" Target="../tags/tag405.xml"/><Relationship Id="rId33" Type="http://schemas.openxmlformats.org/officeDocument/2006/relationships/tags" Target="../tags/tag421.xml"/><Relationship Id="rId38" Type="http://schemas.openxmlformats.org/officeDocument/2006/relationships/tags" Target="../tags/tag426.xml"/><Relationship Id="rId59" Type="http://schemas.openxmlformats.org/officeDocument/2006/relationships/tags" Target="../tags/tag447.xml"/><Relationship Id="rId103" Type="http://schemas.openxmlformats.org/officeDocument/2006/relationships/tags" Target="../tags/tag491.xml"/><Relationship Id="rId108" Type="http://schemas.openxmlformats.org/officeDocument/2006/relationships/tags" Target="../tags/tag496.xml"/><Relationship Id="rId124" Type="http://schemas.openxmlformats.org/officeDocument/2006/relationships/tags" Target="../tags/tag512.xml"/><Relationship Id="rId129" Type="http://schemas.openxmlformats.org/officeDocument/2006/relationships/image" Target="../media/image2.png"/><Relationship Id="rId54" Type="http://schemas.openxmlformats.org/officeDocument/2006/relationships/tags" Target="../tags/tag442.xml"/><Relationship Id="rId70" Type="http://schemas.openxmlformats.org/officeDocument/2006/relationships/tags" Target="../tags/tag458.xml"/><Relationship Id="rId75" Type="http://schemas.openxmlformats.org/officeDocument/2006/relationships/tags" Target="../tags/tag463.xml"/><Relationship Id="rId91" Type="http://schemas.openxmlformats.org/officeDocument/2006/relationships/tags" Target="../tags/tag479.xml"/><Relationship Id="rId96" Type="http://schemas.openxmlformats.org/officeDocument/2006/relationships/tags" Target="../tags/tag484.xml"/><Relationship Id="rId1" Type="http://schemas.openxmlformats.org/officeDocument/2006/relationships/tags" Target="../tags/tag389.xml"/><Relationship Id="rId6" Type="http://schemas.openxmlformats.org/officeDocument/2006/relationships/tags" Target="../tags/tag394.xml"/><Relationship Id="rId23" Type="http://schemas.openxmlformats.org/officeDocument/2006/relationships/tags" Target="../tags/tag411.xml"/><Relationship Id="rId28" Type="http://schemas.openxmlformats.org/officeDocument/2006/relationships/tags" Target="../tags/tag416.xml"/><Relationship Id="rId49" Type="http://schemas.openxmlformats.org/officeDocument/2006/relationships/tags" Target="../tags/tag437.xml"/><Relationship Id="rId114" Type="http://schemas.openxmlformats.org/officeDocument/2006/relationships/tags" Target="../tags/tag502.xml"/><Relationship Id="rId119" Type="http://schemas.openxmlformats.org/officeDocument/2006/relationships/tags" Target="../tags/tag507.xml"/><Relationship Id="rId44" Type="http://schemas.openxmlformats.org/officeDocument/2006/relationships/tags" Target="../tags/tag432.xml"/><Relationship Id="rId60" Type="http://schemas.openxmlformats.org/officeDocument/2006/relationships/tags" Target="../tags/tag448.xml"/><Relationship Id="rId65" Type="http://schemas.openxmlformats.org/officeDocument/2006/relationships/tags" Target="../tags/tag453.xml"/><Relationship Id="rId81" Type="http://schemas.openxmlformats.org/officeDocument/2006/relationships/tags" Target="../tags/tag469.xml"/><Relationship Id="rId86" Type="http://schemas.openxmlformats.org/officeDocument/2006/relationships/tags" Target="../tags/tag474.xml"/><Relationship Id="rId130" Type="http://schemas.openxmlformats.org/officeDocument/2006/relationships/image" Target="../media/image3.png"/><Relationship Id="rId13" Type="http://schemas.openxmlformats.org/officeDocument/2006/relationships/tags" Target="../tags/tag401.xml"/><Relationship Id="rId18" Type="http://schemas.openxmlformats.org/officeDocument/2006/relationships/tags" Target="../tags/tag406.xml"/><Relationship Id="rId39" Type="http://schemas.openxmlformats.org/officeDocument/2006/relationships/tags" Target="../tags/tag427.xml"/><Relationship Id="rId109" Type="http://schemas.openxmlformats.org/officeDocument/2006/relationships/tags" Target="../tags/tag497.xml"/><Relationship Id="rId34" Type="http://schemas.openxmlformats.org/officeDocument/2006/relationships/tags" Target="../tags/tag422.xml"/><Relationship Id="rId50" Type="http://schemas.openxmlformats.org/officeDocument/2006/relationships/tags" Target="../tags/tag438.xml"/><Relationship Id="rId55" Type="http://schemas.openxmlformats.org/officeDocument/2006/relationships/tags" Target="../tags/tag443.xml"/><Relationship Id="rId76" Type="http://schemas.openxmlformats.org/officeDocument/2006/relationships/tags" Target="../tags/tag464.xml"/><Relationship Id="rId97" Type="http://schemas.openxmlformats.org/officeDocument/2006/relationships/tags" Target="../tags/tag485.xml"/><Relationship Id="rId104" Type="http://schemas.openxmlformats.org/officeDocument/2006/relationships/tags" Target="../tags/tag492.xml"/><Relationship Id="rId120" Type="http://schemas.openxmlformats.org/officeDocument/2006/relationships/tags" Target="../tags/tag508.xml"/><Relationship Id="rId125" Type="http://schemas.openxmlformats.org/officeDocument/2006/relationships/tags" Target="../tags/tag513.xml"/><Relationship Id="rId7" Type="http://schemas.openxmlformats.org/officeDocument/2006/relationships/tags" Target="../tags/tag395.xml"/><Relationship Id="rId71" Type="http://schemas.openxmlformats.org/officeDocument/2006/relationships/tags" Target="../tags/tag459.xml"/><Relationship Id="rId92" Type="http://schemas.openxmlformats.org/officeDocument/2006/relationships/tags" Target="../tags/tag480.xml"/><Relationship Id="rId2" Type="http://schemas.openxmlformats.org/officeDocument/2006/relationships/tags" Target="../tags/tag390.xml"/><Relationship Id="rId29" Type="http://schemas.openxmlformats.org/officeDocument/2006/relationships/tags" Target="../tags/tag417.xml"/><Relationship Id="rId24" Type="http://schemas.openxmlformats.org/officeDocument/2006/relationships/tags" Target="../tags/tag412.xml"/><Relationship Id="rId40" Type="http://schemas.openxmlformats.org/officeDocument/2006/relationships/tags" Target="../tags/tag428.xml"/><Relationship Id="rId45" Type="http://schemas.openxmlformats.org/officeDocument/2006/relationships/tags" Target="../tags/tag433.xml"/><Relationship Id="rId66" Type="http://schemas.openxmlformats.org/officeDocument/2006/relationships/tags" Target="../tags/tag454.xml"/><Relationship Id="rId87" Type="http://schemas.openxmlformats.org/officeDocument/2006/relationships/tags" Target="../tags/tag475.xml"/><Relationship Id="rId110" Type="http://schemas.openxmlformats.org/officeDocument/2006/relationships/tags" Target="../tags/tag498.xml"/><Relationship Id="rId115" Type="http://schemas.openxmlformats.org/officeDocument/2006/relationships/tags" Target="../tags/tag503.xml"/><Relationship Id="rId131" Type="http://schemas.openxmlformats.org/officeDocument/2006/relationships/image" Target="../media/image4.jpeg"/><Relationship Id="rId61" Type="http://schemas.openxmlformats.org/officeDocument/2006/relationships/tags" Target="../tags/tag449.xml"/><Relationship Id="rId82" Type="http://schemas.openxmlformats.org/officeDocument/2006/relationships/tags" Target="../tags/tag470.xml"/><Relationship Id="rId19" Type="http://schemas.openxmlformats.org/officeDocument/2006/relationships/tags" Target="../tags/tag407.xml"/><Relationship Id="rId14" Type="http://schemas.openxmlformats.org/officeDocument/2006/relationships/tags" Target="../tags/tag402.xml"/><Relationship Id="rId30" Type="http://schemas.openxmlformats.org/officeDocument/2006/relationships/tags" Target="../tags/tag418.xml"/><Relationship Id="rId35" Type="http://schemas.openxmlformats.org/officeDocument/2006/relationships/tags" Target="../tags/tag423.xml"/><Relationship Id="rId56" Type="http://schemas.openxmlformats.org/officeDocument/2006/relationships/tags" Target="../tags/tag444.xml"/><Relationship Id="rId77" Type="http://schemas.openxmlformats.org/officeDocument/2006/relationships/tags" Target="../tags/tag465.xml"/><Relationship Id="rId100" Type="http://schemas.openxmlformats.org/officeDocument/2006/relationships/tags" Target="../tags/tag488.xml"/><Relationship Id="rId105" Type="http://schemas.openxmlformats.org/officeDocument/2006/relationships/tags" Target="../tags/tag493.xml"/><Relationship Id="rId126" Type="http://schemas.openxmlformats.org/officeDocument/2006/relationships/tags" Target="../tags/tag514.xml"/><Relationship Id="rId8" Type="http://schemas.openxmlformats.org/officeDocument/2006/relationships/tags" Target="../tags/tag396.xml"/><Relationship Id="rId51" Type="http://schemas.openxmlformats.org/officeDocument/2006/relationships/tags" Target="../tags/tag439.xml"/><Relationship Id="rId72" Type="http://schemas.openxmlformats.org/officeDocument/2006/relationships/tags" Target="../tags/tag460.xml"/><Relationship Id="rId93" Type="http://schemas.openxmlformats.org/officeDocument/2006/relationships/tags" Target="../tags/tag481.xml"/><Relationship Id="rId98" Type="http://schemas.openxmlformats.org/officeDocument/2006/relationships/tags" Target="../tags/tag486.xml"/><Relationship Id="rId121" Type="http://schemas.openxmlformats.org/officeDocument/2006/relationships/tags" Target="../tags/tag509.xml"/><Relationship Id="rId3" Type="http://schemas.openxmlformats.org/officeDocument/2006/relationships/tags" Target="../tags/tag391.xml"/><Relationship Id="rId25" Type="http://schemas.openxmlformats.org/officeDocument/2006/relationships/tags" Target="../tags/tag413.xml"/><Relationship Id="rId46" Type="http://schemas.openxmlformats.org/officeDocument/2006/relationships/tags" Target="../tags/tag434.xml"/><Relationship Id="rId67" Type="http://schemas.openxmlformats.org/officeDocument/2006/relationships/tags" Target="../tags/tag455.xml"/><Relationship Id="rId116" Type="http://schemas.openxmlformats.org/officeDocument/2006/relationships/tags" Target="../tags/tag504.xml"/><Relationship Id="rId20" Type="http://schemas.openxmlformats.org/officeDocument/2006/relationships/tags" Target="../tags/tag408.xml"/><Relationship Id="rId41" Type="http://schemas.openxmlformats.org/officeDocument/2006/relationships/tags" Target="../tags/tag429.xml"/><Relationship Id="rId62" Type="http://schemas.openxmlformats.org/officeDocument/2006/relationships/tags" Target="../tags/tag450.xml"/><Relationship Id="rId83" Type="http://schemas.openxmlformats.org/officeDocument/2006/relationships/tags" Target="../tags/tag471.xml"/><Relationship Id="rId88" Type="http://schemas.openxmlformats.org/officeDocument/2006/relationships/tags" Target="../tags/tag476.xml"/><Relationship Id="rId111" Type="http://schemas.openxmlformats.org/officeDocument/2006/relationships/tags" Target="../tags/tag499.xml"/><Relationship Id="rId15" Type="http://schemas.openxmlformats.org/officeDocument/2006/relationships/tags" Target="../tags/tag403.xml"/><Relationship Id="rId36" Type="http://schemas.openxmlformats.org/officeDocument/2006/relationships/tags" Target="../tags/tag424.xml"/><Relationship Id="rId57" Type="http://schemas.openxmlformats.org/officeDocument/2006/relationships/tags" Target="../tags/tag445.xml"/><Relationship Id="rId106" Type="http://schemas.openxmlformats.org/officeDocument/2006/relationships/tags" Target="../tags/tag494.xml"/><Relationship Id="rId127" Type="http://schemas.openxmlformats.org/officeDocument/2006/relationships/tags" Target="../tags/tag515.xml"/><Relationship Id="rId10" Type="http://schemas.openxmlformats.org/officeDocument/2006/relationships/tags" Target="../tags/tag398.xml"/><Relationship Id="rId31" Type="http://schemas.openxmlformats.org/officeDocument/2006/relationships/tags" Target="../tags/tag419.xml"/><Relationship Id="rId52" Type="http://schemas.openxmlformats.org/officeDocument/2006/relationships/tags" Target="../tags/tag440.xml"/><Relationship Id="rId73" Type="http://schemas.openxmlformats.org/officeDocument/2006/relationships/tags" Target="../tags/tag461.xml"/><Relationship Id="rId78" Type="http://schemas.openxmlformats.org/officeDocument/2006/relationships/tags" Target="../tags/tag466.xml"/><Relationship Id="rId94" Type="http://schemas.openxmlformats.org/officeDocument/2006/relationships/tags" Target="../tags/tag482.xml"/><Relationship Id="rId99" Type="http://schemas.openxmlformats.org/officeDocument/2006/relationships/tags" Target="../tags/tag487.xml"/><Relationship Id="rId101" Type="http://schemas.openxmlformats.org/officeDocument/2006/relationships/tags" Target="../tags/tag489.xml"/><Relationship Id="rId122" Type="http://schemas.openxmlformats.org/officeDocument/2006/relationships/tags" Target="../tags/tag510.xml"/><Relationship Id="rId4" Type="http://schemas.openxmlformats.org/officeDocument/2006/relationships/tags" Target="../tags/tag392.xml"/><Relationship Id="rId9" Type="http://schemas.openxmlformats.org/officeDocument/2006/relationships/tags" Target="../tags/tag397.xml"/><Relationship Id="rId26" Type="http://schemas.openxmlformats.org/officeDocument/2006/relationships/tags" Target="../tags/tag414.xml"/></Relationships>
</file>

<file path=ppt/slides/_rels/slide18.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 Id="rId6" Type="http://schemas.openxmlformats.org/officeDocument/2006/relationships/hyperlink" Target="http://www.51pptmoban.com/zt/jiuyeshizhan/" TargetMode="External"/><Relationship Id="rId5" Type="http://schemas.openxmlformats.org/officeDocument/2006/relationships/image" Target="../media/image6.sv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tags" Target="../tags/tag210.xml"/><Relationship Id="rId13" Type="http://schemas.openxmlformats.org/officeDocument/2006/relationships/tags" Target="../tags/tag215.xml"/><Relationship Id="rId18" Type="http://schemas.openxmlformats.org/officeDocument/2006/relationships/tags" Target="../tags/tag220.xml"/><Relationship Id="rId3" Type="http://schemas.openxmlformats.org/officeDocument/2006/relationships/tags" Target="../tags/tag205.xml"/><Relationship Id="rId7" Type="http://schemas.openxmlformats.org/officeDocument/2006/relationships/tags" Target="../tags/tag209.xml"/><Relationship Id="rId12" Type="http://schemas.openxmlformats.org/officeDocument/2006/relationships/tags" Target="../tags/tag214.xml"/><Relationship Id="rId17" Type="http://schemas.openxmlformats.org/officeDocument/2006/relationships/tags" Target="../tags/tag219.xml"/><Relationship Id="rId2" Type="http://schemas.openxmlformats.org/officeDocument/2006/relationships/tags" Target="../tags/tag204.xml"/><Relationship Id="rId16" Type="http://schemas.openxmlformats.org/officeDocument/2006/relationships/tags" Target="../tags/tag218.xml"/><Relationship Id="rId20" Type="http://schemas.openxmlformats.org/officeDocument/2006/relationships/notesSlide" Target="../notesSlides/notesSlide2.xml"/><Relationship Id="rId1" Type="http://schemas.openxmlformats.org/officeDocument/2006/relationships/tags" Target="../tags/tag203.xml"/><Relationship Id="rId6" Type="http://schemas.openxmlformats.org/officeDocument/2006/relationships/tags" Target="../tags/tag208.xml"/><Relationship Id="rId11" Type="http://schemas.openxmlformats.org/officeDocument/2006/relationships/tags" Target="../tags/tag213.xml"/><Relationship Id="rId5" Type="http://schemas.openxmlformats.org/officeDocument/2006/relationships/tags" Target="../tags/tag207.xml"/><Relationship Id="rId15" Type="http://schemas.openxmlformats.org/officeDocument/2006/relationships/tags" Target="../tags/tag217.xml"/><Relationship Id="rId10" Type="http://schemas.openxmlformats.org/officeDocument/2006/relationships/tags" Target="../tags/tag212.xml"/><Relationship Id="rId19" Type="http://schemas.openxmlformats.org/officeDocument/2006/relationships/slideLayout" Target="../slideLayouts/slideLayout7.xml"/><Relationship Id="rId4" Type="http://schemas.openxmlformats.org/officeDocument/2006/relationships/tags" Target="../tags/tag206.xml"/><Relationship Id="rId9" Type="http://schemas.openxmlformats.org/officeDocument/2006/relationships/tags" Target="../tags/tag211.xml"/><Relationship Id="rId14" Type="http://schemas.openxmlformats.org/officeDocument/2006/relationships/tags" Target="../tags/tag216.xml"/></Relationships>
</file>

<file path=ppt/slides/_rels/slide3.xml.rels><?xml version="1.0" encoding="UTF-8" standalone="yes"?>
<Relationships xmlns="http://schemas.openxmlformats.org/package/2006/relationships"><Relationship Id="rId3" Type="http://schemas.openxmlformats.org/officeDocument/2006/relationships/tags" Target="../tags/tag223.xml"/><Relationship Id="rId7" Type="http://schemas.openxmlformats.org/officeDocument/2006/relationships/notesSlide" Target="../notesSlides/notesSlide3.xml"/><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slideLayout" Target="../slideLayouts/slideLayout7.xml"/><Relationship Id="rId5" Type="http://schemas.openxmlformats.org/officeDocument/2006/relationships/tags" Target="../tags/tag225.xml"/><Relationship Id="rId4" Type="http://schemas.openxmlformats.org/officeDocument/2006/relationships/tags" Target="../tags/tag224.xml"/></Relationships>
</file>

<file path=ppt/slides/_rels/slide4.xml.rels><?xml version="1.0" encoding="UTF-8" standalone="yes"?>
<Relationships xmlns="http://schemas.openxmlformats.org/package/2006/relationships"><Relationship Id="rId13" Type="http://schemas.openxmlformats.org/officeDocument/2006/relationships/tags" Target="../tags/tag238.xml"/><Relationship Id="rId18" Type="http://schemas.openxmlformats.org/officeDocument/2006/relationships/tags" Target="../tags/tag243.xml"/><Relationship Id="rId26" Type="http://schemas.openxmlformats.org/officeDocument/2006/relationships/tags" Target="../tags/tag251.xml"/><Relationship Id="rId39" Type="http://schemas.openxmlformats.org/officeDocument/2006/relationships/tags" Target="../tags/tag264.xml"/><Relationship Id="rId21" Type="http://schemas.openxmlformats.org/officeDocument/2006/relationships/tags" Target="../tags/tag246.xml"/><Relationship Id="rId34" Type="http://schemas.openxmlformats.org/officeDocument/2006/relationships/tags" Target="../tags/tag259.xml"/><Relationship Id="rId42" Type="http://schemas.openxmlformats.org/officeDocument/2006/relationships/tags" Target="../tags/tag267.xml"/><Relationship Id="rId47" Type="http://schemas.openxmlformats.org/officeDocument/2006/relationships/tags" Target="../tags/tag272.xml"/><Relationship Id="rId50" Type="http://schemas.openxmlformats.org/officeDocument/2006/relationships/tags" Target="../tags/tag275.xml"/><Relationship Id="rId7" Type="http://schemas.openxmlformats.org/officeDocument/2006/relationships/tags" Target="../tags/tag232.xml"/><Relationship Id="rId2" Type="http://schemas.openxmlformats.org/officeDocument/2006/relationships/tags" Target="../tags/tag227.xml"/><Relationship Id="rId16" Type="http://schemas.openxmlformats.org/officeDocument/2006/relationships/tags" Target="../tags/tag241.xml"/><Relationship Id="rId29" Type="http://schemas.openxmlformats.org/officeDocument/2006/relationships/tags" Target="../tags/tag254.xml"/><Relationship Id="rId11" Type="http://schemas.openxmlformats.org/officeDocument/2006/relationships/tags" Target="../tags/tag236.xml"/><Relationship Id="rId24" Type="http://schemas.openxmlformats.org/officeDocument/2006/relationships/tags" Target="../tags/tag249.xml"/><Relationship Id="rId32" Type="http://schemas.openxmlformats.org/officeDocument/2006/relationships/tags" Target="../tags/tag257.xml"/><Relationship Id="rId37" Type="http://schemas.openxmlformats.org/officeDocument/2006/relationships/tags" Target="../tags/tag262.xml"/><Relationship Id="rId40" Type="http://schemas.openxmlformats.org/officeDocument/2006/relationships/tags" Target="../tags/tag265.xml"/><Relationship Id="rId45" Type="http://schemas.openxmlformats.org/officeDocument/2006/relationships/tags" Target="../tags/tag270.xml"/><Relationship Id="rId53" Type="http://schemas.openxmlformats.org/officeDocument/2006/relationships/notesSlide" Target="../notesSlides/notesSlide4.xml"/><Relationship Id="rId5" Type="http://schemas.openxmlformats.org/officeDocument/2006/relationships/tags" Target="../tags/tag230.xml"/><Relationship Id="rId10" Type="http://schemas.openxmlformats.org/officeDocument/2006/relationships/tags" Target="../tags/tag235.xml"/><Relationship Id="rId19" Type="http://schemas.openxmlformats.org/officeDocument/2006/relationships/tags" Target="../tags/tag244.xml"/><Relationship Id="rId31" Type="http://schemas.openxmlformats.org/officeDocument/2006/relationships/tags" Target="../tags/tag256.xml"/><Relationship Id="rId44" Type="http://schemas.openxmlformats.org/officeDocument/2006/relationships/tags" Target="../tags/tag269.xml"/><Relationship Id="rId52" Type="http://schemas.openxmlformats.org/officeDocument/2006/relationships/slideLayout" Target="../slideLayouts/slideLayout2.xml"/><Relationship Id="rId4" Type="http://schemas.openxmlformats.org/officeDocument/2006/relationships/tags" Target="../tags/tag229.xml"/><Relationship Id="rId9" Type="http://schemas.openxmlformats.org/officeDocument/2006/relationships/tags" Target="../tags/tag234.xml"/><Relationship Id="rId14" Type="http://schemas.openxmlformats.org/officeDocument/2006/relationships/tags" Target="../tags/tag239.xml"/><Relationship Id="rId22" Type="http://schemas.openxmlformats.org/officeDocument/2006/relationships/tags" Target="../tags/tag247.xml"/><Relationship Id="rId27" Type="http://schemas.openxmlformats.org/officeDocument/2006/relationships/tags" Target="../tags/tag252.xml"/><Relationship Id="rId30" Type="http://schemas.openxmlformats.org/officeDocument/2006/relationships/tags" Target="../tags/tag255.xml"/><Relationship Id="rId35" Type="http://schemas.openxmlformats.org/officeDocument/2006/relationships/tags" Target="../tags/tag260.xml"/><Relationship Id="rId43" Type="http://schemas.openxmlformats.org/officeDocument/2006/relationships/tags" Target="../tags/tag268.xml"/><Relationship Id="rId48" Type="http://schemas.openxmlformats.org/officeDocument/2006/relationships/tags" Target="../tags/tag273.xml"/><Relationship Id="rId8" Type="http://schemas.openxmlformats.org/officeDocument/2006/relationships/tags" Target="../tags/tag233.xml"/><Relationship Id="rId51" Type="http://schemas.openxmlformats.org/officeDocument/2006/relationships/tags" Target="../tags/tag276.xml"/><Relationship Id="rId3" Type="http://schemas.openxmlformats.org/officeDocument/2006/relationships/tags" Target="../tags/tag228.xml"/><Relationship Id="rId12" Type="http://schemas.openxmlformats.org/officeDocument/2006/relationships/tags" Target="../tags/tag237.xml"/><Relationship Id="rId17" Type="http://schemas.openxmlformats.org/officeDocument/2006/relationships/tags" Target="../tags/tag242.xml"/><Relationship Id="rId25" Type="http://schemas.openxmlformats.org/officeDocument/2006/relationships/tags" Target="../tags/tag250.xml"/><Relationship Id="rId33" Type="http://schemas.openxmlformats.org/officeDocument/2006/relationships/tags" Target="../tags/tag258.xml"/><Relationship Id="rId38" Type="http://schemas.openxmlformats.org/officeDocument/2006/relationships/tags" Target="../tags/tag263.xml"/><Relationship Id="rId46" Type="http://schemas.openxmlformats.org/officeDocument/2006/relationships/tags" Target="../tags/tag271.xml"/><Relationship Id="rId20" Type="http://schemas.openxmlformats.org/officeDocument/2006/relationships/tags" Target="../tags/tag245.xml"/><Relationship Id="rId41" Type="http://schemas.openxmlformats.org/officeDocument/2006/relationships/tags" Target="../tags/tag266.xml"/><Relationship Id="rId1" Type="http://schemas.openxmlformats.org/officeDocument/2006/relationships/tags" Target="../tags/tag226.xml"/><Relationship Id="rId6" Type="http://schemas.openxmlformats.org/officeDocument/2006/relationships/tags" Target="../tags/tag231.xml"/><Relationship Id="rId15" Type="http://schemas.openxmlformats.org/officeDocument/2006/relationships/tags" Target="../tags/tag240.xml"/><Relationship Id="rId23" Type="http://schemas.openxmlformats.org/officeDocument/2006/relationships/tags" Target="../tags/tag248.xml"/><Relationship Id="rId28" Type="http://schemas.openxmlformats.org/officeDocument/2006/relationships/tags" Target="../tags/tag253.xml"/><Relationship Id="rId36" Type="http://schemas.openxmlformats.org/officeDocument/2006/relationships/tags" Target="../tags/tag261.xml"/><Relationship Id="rId49" Type="http://schemas.openxmlformats.org/officeDocument/2006/relationships/tags" Target="../tags/tag274.xml"/></Relationships>
</file>

<file path=ppt/slides/_rels/slide5.xml.rels><?xml version="1.0" encoding="UTF-8" standalone="yes"?>
<Relationships xmlns="http://schemas.openxmlformats.org/package/2006/relationships"><Relationship Id="rId3" Type="http://schemas.openxmlformats.org/officeDocument/2006/relationships/tags" Target="../tags/tag279.xml"/><Relationship Id="rId7" Type="http://schemas.openxmlformats.org/officeDocument/2006/relationships/notesSlide" Target="../notesSlides/notesSlide5.xml"/><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slideLayout" Target="../slideLayouts/slideLayout7.xml"/><Relationship Id="rId5" Type="http://schemas.openxmlformats.org/officeDocument/2006/relationships/tags" Target="../tags/tag281.xml"/><Relationship Id="rId4" Type="http://schemas.openxmlformats.org/officeDocument/2006/relationships/tags" Target="../tags/tag280.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284.xml"/><Relationship Id="rId7" Type="http://schemas.openxmlformats.org/officeDocument/2006/relationships/tags" Target="../tags/tag288.xml"/><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3" Type="http://schemas.openxmlformats.org/officeDocument/2006/relationships/tags" Target="../tags/tag301.xml"/><Relationship Id="rId18" Type="http://schemas.openxmlformats.org/officeDocument/2006/relationships/tags" Target="../tags/tag306.xml"/><Relationship Id="rId26" Type="http://schemas.openxmlformats.org/officeDocument/2006/relationships/tags" Target="../tags/tag314.xml"/><Relationship Id="rId21" Type="http://schemas.openxmlformats.org/officeDocument/2006/relationships/tags" Target="../tags/tag309.xml"/><Relationship Id="rId34" Type="http://schemas.openxmlformats.org/officeDocument/2006/relationships/tags" Target="../tags/tag322.xml"/><Relationship Id="rId7" Type="http://schemas.openxmlformats.org/officeDocument/2006/relationships/tags" Target="../tags/tag295.xml"/><Relationship Id="rId12" Type="http://schemas.openxmlformats.org/officeDocument/2006/relationships/tags" Target="../tags/tag300.xml"/><Relationship Id="rId17" Type="http://schemas.openxmlformats.org/officeDocument/2006/relationships/tags" Target="../tags/tag305.xml"/><Relationship Id="rId25" Type="http://schemas.openxmlformats.org/officeDocument/2006/relationships/tags" Target="../tags/tag313.xml"/><Relationship Id="rId33" Type="http://schemas.openxmlformats.org/officeDocument/2006/relationships/tags" Target="../tags/tag321.xml"/><Relationship Id="rId38" Type="http://schemas.openxmlformats.org/officeDocument/2006/relationships/notesSlide" Target="../notesSlides/notesSlide7.xml"/><Relationship Id="rId2" Type="http://schemas.openxmlformats.org/officeDocument/2006/relationships/tags" Target="../tags/tag290.xml"/><Relationship Id="rId16" Type="http://schemas.openxmlformats.org/officeDocument/2006/relationships/tags" Target="../tags/tag304.xml"/><Relationship Id="rId20" Type="http://schemas.openxmlformats.org/officeDocument/2006/relationships/tags" Target="../tags/tag308.xml"/><Relationship Id="rId29" Type="http://schemas.openxmlformats.org/officeDocument/2006/relationships/tags" Target="../tags/tag317.xml"/><Relationship Id="rId1" Type="http://schemas.openxmlformats.org/officeDocument/2006/relationships/tags" Target="../tags/tag289.xml"/><Relationship Id="rId6" Type="http://schemas.openxmlformats.org/officeDocument/2006/relationships/tags" Target="../tags/tag294.xml"/><Relationship Id="rId11" Type="http://schemas.openxmlformats.org/officeDocument/2006/relationships/tags" Target="../tags/tag299.xml"/><Relationship Id="rId24" Type="http://schemas.openxmlformats.org/officeDocument/2006/relationships/tags" Target="../tags/tag312.xml"/><Relationship Id="rId32" Type="http://schemas.openxmlformats.org/officeDocument/2006/relationships/tags" Target="../tags/tag320.xml"/><Relationship Id="rId37" Type="http://schemas.openxmlformats.org/officeDocument/2006/relationships/slideLayout" Target="../slideLayouts/slideLayout2.xml"/><Relationship Id="rId5" Type="http://schemas.openxmlformats.org/officeDocument/2006/relationships/tags" Target="../tags/tag293.xml"/><Relationship Id="rId15" Type="http://schemas.openxmlformats.org/officeDocument/2006/relationships/tags" Target="../tags/tag303.xml"/><Relationship Id="rId23" Type="http://schemas.openxmlformats.org/officeDocument/2006/relationships/tags" Target="../tags/tag311.xml"/><Relationship Id="rId28" Type="http://schemas.openxmlformats.org/officeDocument/2006/relationships/tags" Target="../tags/tag316.xml"/><Relationship Id="rId36" Type="http://schemas.openxmlformats.org/officeDocument/2006/relationships/tags" Target="../tags/tag324.xml"/><Relationship Id="rId10" Type="http://schemas.openxmlformats.org/officeDocument/2006/relationships/tags" Target="../tags/tag298.xml"/><Relationship Id="rId19" Type="http://schemas.openxmlformats.org/officeDocument/2006/relationships/tags" Target="../tags/tag307.xml"/><Relationship Id="rId31" Type="http://schemas.openxmlformats.org/officeDocument/2006/relationships/tags" Target="../tags/tag319.xml"/><Relationship Id="rId4" Type="http://schemas.openxmlformats.org/officeDocument/2006/relationships/tags" Target="../tags/tag292.xml"/><Relationship Id="rId9" Type="http://schemas.openxmlformats.org/officeDocument/2006/relationships/tags" Target="../tags/tag297.xml"/><Relationship Id="rId14" Type="http://schemas.openxmlformats.org/officeDocument/2006/relationships/tags" Target="../tags/tag302.xml"/><Relationship Id="rId22" Type="http://schemas.openxmlformats.org/officeDocument/2006/relationships/tags" Target="../tags/tag310.xml"/><Relationship Id="rId27" Type="http://schemas.openxmlformats.org/officeDocument/2006/relationships/tags" Target="../tags/tag315.xml"/><Relationship Id="rId30" Type="http://schemas.openxmlformats.org/officeDocument/2006/relationships/tags" Target="../tags/tag318.xml"/><Relationship Id="rId35" Type="http://schemas.openxmlformats.org/officeDocument/2006/relationships/tags" Target="../tags/tag323.xml"/><Relationship Id="rId8" Type="http://schemas.openxmlformats.org/officeDocument/2006/relationships/tags" Target="../tags/tag296.xml"/><Relationship Id="rId3" Type="http://schemas.openxmlformats.org/officeDocument/2006/relationships/tags" Target="../tags/tag291.xml"/></Relationships>
</file>

<file path=ppt/slides/_rels/slide8.xml.rels><?xml version="1.0" encoding="UTF-8" standalone="yes"?>
<Relationships xmlns="http://schemas.openxmlformats.org/package/2006/relationships"><Relationship Id="rId8" Type="http://schemas.openxmlformats.org/officeDocument/2006/relationships/tags" Target="../tags/tag332.xml"/><Relationship Id="rId13" Type="http://schemas.openxmlformats.org/officeDocument/2006/relationships/tags" Target="../tags/tag337.xml"/><Relationship Id="rId3" Type="http://schemas.openxmlformats.org/officeDocument/2006/relationships/tags" Target="../tags/tag327.xml"/><Relationship Id="rId7" Type="http://schemas.openxmlformats.org/officeDocument/2006/relationships/tags" Target="../tags/tag331.xml"/><Relationship Id="rId12" Type="http://schemas.openxmlformats.org/officeDocument/2006/relationships/tags" Target="../tags/tag336.xml"/><Relationship Id="rId17" Type="http://schemas.openxmlformats.org/officeDocument/2006/relationships/notesSlide" Target="../notesSlides/notesSlide8.xml"/><Relationship Id="rId2" Type="http://schemas.openxmlformats.org/officeDocument/2006/relationships/tags" Target="../tags/tag326.xml"/><Relationship Id="rId16" Type="http://schemas.openxmlformats.org/officeDocument/2006/relationships/slideLayout" Target="../slideLayouts/slideLayout2.xml"/><Relationship Id="rId1" Type="http://schemas.openxmlformats.org/officeDocument/2006/relationships/tags" Target="../tags/tag325.xml"/><Relationship Id="rId6" Type="http://schemas.openxmlformats.org/officeDocument/2006/relationships/tags" Target="../tags/tag330.xml"/><Relationship Id="rId11" Type="http://schemas.openxmlformats.org/officeDocument/2006/relationships/tags" Target="../tags/tag335.xml"/><Relationship Id="rId5" Type="http://schemas.openxmlformats.org/officeDocument/2006/relationships/tags" Target="../tags/tag329.xml"/><Relationship Id="rId15" Type="http://schemas.openxmlformats.org/officeDocument/2006/relationships/tags" Target="../tags/tag339.xml"/><Relationship Id="rId10" Type="http://schemas.openxmlformats.org/officeDocument/2006/relationships/tags" Target="../tags/tag334.xml"/><Relationship Id="rId4" Type="http://schemas.openxmlformats.org/officeDocument/2006/relationships/tags" Target="../tags/tag328.xml"/><Relationship Id="rId9" Type="http://schemas.openxmlformats.org/officeDocument/2006/relationships/tags" Target="../tags/tag333.xml"/><Relationship Id="rId14" Type="http://schemas.openxmlformats.org/officeDocument/2006/relationships/tags" Target="../tags/tag338.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342.xml"/><Relationship Id="rId7" Type="http://schemas.openxmlformats.org/officeDocument/2006/relationships/slideLayout" Target="../slideLayouts/slideLayout7.xml"/><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17" name="文本框 16"/>
          <p:cNvSpPr txBox="1"/>
          <p:nvPr/>
        </p:nvSpPr>
        <p:spPr>
          <a:xfrm>
            <a:off x="2392680" y="1837055"/>
            <a:ext cx="9397365" cy="2461895"/>
          </a:xfrm>
          <a:prstGeom prst="rect">
            <a:avLst/>
          </a:prstGeom>
          <a:noFill/>
        </p:spPr>
        <p:txBody>
          <a:bodyPr wrap="square" rtlCol="0">
            <a:noAutofit/>
          </a:bodyPr>
          <a:lstStyle/>
          <a:p>
            <a:endParaRPr lang="zh-CN" altLang="en-US" sz="16600" spc="-2000">
              <a:solidFill>
                <a:schemeClr val="accent1"/>
              </a:solidFill>
              <a:latin typeface="字体圈欣意冠黑体" panose="00000500000000000000" charset="-122"/>
              <a:ea typeface="字体圈欣意冠黑体" panose="00000500000000000000" charset="-122"/>
            </a:endParaRPr>
          </a:p>
        </p:txBody>
      </p:sp>
      <p:sp>
        <p:nvSpPr>
          <p:cNvPr id="2" name="标题 1"/>
          <p:cNvSpPr>
            <a:spLocks noGrp="1"/>
          </p:cNvSpPr>
          <p:nvPr>
            <p:ph type="ctrTitle"/>
          </p:nvPr>
        </p:nvSpPr>
        <p:spPr>
          <a:xfrm>
            <a:off x="1196400" y="1358900"/>
            <a:ext cx="9799200" cy="2570400"/>
          </a:xfrm>
        </p:spPr>
        <p:txBody>
          <a:bodyPr>
            <a:noAutofit/>
          </a:bodyPr>
          <a:lstStyle/>
          <a:p>
            <a:r>
              <a:rPr lang="zh-CN" altLang="en-US" sz="13800" b="0" spc="0">
                <a:solidFill>
                  <a:schemeClr val="accent1"/>
                </a:solidFill>
                <a:uFillTx/>
                <a:sym typeface="+mn-ea"/>
              </a:rPr>
              <a:t>酸性报告</a:t>
            </a:r>
          </a:p>
        </p:txBody>
      </p:sp>
      <p:sp>
        <p:nvSpPr>
          <p:cNvPr id="3" name="副标题 2"/>
          <p:cNvSpPr>
            <a:spLocks noGrp="1"/>
          </p:cNvSpPr>
          <p:nvPr>
            <p:ph type="subTitle" idx="1"/>
          </p:nvPr>
        </p:nvSpPr>
        <p:spPr>
          <a:xfrm>
            <a:off x="2618423" y="3827145"/>
            <a:ext cx="6955155" cy="1472565"/>
          </a:xfrm>
        </p:spPr>
        <p:txBody>
          <a:bodyPr/>
          <a:lstStyle/>
          <a:p>
            <a:r>
              <a:rPr lang="en-US" altLang="zh-CN">
                <a:solidFill>
                  <a:schemeClr val="lt1"/>
                </a:solidFill>
                <a:latin typeface="思源黑体 CN Medium" charset="0"/>
                <a:ea typeface="思源黑体 CN Medium" charset="0"/>
                <a:sym typeface="+mn-ea"/>
              </a:rPr>
              <a:t> ACIDIC  REPORT</a:t>
            </a:r>
            <a:endParaRPr lang="zh-CN" altLang="en-US"/>
          </a:p>
        </p:txBody>
      </p:sp>
      <p:sp>
        <p:nvSpPr>
          <p:cNvPr id="18" name="十字星 17"/>
          <p:cNvSpPr/>
          <p:nvPr>
            <p:custDataLst>
              <p:tags r:id="rId2"/>
            </p:custDataLst>
          </p:nvPr>
        </p:nvSpPr>
        <p:spPr>
          <a:xfrm>
            <a:off x="9618980" y="3923030"/>
            <a:ext cx="1154430" cy="1154430"/>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十字星 19"/>
          <p:cNvSpPr/>
          <p:nvPr>
            <p:custDataLst>
              <p:tags r:id="rId3"/>
            </p:custDataLst>
          </p:nvPr>
        </p:nvSpPr>
        <p:spPr>
          <a:xfrm>
            <a:off x="452120" y="1334770"/>
            <a:ext cx="951230" cy="951230"/>
          </a:xfrm>
          <a:prstGeom prst="star4">
            <a:avLst>
              <a:gd name="adj" fmla="val 5885"/>
            </a:avLst>
          </a:prstGeom>
          <a:solidFill>
            <a:srgbClr val="4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十字星 24"/>
          <p:cNvSpPr/>
          <p:nvPr>
            <p:custDataLst>
              <p:tags r:id="rId4"/>
            </p:custDataLst>
          </p:nvPr>
        </p:nvSpPr>
        <p:spPr>
          <a:xfrm>
            <a:off x="1819275" y="2306320"/>
            <a:ext cx="582930" cy="582930"/>
          </a:xfrm>
          <a:prstGeom prst="star4">
            <a:avLst>
              <a:gd name="adj" fmla="val 5885"/>
            </a:avLst>
          </a:prstGeom>
          <a:solidFill>
            <a:srgbClr val="4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62" name="组合 61"/>
          <p:cNvGrpSpPr/>
          <p:nvPr/>
        </p:nvGrpSpPr>
        <p:grpSpPr>
          <a:xfrm rot="5400000">
            <a:off x="1619250" y="3468370"/>
            <a:ext cx="1017905" cy="638175"/>
            <a:chOff x="17456" y="5113"/>
            <a:chExt cx="1603" cy="1005"/>
          </a:xfrm>
        </p:grpSpPr>
        <p:grpSp>
          <p:nvGrpSpPr>
            <p:cNvPr id="60" name="组合 59"/>
            <p:cNvGrpSpPr/>
            <p:nvPr/>
          </p:nvGrpSpPr>
          <p:grpSpPr>
            <a:xfrm>
              <a:off x="17465" y="5113"/>
              <a:ext cx="1521" cy="1005"/>
              <a:chOff x="15525" y="-2401"/>
              <a:chExt cx="2180" cy="1440"/>
            </a:xfrm>
          </p:grpSpPr>
          <p:sp>
            <p:nvSpPr>
              <p:cNvPr id="58" name="弧形 57"/>
              <p:cNvSpPr/>
              <p:nvPr>
                <p:custDataLst>
                  <p:tags r:id="rId6"/>
                </p:custDataLst>
              </p:nvPr>
            </p:nvSpPr>
            <p:spPr>
              <a:xfrm rot="19560000">
                <a:off x="15525" y="-2401"/>
                <a:ext cx="1440" cy="1440"/>
              </a:xfrm>
              <a:prstGeom prst="arc">
                <a:avLst>
                  <a:gd name="adj1" fmla="val 4144529"/>
                  <a:gd name="adj2" fmla="val 0"/>
                </a:avLst>
              </a:pr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endParaRPr>
              </a:p>
            </p:txBody>
          </p:sp>
          <p:sp>
            <p:nvSpPr>
              <p:cNvPr id="59" name="弧形 58"/>
              <p:cNvSpPr/>
              <p:nvPr>
                <p:custDataLst>
                  <p:tags r:id="rId7"/>
                </p:custDataLst>
              </p:nvPr>
            </p:nvSpPr>
            <p:spPr>
              <a:xfrm rot="2040000" flipH="1">
                <a:off x="16265" y="-2401"/>
                <a:ext cx="1440" cy="1440"/>
              </a:xfrm>
              <a:prstGeom prst="arc">
                <a:avLst>
                  <a:gd name="adj1" fmla="val 4144529"/>
                  <a:gd name="adj2" fmla="val 0"/>
                </a:avLst>
              </a:prstGeom>
              <a:ln w="25400">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dk1"/>
                  </a:solidFill>
                </a:endParaRPr>
              </a:p>
            </p:txBody>
          </p:sp>
        </p:grpSp>
        <p:sp>
          <p:nvSpPr>
            <p:cNvPr id="61" name="文本框 60"/>
            <p:cNvSpPr txBox="1"/>
            <p:nvPr/>
          </p:nvSpPr>
          <p:spPr>
            <a:xfrm>
              <a:off x="17456" y="5273"/>
              <a:ext cx="1603" cy="512"/>
            </a:xfrm>
            <a:prstGeom prst="rect">
              <a:avLst/>
            </a:prstGeom>
            <a:noFill/>
          </p:spPr>
          <p:txBody>
            <a:bodyPr wrap="square" rtlCol="0">
              <a:noAutofit/>
            </a:bodyPr>
            <a:lstStyle/>
            <a:p>
              <a:r>
                <a:rPr lang="en-US" altLang="zh-CN" sz="2000">
                  <a:solidFill>
                    <a:schemeClr val="accent1"/>
                  </a:solidFill>
                  <a:latin typeface="思源黑体 CN Medium" charset="0"/>
                  <a:ea typeface="思源黑体 CN Medium" charset="0"/>
                </a:rPr>
                <a:t>ACIDIC</a:t>
              </a:r>
            </a:p>
          </p:txBody>
        </p:sp>
      </p:grpSp>
      <p:sp>
        <p:nvSpPr>
          <p:cNvPr id="85" name="剪去对角的矩形 84"/>
          <p:cNvSpPr/>
          <p:nvPr>
            <p:custDataLst>
              <p:tags r:id="rId5"/>
            </p:custDataLst>
          </p:nvPr>
        </p:nvSpPr>
        <p:spPr>
          <a:xfrm>
            <a:off x="4321175" y="4972050"/>
            <a:ext cx="3549650" cy="360680"/>
          </a:xfrm>
          <a:prstGeom prst="snip2DiagRect">
            <a:avLst>
              <a:gd name="adj1" fmla="val 50000"/>
              <a:gd name="adj2"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dk1">
                    <a:lumMod val="85000"/>
                    <a:lumOff val="15000"/>
                  </a:schemeClr>
                </a:solidFill>
                <a:latin typeface="思源黑体 CN Medium" charset="0"/>
                <a:ea typeface="思源黑体 CN Medium" charset="0"/>
              </a:rPr>
              <a:t>Repoter  |  XIAO O</a:t>
            </a:r>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数据呈现</a:t>
            </a:r>
          </a:p>
        </p:txBody>
      </p:sp>
      <p:cxnSp>
        <p:nvCxnSpPr>
          <p:cNvPr id="6" name="直接连接符 5"/>
          <p:cNvCxnSpPr/>
          <p:nvPr>
            <p:custDataLst>
              <p:tags r:id="rId2"/>
            </p:custDataLst>
          </p:nvPr>
        </p:nvCxnSpPr>
        <p:spPr>
          <a:xfrm>
            <a:off x="537528" y="843280"/>
            <a:ext cx="11116945"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68" name="十字星 67"/>
          <p:cNvSpPr/>
          <p:nvPr>
            <p:custDataLst>
              <p:tags r:id="rId3"/>
            </p:custDataLst>
          </p:nvPr>
        </p:nvSpPr>
        <p:spPr>
          <a:xfrm>
            <a:off x="528320" y="1143000"/>
            <a:ext cx="518795" cy="518795"/>
          </a:xfrm>
          <a:prstGeom prst="star4">
            <a:avLst>
              <a:gd name="adj" fmla="val 5885"/>
            </a:avLst>
          </a:prstGeom>
          <a:solidFill>
            <a:srgbClr val="4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5" name="组合 14"/>
          <p:cNvGrpSpPr/>
          <p:nvPr/>
        </p:nvGrpSpPr>
        <p:grpSpPr>
          <a:xfrm>
            <a:off x="1524000" y="1217295"/>
            <a:ext cx="2375535" cy="1494790"/>
            <a:chOff x="2400" y="2159"/>
            <a:chExt cx="3741" cy="2354"/>
          </a:xfrm>
        </p:grpSpPr>
        <p:sp>
          <p:nvSpPr>
            <p:cNvPr id="4" name="文本框 3"/>
            <p:cNvSpPr txBox="1"/>
            <p:nvPr/>
          </p:nvSpPr>
          <p:spPr>
            <a:xfrm>
              <a:off x="3252" y="3933"/>
              <a:ext cx="2037" cy="580"/>
            </a:xfrm>
            <a:prstGeom prst="rect">
              <a:avLst/>
            </a:prstGeom>
            <a:noFill/>
          </p:spPr>
          <p:txBody>
            <a:bodyPr wrap="square" rtlCol="0">
              <a:spAutoFit/>
            </a:bodyPr>
            <a:lstStyle/>
            <a:p>
              <a:r>
                <a:rPr lang="zh-CN" altLang="en-US">
                  <a:solidFill>
                    <a:srgbClr val="FFFFFF"/>
                  </a:solidFill>
                  <a:latin typeface="思源黑体 CN Medium" charset="0"/>
                  <a:ea typeface="思源黑体 CN Medium" charset="0"/>
                </a:rPr>
                <a:t>关键数字</a:t>
              </a:r>
            </a:p>
          </p:txBody>
        </p:sp>
        <p:sp>
          <p:nvSpPr>
            <p:cNvPr id="8" name="文本框 7"/>
            <p:cNvSpPr txBox="1"/>
            <p:nvPr>
              <p:custDataLst>
                <p:tags r:id="rId6"/>
              </p:custDataLst>
            </p:nvPr>
          </p:nvSpPr>
          <p:spPr>
            <a:xfrm>
              <a:off x="2400" y="2159"/>
              <a:ext cx="3741" cy="1888"/>
            </a:xfrm>
            <a:prstGeom prst="rect">
              <a:avLst/>
            </a:prstGeom>
            <a:noFill/>
          </p:spPr>
          <p:txBody>
            <a:bodyPr wrap="square" rtlCol="0">
              <a:spAutoFit/>
            </a:bodyPr>
            <a:lstStyle/>
            <a:p>
              <a:r>
                <a:rPr lang="en-US" altLang="zh-CN" sz="7200">
                  <a:solidFill>
                    <a:schemeClr val="lt1"/>
                  </a:solidFill>
                  <a:latin typeface="思源黑体 CN Medium" charset="0"/>
                  <a:ea typeface="思源黑体 CN Medium" charset="0"/>
                  <a:cs typeface="Arial Black" panose="020B0A04020102020204" charset="0"/>
                </a:rPr>
                <a:t>60%</a:t>
              </a:r>
            </a:p>
          </p:txBody>
        </p:sp>
      </p:grpSp>
      <p:grpSp>
        <p:nvGrpSpPr>
          <p:cNvPr id="16" name="组合 15"/>
          <p:cNvGrpSpPr/>
          <p:nvPr/>
        </p:nvGrpSpPr>
        <p:grpSpPr>
          <a:xfrm>
            <a:off x="4705985" y="1217295"/>
            <a:ext cx="2780030" cy="1494790"/>
            <a:chOff x="2400" y="2159"/>
            <a:chExt cx="4378" cy="2354"/>
          </a:xfrm>
        </p:grpSpPr>
        <p:sp>
          <p:nvSpPr>
            <p:cNvPr id="17" name="文本框 16"/>
            <p:cNvSpPr txBox="1"/>
            <p:nvPr/>
          </p:nvSpPr>
          <p:spPr>
            <a:xfrm>
              <a:off x="3571" y="3933"/>
              <a:ext cx="2037" cy="580"/>
            </a:xfrm>
            <a:prstGeom prst="rect">
              <a:avLst/>
            </a:prstGeom>
            <a:noFill/>
          </p:spPr>
          <p:txBody>
            <a:bodyPr wrap="square" rtlCol="0">
              <a:spAutoFit/>
            </a:bodyPr>
            <a:lstStyle/>
            <a:p>
              <a:pPr algn="ctr"/>
              <a:r>
                <a:rPr lang="zh-CN" altLang="en-US">
                  <a:solidFill>
                    <a:srgbClr val="FFFFFF"/>
                  </a:solidFill>
                  <a:latin typeface="思源黑体 CN Medium" charset="0"/>
                  <a:ea typeface="思源黑体 CN Medium" charset="0"/>
                </a:rPr>
                <a:t>关键数字</a:t>
              </a:r>
            </a:p>
          </p:txBody>
        </p:sp>
        <p:sp>
          <p:nvSpPr>
            <p:cNvPr id="18" name="文本框 17"/>
            <p:cNvSpPr txBox="1"/>
            <p:nvPr>
              <p:custDataLst>
                <p:tags r:id="rId5"/>
              </p:custDataLst>
            </p:nvPr>
          </p:nvSpPr>
          <p:spPr>
            <a:xfrm>
              <a:off x="2400" y="2159"/>
              <a:ext cx="4378" cy="1888"/>
            </a:xfrm>
            <a:prstGeom prst="rect">
              <a:avLst/>
            </a:prstGeom>
            <a:noFill/>
          </p:spPr>
          <p:txBody>
            <a:bodyPr wrap="square" rtlCol="0">
              <a:spAutoFit/>
            </a:bodyPr>
            <a:lstStyle/>
            <a:p>
              <a:pPr algn="ctr"/>
              <a:r>
                <a:rPr lang="en-US" altLang="zh-CN" sz="7200">
                  <a:solidFill>
                    <a:schemeClr val="lt1"/>
                  </a:solidFill>
                  <a:latin typeface="思源黑体 CN Medium" charset="0"/>
                  <a:ea typeface="思源黑体 CN Medium" charset="0"/>
                  <a:cs typeface="Arial Black" panose="020B0A04020102020204" charset="0"/>
                </a:rPr>
                <a:t>100+</a:t>
              </a:r>
            </a:p>
          </p:txBody>
        </p:sp>
      </p:grpSp>
      <p:grpSp>
        <p:nvGrpSpPr>
          <p:cNvPr id="19" name="组合 18"/>
          <p:cNvGrpSpPr/>
          <p:nvPr/>
        </p:nvGrpSpPr>
        <p:grpSpPr>
          <a:xfrm>
            <a:off x="8115300" y="1217295"/>
            <a:ext cx="3111500" cy="1494790"/>
            <a:chOff x="2400" y="2159"/>
            <a:chExt cx="4900" cy="2354"/>
          </a:xfrm>
        </p:grpSpPr>
        <p:sp>
          <p:nvSpPr>
            <p:cNvPr id="20" name="文本框 19"/>
            <p:cNvSpPr txBox="1"/>
            <p:nvPr/>
          </p:nvSpPr>
          <p:spPr>
            <a:xfrm>
              <a:off x="3832" y="3933"/>
              <a:ext cx="2037" cy="580"/>
            </a:xfrm>
            <a:prstGeom prst="rect">
              <a:avLst/>
            </a:prstGeom>
            <a:noFill/>
          </p:spPr>
          <p:txBody>
            <a:bodyPr wrap="square" rtlCol="0">
              <a:spAutoFit/>
            </a:bodyPr>
            <a:lstStyle/>
            <a:p>
              <a:r>
                <a:rPr lang="zh-CN" altLang="en-US">
                  <a:solidFill>
                    <a:srgbClr val="FFFFFF"/>
                  </a:solidFill>
                  <a:latin typeface="思源黑体 CN Medium" charset="0"/>
                  <a:ea typeface="思源黑体 CN Medium" charset="0"/>
                </a:rPr>
                <a:t>关键数字</a:t>
              </a:r>
            </a:p>
          </p:txBody>
        </p:sp>
        <p:sp>
          <p:nvSpPr>
            <p:cNvPr id="23" name="文本框 22"/>
            <p:cNvSpPr txBox="1"/>
            <p:nvPr>
              <p:custDataLst>
                <p:tags r:id="rId4"/>
              </p:custDataLst>
            </p:nvPr>
          </p:nvSpPr>
          <p:spPr>
            <a:xfrm>
              <a:off x="2400" y="2159"/>
              <a:ext cx="4900" cy="1888"/>
            </a:xfrm>
            <a:prstGeom prst="rect">
              <a:avLst/>
            </a:prstGeom>
            <a:noFill/>
          </p:spPr>
          <p:txBody>
            <a:bodyPr wrap="square" rtlCol="0">
              <a:spAutoFit/>
            </a:bodyPr>
            <a:lstStyle/>
            <a:p>
              <a:r>
                <a:rPr lang="en-US" altLang="zh-CN" sz="7200">
                  <a:solidFill>
                    <a:schemeClr val="lt1"/>
                  </a:solidFill>
                  <a:latin typeface="思源黑体 CN Medium" charset="0"/>
                  <a:ea typeface="思源黑体 CN Medium" charset="0"/>
                  <a:cs typeface="Arial Black" panose="020B0A04020102020204" charset="0"/>
                </a:rPr>
                <a:t>500w</a:t>
              </a:r>
            </a:p>
          </p:txBody>
        </p:sp>
      </p:grpSp>
      <p:graphicFrame>
        <p:nvGraphicFramePr>
          <p:cNvPr id="25" name="图表 24"/>
          <p:cNvGraphicFramePr/>
          <p:nvPr/>
        </p:nvGraphicFramePr>
        <p:xfrm>
          <a:off x="1124268" y="2738120"/>
          <a:ext cx="9943465" cy="3159760"/>
        </p:xfrm>
        <a:graphic>
          <a:graphicData uri="http://schemas.openxmlformats.org/drawingml/2006/chart">
            <c:chart xmlns:c="http://schemas.openxmlformats.org/drawingml/2006/chart" xmlns:r="http://schemas.openxmlformats.org/officeDocument/2006/relationships" r:id="rId9"/>
          </a:graphicData>
        </a:graphic>
      </p:graphicFrame>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t>数据呈现</a:t>
            </a:r>
          </a:p>
        </p:txBody>
      </p:sp>
      <p:sp>
        <p:nvSpPr>
          <p:cNvPr id="12" name="矩形 11"/>
          <p:cNvSpPr/>
          <p:nvPr>
            <p:custDataLst>
              <p:tags r:id="rId2"/>
            </p:custDataLst>
          </p:nvPr>
        </p:nvSpPr>
        <p:spPr>
          <a:xfrm>
            <a:off x="1033463" y="1704340"/>
            <a:ext cx="4909820" cy="3747135"/>
          </a:xfrm>
          <a:prstGeom prst="rect">
            <a:avLst/>
          </a:prstGeom>
          <a:solidFill>
            <a:schemeClr val="dk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8" name="十字星 67"/>
          <p:cNvSpPr/>
          <p:nvPr>
            <p:custDataLst>
              <p:tags r:id="rId3"/>
            </p:custDataLst>
          </p:nvPr>
        </p:nvSpPr>
        <p:spPr>
          <a:xfrm>
            <a:off x="528320" y="1143000"/>
            <a:ext cx="518795" cy="518795"/>
          </a:xfrm>
          <a:prstGeom prst="star4">
            <a:avLst>
              <a:gd name="adj" fmla="val 5885"/>
            </a:avLst>
          </a:prstGeom>
          <a:solidFill>
            <a:srgbClr val="4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矩形 4"/>
          <p:cNvSpPr/>
          <p:nvPr>
            <p:custDataLst>
              <p:tags r:id="rId4"/>
            </p:custDataLst>
          </p:nvPr>
        </p:nvSpPr>
        <p:spPr>
          <a:xfrm>
            <a:off x="6196965" y="1691640"/>
            <a:ext cx="4909820" cy="3747135"/>
          </a:xfrm>
          <a:prstGeom prst="rect">
            <a:avLst/>
          </a:prstGeom>
          <a:solidFill>
            <a:schemeClr val="dk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aphicFrame>
        <p:nvGraphicFramePr>
          <p:cNvPr id="2" name="图表 1"/>
          <p:cNvGraphicFramePr/>
          <p:nvPr/>
        </p:nvGraphicFramePr>
        <p:xfrm>
          <a:off x="6299200" y="1746885"/>
          <a:ext cx="4705350" cy="3529330"/>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 name="图表 2"/>
          <p:cNvGraphicFramePr/>
          <p:nvPr/>
        </p:nvGraphicFramePr>
        <p:xfrm>
          <a:off x="1115695" y="1757680"/>
          <a:ext cx="4745355" cy="3559810"/>
        </p:xfrm>
        <a:graphic>
          <a:graphicData uri="http://schemas.openxmlformats.org/drawingml/2006/chart">
            <c:chart xmlns:c="http://schemas.openxmlformats.org/drawingml/2006/chart" xmlns:r="http://schemas.openxmlformats.org/officeDocument/2006/relationships" r:id="rId8"/>
          </a:graphicData>
        </a:graphic>
      </p:graphicFrame>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pic>
        <p:nvPicPr>
          <p:cNvPr id="35" name="图片 34" descr="1fea149d328abe67c2d2a5aa990da523"/>
          <p:cNvPicPr>
            <a:picLocks noChangeAspect="1"/>
          </p:cNvPicPr>
          <p:nvPr userDrawn="1"/>
        </p:nvPicPr>
        <p:blipFill>
          <a:blip r:embed="rId8">
            <a:alphaModFix amt="15000"/>
            <a:lum bright="90000"/>
          </a:blip>
          <a:srcRect l="751" t="509" r="768" b="519"/>
          <a:stretch>
            <a:fillRect/>
          </a:stretch>
        </p:blipFill>
        <p:spPr>
          <a:xfrm rot="5400000">
            <a:off x="2666365" y="-2723515"/>
            <a:ext cx="6859270" cy="12192000"/>
          </a:xfrm>
          <a:prstGeom prst="rect">
            <a:avLst/>
          </a:prstGeom>
        </p:spPr>
      </p:pic>
      <p:sp>
        <p:nvSpPr>
          <p:cNvPr id="47" name="十字星 46"/>
          <p:cNvSpPr/>
          <p:nvPr>
            <p:custDataLst>
              <p:tags r:id="rId2"/>
            </p:custDataLst>
          </p:nvPr>
        </p:nvSpPr>
        <p:spPr>
          <a:xfrm>
            <a:off x="452120" y="1190625"/>
            <a:ext cx="951230" cy="951230"/>
          </a:xfrm>
          <a:prstGeom prst="star4">
            <a:avLst>
              <a:gd name="adj" fmla="val 5885"/>
            </a:avLst>
          </a:prstGeom>
          <a:solidFill>
            <a:srgbClr val="4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文本框 24"/>
          <p:cNvSpPr txBox="1"/>
          <p:nvPr/>
        </p:nvSpPr>
        <p:spPr>
          <a:xfrm>
            <a:off x="8582660" y="2833370"/>
            <a:ext cx="2190115" cy="768350"/>
          </a:xfrm>
          <a:prstGeom prst="rect">
            <a:avLst/>
          </a:prstGeom>
          <a:noFill/>
        </p:spPr>
        <p:txBody>
          <a:bodyPr wrap="square" rtlCol="0">
            <a:spAutoFit/>
          </a:bodyPr>
          <a:lstStyle/>
          <a:p>
            <a:r>
              <a:rPr lang="en-US" altLang="zh-CN" sz="4400" b="1">
                <a:solidFill>
                  <a:srgbClr val="FFFFFF"/>
                </a:solidFill>
                <a:latin typeface="思源黑体 CN Medium" charset="0"/>
                <a:ea typeface="思源黑体 CN Medium" charset="0"/>
              </a:rPr>
              <a:t>Vol. 04</a:t>
            </a:r>
          </a:p>
        </p:txBody>
      </p:sp>
      <p:grpSp>
        <p:nvGrpSpPr>
          <p:cNvPr id="17" name="组合 16"/>
          <p:cNvGrpSpPr/>
          <p:nvPr/>
        </p:nvGrpSpPr>
        <p:grpSpPr>
          <a:xfrm flipV="1">
            <a:off x="1433830" y="3663950"/>
            <a:ext cx="9302115" cy="103505"/>
            <a:chOff x="0" y="3444"/>
            <a:chExt cx="4990" cy="163"/>
          </a:xfrm>
        </p:grpSpPr>
        <p:sp>
          <p:nvSpPr>
            <p:cNvPr id="18" name="矩形 17"/>
            <p:cNvSpPr/>
            <p:nvPr>
              <p:custDataLst>
                <p:tags r:id="rId4"/>
              </p:custDataLst>
            </p:nvPr>
          </p:nvSpPr>
          <p:spPr>
            <a:xfrm>
              <a:off x="0" y="3449"/>
              <a:ext cx="2159" cy="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lt1"/>
                </a:solidFill>
              </a:endParaRPr>
            </a:p>
          </p:txBody>
        </p:sp>
        <p:cxnSp>
          <p:nvCxnSpPr>
            <p:cNvPr id="20" name="直接连接符 19"/>
            <p:cNvCxnSpPr/>
            <p:nvPr>
              <p:custDataLst>
                <p:tags r:id="rId5"/>
              </p:custDataLst>
            </p:nvPr>
          </p:nvCxnSpPr>
          <p:spPr>
            <a:xfrm flipV="1">
              <a:off x="0" y="3444"/>
              <a:ext cx="4991" cy="9"/>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1334135" y="2159000"/>
            <a:ext cx="3871595" cy="406400"/>
          </a:xfrm>
          <a:prstGeom prst="rect">
            <a:avLst/>
          </a:prstGeom>
          <a:noFill/>
        </p:spPr>
        <p:txBody>
          <a:bodyPr wrap="square" rtlCol="0">
            <a:noAutofit/>
          </a:bodyPr>
          <a:lstStyle/>
          <a:p>
            <a:r>
              <a:rPr lang="zh-CN" altLang="en-US" sz="6600">
                <a:solidFill>
                  <a:schemeClr val="accent1"/>
                </a:solidFill>
                <a:latin typeface="思源黑体 CN Medium" charset="0"/>
                <a:ea typeface="思源黑体 CN Medium" charset="0"/>
              </a:rPr>
              <a:t>数据分析</a:t>
            </a:r>
          </a:p>
        </p:txBody>
      </p:sp>
      <p:sp>
        <p:nvSpPr>
          <p:cNvPr id="34" name="十字星 33"/>
          <p:cNvSpPr/>
          <p:nvPr>
            <p:custDataLst>
              <p:tags r:id="rId3"/>
            </p:custDataLst>
          </p:nvPr>
        </p:nvSpPr>
        <p:spPr>
          <a:xfrm>
            <a:off x="10278745" y="2220595"/>
            <a:ext cx="951865" cy="951865"/>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文本框 36"/>
          <p:cNvSpPr txBox="1"/>
          <p:nvPr/>
        </p:nvSpPr>
        <p:spPr>
          <a:xfrm>
            <a:off x="1334135" y="3157220"/>
            <a:ext cx="5911850" cy="460375"/>
          </a:xfrm>
          <a:prstGeom prst="rect">
            <a:avLst/>
          </a:prstGeom>
          <a:noFill/>
        </p:spPr>
        <p:txBody>
          <a:bodyPr wrap="square" rtlCol="0">
            <a:spAutoFit/>
          </a:bodyPr>
          <a:lstStyle/>
          <a:p>
            <a:r>
              <a:rPr lang="en-US" altLang="zh-CN" sz="2400">
                <a:solidFill>
                  <a:srgbClr val="FFFFFF"/>
                </a:solidFill>
                <a:latin typeface="思源黑体 CN Medium" charset="0"/>
                <a:ea typeface="思源黑体 CN Medium" charset="0"/>
                <a:cs typeface="Arial Black" panose="020B0A04020102020204" charset="0"/>
              </a:rPr>
              <a:t>DATA ANALYSIS</a:t>
            </a: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数据分析</a:t>
            </a:r>
          </a:p>
        </p:txBody>
      </p:sp>
      <p:cxnSp>
        <p:nvCxnSpPr>
          <p:cNvPr id="6" name="直接连接符 5"/>
          <p:cNvCxnSpPr/>
          <p:nvPr>
            <p:custDataLst>
              <p:tags r:id="rId2"/>
            </p:custDataLst>
          </p:nvPr>
        </p:nvCxnSpPr>
        <p:spPr>
          <a:xfrm>
            <a:off x="537528" y="843280"/>
            <a:ext cx="11116945"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68" name="十字星 67"/>
          <p:cNvSpPr/>
          <p:nvPr>
            <p:custDataLst>
              <p:tags r:id="rId3"/>
            </p:custDataLst>
          </p:nvPr>
        </p:nvSpPr>
        <p:spPr>
          <a:xfrm>
            <a:off x="528320" y="1143000"/>
            <a:ext cx="518795" cy="518795"/>
          </a:xfrm>
          <a:prstGeom prst="star4">
            <a:avLst>
              <a:gd name="adj" fmla="val 5885"/>
            </a:avLst>
          </a:prstGeom>
          <a:solidFill>
            <a:srgbClr val="4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9" name="组合 8"/>
          <p:cNvGrpSpPr/>
          <p:nvPr/>
        </p:nvGrpSpPr>
        <p:grpSpPr>
          <a:xfrm>
            <a:off x="4413250" y="1746250"/>
            <a:ext cx="3253740" cy="3252470"/>
            <a:chOff x="6508" y="2765"/>
            <a:chExt cx="5124" cy="5122"/>
          </a:xfrm>
        </p:grpSpPr>
        <p:sp>
          <p:nvSpPr>
            <p:cNvPr id="3" name="流程图: 对照 2"/>
            <p:cNvSpPr/>
            <p:nvPr>
              <p:custDataLst>
                <p:tags r:id="rId12"/>
              </p:custDataLst>
            </p:nvPr>
          </p:nvSpPr>
          <p:spPr>
            <a:xfrm rot="2700000">
              <a:off x="7137" y="2764"/>
              <a:ext cx="3866" cy="5124"/>
            </a:xfrm>
            <a:prstGeom prst="flowChartCollate">
              <a:avLst/>
            </a:prstGeom>
            <a:gradFill>
              <a:gsLst>
                <a:gs pos="33000">
                  <a:schemeClr val="tx1"/>
                </a:gs>
                <a:gs pos="100000">
                  <a:srgbClr val="45FFDF"/>
                </a:gs>
              </a:gsLst>
              <a:path path="rect">
                <a:fillToRect l="50000" t="50000" r="50000" b="50000"/>
              </a:path>
              <a:tileRect/>
            </a:gradFill>
            <a:ln w="28575">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流程图: 对照 4"/>
            <p:cNvSpPr/>
            <p:nvPr>
              <p:custDataLst>
                <p:tags r:id="rId13"/>
              </p:custDataLst>
            </p:nvPr>
          </p:nvSpPr>
          <p:spPr>
            <a:xfrm rot="8100000">
              <a:off x="7138" y="2765"/>
              <a:ext cx="3864" cy="5122"/>
            </a:xfrm>
            <a:prstGeom prst="flowChartCollate">
              <a:avLst/>
            </a:prstGeom>
            <a:gradFill>
              <a:gsLst>
                <a:gs pos="33000">
                  <a:schemeClr val="tx1"/>
                </a:gs>
                <a:gs pos="100000">
                  <a:srgbClr val="45FFDF"/>
                </a:gs>
              </a:gsLst>
              <a:path path="rect">
                <a:fillToRect l="50000" t="50000" r="50000" b="50000"/>
              </a:path>
              <a:tileRect/>
            </a:gradFill>
            <a:ln w="28575">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0" name="文本框 9"/>
          <p:cNvSpPr txBox="1"/>
          <p:nvPr>
            <p:custDataLst>
              <p:tags r:id="rId4"/>
            </p:custDataLst>
          </p:nvPr>
        </p:nvSpPr>
        <p:spPr>
          <a:xfrm rot="18900000">
            <a:off x="4744720" y="1958975"/>
            <a:ext cx="915035" cy="1106805"/>
          </a:xfrm>
          <a:prstGeom prst="rect">
            <a:avLst/>
          </a:prstGeom>
          <a:noFill/>
        </p:spPr>
        <p:txBody>
          <a:bodyPr wrap="square" rtlCol="0">
            <a:spAutoFit/>
          </a:bodyPr>
          <a:lstStyle/>
          <a:p>
            <a:r>
              <a:rPr lang="en-US" altLang="zh-CN" sz="6600">
                <a:solidFill>
                  <a:schemeClr val="lt1"/>
                </a:solidFill>
                <a:latin typeface="思源黑体 CN Medium" charset="0"/>
                <a:ea typeface="思源黑体 CN Medium" charset="0"/>
              </a:rPr>
              <a:t>A</a:t>
            </a:r>
          </a:p>
        </p:txBody>
      </p:sp>
      <p:sp>
        <p:nvSpPr>
          <p:cNvPr id="11" name="文本框 10"/>
          <p:cNvSpPr txBox="1"/>
          <p:nvPr>
            <p:custDataLst>
              <p:tags r:id="rId5"/>
            </p:custDataLst>
          </p:nvPr>
        </p:nvSpPr>
        <p:spPr>
          <a:xfrm rot="2700000">
            <a:off x="6535420" y="2111375"/>
            <a:ext cx="915035" cy="1106805"/>
          </a:xfrm>
          <a:prstGeom prst="rect">
            <a:avLst/>
          </a:prstGeom>
          <a:noFill/>
        </p:spPr>
        <p:txBody>
          <a:bodyPr wrap="square" rtlCol="0">
            <a:spAutoFit/>
          </a:bodyPr>
          <a:lstStyle/>
          <a:p>
            <a:r>
              <a:rPr lang="en-US" altLang="zh-CN" sz="6600">
                <a:solidFill>
                  <a:schemeClr val="lt1"/>
                </a:solidFill>
                <a:latin typeface="思源黑体 CN Medium" charset="0"/>
                <a:ea typeface="思源黑体 CN Medium" charset="0"/>
              </a:rPr>
              <a:t>B</a:t>
            </a:r>
          </a:p>
        </p:txBody>
      </p:sp>
      <p:sp>
        <p:nvSpPr>
          <p:cNvPr id="12" name="文本框 11"/>
          <p:cNvSpPr txBox="1"/>
          <p:nvPr>
            <p:custDataLst>
              <p:tags r:id="rId6"/>
            </p:custDataLst>
          </p:nvPr>
        </p:nvSpPr>
        <p:spPr>
          <a:xfrm rot="13500000">
            <a:off x="4842510" y="3587115"/>
            <a:ext cx="915035" cy="1106805"/>
          </a:xfrm>
          <a:prstGeom prst="rect">
            <a:avLst/>
          </a:prstGeom>
          <a:noFill/>
        </p:spPr>
        <p:txBody>
          <a:bodyPr wrap="square" rtlCol="0">
            <a:spAutoFit/>
          </a:bodyPr>
          <a:lstStyle/>
          <a:p>
            <a:r>
              <a:rPr lang="en-US" altLang="zh-CN" sz="6600">
                <a:solidFill>
                  <a:schemeClr val="lt1"/>
                </a:solidFill>
                <a:latin typeface="思源黑体 CN Medium" charset="0"/>
                <a:ea typeface="思源黑体 CN Medium" charset="0"/>
              </a:rPr>
              <a:t>C</a:t>
            </a:r>
          </a:p>
        </p:txBody>
      </p:sp>
      <p:sp>
        <p:nvSpPr>
          <p:cNvPr id="13" name="文本框 12"/>
          <p:cNvSpPr txBox="1"/>
          <p:nvPr>
            <p:custDataLst>
              <p:tags r:id="rId7"/>
            </p:custDataLst>
          </p:nvPr>
        </p:nvSpPr>
        <p:spPr>
          <a:xfrm rot="8100000">
            <a:off x="6258560" y="3623945"/>
            <a:ext cx="915035" cy="1106805"/>
          </a:xfrm>
          <a:prstGeom prst="rect">
            <a:avLst/>
          </a:prstGeom>
          <a:noFill/>
        </p:spPr>
        <p:txBody>
          <a:bodyPr wrap="square" rtlCol="0">
            <a:spAutoFit/>
          </a:bodyPr>
          <a:lstStyle/>
          <a:p>
            <a:r>
              <a:rPr lang="en-US" altLang="zh-CN" sz="6600">
                <a:solidFill>
                  <a:schemeClr val="lt1"/>
                </a:solidFill>
                <a:latin typeface="思源黑体 CN Medium" charset="0"/>
                <a:ea typeface="思源黑体 CN Medium" charset="0"/>
              </a:rPr>
              <a:t>D</a:t>
            </a:r>
          </a:p>
        </p:txBody>
      </p:sp>
      <p:grpSp>
        <p:nvGrpSpPr>
          <p:cNvPr id="26" name="组合 25"/>
          <p:cNvGrpSpPr/>
          <p:nvPr/>
        </p:nvGrpSpPr>
        <p:grpSpPr>
          <a:xfrm>
            <a:off x="1183640" y="1604645"/>
            <a:ext cx="2982595" cy="1453515"/>
            <a:chOff x="3640" y="2050"/>
            <a:chExt cx="5468" cy="2289"/>
          </a:xfrm>
        </p:grpSpPr>
        <p:sp>
          <p:nvSpPr>
            <p:cNvPr id="27" name="文本框 26"/>
            <p:cNvSpPr txBox="1"/>
            <p:nvPr/>
          </p:nvSpPr>
          <p:spPr>
            <a:xfrm>
              <a:off x="3640" y="2050"/>
              <a:ext cx="4005" cy="725"/>
            </a:xfrm>
            <a:prstGeom prst="rect">
              <a:avLst/>
            </a:prstGeom>
            <a:noFill/>
          </p:spPr>
          <p:txBody>
            <a:bodyPr wrap="square" rtlCol="0" anchor="t">
              <a:spAutoFit/>
            </a:bodyPr>
            <a:lstStyle/>
            <a:p>
              <a:pPr algn="l"/>
              <a:r>
                <a:rPr lang="zh-CN" altLang="en-US" sz="2400">
                  <a:solidFill>
                    <a:srgbClr val="FFFFFF"/>
                  </a:solidFill>
                  <a:latin typeface="思源黑体 CN Medium" charset="0"/>
                  <a:ea typeface="思源黑体 CN Medium" charset="0"/>
                  <a:sym typeface="+mn-ea"/>
                </a:rPr>
                <a:t>请输入小标题</a:t>
              </a:r>
            </a:p>
          </p:txBody>
        </p:sp>
        <p:sp>
          <p:nvSpPr>
            <p:cNvPr id="28" name="文本框 27"/>
            <p:cNvSpPr txBox="1"/>
            <p:nvPr>
              <p:custDataLst>
                <p:tags r:id="rId11"/>
              </p:custDataLst>
            </p:nvPr>
          </p:nvSpPr>
          <p:spPr>
            <a:xfrm>
              <a:off x="3640" y="2772"/>
              <a:ext cx="5468" cy="1567"/>
            </a:xfrm>
            <a:prstGeom prst="rect">
              <a:avLst/>
            </a:prstGeom>
            <a:noFill/>
          </p:spPr>
          <p:txBody>
            <a:bodyPr wrap="square" rtlCol="0" anchor="t">
              <a:spAutoFit/>
            </a:bodyPr>
            <a:lstStyle/>
            <a:p>
              <a:pPr>
                <a:lnSpc>
                  <a:spcPct val="14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a:t>
              </a:r>
            </a:p>
          </p:txBody>
        </p:sp>
      </p:grpSp>
      <p:grpSp>
        <p:nvGrpSpPr>
          <p:cNvPr id="29" name="组合 28"/>
          <p:cNvGrpSpPr/>
          <p:nvPr/>
        </p:nvGrpSpPr>
        <p:grpSpPr>
          <a:xfrm>
            <a:off x="8165465" y="1604645"/>
            <a:ext cx="2982595" cy="1453515"/>
            <a:chOff x="3640" y="2050"/>
            <a:chExt cx="5468" cy="2289"/>
          </a:xfrm>
        </p:grpSpPr>
        <p:sp>
          <p:nvSpPr>
            <p:cNvPr id="30" name="文本框 29"/>
            <p:cNvSpPr txBox="1"/>
            <p:nvPr/>
          </p:nvSpPr>
          <p:spPr>
            <a:xfrm>
              <a:off x="3640" y="2050"/>
              <a:ext cx="4005" cy="725"/>
            </a:xfrm>
            <a:prstGeom prst="rect">
              <a:avLst/>
            </a:prstGeom>
            <a:noFill/>
          </p:spPr>
          <p:txBody>
            <a:bodyPr wrap="square" rtlCol="0" anchor="t">
              <a:spAutoFit/>
            </a:bodyPr>
            <a:lstStyle/>
            <a:p>
              <a:pPr algn="l"/>
              <a:r>
                <a:rPr lang="zh-CN" altLang="en-US" sz="2400">
                  <a:solidFill>
                    <a:srgbClr val="FFFFFF"/>
                  </a:solidFill>
                  <a:latin typeface="思源黑体 CN Medium" charset="0"/>
                  <a:ea typeface="思源黑体 CN Medium" charset="0"/>
                  <a:sym typeface="+mn-ea"/>
                </a:rPr>
                <a:t>请输入小标题</a:t>
              </a:r>
            </a:p>
          </p:txBody>
        </p:sp>
        <p:sp>
          <p:nvSpPr>
            <p:cNvPr id="31" name="文本框 30"/>
            <p:cNvSpPr txBox="1"/>
            <p:nvPr>
              <p:custDataLst>
                <p:tags r:id="rId10"/>
              </p:custDataLst>
            </p:nvPr>
          </p:nvSpPr>
          <p:spPr>
            <a:xfrm>
              <a:off x="3640" y="2772"/>
              <a:ext cx="5468" cy="1567"/>
            </a:xfrm>
            <a:prstGeom prst="rect">
              <a:avLst/>
            </a:prstGeom>
            <a:noFill/>
          </p:spPr>
          <p:txBody>
            <a:bodyPr wrap="square" rtlCol="0" anchor="t">
              <a:spAutoFit/>
            </a:bodyPr>
            <a:lstStyle/>
            <a:p>
              <a:pPr>
                <a:lnSpc>
                  <a:spcPct val="14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a:t>
              </a:r>
            </a:p>
          </p:txBody>
        </p:sp>
      </p:grpSp>
      <p:grpSp>
        <p:nvGrpSpPr>
          <p:cNvPr id="32" name="组合 31"/>
          <p:cNvGrpSpPr/>
          <p:nvPr/>
        </p:nvGrpSpPr>
        <p:grpSpPr>
          <a:xfrm>
            <a:off x="1183640" y="3867785"/>
            <a:ext cx="2982595" cy="1453515"/>
            <a:chOff x="3640" y="2050"/>
            <a:chExt cx="5468" cy="2289"/>
          </a:xfrm>
        </p:grpSpPr>
        <p:sp>
          <p:nvSpPr>
            <p:cNvPr id="33" name="文本框 32"/>
            <p:cNvSpPr txBox="1"/>
            <p:nvPr/>
          </p:nvSpPr>
          <p:spPr>
            <a:xfrm>
              <a:off x="3640" y="2050"/>
              <a:ext cx="4005" cy="725"/>
            </a:xfrm>
            <a:prstGeom prst="rect">
              <a:avLst/>
            </a:prstGeom>
            <a:noFill/>
          </p:spPr>
          <p:txBody>
            <a:bodyPr wrap="square" rtlCol="0" anchor="t">
              <a:spAutoFit/>
            </a:bodyPr>
            <a:lstStyle/>
            <a:p>
              <a:pPr algn="l"/>
              <a:r>
                <a:rPr lang="zh-CN" altLang="en-US" sz="2400">
                  <a:solidFill>
                    <a:srgbClr val="FFFFFF"/>
                  </a:solidFill>
                  <a:latin typeface="思源黑体 CN Medium" charset="0"/>
                  <a:ea typeface="思源黑体 CN Medium" charset="0"/>
                  <a:sym typeface="+mn-ea"/>
                </a:rPr>
                <a:t>请输入小标题</a:t>
              </a:r>
            </a:p>
          </p:txBody>
        </p:sp>
        <p:sp>
          <p:nvSpPr>
            <p:cNvPr id="34" name="文本框 33"/>
            <p:cNvSpPr txBox="1"/>
            <p:nvPr>
              <p:custDataLst>
                <p:tags r:id="rId9"/>
              </p:custDataLst>
            </p:nvPr>
          </p:nvSpPr>
          <p:spPr>
            <a:xfrm>
              <a:off x="3640" y="2772"/>
              <a:ext cx="5468" cy="1567"/>
            </a:xfrm>
            <a:prstGeom prst="rect">
              <a:avLst/>
            </a:prstGeom>
            <a:noFill/>
          </p:spPr>
          <p:txBody>
            <a:bodyPr wrap="square" rtlCol="0" anchor="t">
              <a:spAutoFit/>
            </a:bodyPr>
            <a:lstStyle/>
            <a:p>
              <a:pPr>
                <a:lnSpc>
                  <a:spcPct val="14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a:t>
              </a:r>
            </a:p>
          </p:txBody>
        </p:sp>
      </p:grpSp>
      <p:grpSp>
        <p:nvGrpSpPr>
          <p:cNvPr id="36" name="组合 35"/>
          <p:cNvGrpSpPr/>
          <p:nvPr/>
        </p:nvGrpSpPr>
        <p:grpSpPr>
          <a:xfrm>
            <a:off x="8165465" y="3867785"/>
            <a:ext cx="2982595" cy="1453515"/>
            <a:chOff x="3640" y="2050"/>
            <a:chExt cx="5468" cy="2289"/>
          </a:xfrm>
        </p:grpSpPr>
        <p:sp>
          <p:nvSpPr>
            <p:cNvPr id="37" name="文本框 36"/>
            <p:cNvSpPr txBox="1"/>
            <p:nvPr/>
          </p:nvSpPr>
          <p:spPr>
            <a:xfrm>
              <a:off x="3640" y="2050"/>
              <a:ext cx="4005" cy="725"/>
            </a:xfrm>
            <a:prstGeom prst="rect">
              <a:avLst/>
            </a:prstGeom>
            <a:noFill/>
          </p:spPr>
          <p:txBody>
            <a:bodyPr wrap="square" rtlCol="0" anchor="t">
              <a:spAutoFit/>
            </a:bodyPr>
            <a:lstStyle/>
            <a:p>
              <a:pPr algn="l"/>
              <a:r>
                <a:rPr lang="zh-CN" altLang="en-US" sz="2400">
                  <a:solidFill>
                    <a:srgbClr val="FFFFFF"/>
                  </a:solidFill>
                  <a:latin typeface="思源黑体 CN Medium" charset="0"/>
                  <a:ea typeface="思源黑体 CN Medium" charset="0"/>
                  <a:sym typeface="+mn-ea"/>
                </a:rPr>
                <a:t>请输入小标题</a:t>
              </a:r>
            </a:p>
          </p:txBody>
        </p:sp>
        <p:sp>
          <p:nvSpPr>
            <p:cNvPr id="38" name="文本框 37"/>
            <p:cNvSpPr txBox="1"/>
            <p:nvPr>
              <p:custDataLst>
                <p:tags r:id="rId8"/>
              </p:custDataLst>
            </p:nvPr>
          </p:nvSpPr>
          <p:spPr>
            <a:xfrm>
              <a:off x="3640" y="2772"/>
              <a:ext cx="5468" cy="1567"/>
            </a:xfrm>
            <a:prstGeom prst="rect">
              <a:avLst/>
            </a:prstGeom>
            <a:noFill/>
          </p:spPr>
          <p:txBody>
            <a:bodyPr wrap="square" rtlCol="0" anchor="t">
              <a:spAutoFit/>
            </a:bodyPr>
            <a:lstStyle/>
            <a:p>
              <a:pPr>
                <a:lnSpc>
                  <a:spcPct val="14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a:t>
              </a:r>
            </a:p>
          </p:txBody>
        </p:sp>
      </p:gr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数据分析</a:t>
            </a:r>
          </a:p>
        </p:txBody>
      </p:sp>
      <p:cxnSp>
        <p:nvCxnSpPr>
          <p:cNvPr id="6" name="直接连接符 5"/>
          <p:cNvCxnSpPr/>
          <p:nvPr>
            <p:custDataLst>
              <p:tags r:id="rId2"/>
            </p:custDataLst>
          </p:nvPr>
        </p:nvCxnSpPr>
        <p:spPr>
          <a:xfrm>
            <a:off x="537528" y="843280"/>
            <a:ext cx="11116945"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p:cNvGrpSpPr/>
          <p:nvPr/>
        </p:nvGrpSpPr>
        <p:grpSpPr>
          <a:xfrm>
            <a:off x="1002983" y="1845945"/>
            <a:ext cx="10186035" cy="3050540"/>
            <a:chOff x="1659" y="3157"/>
            <a:chExt cx="16041" cy="4804"/>
          </a:xfrm>
          <a:effectLst>
            <a:reflection blurRad="6350" stA="50000" endA="300" endPos="20000" dir="5400000" sy="-100000" algn="bl" rotWithShape="0"/>
          </a:effectLst>
        </p:grpSpPr>
        <p:grpSp>
          <p:nvGrpSpPr>
            <p:cNvPr id="43" name="组合 42"/>
            <p:cNvGrpSpPr/>
            <p:nvPr/>
          </p:nvGrpSpPr>
          <p:grpSpPr>
            <a:xfrm>
              <a:off x="1659" y="3157"/>
              <a:ext cx="3660" cy="4804"/>
              <a:chOff x="1659" y="3184"/>
              <a:chExt cx="3660" cy="4804"/>
            </a:xfrm>
          </p:grpSpPr>
          <p:sp>
            <p:nvSpPr>
              <p:cNvPr id="16" name="剪去对角的矩形 15"/>
              <p:cNvSpPr/>
              <p:nvPr>
                <p:custDataLst>
                  <p:tags r:id="rId9"/>
                </p:custDataLst>
              </p:nvPr>
            </p:nvSpPr>
            <p:spPr>
              <a:xfrm flipH="1" flipV="1">
                <a:off x="1659" y="3184"/>
                <a:ext cx="3660" cy="4805"/>
              </a:xfrm>
              <a:prstGeom prst="snip2DiagRect">
                <a:avLst>
                  <a:gd name="adj1" fmla="val 14444"/>
                  <a:gd name="adj2" fmla="val 10232"/>
                </a:avLst>
              </a:prstGeom>
              <a:solidFill>
                <a:schemeClr val="accent1">
                  <a:alpha val="14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grpSp>
            <p:nvGrpSpPr>
              <p:cNvPr id="25" name="组合 24"/>
              <p:cNvGrpSpPr/>
              <p:nvPr/>
            </p:nvGrpSpPr>
            <p:grpSpPr>
              <a:xfrm>
                <a:off x="1910" y="3687"/>
                <a:ext cx="3220" cy="3422"/>
                <a:chOff x="3640" y="1392"/>
                <a:chExt cx="5468" cy="3422"/>
              </a:xfrm>
            </p:grpSpPr>
            <p:sp>
              <p:nvSpPr>
                <p:cNvPr id="40" name="文本框 39"/>
                <p:cNvSpPr txBox="1"/>
                <p:nvPr/>
              </p:nvSpPr>
              <p:spPr>
                <a:xfrm>
                  <a:off x="3711" y="1392"/>
                  <a:ext cx="4468" cy="1307"/>
                </a:xfrm>
                <a:prstGeom prst="rect">
                  <a:avLst/>
                </a:prstGeom>
                <a:noFill/>
              </p:spPr>
              <p:txBody>
                <a:bodyPr wrap="square" rtlCol="0" anchor="t">
                  <a:spAutoFit/>
                </a:bodyPr>
                <a:lstStyle/>
                <a:p>
                  <a:pPr algn="l"/>
                  <a:r>
                    <a:rPr lang="zh-CN" altLang="en-US" sz="2400">
                      <a:solidFill>
                        <a:srgbClr val="FFFFFF"/>
                      </a:solidFill>
                      <a:latin typeface="思源黑体 CN Medium" charset="0"/>
                      <a:ea typeface="思源黑体 CN Medium" charset="0"/>
                      <a:sym typeface="+mn-ea"/>
                    </a:rPr>
                    <a:t>请输入</a:t>
                  </a:r>
                </a:p>
                <a:p>
                  <a:pPr algn="l"/>
                  <a:r>
                    <a:rPr lang="zh-CN" altLang="en-US" sz="2400">
                      <a:solidFill>
                        <a:srgbClr val="FFFFFF"/>
                      </a:solidFill>
                      <a:latin typeface="思源黑体 CN Medium" charset="0"/>
                      <a:ea typeface="思源黑体 CN Medium" charset="0"/>
                      <a:sym typeface="+mn-ea"/>
                    </a:rPr>
                    <a:t>小标题</a:t>
                  </a:r>
                </a:p>
              </p:txBody>
            </p:sp>
            <p:sp>
              <p:nvSpPr>
                <p:cNvPr id="42" name="文本框 41"/>
                <p:cNvSpPr txBox="1"/>
                <p:nvPr>
                  <p:custDataLst>
                    <p:tags r:id="rId10"/>
                  </p:custDataLst>
                </p:nvPr>
              </p:nvSpPr>
              <p:spPr>
                <a:xfrm>
                  <a:off x="3640" y="2772"/>
                  <a:ext cx="5468" cy="2042"/>
                </a:xfrm>
                <a:prstGeom prst="rect">
                  <a:avLst/>
                </a:prstGeom>
                <a:noFill/>
              </p:spPr>
              <p:txBody>
                <a:bodyPr wrap="square" rtlCol="0" anchor="t">
                  <a:spAutoFit/>
                </a:bodyPr>
                <a:lstStyle/>
                <a:p>
                  <a:pPr>
                    <a:lnSpc>
                      <a:spcPct val="14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a:t>
                  </a:r>
                </a:p>
              </p:txBody>
            </p:sp>
          </p:grpSp>
        </p:grpSp>
        <p:grpSp>
          <p:nvGrpSpPr>
            <p:cNvPr id="44" name="组合 43"/>
            <p:cNvGrpSpPr/>
            <p:nvPr/>
          </p:nvGrpSpPr>
          <p:grpSpPr>
            <a:xfrm>
              <a:off x="5786" y="3157"/>
              <a:ext cx="3660" cy="4804"/>
              <a:chOff x="1659" y="3184"/>
              <a:chExt cx="3660" cy="4804"/>
            </a:xfrm>
          </p:grpSpPr>
          <p:sp>
            <p:nvSpPr>
              <p:cNvPr id="45" name="剪去对角的矩形 44"/>
              <p:cNvSpPr/>
              <p:nvPr>
                <p:custDataLst>
                  <p:tags r:id="rId7"/>
                </p:custDataLst>
              </p:nvPr>
            </p:nvSpPr>
            <p:spPr>
              <a:xfrm flipH="1" flipV="1">
                <a:off x="1659" y="3184"/>
                <a:ext cx="3660" cy="4805"/>
              </a:xfrm>
              <a:prstGeom prst="snip2DiagRect">
                <a:avLst>
                  <a:gd name="adj1" fmla="val 14444"/>
                  <a:gd name="adj2" fmla="val 10232"/>
                </a:avLst>
              </a:prstGeom>
              <a:solidFill>
                <a:schemeClr val="accent1">
                  <a:alpha val="14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grpSp>
            <p:nvGrpSpPr>
              <p:cNvPr id="46" name="组合 45"/>
              <p:cNvGrpSpPr/>
              <p:nvPr/>
            </p:nvGrpSpPr>
            <p:grpSpPr>
              <a:xfrm>
                <a:off x="1910" y="3687"/>
                <a:ext cx="3220" cy="3422"/>
                <a:chOff x="3640" y="1392"/>
                <a:chExt cx="5468" cy="3422"/>
              </a:xfrm>
            </p:grpSpPr>
            <p:sp>
              <p:nvSpPr>
                <p:cNvPr id="47" name="文本框 46"/>
                <p:cNvSpPr txBox="1"/>
                <p:nvPr/>
              </p:nvSpPr>
              <p:spPr>
                <a:xfrm>
                  <a:off x="3711" y="1392"/>
                  <a:ext cx="4468" cy="1307"/>
                </a:xfrm>
                <a:prstGeom prst="rect">
                  <a:avLst/>
                </a:prstGeom>
                <a:noFill/>
              </p:spPr>
              <p:txBody>
                <a:bodyPr wrap="square" rtlCol="0" anchor="t">
                  <a:spAutoFit/>
                </a:bodyPr>
                <a:lstStyle/>
                <a:p>
                  <a:pPr algn="l"/>
                  <a:r>
                    <a:rPr lang="zh-CN" altLang="en-US" sz="2400">
                      <a:solidFill>
                        <a:srgbClr val="FFFFFF"/>
                      </a:solidFill>
                      <a:latin typeface="思源黑体 CN Medium" charset="0"/>
                      <a:ea typeface="思源黑体 CN Medium" charset="0"/>
                      <a:sym typeface="+mn-ea"/>
                    </a:rPr>
                    <a:t>请输入</a:t>
                  </a:r>
                </a:p>
                <a:p>
                  <a:pPr algn="l"/>
                  <a:r>
                    <a:rPr lang="zh-CN" altLang="en-US" sz="2400">
                      <a:solidFill>
                        <a:srgbClr val="FFFFFF"/>
                      </a:solidFill>
                      <a:latin typeface="思源黑体 CN Medium" charset="0"/>
                      <a:ea typeface="思源黑体 CN Medium" charset="0"/>
                      <a:sym typeface="+mn-ea"/>
                    </a:rPr>
                    <a:t>小标题</a:t>
                  </a:r>
                </a:p>
              </p:txBody>
            </p:sp>
            <p:sp>
              <p:nvSpPr>
                <p:cNvPr id="48" name="文本框 47"/>
                <p:cNvSpPr txBox="1"/>
                <p:nvPr>
                  <p:custDataLst>
                    <p:tags r:id="rId8"/>
                  </p:custDataLst>
                </p:nvPr>
              </p:nvSpPr>
              <p:spPr>
                <a:xfrm>
                  <a:off x="3640" y="2772"/>
                  <a:ext cx="5468" cy="2042"/>
                </a:xfrm>
                <a:prstGeom prst="rect">
                  <a:avLst/>
                </a:prstGeom>
                <a:noFill/>
              </p:spPr>
              <p:txBody>
                <a:bodyPr wrap="square" rtlCol="0" anchor="t">
                  <a:spAutoFit/>
                </a:bodyPr>
                <a:lstStyle/>
                <a:p>
                  <a:pPr>
                    <a:lnSpc>
                      <a:spcPct val="14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a:t>
                  </a:r>
                </a:p>
              </p:txBody>
            </p:sp>
          </p:grpSp>
        </p:grpSp>
        <p:grpSp>
          <p:nvGrpSpPr>
            <p:cNvPr id="53" name="组合 52"/>
            <p:cNvGrpSpPr/>
            <p:nvPr/>
          </p:nvGrpSpPr>
          <p:grpSpPr>
            <a:xfrm>
              <a:off x="9913" y="3157"/>
              <a:ext cx="3660" cy="4804"/>
              <a:chOff x="1659" y="3184"/>
              <a:chExt cx="3660" cy="4804"/>
            </a:xfrm>
          </p:grpSpPr>
          <p:sp>
            <p:nvSpPr>
              <p:cNvPr id="54" name="剪去对角的矩形 53"/>
              <p:cNvSpPr/>
              <p:nvPr>
                <p:custDataLst>
                  <p:tags r:id="rId5"/>
                </p:custDataLst>
              </p:nvPr>
            </p:nvSpPr>
            <p:spPr>
              <a:xfrm flipH="1" flipV="1">
                <a:off x="1659" y="3184"/>
                <a:ext cx="3660" cy="4805"/>
              </a:xfrm>
              <a:prstGeom prst="snip2DiagRect">
                <a:avLst>
                  <a:gd name="adj1" fmla="val 14444"/>
                  <a:gd name="adj2" fmla="val 10232"/>
                </a:avLst>
              </a:prstGeom>
              <a:solidFill>
                <a:schemeClr val="accent1">
                  <a:alpha val="14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grpSp>
            <p:nvGrpSpPr>
              <p:cNvPr id="58" name="组合 57"/>
              <p:cNvGrpSpPr/>
              <p:nvPr/>
            </p:nvGrpSpPr>
            <p:grpSpPr>
              <a:xfrm>
                <a:off x="1910" y="3687"/>
                <a:ext cx="3220" cy="3422"/>
                <a:chOff x="3640" y="1392"/>
                <a:chExt cx="5468" cy="3422"/>
              </a:xfrm>
            </p:grpSpPr>
            <p:sp>
              <p:nvSpPr>
                <p:cNvPr id="59" name="文本框 58"/>
                <p:cNvSpPr txBox="1"/>
                <p:nvPr/>
              </p:nvSpPr>
              <p:spPr>
                <a:xfrm>
                  <a:off x="3711" y="1392"/>
                  <a:ext cx="4468" cy="1307"/>
                </a:xfrm>
                <a:prstGeom prst="rect">
                  <a:avLst/>
                </a:prstGeom>
                <a:noFill/>
              </p:spPr>
              <p:txBody>
                <a:bodyPr wrap="square" rtlCol="0" anchor="t">
                  <a:spAutoFit/>
                </a:bodyPr>
                <a:lstStyle/>
                <a:p>
                  <a:pPr algn="l"/>
                  <a:r>
                    <a:rPr lang="zh-CN" altLang="en-US" sz="2400">
                      <a:solidFill>
                        <a:srgbClr val="FFFFFF"/>
                      </a:solidFill>
                      <a:latin typeface="思源黑体 CN Medium" charset="0"/>
                      <a:ea typeface="思源黑体 CN Medium" charset="0"/>
                      <a:sym typeface="+mn-ea"/>
                    </a:rPr>
                    <a:t>请输入</a:t>
                  </a:r>
                </a:p>
                <a:p>
                  <a:pPr algn="l"/>
                  <a:r>
                    <a:rPr lang="zh-CN" altLang="en-US" sz="2400">
                      <a:solidFill>
                        <a:srgbClr val="FFFFFF"/>
                      </a:solidFill>
                      <a:latin typeface="思源黑体 CN Medium" charset="0"/>
                      <a:ea typeface="思源黑体 CN Medium" charset="0"/>
                      <a:sym typeface="+mn-ea"/>
                    </a:rPr>
                    <a:t>小标题</a:t>
                  </a:r>
                </a:p>
              </p:txBody>
            </p:sp>
            <p:sp>
              <p:nvSpPr>
                <p:cNvPr id="60" name="文本框 59"/>
                <p:cNvSpPr txBox="1"/>
                <p:nvPr>
                  <p:custDataLst>
                    <p:tags r:id="rId6"/>
                  </p:custDataLst>
                </p:nvPr>
              </p:nvSpPr>
              <p:spPr>
                <a:xfrm>
                  <a:off x="3640" y="2772"/>
                  <a:ext cx="5468" cy="2042"/>
                </a:xfrm>
                <a:prstGeom prst="rect">
                  <a:avLst/>
                </a:prstGeom>
                <a:noFill/>
              </p:spPr>
              <p:txBody>
                <a:bodyPr wrap="square" rtlCol="0" anchor="t">
                  <a:spAutoFit/>
                </a:bodyPr>
                <a:lstStyle/>
                <a:p>
                  <a:pPr>
                    <a:lnSpc>
                      <a:spcPct val="14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a:t>
                  </a:r>
                </a:p>
              </p:txBody>
            </p:sp>
          </p:grpSp>
        </p:grpSp>
        <p:grpSp>
          <p:nvGrpSpPr>
            <p:cNvPr id="61" name="组合 60"/>
            <p:cNvGrpSpPr/>
            <p:nvPr/>
          </p:nvGrpSpPr>
          <p:grpSpPr>
            <a:xfrm>
              <a:off x="14040" y="3157"/>
              <a:ext cx="3660" cy="4804"/>
              <a:chOff x="1659" y="3184"/>
              <a:chExt cx="3660" cy="4804"/>
            </a:xfrm>
          </p:grpSpPr>
          <p:sp>
            <p:nvSpPr>
              <p:cNvPr id="62" name="剪去对角的矩形 61"/>
              <p:cNvSpPr/>
              <p:nvPr>
                <p:custDataLst>
                  <p:tags r:id="rId3"/>
                </p:custDataLst>
              </p:nvPr>
            </p:nvSpPr>
            <p:spPr>
              <a:xfrm flipH="1" flipV="1">
                <a:off x="1659" y="3184"/>
                <a:ext cx="3660" cy="4805"/>
              </a:xfrm>
              <a:prstGeom prst="snip2DiagRect">
                <a:avLst>
                  <a:gd name="adj1" fmla="val 14444"/>
                  <a:gd name="adj2" fmla="val 10232"/>
                </a:avLst>
              </a:prstGeom>
              <a:solidFill>
                <a:schemeClr val="accent1">
                  <a:alpha val="14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grpSp>
            <p:nvGrpSpPr>
              <p:cNvPr id="63" name="组合 62"/>
              <p:cNvGrpSpPr/>
              <p:nvPr/>
            </p:nvGrpSpPr>
            <p:grpSpPr>
              <a:xfrm>
                <a:off x="1910" y="3687"/>
                <a:ext cx="3220" cy="3422"/>
                <a:chOff x="3640" y="1392"/>
                <a:chExt cx="5468" cy="3422"/>
              </a:xfrm>
            </p:grpSpPr>
            <p:sp>
              <p:nvSpPr>
                <p:cNvPr id="64" name="文本框 63"/>
                <p:cNvSpPr txBox="1"/>
                <p:nvPr/>
              </p:nvSpPr>
              <p:spPr>
                <a:xfrm>
                  <a:off x="3711" y="1392"/>
                  <a:ext cx="4468" cy="1307"/>
                </a:xfrm>
                <a:prstGeom prst="rect">
                  <a:avLst/>
                </a:prstGeom>
                <a:noFill/>
              </p:spPr>
              <p:txBody>
                <a:bodyPr wrap="square" rtlCol="0" anchor="t">
                  <a:spAutoFit/>
                </a:bodyPr>
                <a:lstStyle/>
                <a:p>
                  <a:pPr algn="l"/>
                  <a:r>
                    <a:rPr lang="zh-CN" altLang="en-US" sz="2400">
                      <a:solidFill>
                        <a:srgbClr val="FFFFFF"/>
                      </a:solidFill>
                      <a:latin typeface="思源黑体 CN Medium" charset="0"/>
                      <a:ea typeface="思源黑体 CN Medium" charset="0"/>
                      <a:sym typeface="+mn-ea"/>
                    </a:rPr>
                    <a:t>请输入</a:t>
                  </a:r>
                </a:p>
                <a:p>
                  <a:pPr algn="l"/>
                  <a:r>
                    <a:rPr lang="zh-CN" altLang="en-US" sz="2400">
                      <a:solidFill>
                        <a:srgbClr val="FFFFFF"/>
                      </a:solidFill>
                      <a:latin typeface="思源黑体 CN Medium" charset="0"/>
                      <a:ea typeface="思源黑体 CN Medium" charset="0"/>
                      <a:sym typeface="+mn-ea"/>
                    </a:rPr>
                    <a:t>小标题</a:t>
                  </a:r>
                </a:p>
              </p:txBody>
            </p:sp>
            <p:sp>
              <p:nvSpPr>
                <p:cNvPr id="65" name="文本框 64"/>
                <p:cNvSpPr txBox="1"/>
                <p:nvPr>
                  <p:custDataLst>
                    <p:tags r:id="rId4"/>
                  </p:custDataLst>
                </p:nvPr>
              </p:nvSpPr>
              <p:spPr>
                <a:xfrm>
                  <a:off x="3640" y="2772"/>
                  <a:ext cx="5468" cy="2042"/>
                </a:xfrm>
                <a:prstGeom prst="rect">
                  <a:avLst/>
                </a:prstGeom>
                <a:noFill/>
              </p:spPr>
              <p:txBody>
                <a:bodyPr wrap="square" rtlCol="0" anchor="t">
                  <a:spAutoFit/>
                </a:bodyPr>
                <a:lstStyle/>
                <a:p>
                  <a:pPr>
                    <a:lnSpc>
                      <a:spcPct val="14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a:t>
                  </a:r>
                </a:p>
              </p:txBody>
            </p:sp>
          </p:grpSp>
        </p:grpSp>
      </p:gr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数据分析</a:t>
            </a:r>
          </a:p>
        </p:txBody>
      </p:sp>
      <p:cxnSp>
        <p:nvCxnSpPr>
          <p:cNvPr id="6" name="直接连接符 5"/>
          <p:cNvCxnSpPr/>
          <p:nvPr>
            <p:custDataLst>
              <p:tags r:id="rId2"/>
            </p:custDataLst>
          </p:nvPr>
        </p:nvCxnSpPr>
        <p:spPr>
          <a:xfrm>
            <a:off x="537528" y="843280"/>
            <a:ext cx="11116945"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43" name="组合 42"/>
          <p:cNvGrpSpPr/>
          <p:nvPr/>
        </p:nvGrpSpPr>
        <p:grpSpPr>
          <a:xfrm>
            <a:off x="1595120" y="3404235"/>
            <a:ext cx="8961755" cy="1766570"/>
            <a:chOff x="1659" y="3184"/>
            <a:chExt cx="3660" cy="4805"/>
          </a:xfrm>
        </p:grpSpPr>
        <p:sp>
          <p:nvSpPr>
            <p:cNvPr id="16" name="剪去对角的矩形 15"/>
            <p:cNvSpPr/>
            <p:nvPr>
              <p:custDataLst>
                <p:tags r:id="rId3"/>
              </p:custDataLst>
            </p:nvPr>
          </p:nvSpPr>
          <p:spPr>
            <a:xfrm flipH="1" flipV="1">
              <a:off x="1659" y="3184"/>
              <a:ext cx="3660" cy="4805"/>
            </a:xfrm>
            <a:prstGeom prst="snip2DiagRect">
              <a:avLst>
                <a:gd name="adj1" fmla="val 14444"/>
                <a:gd name="adj2" fmla="val 10232"/>
              </a:avLst>
            </a:prstGeom>
            <a:solidFill>
              <a:schemeClr val="accent1">
                <a:alpha val="14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grpSp>
          <p:nvGrpSpPr>
            <p:cNvPr id="25" name="组合 24"/>
            <p:cNvGrpSpPr/>
            <p:nvPr/>
          </p:nvGrpSpPr>
          <p:grpSpPr>
            <a:xfrm>
              <a:off x="1952" y="4159"/>
              <a:ext cx="3243" cy="2781"/>
              <a:chOff x="3711" y="1864"/>
              <a:chExt cx="5507" cy="2781"/>
            </a:xfrm>
          </p:grpSpPr>
          <p:sp>
            <p:nvSpPr>
              <p:cNvPr id="40" name="文本框 39"/>
              <p:cNvSpPr txBox="1"/>
              <p:nvPr/>
            </p:nvSpPr>
            <p:spPr>
              <a:xfrm>
                <a:off x="3711" y="1864"/>
                <a:ext cx="4839" cy="1252"/>
              </a:xfrm>
              <a:prstGeom prst="rect">
                <a:avLst/>
              </a:prstGeom>
              <a:noFill/>
            </p:spPr>
            <p:txBody>
              <a:bodyPr wrap="square" rtlCol="0" anchor="t">
                <a:spAutoFit/>
              </a:bodyPr>
              <a:lstStyle/>
              <a:p>
                <a:pPr algn="l"/>
                <a:r>
                  <a:rPr lang="zh-CN" altLang="en-US" sz="2400">
                    <a:solidFill>
                      <a:srgbClr val="FFFFFF"/>
                    </a:solidFill>
                    <a:latin typeface="思源黑体 CN Medium" charset="0"/>
                    <a:ea typeface="思源黑体 CN Medium" charset="0"/>
                    <a:sym typeface="+mn-ea"/>
                  </a:rPr>
                  <a:t>请输入小标题</a:t>
                </a:r>
              </a:p>
            </p:txBody>
          </p:sp>
          <p:sp>
            <p:nvSpPr>
              <p:cNvPr id="42" name="文本框 41"/>
              <p:cNvSpPr txBox="1"/>
              <p:nvPr>
                <p:custDataLst>
                  <p:tags r:id="rId4"/>
                </p:custDataLst>
              </p:nvPr>
            </p:nvSpPr>
            <p:spPr>
              <a:xfrm>
                <a:off x="3750" y="3578"/>
                <a:ext cx="5468" cy="1067"/>
              </a:xfrm>
              <a:prstGeom prst="rect">
                <a:avLst/>
              </a:prstGeom>
              <a:noFill/>
            </p:spPr>
            <p:txBody>
              <a:bodyPr wrap="square" rtlCol="0" anchor="t">
                <a:spAutoFit/>
              </a:bodyPr>
              <a:lstStyle/>
              <a:p>
                <a:pPr>
                  <a:lnSpc>
                    <a:spcPct val="14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a:t>
                </a:r>
              </a:p>
            </p:txBody>
          </p:sp>
        </p:grpSp>
      </p:grpSp>
      <p:sp>
        <p:nvSpPr>
          <p:cNvPr id="3" name="文本框 2"/>
          <p:cNvSpPr txBox="1"/>
          <p:nvPr/>
        </p:nvSpPr>
        <p:spPr>
          <a:xfrm>
            <a:off x="2099945" y="1833880"/>
            <a:ext cx="2606040" cy="1106805"/>
          </a:xfrm>
          <a:prstGeom prst="rect">
            <a:avLst/>
          </a:prstGeom>
          <a:noFill/>
        </p:spPr>
        <p:txBody>
          <a:bodyPr wrap="square" rtlCol="0">
            <a:spAutoFit/>
          </a:bodyPr>
          <a:lstStyle/>
          <a:p>
            <a:pPr algn="ctr"/>
            <a:r>
              <a:rPr lang="en-US" altLang="zh-CN" sz="6600">
                <a:solidFill>
                  <a:schemeClr val="accent1"/>
                </a:solidFill>
              </a:rPr>
              <a:t>XX%</a:t>
            </a:r>
          </a:p>
        </p:txBody>
      </p:sp>
      <p:sp>
        <p:nvSpPr>
          <p:cNvPr id="4" name="文本框 3"/>
          <p:cNvSpPr txBox="1"/>
          <p:nvPr/>
        </p:nvSpPr>
        <p:spPr>
          <a:xfrm>
            <a:off x="4755515" y="1833880"/>
            <a:ext cx="2606040" cy="1106805"/>
          </a:xfrm>
          <a:prstGeom prst="rect">
            <a:avLst/>
          </a:prstGeom>
          <a:noFill/>
        </p:spPr>
        <p:txBody>
          <a:bodyPr wrap="square" rtlCol="0">
            <a:spAutoFit/>
          </a:bodyPr>
          <a:lstStyle/>
          <a:p>
            <a:pPr algn="ctr"/>
            <a:r>
              <a:rPr lang="en-US" altLang="zh-CN" sz="6600">
                <a:solidFill>
                  <a:schemeClr val="accent1"/>
                </a:solidFill>
              </a:rPr>
              <a:t>XX%</a:t>
            </a:r>
          </a:p>
        </p:txBody>
      </p:sp>
      <p:sp>
        <p:nvSpPr>
          <p:cNvPr id="5" name="文本框 4"/>
          <p:cNvSpPr txBox="1"/>
          <p:nvPr/>
        </p:nvSpPr>
        <p:spPr>
          <a:xfrm>
            <a:off x="7411085" y="1833880"/>
            <a:ext cx="2606040" cy="1106805"/>
          </a:xfrm>
          <a:prstGeom prst="rect">
            <a:avLst/>
          </a:prstGeom>
          <a:noFill/>
        </p:spPr>
        <p:txBody>
          <a:bodyPr wrap="square" rtlCol="0">
            <a:spAutoFit/>
          </a:bodyPr>
          <a:lstStyle/>
          <a:p>
            <a:pPr algn="ctr"/>
            <a:r>
              <a:rPr lang="en-US" altLang="zh-CN" sz="6600">
                <a:solidFill>
                  <a:schemeClr val="accent1"/>
                </a:solidFill>
              </a:rPr>
              <a:t>XX%</a:t>
            </a: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96400" y="1028700"/>
            <a:ext cx="9799200" cy="2570400"/>
          </a:xfrm>
        </p:spPr>
        <p:txBody>
          <a:bodyPr/>
          <a:lstStyle/>
          <a:p>
            <a:r>
              <a:rPr lang="en-US" altLang="zh-CN" sz="9600"/>
              <a:t>THANK YOU </a:t>
            </a:r>
          </a:p>
        </p:txBody>
      </p:sp>
      <p:sp>
        <p:nvSpPr>
          <p:cNvPr id="3" name="副标题 2"/>
          <p:cNvSpPr>
            <a:spLocks noGrp="1"/>
          </p:cNvSpPr>
          <p:nvPr>
            <p:ph type="subTitle" idx="1"/>
          </p:nvPr>
        </p:nvSpPr>
        <p:spPr/>
        <p:txBody>
          <a:bodyPr/>
          <a:lstStyle/>
          <a:p>
            <a:r>
              <a:rPr lang="zh-CN" altLang="en-US"/>
              <a:t>谢谢观看</a:t>
            </a:r>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形状&#10;&#10;描述已自动生成"/>
          <p:cNvPicPr>
            <a:picLocks noChangeAspect="1"/>
          </p:cNvPicPr>
          <p:nvPr userDrawn="1">
            <p:custDataLst>
              <p:tags r:id="rId2"/>
            </p:custDataLst>
          </p:nvPr>
        </p:nvPicPr>
        <p:blipFill>
          <a:blip r:embed="rId129">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图片 5"/>
          <p:cNvPicPr>
            <a:picLocks noChangeAspect="1"/>
          </p:cNvPicPr>
          <p:nvPr>
            <p:custDataLst>
              <p:tags r:id="rId3"/>
            </p:custDataLst>
          </p:nvPr>
        </p:nvPicPr>
        <p:blipFill rotWithShape="1">
          <a:blip r:embed="rId130"/>
          <a:stretch>
            <a:fillRect/>
          </a:stretch>
        </p:blipFill>
        <p:spPr>
          <a:xfrm>
            <a:off x="3000669" y="691740"/>
            <a:ext cx="1821600" cy="1821600"/>
          </a:xfrm>
          <a:prstGeom prst="rect">
            <a:avLst/>
          </a:prstGeom>
          <a:noFill/>
          <a:ln w="38100" cap="sq">
            <a:gradFill>
              <a:gsLst>
                <a:gs pos="0">
                  <a:srgbClr val="00FFFF"/>
                </a:gs>
                <a:gs pos="100000">
                  <a:srgbClr val="00FFFF"/>
                </a:gs>
              </a:gsLst>
              <a:lin ang="5400000" scaled="1"/>
            </a:gradFill>
            <a:miter lim="800000"/>
            <a:headEnd/>
            <a:tailEnd/>
          </a:ln>
        </p:spPr>
      </p:pic>
      <p:grpSp>
        <p:nvGrpSpPr>
          <p:cNvPr id="7" name="组合 6"/>
          <p:cNvGrpSpPr>
            <a:grpSpLocks noGrp="1" noUngrp="1" noRot="1" noMove="1" noResize="1"/>
          </p:cNvGrpSpPr>
          <p:nvPr userDrawn="1"/>
        </p:nvGrpSpPr>
        <p:grpSpPr>
          <a:xfrm>
            <a:off x="-481495" y="3508800"/>
            <a:ext cx="11496376" cy="2535865"/>
            <a:chOff x="-481495" y="3508800"/>
            <a:chExt cx="11496376" cy="2535865"/>
          </a:xfrm>
        </p:grpSpPr>
        <p:sp>
          <p:nvSpPr>
            <p:cNvPr id="10" name="矩形 7"/>
            <p:cNvSpPr>
              <a:spLocks noGrp="1" noRot="1" noMove="1" noResize="1" noEditPoints="1" noAdjustHandles="1" noChangeArrowheads="1" noChangeShapeType="1"/>
            </p:cNvSpPr>
            <p:nvPr userDrawn="1">
              <p:custDataLst>
                <p:tags r:id="rId29"/>
              </p:custDataLst>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en-US" dirty="0"/>
            </a:p>
          </p:txBody>
        </p:sp>
        <p:sp>
          <p:nvSpPr>
            <p:cNvPr id="13" name="任意多边形: 形状 3"/>
            <p:cNvSpPr>
              <a:spLocks noGrp="1" noRot="1" noMove="1" noResize="1" noEditPoints="1" noAdjustHandles="1" noChangeArrowheads="1" noChangeShapeType="1"/>
            </p:cNvSpPr>
            <p:nvPr userDrawn="1">
              <p:custDataLst>
                <p:tags r:id="rId30"/>
              </p:custDataLst>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16" name="组合 15"/>
            <p:cNvGrpSpPr>
              <a:grpSpLocks noGrp="1" noUngrp="1" noRot="1" noMove="1" noResize="1"/>
            </p:cNvGrpSpPr>
            <p:nvPr userDrawn="1"/>
          </p:nvGrpSpPr>
          <p:grpSpPr>
            <a:xfrm>
              <a:off x="-107358" y="5627230"/>
              <a:ext cx="5023430" cy="263942"/>
              <a:chOff x="-193197" y="5968476"/>
              <a:chExt cx="4166408" cy="218912"/>
            </a:xfrm>
          </p:grpSpPr>
          <p:sp>
            <p:nvSpPr>
              <p:cNvPr id="19" name="矩形 7"/>
              <p:cNvSpPr>
                <a:spLocks noGrp="1" noRot="1" noMove="1" noResize="1" noEditPoints="1" noAdjustHandles="1" noChangeArrowheads="1" noChangeShapeType="1"/>
              </p:cNvSpPr>
              <p:nvPr>
                <p:custDataLst>
                  <p:tags r:id="rId126"/>
                </p:custDataLst>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en-US"/>
              </a:p>
            </p:txBody>
          </p:sp>
          <p:sp>
            <p:nvSpPr>
              <p:cNvPr id="20" name="文本框 19"/>
              <p:cNvSpPr txBox="1">
                <a:spLocks noGrp="1" noRot="1" noMove="1" noResize="1" noEditPoints="1" noAdjustHandles="1" noChangeArrowheads="1" noChangeShapeType="1"/>
              </p:cNvSpPr>
              <p:nvPr>
                <p:custDataLst>
                  <p:tags r:id="rId127"/>
                </p:custDataLst>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1" name="图片 20"/>
            <p:cNvPicPr>
              <a:picLocks noGrp="1" noRot="1" noChangeAspect="1" noMove="1" noResize="1" noEditPoints="1" noAdjustHandles="1" noChangeArrowheads="1" noChangeShapeType="1" noCrop="1"/>
            </p:cNvPicPr>
            <p:nvPr userDrawn="1">
              <p:custDataLst>
                <p:tags r:id="rId31"/>
              </p:custDataLst>
            </p:nvPr>
          </p:nvPicPr>
          <p:blipFill>
            <a:blip r:embed="rId131">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22" name="组合 21"/>
            <p:cNvGrpSpPr>
              <a:grpSpLocks noGrp="1" noUngrp="1" noRot="1" noMove="1" noResize="1"/>
            </p:cNvGrpSpPr>
            <p:nvPr userDrawn="1"/>
          </p:nvGrpSpPr>
          <p:grpSpPr>
            <a:xfrm>
              <a:off x="2906867" y="3508800"/>
              <a:ext cx="2009205" cy="1986058"/>
              <a:chOff x="2906867" y="3508800"/>
              <a:chExt cx="2009205" cy="1986058"/>
            </a:xfrm>
          </p:grpSpPr>
          <p:cxnSp>
            <p:nvCxnSpPr>
              <p:cNvPr id="23" name="直接连接符 22"/>
              <p:cNvCxnSpPr>
                <a:cxnSpLocks noGrp="1" noRot="1" noMove="1" noResize="1" noEditPoints="1" noAdjustHandles="1" noChangeArrowheads="1" noChangeShapeType="1"/>
              </p:cNvCxnSpPr>
              <p:nvPr>
                <p:custDataLst>
                  <p:tags r:id="rId118"/>
                </p:custDataLst>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rgbClr val="4472C4"/>
              </a:lnRef>
              <a:fillRef idx="0">
                <a:srgbClr val="4472C4"/>
              </a:fillRef>
              <a:effectRef idx="0">
                <a:srgbClr val="4472C4"/>
              </a:effectRef>
              <a:fontRef idx="minor">
                <a:sysClr val="windowText" lastClr="000000"/>
              </a:fontRef>
            </p:style>
          </p:cxnSp>
          <p:cxnSp>
            <p:nvCxnSpPr>
              <p:cNvPr id="24" name="直接连接符 23"/>
              <p:cNvCxnSpPr>
                <a:cxnSpLocks noGrp="1" noRot="1" noMove="1" noResize="1" noEditPoints="1" noAdjustHandles="1" noChangeArrowheads="1" noChangeShapeType="1"/>
              </p:cNvCxnSpPr>
              <p:nvPr>
                <p:custDataLst>
                  <p:tags r:id="rId119"/>
                </p:custDataLst>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rgbClr val="4472C4"/>
              </a:lnRef>
              <a:fillRef idx="0">
                <a:srgbClr val="4472C4"/>
              </a:fillRef>
              <a:effectRef idx="0">
                <a:srgbClr val="4472C4"/>
              </a:effectRef>
              <a:fontRef idx="minor">
                <a:sysClr val="windowText" lastClr="000000"/>
              </a:fontRef>
            </p:style>
          </p:cxnSp>
          <p:grpSp>
            <p:nvGrpSpPr>
              <p:cNvPr id="25" name="组合 24"/>
              <p:cNvGrpSpPr>
                <a:grpSpLocks noGrp="1" noUngrp="1" noRot="1" noMove="1" noResize="1"/>
              </p:cNvGrpSpPr>
              <p:nvPr/>
            </p:nvGrpSpPr>
            <p:grpSpPr>
              <a:xfrm flipH="1">
                <a:off x="4745571" y="3508800"/>
                <a:ext cx="170501" cy="170501"/>
                <a:chOff x="2968869" y="10878820"/>
                <a:chExt cx="276484" cy="276484"/>
              </a:xfrm>
            </p:grpSpPr>
            <p:cxnSp>
              <p:nvCxnSpPr>
                <p:cNvPr id="26" name="直接连接符 25"/>
                <p:cNvCxnSpPr>
                  <a:cxnSpLocks noGrp="1" noRot="1" noMove="1" noResize="1" noEditPoints="1" noAdjustHandles="1" noChangeArrowheads="1" noChangeShapeType="1"/>
                </p:cNvCxnSpPr>
                <p:nvPr>
                  <p:custDataLst>
                    <p:tags r:id="rId124"/>
                  </p:custDataLst>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rgbClr val="4472C4"/>
                </a:lnRef>
                <a:fillRef idx="0">
                  <a:srgbClr val="4472C4"/>
                </a:fillRef>
                <a:effectRef idx="0">
                  <a:srgbClr val="4472C4"/>
                </a:effectRef>
                <a:fontRef idx="minor">
                  <a:sysClr val="windowText" lastClr="000000"/>
                </a:fontRef>
              </p:style>
            </p:cxnSp>
            <p:cxnSp>
              <p:nvCxnSpPr>
                <p:cNvPr id="27" name="直接连接符 26"/>
                <p:cNvCxnSpPr>
                  <a:cxnSpLocks noGrp="1" noRot="1" noMove="1" noResize="1" noEditPoints="1" noAdjustHandles="1" noChangeArrowheads="1" noChangeShapeType="1"/>
                </p:cNvCxnSpPr>
                <p:nvPr>
                  <p:custDataLst>
                    <p:tags r:id="rId125"/>
                  </p:custDataLst>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rgbClr val="4472C4"/>
                </a:lnRef>
                <a:fillRef idx="0">
                  <a:srgbClr val="4472C4"/>
                </a:fillRef>
                <a:effectRef idx="0">
                  <a:srgbClr val="4472C4"/>
                </a:effectRef>
                <a:fontRef idx="minor">
                  <a:sysClr val="windowText" lastClr="000000"/>
                </a:fontRef>
              </p:style>
            </p:cxnSp>
          </p:grpSp>
          <p:grpSp>
            <p:nvGrpSpPr>
              <p:cNvPr id="28" name="组合 27"/>
              <p:cNvGrpSpPr>
                <a:grpSpLocks noGrp="1" noUngrp="1" noRot="1" noMove="1" noResize="1"/>
              </p:cNvGrpSpPr>
              <p:nvPr/>
            </p:nvGrpSpPr>
            <p:grpSpPr>
              <a:xfrm flipH="1" flipV="1">
                <a:off x="4745571" y="5324357"/>
                <a:ext cx="170501" cy="170501"/>
                <a:chOff x="2968869" y="10878820"/>
                <a:chExt cx="276484" cy="276484"/>
              </a:xfrm>
            </p:grpSpPr>
            <p:cxnSp>
              <p:nvCxnSpPr>
                <p:cNvPr id="29" name="直接连接符 28"/>
                <p:cNvCxnSpPr>
                  <a:cxnSpLocks noGrp="1" noRot="1" noMove="1" noResize="1" noEditPoints="1" noAdjustHandles="1" noChangeArrowheads="1" noChangeShapeType="1"/>
                </p:cNvCxnSpPr>
                <p:nvPr>
                  <p:custDataLst>
                    <p:tags r:id="rId122"/>
                  </p:custDataLst>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rgbClr val="4472C4"/>
                </a:lnRef>
                <a:fillRef idx="0">
                  <a:srgbClr val="4472C4"/>
                </a:fillRef>
                <a:effectRef idx="0">
                  <a:srgbClr val="4472C4"/>
                </a:effectRef>
                <a:fontRef idx="minor">
                  <a:sysClr val="windowText" lastClr="000000"/>
                </a:fontRef>
              </p:style>
            </p:cxnSp>
            <p:cxnSp>
              <p:nvCxnSpPr>
                <p:cNvPr id="30" name="直接连接符 29"/>
                <p:cNvCxnSpPr>
                  <a:cxnSpLocks noGrp="1" noRot="1" noMove="1" noResize="1" noEditPoints="1" noAdjustHandles="1" noChangeArrowheads="1" noChangeShapeType="1"/>
                </p:cNvCxnSpPr>
                <p:nvPr>
                  <p:custDataLst>
                    <p:tags r:id="rId123"/>
                  </p:custDataLst>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rgbClr val="4472C4"/>
                </a:lnRef>
                <a:fillRef idx="0">
                  <a:srgbClr val="4472C4"/>
                </a:fillRef>
                <a:effectRef idx="0">
                  <a:srgbClr val="4472C4"/>
                </a:effectRef>
                <a:fontRef idx="minor">
                  <a:sysClr val="windowText" lastClr="000000"/>
                </a:fontRef>
              </p:style>
            </p:cxnSp>
          </p:grpSp>
          <p:grpSp>
            <p:nvGrpSpPr>
              <p:cNvPr id="31" name="组合 30"/>
              <p:cNvGrpSpPr>
                <a:grpSpLocks noGrp="1" noUngrp="1" noRot="1" noMove="1" noResize="1"/>
              </p:cNvGrpSpPr>
              <p:nvPr/>
            </p:nvGrpSpPr>
            <p:grpSpPr>
              <a:xfrm flipV="1">
                <a:off x="2906867" y="5324357"/>
                <a:ext cx="170501" cy="170501"/>
                <a:chOff x="2968869" y="10878820"/>
                <a:chExt cx="276484" cy="276484"/>
              </a:xfrm>
            </p:grpSpPr>
            <p:cxnSp>
              <p:nvCxnSpPr>
                <p:cNvPr id="32" name="直接连接符 31"/>
                <p:cNvCxnSpPr>
                  <a:cxnSpLocks noGrp="1" noRot="1" noMove="1" noResize="1" noEditPoints="1" noAdjustHandles="1" noChangeArrowheads="1" noChangeShapeType="1"/>
                </p:cNvCxnSpPr>
                <p:nvPr>
                  <p:custDataLst>
                    <p:tags r:id="rId120"/>
                  </p:custDataLst>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rgbClr val="4472C4"/>
                </a:lnRef>
                <a:fillRef idx="0">
                  <a:srgbClr val="4472C4"/>
                </a:fillRef>
                <a:effectRef idx="0">
                  <a:srgbClr val="4472C4"/>
                </a:effectRef>
                <a:fontRef idx="minor">
                  <a:sysClr val="windowText" lastClr="000000"/>
                </a:fontRef>
              </p:style>
            </p:cxnSp>
            <p:cxnSp>
              <p:nvCxnSpPr>
                <p:cNvPr id="33" name="直接连接符 32"/>
                <p:cNvCxnSpPr>
                  <a:cxnSpLocks noGrp="1" noRot="1" noMove="1" noResize="1" noEditPoints="1" noAdjustHandles="1" noChangeArrowheads="1" noChangeShapeType="1"/>
                </p:cNvCxnSpPr>
                <p:nvPr>
                  <p:custDataLst>
                    <p:tags r:id="rId121"/>
                  </p:custDataLst>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rgbClr val="4472C4"/>
                </a:lnRef>
                <a:fillRef idx="0">
                  <a:srgbClr val="4472C4"/>
                </a:fillRef>
                <a:effectRef idx="0">
                  <a:srgbClr val="4472C4"/>
                </a:effectRef>
                <a:fontRef idx="minor">
                  <a:sysClr val="windowText" lastClr="000000"/>
                </a:fontRef>
              </p:style>
            </p:cxnSp>
          </p:grpSp>
        </p:grpSp>
        <p:grpSp>
          <p:nvGrpSpPr>
            <p:cNvPr id="34" name="组合 33"/>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35" name="文本框 34"/>
              <p:cNvSpPr txBox="1">
                <a:spLocks noGrp="1" noRot="1" noMove="1" noResize="1" noEditPoints="1" noAdjustHandles="1" noChangeArrowheads="1" noChangeShapeType="1"/>
              </p:cNvSpPr>
              <p:nvPr>
                <p:custDataLst>
                  <p:tags r:id="rId38"/>
                </p:custDataLst>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6" name="组合 35"/>
              <p:cNvGrpSpPr>
                <a:grpSpLocks noGrp="1" noUngrp="1" noRot="1" noMove="1" noResize="1"/>
              </p:cNvGrpSpPr>
              <p:nvPr/>
            </p:nvGrpSpPr>
            <p:grpSpPr>
              <a:xfrm>
                <a:off x="4980705" y="2314286"/>
                <a:ext cx="3813754" cy="81601"/>
                <a:chOff x="3955432" y="5643520"/>
                <a:chExt cx="3026445" cy="86703"/>
              </a:xfrm>
              <a:grpFill/>
            </p:grpSpPr>
            <p:sp>
              <p:nvSpPr>
                <p:cNvPr id="37" name="Rectangle 151"/>
                <p:cNvSpPr>
                  <a:spLocks noGrp="1" noRot="1" noMove="1" noResize="1" noEditPoints="1" noAdjustHandles="1" noChangeArrowheads="1" noChangeShapeType="1"/>
                </p:cNvSpPr>
                <p:nvPr>
                  <p:custDataLst>
                    <p:tags r:id="rId40"/>
                  </p:custDataLst>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38" name="Rectangle 152"/>
                <p:cNvSpPr>
                  <a:spLocks noGrp="1" noRot="1" noMove="1" noResize="1" noEditPoints="1" noAdjustHandles="1" noChangeArrowheads="1" noChangeShapeType="1"/>
                </p:cNvSpPr>
                <p:nvPr>
                  <p:custDataLst>
                    <p:tags r:id="rId41"/>
                  </p:custDataLst>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39" name="Rectangle 153"/>
                <p:cNvSpPr>
                  <a:spLocks noGrp="1" noRot="1" noMove="1" noResize="1" noEditPoints="1" noAdjustHandles="1" noChangeArrowheads="1" noChangeShapeType="1"/>
                </p:cNvSpPr>
                <p:nvPr>
                  <p:custDataLst>
                    <p:tags r:id="rId42"/>
                  </p:custDataLst>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40" name="Rectangle 154"/>
                <p:cNvSpPr>
                  <a:spLocks noGrp="1" noRot="1" noMove="1" noResize="1" noEditPoints="1" noAdjustHandles="1" noChangeArrowheads="1" noChangeShapeType="1"/>
                </p:cNvSpPr>
                <p:nvPr>
                  <p:custDataLst>
                    <p:tags r:id="rId43"/>
                  </p:custDataLst>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41" name="Rectangle 155"/>
                <p:cNvSpPr>
                  <a:spLocks noGrp="1" noRot="1" noMove="1" noResize="1" noEditPoints="1" noAdjustHandles="1" noChangeArrowheads="1" noChangeShapeType="1"/>
                </p:cNvSpPr>
                <p:nvPr>
                  <p:custDataLst>
                    <p:tags r:id="rId44"/>
                  </p:custDataLst>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42" name="Rectangle 156"/>
                <p:cNvSpPr>
                  <a:spLocks noGrp="1" noRot="1" noMove="1" noResize="1" noEditPoints="1" noAdjustHandles="1" noChangeArrowheads="1" noChangeShapeType="1"/>
                </p:cNvSpPr>
                <p:nvPr>
                  <p:custDataLst>
                    <p:tags r:id="rId45"/>
                  </p:custDataLst>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43" name="Rectangle 157"/>
                <p:cNvSpPr>
                  <a:spLocks noGrp="1" noRot="1" noMove="1" noResize="1" noEditPoints="1" noAdjustHandles="1" noChangeArrowheads="1" noChangeShapeType="1"/>
                </p:cNvSpPr>
                <p:nvPr>
                  <p:custDataLst>
                    <p:tags r:id="rId46"/>
                  </p:custDataLst>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44" name="Rectangle 158"/>
                <p:cNvSpPr>
                  <a:spLocks noGrp="1" noRot="1" noMove="1" noResize="1" noEditPoints="1" noAdjustHandles="1" noChangeArrowheads="1" noChangeShapeType="1"/>
                </p:cNvSpPr>
                <p:nvPr>
                  <p:custDataLst>
                    <p:tags r:id="rId47"/>
                  </p:custDataLst>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45" name="Rectangle 159"/>
                <p:cNvSpPr>
                  <a:spLocks noGrp="1" noRot="1" noMove="1" noResize="1" noEditPoints="1" noAdjustHandles="1" noChangeArrowheads="1" noChangeShapeType="1"/>
                </p:cNvSpPr>
                <p:nvPr>
                  <p:custDataLst>
                    <p:tags r:id="rId48"/>
                  </p:custDataLst>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46" name="Rectangle 160"/>
                <p:cNvSpPr>
                  <a:spLocks noGrp="1" noRot="1" noMove="1" noResize="1" noEditPoints="1" noAdjustHandles="1" noChangeArrowheads="1" noChangeShapeType="1"/>
                </p:cNvSpPr>
                <p:nvPr>
                  <p:custDataLst>
                    <p:tags r:id="rId49"/>
                  </p:custDataLst>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47" name="Rectangle 161"/>
                <p:cNvSpPr>
                  <a:spLocks noGrp="1" noRot="1" noMove="1" noResize="1" noEditPoints="1" noAdjustHandles="1" noChangeArrowheads="1" noChangeShapeType="1"/>
                </p:cNvSpPr>
                <p:nvPr>
                  <p:custDataLst>
                    <p:tags r:id="rId50"/>
                  </p:custDataLst>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48" name="Rectangle 162"/>
                <p:cNvSpPr>
                  <a:spLocks noGrp="1" noRot="1" noMove="1" noResize="1" noEditPoints="1" noAdjustHandles="1" noChangeArrowheads="1" noChangeShapeType="1"/>
                </p:cNvSpPr>
                <p:nvPr>
                  <p:custDataLst>
                    <p:tags r:id="rId51"/>
                  </p:custDataLst>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49" name="Rectangle 163"/>
                <p:cNvSpPr>
                  <a:spLocks noGrp="1" noRot="1" noMove="1" noResize="1" noEditPoints="1" noAdjustHandles="1" noChangeArrowheads="1" noChangeShapeType="1"/>
                </p:cNvSpPr>
                <p:nvPr>
                  <p:custDataLst>
                    <p:tags r:id="rId52"/>
                  </p:custDataLst>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50" name="Rectangle 164"/>
                <p:cNvSpPr>
                  <a:spLocks noGrp="1" noRot="1" noMove="1" noResize="1" noEditPoints="1" noAdjustHandles="1" noChangeArrowheads="1" noChangeShapeType="1"/>
                </p:cNvSpPr>
                <p:nvPr>
                  <p:custDataLst>
                    <p:tags r:id="rId53"/>
                  </p:custDataLst>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51" name="Rectangle 165"/>
                <p:cNvSpPr>
                  <a:spLocks noGrp="1" noRot="1" noMove="1" noResize="1" noEditPoints="1" noAdjustHandles="1" noChangeArrowheads="1" noChangeShapeType="1"/>
                </p:cNvSpPr>
                <p:nvPr>
                  <p:custDataLst>
                    <p:tags r:id="rId54"/>
                  </p:custDataLst>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52" name="Rectangle 166"/>
                <p:cNvSpPr>
                  <a:spLocks noGrp="1" noRot="1" noMove="1" noResize="1" noEditPoints="1" noAdjustHandles="1" noChangeArrowheads="1" noChangeShapeType="1"/>
                </p:cNvSpPr>
                <p:nvPr>
                  <p:custDataLst>
                    <p:tags r:id="rId55"/>
                  </p:custDataLst>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53" name="Rectangle 167"/>
                <p:cNvSpPr>
                  <a:spLocks noGrp="1" noRot="1" noMove="1" noResize="1" noEditPoints="1" noAdjustHandles="1" noChangeArrowheads="1" noChangeShapeType="1"/>
                </p:cNvSpPr>
                <p:nvPr>
                  <p:custDataLst>
                    <p:tags r:id="rId56"/>
                  </p:custDataLst>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54" name="Rectangle 168"/>
                <p:cNvSpPr>
                  <a:spLocks noGrp="1" noRot="1" noMove="1" noResize="1" noEditPoints="1" noAdjustHandles="1" noChangeArrowheads="1" noChangeShapeType="1"/>
                </p:cNvSpPr>
                <p:nvPr>
                  <p:custDataLst>
                    <p:tags r:id="rId57"/>
                  </p:custDataLst>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55" name="Rectangle 169"/>
                <p:cNvSpPr>
                  <a:spLocks noGrp="1" noRot="1" noMove="1" noResize="1" noEditPoints="1" noAdjustHandles="1" noChangeArrowheads="1" noChangeShapeType="1"/>
                </p:cNvSpPr>
                <p:nvPr>
                  <p:custDataLst>
                    <p:tags r:id="rId58"/>
                  </p:custDataLst>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56" name="Rectangle 170"/>
                <p:cNvSpPr>
                  <a:spLocks noGrp="1" noRot="1" noMove="1" noResize="1" noEditPoints="1" noAdjustHandles="1" noChangeArrowheads="1" noChangeShapeType="1"/>
                </p:cNvSpPr>
                <p:nvPr>
                  <p:custDataLst>
                    <p:tags r:id="rId59"/>
                  </p:custDataLst>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57" name="Rectangle 171"/>
                <p:cNvSpPr>
                  <a:spLocks noGrp="1" noRot="1" noMove="1" noResize="1" noEditPoints="1" noAdjustHandles="1" noChangeArrowheads="1" noChangeShapeType="1"/>
                </p:cNvSpPr>
                <p:nvPr>
                  <p:custDataLst>
                    <p:tags r:id="rId60"/>
                  </p:custDataLst>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58" name="Rectangle 172"/>
                <p:cNvSpPr>
                  <a:spLocks noGrp="1" noRot="1" noMove="1" noResize="1" noEditPoints="1" noAdjustHandles="1" noChangeArrowheads="1" noChangeShapeType="1"/>
                </p:cNvSpPr>
                <p:nvPr>
                  <p:custDataLst>
                    <p:tags r:id="rId61"/>
                  </p:custDataLst>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59" name="Rectangle 173"/>
                <p:cNvSpPr>
                  <a:spLocks noGrp="1" noRot="1" noMove="1" noResize="1" noEditPoints="1" noAdjustHandles="1" noChangeArrowheads="1" noChangeShapeType="1"/>
                </p:cNvSpPr>
                <p:nvPr>
                  <p:custDataLst>
                    <p:tags r:id="rId62"/>
                  </p:custDataLst>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60" name="Rectangle 174"/>
                <p:cNvSpPr>
                  <a:spLocks noGrp="1" noRot="1" noMove="1" noResize="1" noEditPoints="1" noAdjustHandles="1" noChangeArrowheads="1" noChangeShapeType="1"/>
                </p:cNvSpPr>
                <p:nvPr>
                  <p:custDataLst>
                    <p:tags r:id="rId63"/>
                  </p:custDataLst>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61" name="Rectangle 175"/>
                <p:cNvSpPr>
                  <a:spLocks noGrp="1" noRot="1" noMove="1" noResize="1" noEditPoints="1" noAdjustHandles="1" noChangeArrowheads="1" noChangeShapeType="1"/>
                </p:cNvSpPr>
                <p:nvPr>
                  <p:custDataLst>
                    <p:tags r:id="rId64"/>
                  </p:custDataLst>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62" name="Rectangle 176"/>
                <p:cNvSpPr>
                  <a:spLocks noGrp="1" noRot="1" noMove="1" noResize="1" noEditPoints="1" noAdjustHandles="1" noChangeArrowheads="1" noChangeShapeType="1"/>
                </p:cNvSpPr>
                <p:nvPr>
                  <p:custDataLst>
                    <p:tags r:id="rId65"/>
                  </p:custDataLst>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63" name="Rectangle 177"/>
                <p:cNvSpPr>
                  <a:spLocks noGrp="1" noRot="1" noMove="1" noResize="1" noEditPoints="1" noAdjustHandles="1" noChangeArrowheads="1" noChangeShapeType="1"/>
                </p:cNvSpPr>
                <p:nvPr>
                  <p:custDataLst>
                    <p:tags r:id="rId66"/>
                  </p:custDataLst>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64" name="Rectangle 178"/>
                <p:cNvSpPr>
                  <a:spLocks noGrp="1" noRot="1" noMove="1" noResize="1" noEditPoints="1" noAdjustHandles="1" noChangeArrowheads="1" noChangeShapeType="1"/>
                </p:cNvSpPr>
                <p:nvPr>
                  <p:custDataLst>
                    <p:tags r:id="rId67"/>
                  </p:custDataLst>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65" name="Rectangle 179"/>
                <p:cNvSpPr>
                  <a:spLocks noGrp="1" noRot="1" noMove="1" noResize="1" noEditPoints="1" noAdjustHandles="1" noChangeArrowheads="1" noChangeShapeType="1"/>
                </p:cNvSpPr>
                <p:nvPr>
                  <p:custDataLst>
                    <p:tags r:id="rId68"/>
                  </p:custDataLst>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66" name="Rectangle 180"/>
                <p:cNvSpPr>
                  <a:spLocks noGrp="1" noRot="1" noMove="1" noResize="1" noEditPoints="1" noAdjustHandles="1" noChangeArrowheads="1" noChangeShapeType="1"/>
                </p:cNvSpPr>
                <p:nvPr>
                  <p:custDataLst>
                    <p:tags r:id="rId69"/>
                  </p:custDataLst>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67" name="Rectangle 181"/>
                <p:cNvSpPr>
                  <a:spLocks noGrp="1" noRot="1" noMove="1" noResize="1" noEditPoints="1" noAdjustHandles="1" noChangeArrowheads="1" noChangeShapeType="1"/>
                </p:cNvSpPr>
                <p:nvPr>
                  <p:custDataLst>
                    <p:tags r:id="rId70"/>
                  </p:custDataLst>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68" name="Rectangle 182"/>
                <p:cNvSpPr>
                  <a:spLocks noGrp="1" noRot="1" noMove="1" noResize="1" noEditPoints="1" noAdjustHandles="1" noChangeArrowheads="1" noChangeShapeType="1"/>
                </p:cNvSpPr>
                <p:nvPr>
                  <p:custDataLst>
                    <p:tags r:id="rId71"/>
                  </p:custDataLst>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69" name="Rectangle 183"/>
                <p:cNvSpPr>
                  <a:spLocks noGrp="1" noRot="1" noMove="1" noResize="1" noEditPoints="1" noAdjustHandles="1" noChangeArrowheads="1" noChangeShapeType="1"/>
                </p:cNvSpPr>
                <p:nvPr>
                  <p:custDataLst>
                    <p:tags r:id="rId72"/>
                  </p:custDataLst>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70" name="Rectangle 184"/>
                <p:cNvSpPr>
                  <a:spLocks noGrp="1" noRot="1" noMove="1" noResize="1" noEditPoints="1" noAdjustHandles="1" noChangeArrowheads="1" noChangeShapeType="1"/>
                </p:cNvSpPr>
                <p:nvPr>
                  <p:custDataLst>
                    <p:tags r:id="rId73"/>
                  </p:custDataLst>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71" name="Rectangle 185"/>
                <p:cNvSpPr>
                  <a:spLocks noGrp="1" noRot="1" noMove="1" noResize="1" noEditPoints="1" noAdjustHandles="1" noChangeArrowheads="1" noChangeShapeType="1"/>
                </p:cNvSpPr>
                <p:nvPr>
                  <p:custDataLst>
                    <p:tags r:id="rId74"/>
                  </p:custDataLst>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72" name="Rectangle 186"/>
                <p:cNvSpPr>
                  <a:spLocks noGrp="1" noRot="1" noMove="1" noResize="1" noEditPoints="1" noAdjustHandles="1" noChangeArrowheads="1" noChangeShapeType="1"/>
                </p:cNvSpPr>
                <p:nvPr>
                  <p:custDataLst>
                    <p:tags r:id="rId75"/>
                  </p:custDataLst>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73" name="Rectangle 187"/>
                <p:cNvSpPr>
                  <a:spLocks noGrp="1" noRot="1" noMove="1" noResize="1" noEditPoints="1" noAdjustHandles="1" noChangeArrowheads="1" noChangeShapeType="1"/>
                </p:cNvSpPr>
                <p:nvPr>
                  <p:custDataLst>
                    <p:tags r:id="rId76"/>
                  </p:custDataLst>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74" name="Rectangle 188"/>
                <p:cNvSpPr>
                  <a:spLocks noGrp="1" noRot="1" noMove="1" noResize="1" noEditPoints="1" noAdjustHandles="1" noChangeArrowheads="1" noChangeShapeType="1"/>
                </p:cNvSpPr>
                <p:nvPr>
                  <p:custDataLst>
                    <p:tags r:id="rId77"/>
                  </p:custDataLst>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75" name="Rectangle 189"/>
                <p:cNvSpPr>
                  <a:spLocks noGrp="1" noRot="1" noMove="1" noResize="1" noEditPoints="1" noAdjustHandles="1" noChangeArrowheads="1" noChangeShapeType="1"/>
                </p:cNvSpPr>
                <p:nvPr>
                  <p:custDataLst>
                    <p:tags r:id="rId78"/>
                  </p:custDataLst>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76" name="Rectangle 190"/>
                <p:cNvSpPr>
                  <a:spLocks noGrp="1" noRot="1" noMove="1" noResize="1" noEditPoints="1" noAdjustHandles="1" noChangeArrowheads="1" noChangeShapeType="1"/>
                </p:cNvSpPr>
                <p:nvPr>
                  <p:custDataLst>
                    <p:tags r:id="rId79"/>
                  </p:custDataLst>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77" name="Rectangle 191"/>
                <p:cNvSpPr>
                  <a:spLocks noGrp="1" noRot="1" noMove="1" noResize="1" noEditPoints="1" noAdjustHandles="1" noChangeArrowheads="1" noChangeShapeType="1"/>
                </p:cNvSpPr>
                <p:nvPr>
                  <p:custDataLst>
                    <p:tags r:id="rId80"/>
                  </p:custDataLst>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78" name="Rectangle 192"/>
                <p:cNvSpPr>
                  <a:spLocks noGrp="1" noRot="1" noMove="1" noResize="1" noEditPoints="1" noAdjustHandles="1" noChangeArrowheads="1" noChangeShapeType="1"/>
                </p:cNvSpPr>
                <p:nvPr>
                  <p:custDataLst>
                    <p:tags r:id="rId81"/>
                  </p:custDataLst>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79" name="Rectangle 193"/>
                <p:cNvSpPr>
                  <a:spLocks noGrp="1" noRot="1" noMove="1" noResize="1" noEditPoints="1" noAdjustHandles="1" noChangeArrowheads="1" noChangeShapeType="1"/>
                </p:cNvSpPr>
                <p:nvPr>
                  <p:custDataLst>
                    <p:tags r:id="rId82"/>
                  </p:custDataLst>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80" name="Rectangle 194"/>
                <p:cNvSpPr>
                  <a:spLocks noGrp="1" noRot="1" noMove="1" noResize="1" noEditPoints="1" noAdjustHandles="1" noChangeArrowheads="1" noChangeShapeType="1"/>
                </p:cNvSpPr>
                <p:nvPr>
                  <p:custDataLst>
                    <p:tags r:id="rId83"/>
                  </p:custDataLst>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81" name="Rectangle 195"/>
                <p:cNvSpPr>
                  <a:spLocks noGrp="1" noRot="1" noMove="1" noResize="1" noEditPoints="1" noAdjustHandles="1" noChangeArrowheads="1" noChangeShapeType="1"/>
                </p:cNvSpPr>
                <p:nvPr>
                  <p:custDataLst>
                    <p:tags r:id="rId84"/>
                  </p:custDataLst>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82" name="Rectangle 196"/>
                <p:cNvSpPr>
                  <a:spLocks noGrp="1" noRot="1" noMove="1" noResize="1" noEditPoints="1" noAdjustHandles="1" noChangeArrowheads="1" noChangeShapeType="1"/>
                </p:cNvSpPr>
                <p:nvPr>
                  <p:custDataLst>
                    <p:tags r:id="rId85"/>
                  </p:custDataLst>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83" name="Rectangle 197"/>
                <p:cNvSpPr>
                  <a:spLocks noGrp="1" noRot="1" noMove="1" noResize="1" noEditPoints="1" noAdjustHandles="1" noChangeArrowheads="1" noChangeShapeType="1"/>
                </p:cNvSpPr>
                <p:nvPr>
                  <p:custDataLst>
                    <p:tags r:id="rId86"/>
                  </p:custDataLst>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84" name="Rectangle 198"/>
                <p:cNvSpPr>
                  <a:spLocks noGrp="1" noRot="1" noMove="1" noResize="1" noEditPoints="1" noAdjustHandles="1" noChangeArrowheads="1" noChangeShapeType="1"/>
                </p:cNvSpPr>
                <p:nvPr>
                  <p:custDataLst>
                    <p:tags r:id="rId87"/>
                  </p:custDataLst>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85" name="Rectangle 199"/>
                <p:cNvSpPr>
                  <a:spLocks noGrp="1" noRot="1" noMove="1" noResize="1" noEditPoints="1" noAdjustHandles="1" noChangeArrowheads="1" noChangeShapeType="1"/>
                </p:cNvSpPr>
                <p:nvPr>
                  <p:custDataLst>
                    <p:tags r:id="rId88"/>
                  </p:custDataLst>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86" name="Rectangle 200"/>
                <p:cNvSpPr>
                  <a:spLocks noGrp="1" noRot="1" noMove="1" noResize="1" noEditPoints="1" noAdjustHandles="1" noChangeArrowheads="1" noChangeShapeType="1"/>
                </p:cNvSpPr>
                <p:nvPr>
                  <p:custDataLst>
                    <p:tags r:id="rId89"/>
                  </p:custDataLst>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87" name="Rectangle 201"/>
                <p:cNvSpPr>
                  <a:spLocks noGrp="1" noRot="1" noMove="1" noResize="1" noEditPoints="1" noAdjustHandles="1" noChangeArrowheads="1" noChangeShapeType="1"/>
                </p:cNvSpPr>
                <p:nvPr>
                  <p:custDataLst>
                    <p:tags r:id="rId90"/>
                  </p:custDataLst>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88" name="Rectangle 202"/>
                <p:cNvSpPr>
                  <a:spLocks noGrp="1" noRot="1" noMove="1" noResize="1" noEditPoints="1" noAdjustHandles="1" noChangeArrowheads="1" noChangeShapeType="1"/>
                </p:cNvSpPr>
                <p:nvPr>
                  <p:custDataLst>
                    <p:tags r:id="rId91"/>
                  </p:custDataLst>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89" name="Rectangle 203"/>
                <p:cNvSpPr>
                  <a:spLocks noGrp="1" noRot="1" noMove="1" noResize="1" noEditPoints="1" noAdjustHandles="1" noChangeArrowheads="1" noChangeShapeType="1"/>
                </p:cNvSpPr>
                <p:nvPr>
                  <p:custDataLst>
                    <p:tags r:id="rId92"/>
                  </p:custDataLst>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90" name="Rectangle 204"/>
                <p:cNvSpPr>
                  <a:spLocks noGrp="1" noRot="1" noMove="1" noResize="1" noEditPoints="1" noAdjustHandles="1" noChangeArrowheads="1" noChangeShapeType="1"/>
                </p:cNvSpPr>
                <p:nvPr>
                  <p:custDataLst>
                    <p:tags r:id="rId93"/>
                  </p:custDataLst>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91" name="Rectangle 205"/>
                <p:cNvSpPr>
                  <a:spLocks noGrp="1" noRot="1" noMove="1" noResize="1" noEditPoints="1" noAdjustHandles="1" noChangeArrowheads="1" noChangeShapeType="1"/>
                </p:cNvSpPr>
                <p:nvPr>
                  <p:custDataLst>
                    <p:tags r:id="rId94"/>
                  </p:custDataLst>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92" name="Rectangle 206"/>
                <p:cNvSpPr>
                  <a:spLocks noGrp="1" noRot="1" noMove="1" noResize="1" noEditPoints="1" noAdjustHandles="1" noChangeArrowheads="1" noChangeShapeType="1"/>
                </p:cNvSpPr>
                <p:nvPr>
                  <p:custDataLst>
                    <p:tags r:id="rId95"/>
                  </p:custDataLst>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93" name="Rectangle 207"/>
                <p:cNvSpPr>
                  <a:spLocks noGrp="1" noRot="1" noMove="1" noResize="1" noEditPoints="1" noAdjustHandles="1" noChangeArrowheads="1" noChangeShapeType="1"/>
                </p:cNvSpPr>
                <p:nvPr>
                  <p:custDataLst>
                    <p:tags r:id="rId96"/>
                  </p:custDataLst>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94" name="Rectangle 208"/>
                <p:cNvSpPr>
                  <a:spLocks noGrp="1" noRot="1" noMove="1" noResize="1" noEditPoints="1" noAdjustHandles="1" noChangeArrowheads="1" noChangeShapeType="1"/>
                </p:cNvSpPr>
                <p:nvPr>
                  <p:custDataLst>
                    <p:tags r:id="rId97"/>
                  </p:custDataLst>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95" name="Rectangle 209"/>
                <p:cNvSpPr>
                  <a:spLocks noGrp="1" noRot="1" noMove="1" noResize="1" noEditPoints="1" noAdjustHandles="1" noChangeArrowheads="1" noChangeShapeType="1"/>
                </p:cNvSpPr>
                <p:nvPr>
                  <p:custDataLst>
                    <p:tags r:id="rId98"/>
                  </p:custDataLst>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96" name="Rectangle 210"/>
                <p:cNvSpPr>
                  <a:spLocks noGrp="1" noRot="1" noMove="1" noResize="1" noEditPoints="1" noAdjustHandles="1" noChangeArrowheads="1" noChangeShapeType="1"/>
                </p:cNvSpPr>
                <p:nvPr>
                  <p:custDataLst>
                    <p:tags r:id="rId99"/>
                  </p:custDataLst>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97" name="Rectangle 211"/>
                <p:cNvSpPr>
                  <a:spLocks noGrp="1" noRot="1" noMove="1" noResize="1" noEditPoints="1" noAdjustHandles="1" noChangeArrowheads="1" noChangeShapeType="1"/>
                </p:cNvSpPr>
                <p:nvPr>
                  <p:custDataLst>
                    <p:tags r:id="rId100"/>
                  </p:custDataLst>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98" name="Rectangle 212"/>
                <p:cNvSpPr>
                  <a:spLocks noGrp="1" noRot="1" noMove="1" noResize="1" noEditPoints="1" noAdjustHandles="1" noChangeArrowheads="1" noChangeShapeType="1"/>
                </p:cNvSpPr>
                <p:nvPr>
                  <p:custDataLst>
                    <p:tags r:id="rId101"/>
                  </p:custDataLst>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99" name="Rectangle 213"/>
                <p:cNvSpPr>
                  <a:spLocks noGrp="1" noRot="1" noMove="1" noResize="1" noEditPoints="1" noAdjustHandles="1" noChangeArrowheads="1" noChangeShapeType="1"/>
                </p:cNvSpPr>
                <p:nvPr>
                  <p:custDataLst>
                    <p:tags r:id="rId102"/>
                  </p:custDataLst>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00" name="Rectangle 214"/>
                <p:cNvSpPr>
                  <a:spLocks noGrp="1" noRot="1" noMove="1" noResize="1" noEditPoints="1" noAdjustHandles="1" noChangeArrowheads="1" noChangeShapeType="1"/>
                </p:cNvSpPr>
                <p:nvPr>
                  <p:custDataLst>
                    <p:tags r:id="rId103"/>
                  </p:custDataLst>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01" name="Rectangle 215"/>
                <p:cNvSpPr>
                  <a:spLocks noGrp="1" noRot="1" noMove="1" noResize="1" noEditPoints="1" noAdjustHandles="1" noChangeArrowheads="1" noChangeShapeType="1"/>
                </p:cNvSpPr>
                <p:nvPr>
                  <p:custDataLst>
                    <p:tags r:id="rId104"/>
                  </p:custDataLst>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02" name="Rectangle 216"/>
                <p:cNvSpPr>
                  <a:spLocks noGrp="1" noRot="1" noMove="1" noResize="1" noEditPoints="1" noAdjustHandles="1" noChangeArrowheads="1" noChangeShapeType="1"/>
                </p:cNvSpPr>
                <p:nvPr>
                  <p:custDataLst>
                    <p:tags r:id="rId105"/>
                  </p:custDataLst>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03" name="Rectangle 217"/>
                <p:cNvSpPr>
                  <a:spLocks noGrp="1" noRot="1" noMove="1" noResize="1" noEditPoints="1" noAdjustHandles="1" noChangeArrowheads="1" noChangeShapeType="1"/>
                </p:cNvSpPr>
                <p:nvPr>
                  <p:custDataLst>
                    <p:tags r:id="rId106"/>
                  </p:custDataLst>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04" name="Rectangle 218"/>
                <p:cNvSpPr>
                  <a:spLocks noGrp="1" noRot="1" noMove="1" noResize="1" noEditPoints="1" noAdjustHandles="1" noChangeArrowheads="1" noChangeShapeType="1"/>
                </p:cNvSpPr>
                <p:nvPr>
                  <p:custDataLst>
                    <p:tags r:id="rId107"/>
                  </p:custDataLst>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05" name="Rectangle 219"/>
                <p:cNvSpPr>
                  <a:spLocks noGrp="1" noRot="1" noMove="1" noResize="1" noEditPoints="1" noAdjustHandles="1" noChangeArrowheads="1" noChangeShapeType="1"/>
                </p:cNvSpPr>
                <p:nvPr>
                  <p:custDataLst>
                    <p:tags r:id="rId108"/>
                  </p:custDataLst>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06" name="Rectangle 220"/>
                <p:cNvSpPr>
                  <a:spLocks noGrp="1" noRot="1" noMove="1" noResize="1" noEditPoints="1" noAdjustHandles="1" noChangeArrowheads="1" noChangeShapeType="1"/>
                </p:cNvSpPr>
                <p:nvPr>
                  <p:custDataLst>
                    <p:tags r:id="rId109"/>
                  </p:custDataLst>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07" name="Rectangle 221"/>
                <p:cNvSpPr>
                  <a:spLocks noGrp="1" noRot="1" noMove="1" noResize="1" noEditPoints="1" noAdjustHandles="1" noChangeArrowheads="1" noChangeShapeType="1"/>
                </p:cNvSpPr>
                <p:nvPr>
                  <p:custDataLst>
                    <p:tags r:id="rId110"/>
                  </p:custDataLst>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08" name="Rectangle 222"/>
                <p:cNvSpPr>
                  <a:spLocks noGrp="1" noRot="1" noMove="1" noResize="1" noEditPoints="1" noAdjustHandles="1" noChangeArrowheads="1" noChangeShapeType="1"/>
                </p:cNvSpPr>
                <p:nvPr>
                  <p:custDataLst>
                    <p:tags r:id="rId111"/>
                  </p:custDataLst>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09" name="Rectangle 223"/>
                <p:cNvSpPr>
                  <a:spLocks noGrp="1" noRot="1" noMove="1" noResize="1" noEditPoints="1" noAdjustHandles="1" noChangeArrowheads="1" noChangeShapeType="1"/>
                </p:cNvSpPr>
                <p:nvPr>
                  <p:custDataLst>
                    <p:tags r:id="rId112"/>
                  </p:custDataLst>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10" name="Rectangle 224"/>
                <p:cNvSpPr>
                  <a:spLocks noGrp="1" noRot="1" noMove="1" noResize="1" noEditPoints="1" noAdjustHandles="1" noChangeArrowheads="1" noChangeShapeType="1"/>
                </p:cNvSpPr>
                <p:nvPr>
                  <p:custDataLst>
                    <p:tags r:id="rId113"/>
                  </p:custDataLst>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11" name="Rectangle 225"/>
                <p:cNvSpPr>
                  <a:spLocks noGrp="1" noRot="1" noMove="1" noResize="1" noEditPoints="1" noAdjustHandles="1" noChangeArrowheads="1" noChangeShapeType="1"/>
                </p:cNvSpPr>
                <p:nvPr>
                  <p:custDataLst>
                    <p:tags r:id="rId114"/>
                  </p:custDataLst>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12" name="Rectangle 226"/>
                <p:cNvSpPr>
                  <a:spLocks noGrp="1" noRot="1" noMove="1" noResize="1" noEditPoints="1" noAdjustHandles="1" noChangeArrowheads="1" noChangeShapeType="1"/>
                </p:cNvSpPr>
                <p:nvPr>
                  <p:custDataLst>
                    <p:tags r:id="rId115"/>
                  </p:custDataLst>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13" name="Rectangle 227"/>
                <p:cNvSpPr>
                  <a:spLocks noGrp="1" noRot="1" noMove="1" noResize="1" noEditPoints="1" noAdjustHandles="1" noChangeArrowheads="1" noChangeShapeType="1"/>
                </p:cNvSpPr>
                <p:nvPr>
                  <p:custDataLst>
                    <p:tags r:id="rId116"/>
                  </p:custDataLst>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sp>
              <p:nvSpPr>
                <p:cNvPr id="114" name="Rectangle 228"/>
                <p:cNvSpPr>
                  <a:spLocks noGrp="1" noRot="1" noMove="1" noResize="1" noEditPoints="1" noAdjustHandles="1" noChangeArrowheads="1" noChangeShapeType="1"/>
                </p:cNvSpPr>
                <p:nvPr>
                  <p:custDataLst>
                    <p:tags r:id="rId117"/>
                  </p:custDataLst>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ea"/>
                  </a:endParaRPr>
                </a:p>
              </p:txBody>
            </p:sp>
          </p:grpSp>
          <p:cxnSp>
            <p:nvCxnSpPr>
              <p:cNvPr id="115" name="直接连接符 114"/>
              <p:cNvCxnSpPr>
                <a:cxnSpLocks noGrp="1" noRot="1" noMove="1" noResize="1" noEditPoints="1" noAdjustHandles="1" noChangeArrowheads="1" noChangeShapeType="1"/>
              </p:cNvCxnSpPr>
              <p:nvPr>
                <p:custDataLst>
                  <p:tags r:id="rId39"/>
                </p:custDataLst>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rgbClr val="4472C4"/>
              </a:lnRef>
              <a:fillRef idx="0">
                <a:srgbClr val="4472C4"/>
              </a:fillRef>
              <a:effectRef idx="0">
                <a:srgbClr val="4472C4"/>
              </a:effectRef>
              <a:fontRef idx="minor">
                <a:sysClr val="windowText" lastClr="000000"/>
              </a:fontRef>
            </p:style>
          </p:cxnSp>
        </p:grpSp>
        <p:sp>
          <p:nvSpPr>
            <p:cNvPr id="116" name="矩形 7"/>
            <p:cNvSpPr>
              <a:spLocks noGrp="1" noRot="1" noMove="1" noResize="1" noEditPoints="1" noAdjustHandles="1" noChangeArrowheads="1" noChangeShapeType="1"/>
            </p:cNvSpPr>
            <p:nvPr userDrawn="1">
              <p:custDataLst>
                <p:tags r:id="rId32"/>
              </p:custDataLst>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en-US"/>
            </a:p>
          </p:txBody>
        </p:sp>
        <p:sp>
          <p:nvSpPr>
            <p:cNvPr id="117" name="任意多边形: 形状 104"/>
            <p:cNvSpPr>
              <a:spLocks noGrp="1" noRot="1" noMove="1" noResize="1" noEditPoints="1" noAdjustHandles="1" noChangeArrowheads="1" noChangeShapeType="1"/>
            </p:cNvSpPr>
            <p:nvPr userDrawn="1">
              <p:custDataLst>
                <p:tags r:id="rId33"/>
              </p:custDataLst>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18" name="矩形 7"/>
            <p:cNvSpPr>
              <a:spLocks noGrp="1" noRot="1" noMove="1" noResize="1" noEditPoints="1" noAdjustHandles="1" noChangeArrowheads="1" noChangeShapeType="1"/>
            </p:cNvSpPr>
            <p:nvPr userDrawn="1">
              <p:custDataLst>
                <p:tags r:id="rId34"/>
              </p:custDataLst>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en-US"/>
            </a:p>
          </p:txBody>
        </p:sp>
        <p:sp>
          <p:nvSpPr>
            <p:cNvPr id="119" name="任意多边形: 形状 106"/>
            <p:cNvSpPr>
              <a:spLocks noGrp="1" noRot="1" noMove="1" noResize="1" noEditPoints="1" noAdjustHandles="1" noChangeArrowheads="1" noChangeShapeType="1"/>
            </p:cNvSpPr>
            <p:nvPr userDrawn="1">
              <p:custDataLst>
                <p:tags r:id="rId35"/>
              </p:custDataLst>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ysClr val="window" lastClr="FFFFFF"/>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0" name="文本框 119"/>
            <p:cNvSpPr txBox="1">
              <a:spLocks noGrp="1" noRot="1" noMove="1" noResize="1" noEditPoints="1" noAdjustHandles="1" noChangeArrowheads="1" noChangeShapeType="1"/>
            </p:cNvSpPr>
            <p:nvPr userDrawn="1">
              <p:custDataLst>
                <p:tags r:id="rId36"/>
              </p:custDataLst>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ysClr val="window" lastClr="FFFFFF"/>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21" name="矩形 7"/>
            <p:cNvSpPr>
              <a:spLocks noGrp="1" noRot="1" noMove="1" noResize="1" noEditPoints="1" noAdjustHandles="1" noChangeArrowheads="1" noChangeShapeType="1"/>
            </p:cNvSpPr>
            <p:nvPr userDrawn="1">
              <p:custDataLst>
                <p:tags r:id="rId37"/>
              </p:custDataLst>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rgbClr val="4472C4">
                <a:shade val="50000"/>
              </a:srgbClr>
            </a:lnRef>
            <a:fillRef idx="1">
              <a:srgbClr val="4472C4"/>
            </a:fillRef>
            <a:effectRef idx="0">
              <a:srgbClr val="4472C4"/>
            </a:effectRef>
            <a:fontRef idx="minor">
              <a:sysClr val="window" lastClr="FFFFFF"/>
            </a:fontRef>
          </p:style>
          <p:txBody>
            <a:bodyPr rtlCol="0" anchor="ctr"/>
            <a:lstStyle/>
            <a:p>
              <a:pPr algn="ctr"/>
              <a:endParaRPr lang="en-US"/>
            </a:p>
          </p:txBody>
        </p:sp>
      </p:grpSp>
      <p:sp>
        <p:nvSpPr>
          <p:cNvPr id="122" name="文本框 121"/>
          <p:cNvSpPr txBox="1"/>
          <p:nvPr userDrawn="1">
            <p:custDataLst>
              <p:tags r:id="rId4"/>
            </p:custDataLst>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ysClr val="window" lastClr="FFFFFF">
                <a:alpha val="26000"/>
              </a:sys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ysClr val="window" lastClr="FFFFFF">
                    <a:alpha val="26000"/>
                  </a:sysClr>
                </a:solidFill>
              </a:ln>
              <a:noFill/>
              <a:latin typeface="Bahnschrift SemiBold" panose="020B0502040204020203" charset="0"/>
            </a:endParaRPr>
          </a:p>
        </p:txBody>
      </p:sp>
      <p:cxnSp>
        <p:nvCxnSpPr>
          <p:cNvPr id="124" name="直接连接符 123"/>
          <p:cNvCxnSpPr/>
          <p:nvPr>
            <p:custDataLst>
              <p:tags r:id="rId5"/>
            </p:custDataLst>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25" name="组合 124"/>
          <p:cNvGrpSpPr/>
          <p:nvPr/>
        </p:nvGrpSpPr>
        <p:grpSpPr>
          <a:xfrm>
            <a:off x="5695413" y="1349003"/>
            <a:ext cx="138195" cy="138195"/>
            <a:chOff x="5695413" y="1320428"/>
            <a:chExt cx="138195" cy="138195"/>
          </a:xfrm>
        </p:grpSpPr>
        <p:sp>
          <p:nvSpPr>
            <p:cNvPr id="126" name="Teardrop 15"/>
            <p:cNvSpPr/>
            <p:nvPr>
              <p:custDataLst>
                <p:tags r:id="rId27"/>
              </p:custDataLst>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27" name="Oval 16"/>
            <p:cNvSpPr/>
            <p:nvPr>
              <p:custDataLst>
                <p:tags r:id="rId28"/>
              </p:custDataLst>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128" name="组合 127"/>
          <p:cNvGrpSpPr/>
          <p:nvPr/>
        </p:nvGrpSpPr>
        <p:grpSpPr>
          <a:xfrm>
            <a:off x="5695413" y="1736097"/>
            <a:ext cx="138195" cy="138195"/>
            <a:chOff x="5695413" y="1701172"/>
            <a:chExt cx="138195" cy="138195"/>
          </a:xfrm>
        </p:grpSpPr>
        <p:sp>
          <p:nvSpPr>
            <p:cNvPr id="129" name="Teardrop 15"/>
            <p:cNvSpPr/>
            <p:nvPr>
              <p:custDataLst>
                <p:tags r:id="rId25"/>
              </p:custDataLst>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32" name="Oval 16"/>
            <p:cNvSpPr/>
            <p:nvPr>
              <p:custDataLst>
                <p:tags r:id="rId26"/>
              </p:custDataLst>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140" name="组合 139"/>
          <p:cNvGrpSpPr/>
          <p:nvPr/>
        </p:nvGrpSpPr>
        <p:grpSpPr>
          <a:xfrm>
            <a:off x="5695413" y="2123191"/>
            <a:ext cx="138195" cy="138195"/>
            <a:chOff x="5695413" y="2081916"/>
            <a:chExt cx="138195" cy="138195"/>
          </a:xfrm>
        </p:grpSpPr>
        <p:sp>
          <p:nvSpPr>
            <p:cNvPr id="141" name="Teardrop 15"/>
            <p:cNvSpPr/>
            <p:nvPr>
              <p:custDataLst>
                <p:tags r:id="rId23"/>
              </p:custDataLst>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42" name="Oval 16"/>
            <p:cNvSpPr/>
            <p:nvPr>
              <p:custDataLst>
                <p:tags r:id="rId24"/>
              </p:custDataLst>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143" name="组合 142"/>
          <p:cNvGrpSpPr/>
          <p:nvPr/>
        </p:nvGrpSpPr>
        <p:grpSpPr>
          <a:xfrm>
            <a:off x="5695413" y="2510285"/>
            <a:ext cx="138195" cy="138195"/>
            <a:chOff x="5695413" y="2462660"/>
            <a:chExt cx="138195" cy="138195"/>
          </a:xfrm>
        </p:grpSpPr>
        <p:sp>
          <p:nvSpPr>
            <p:cNvPr id="144" name="Teardrop 15"/>
            <p:cNvSpPr/>
            <p:nvPr>
              <p:custDataLst>
                <p:tags r:id="rId21"/>
              </p:custDataLst>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145" name="Oval 16"/>
            <p:cNvSpPr/>
            <p:nvPr>
              <p:custDataLst>
                <p:tags r:id="rId22"/>
              </p:custDataLst>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sp>
        <p:nvSpPr>
          <p:cNvPr id="146" name="文本框 145"/>
          <p:cNvSpPr txBox="1"/>
          <p:nvPr>
            <p:custDataLst>
              <p:tags r:id="rId6"/>
            </p:custDataLst>
          </p:nvPr>
        </p:nvSpPr>
        <p:spPr>
          <a:xfrm>
            <a:off x="5587364" y="653415"/>
            <a:ext cx="3924935" cy="521970"/>
          </a:xfrm>
          <a:prstGeom prst="rect">
            <a:avLst/>
          </a:prstGeom>
          <a:noFill/>
        </p:spPr>
        <p:txBody>
          <a:bodyPr wrap="square" rtlCol="0">
            <a:spAutoFit/>
          </a:bodyPr>
          <a:lstStyle/>
          <a:p>
            <a:r>
              <a:rPr lang="en-US" altLang="zh-CN" sz="2800" dirty="0">
                <a:gradFill>
                  <a:gsLst>
                    <a:gs pos="0">
                      <a:schemeClr val="bg1"/>
                    </a:gs>
                    <a:gs pos="100000">
                      <a:srgbClr val="00FFFF"/>
                    </a:gs>
                  </a:gsLst>
                  <a:lin ang="2700000" scaled="1"/>
                </a:gradFill>
                <a:latin typeface="思源黑体 CN Medium" charset="0"/>
                <a:ea typeface="HarmonyOS Sans SC Medium" charset="0"/>
              </a:rPr>
              <a:t>O</a:t>
            </a:r>
            <a:r>
              <a:rPr lang="zh-CN" altLang="en-US" sz="2800" dirty="0">
                <a:gradFill>
                  <a:gsLst>
                    <a:gs pos="0">
                      <a:schemeClr val="bg1"/>
                    </a:gs>
                    <a:gs pos="100000">
                      <a:srgbClr val="00FFFF"/>
                    </a:gs>
                  </a:gsLst>
                  <a:lin ang="2700000" scaled="1"/>
                </a:gradFill>
                <a:latin typeface="思源黑体 CN Medium" charset="0"/>
                <a:ea typeface="HarmonyOS Sans SC Medium" charset="0"/>
              </a:rPr>
              <a:t>记杂设铺</a:t>
            </a:r>
          </a:p>
        </p:txBody>
      </p:sp>
      <p:sp>
        <p:nvSpPr>
          <p:cNvPr id="147" name="文本框 146"/>
          <p:cNvSpPr txBox="1"/>
          <p:nvPr>
            <p:custDataLst>
              <p:tags r:id="rId7"/>
            </p:custDataLst>
          </p:nvPr>
        </p:nvSpPr>
        <p:spPr>
          <a:xfrm>
            <a:off x="7441486" y="853748"/>
            <a:ext cx="1866500" cy="260350"/>
          </a:xfrm>
          <a:prstGeom prst="rect">
            <a:avLst/>
          </a:prstGeom>
          <a:noFill/>
        </p:spPr>
        <p:txBody>
          <a:bodyPr wrap="square" rtlCol="0">
            <a:spAutoFit/>
          </a:bodyPr>
          <a:lstStyle/>
          <a:p>
            <a:r>
              <a:rPr lang="en-US" altLang="zh-CN" sz="1100" spc="600" dirty="0">
                <a:solidFill>
                  <a:srgbClr val="FFFED8">
                    <a:alpha val="22000"/>
                  </a:srgbClr>
                </a:solidFill>
                <a:latin typeface="思源黑体 CN Medium" charset="0"/>
                <a:ea typeface="HarmonyOS Sans SC Medium" charset="0"/>
              </a:rPr>
              <a:t>XIAO O</a:t>
            </a:r>
          </a:p>
        </p:txBody>
      </p:sp>
      <p:sp>
        <p:nvSpPr>
          <p:cNvPr id="148" name="文本框 147"/>
          <p:cNvSpPr txBox="1"/>
          <p:nvPr>
            <p:custDataLst>
              <p:tags r:id="rId8"/>
            </p:custDataLst>
          </p:nvPr>
        </p:nvSpPr>
        <p:spPr>
          <a:xfrm>
            <a:off x="5918615" y="1227011"/>
            <a:ext cx="2600726" cy="368300"/>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Medium" charset="0"/>
                <a:ea typeface="HarmonyOS Sans SC Medium" charset="0"/>
              </a:rPr>
              <a:t>独立设计师</a:t>
            </a:r>
          </a:p>
        </p:txBody>
      </p:sp>
      <p:sp>
        <p:nvSpPr>
          <p:cNvPr id="149" name="文本框 148"/>
          <p:cNvSpPr txBox="1"/>
          <p:nvPr>
            <p:custDataLst>
              <p:tags r:id="rId9"/>
            </p:custDataLst>
          </p:nvPr>
        </p:nvSpPr>
        <p:spPr>
          <a:xfrm>
            <a:off x="5918835" y="1610995"/>
            <a:ext cx="4664075" cy="368300"/>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Medium" charset="0"/>
                <a:ea typeface="HarmonyOS Sans SC Medium" charset="0"/>
                <a:sym typeface="+mn-ea"/>
              </a:rPr>
              <a:t>从事平面设计行业</a:t>
            </a:r>
            <a:r>
              <a:rPr lang="en-US" altLang="zh-CN" spc="100" dirty="0">
                <a:gradFill>
                  <a:gsLst>
                    <a:gs pos="0">
                      <a:schemeClr val="bg1"/>
                    </a:gs>
                    <a:gs pos="100000">
                      <a:srgbClr val="00FFFF"/>
                    </a:gs>
                  </a:gsLst>
                  <a:lin ang="2700000" scaled="1"/>
                </a:gradFill>
                <a:latin typeface="思源黑体 CN Medium" charset="0"/>
                <a:ea typeface="HarmonyOS Sans SC Medium" charset="0"/>
                <a:sym typeface="+mn-ea"/>
              </a:rPr>
              <a:t>5</a:t>
            </a:r>
            <a:r>
              <a:rPr lang="zh-CN" altLang="en-US" spc="100" dirty="0">
                <a:gradFill>
                  <a:gsLst>
                    <a:gs pos="0">
                      <a:schemeClr val="bg1"/>
                    </a:gs>
                    <a:gs pos="100000">
                      <a:srgbClr val="00FFFF"/>
                    </a:gs>
                  </a:gsLst>
                  <a:lin ang="2700000" scaled="1"/>
                </a:gradFill>
                <a:latin typeface="思源黑体 CN Medium" charset="0"/>
                <a:ea typeface="HarmonyOS Sans SC Medium" charset="0"/>
                <a:sym typeface="+mn-ea"/>
              </a:rPr>
              <a:t>年</a:t>
            </a:r>
            <a:r>
              <a:rPr lang="en-US" altLang="zh-CN" spc="100" dirty="0">
                <a:gradFill>
                  <a:gsLst>
                    <a:gs pos="0">
                      <a:schemeClr val="bg1"/>
                    </a:gs>
                    <a:gs pos="100000">
                      <a:srgbClr val="00FFFF"/>
                    </a:gs>
                  </a:gsLst>
                  <a:lin ang="2700000" scaled="1"/>
                </a:gradFill>
                <a:latin typeface="思源黑体 CN Medium" charset="0"/>
                <a:ea typeface="HarmonyOS Sans SC Medium" charset="0"/>
                <a:sym typeface="+mn-ea"/>
              </a:rPr>
              <a:t>+</a:t>
            </a:r>
          </a:p>
        </p:txBody>
      </p:sp>
      <p:sp>
        <p:nvSpPr>
          <p:cNvPr id="150" name="文本框 149"/>
          <p:cNvSpPr txBox="1"/>
          <p:nvPr>
            <p:custDataLst>
              <p:tags r:id="rId10"/>
            </p:custDataLst>
          </p:nvPr>
        </p:nvSpPr>
        <p:spPr>
          <a:xfrm>
            <a:off x="5918835" y="1995170"/>
            <a:ext cx="4787900" cy="368300"/>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Medium" charset="0"/>
                <a:ea typeface="HarmonyOS Sans SC Medium" charset="0"/>
                <a:sym typeface="+mn-ea"/>
              </a:rPr>
              <a:t>接触</a:t>
            </a:r>
            <a:r>
              <a:rPr lang="en-US" altLang="zh-CN" spc="100" dirty="0">
                <a:gradFill>
                  <a:gsLst>
                    <a:gs pos="0">
                      <a:schemeClr val="bg1"/>
                    </a:gs>
                    <a:gs pos="100000">
                      <a:srgbClr val="00FFFF"/>
                    </a:gs>
                  </a:gsLst>
                  <a:lin ang="2700000" scaled="1"/>
                </a:gradFill>
                <a:latin typeface="思源黑体 CN Medium" charset="0"/>
                <a:ea typeface="HarmonyOS Sans SC Medium" charset="0"/>
                <a:sym typeface="+mn-ea"/>
              </a:rPr>
              <a:t>PPT</a:t>
            </a:r>
            <a:r>
              <a:rPr lang="zh-CN" altLang="en-US" spc="100" dirty="0">
                <a:gradFill>
                  <a:gsLst>
                    <a:gs pos="0">
                      <a:schemeClr val="bg1"/>
                    </a:gs>
                    <a:gs pos="100000">
                      <a:srgbClr val="00FFFF"/>
                    </a:gs>
                  </a:gsLst>
                  <a:lin ang="2700000" scaled="1"/>
                </a:gradFill>
                <a:latin typeface="思源黑体 CN Medium" charset="0"/>
                <a:ea typeface="HarmonyOS Sans SC Medium" charset="0"/>
                <a:sym typeface="+mn-ea"/>
              </a:rPr>
              <a:t>设计一年时间做到</a:t>
            </a:r>
            <a:r>
              <a:rPr lang="en-US" altLang="zh-CN" spc="100" dirty="0">
                <a:gradFill>
                  <a:gsLst>
                    <a:gs pos="0">
                      <a:schemeClr val="bg1"/>
                    </a:gs>
                    <a:gs pos="100000">
                      <a:srgbClr val="00FFFF"/>
                    </a:gs>
                  </a:gsLst>
                  <a:lin ang="2700000" scaled="1"/>
                </a:gradFill>
                <a:latin typeface="思源黑体 CN Medium" charset="0"/>
                <a:ea typeface="HarmonyOS Sans SC Medium" charset="0"/>
                <a:sym typeface="+mn-ea"/>
              </a:rPr>
              <a:t>100+</a:t>
            </a:r>
            <a:r>
              <a:rPr lang="zh-CN" altLang="en-US" spc="100" dirty="0">
                <a:gradFill>
                  <a:gsLst>
                    <a:gs pos="0">
                      <a:schemeClr val="bg1"/>
                    </a:gs>
                    <a:gs pos="100000">
                      <a:srgbClr val="00FFFF"/>
                    </a:gs>
                  </a:gsLst>
                  <a:lin ang="2700000" scaled="1"/>
                </a:gradFill>
                <a:latin typeface="思源黑体 CN Medium" charset="0"/>
                <a:ea typeface="HarmonyOS Sans SC Medium" charset="0"/>
                <a:sym typeface="+mn-ea"/>
              </a:rPr>
              <a:t>定制案例</a:t>
            </a:r>
            <a:endParaRPr lang="zh-CN" altLang="en-US" spc="100" dirty="0">
              <a:gradFill>
                <a:gsLst>
                  <a:gs pos="0">
                    <a:schemeClr val="bg1"/>
                  </a:gs>
                  <a:gs pos="100000">
                    <a:srgbClr val="00FFFF"/>
                  </a:gs>
                </a:gsLst>
                <a:lin ang="2700000" scaled="1"/>
              </a:gradFill>
              <a:latin typeface="思源黑体 CN Medium" charset="0"/>
              <a:ea typeface="HarmonyOS Sans SC Medium" charset="0"/>
            </a:endParaRPr>
          </a:p>
        </p:txBody>
      </p:sp>
      <p:sp>
        <p:nvSpPr>
          <p:cNvPr id="151" name="文本框 150"/>
          <p:cNvSpPr txBox="1"/>
          <p:nvPr>
            <p:custDataLst>
              <p:tags r:id="rId11"/>
            </p:custDataLst>
          </p:nvPr>
        </p:nvSpPr>
        <p:spPr>
          <a:xfrm>
            <a:off x="5918615" y="2379071"/>
            <a:ext cx="2870576" cy="368300"/>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latin typeface="思源黑体 CN Medium" charset="0"/>
                <a:ea typeface="HarmonyOS Sans SC Medium" charset="0"/>
              </a:rPr>
              <a:t>不偏科，擅长各种风格</a:t>
            </a:r>
          </a:p>
        </p:txBody>
      </p:sp>
      <p:sp>
        <p:nvSpPr>
          <p:cNvPr id="152" name="文本框 151"/>
          <p:cNvSpPr txBox="1"/>
          <p:nvPr>
            <p:custDataLst>
              <p:tags r:id="rId12"/>
            </p:custDataLst>
          </p:nvPr>
        </p:nvSpPr>
        <p:spPr>
          <a:xfrm>
            <a:off x="2854089" y="2670287"/>
            <a:ext cx="2429108" cy="306705"/>
          </a:xfrm>
          <a:prstGeom prst="rect">
            <a:avLst/>
          </a:prstGeom>
          <a:noFill/>
        </p:spPr>
        <p:txBody>
          <a:bodyPr wrap="square" rtlCol="0">
            <a:spAutoFit/>
          </a:bodyPr>
          <a:lstStyle/>
          <a:p>
            <a:r>
              <a:rPr lang="zh-CN" altLang="en-US" sz="1400" spc="100" dirty="0">
                <a:solidFill>
                  <a:srgbClr val="00FFFF"/>
                </a:solidFill>
                <a:latin typeface="思源黑体 CN Medium" charset="0"/>
                <a:ea typeface="HarmonyOS Sans SC Medium" charset="0"/>
              </a:rPr>
              <a:t>微信：</a:t>
            </a:r>
            <a:r>
              <a:rPr lang="en-US" altLang="zh-CN" sz="1400" spc="100" dirty="0">
                <a:solidFill>
                  <a:srgbClr val="00FFFF"/>
                </a:solidFill>
                <a:latin typeface="思源黑体 CN Medium" charset="0"/>
                <a:ea typeface="HarmonyOS Sans SC Medium" charset="0"/>
              </a:rPr>
              <a:t>zhongchuanAD</a:t>
            </a:r>
          </a:p>
        </p:txBody>
      </p:sp>
      <p:grpSp>
        <p:nvGrpSpPr>
          <p:cNvPr id="153" name="组合 152"/>
          <p:cNvGrpSpPr/>
          <p:nvPr/>
        </p:nvGrpSpPr>
        <p:grpSpPr>
          <a:xfrm>
            <a:off x="2906867" y="619427"/>
            <a:ext cx="2009205" cy="1986058"/>
            <a:chOff x="2906867" y="3508800"/>
            <a:chExt cx="2009205" cy="1986058"/>
          </a:xfrm>
        </p:grpSpPr>
        <p:cxnSp>
          <p:nvCxnSpPr>
            <p:cNvPr id="154" name="直接连接符 153"/>
            <p:cNvCxnSpPr/>
            <p:nvPr>
              <p:custDataLst>
                <p:tags r:id="rId13"/>
              </p:custDataLst>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custDataLst>
                <p:tags r:id="rId14"/>
              </p:custDataLst>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56" name="组合 155"/>
            <p:cNvGrpSpPr/>
            <p:nvPr/>
          </p:nvGrpSpPr>
          <p:grpSpPr>
            <a:xfrm flipH="1">
              <a:off x="4745571" y="3508800"/>
              <a:ext cx="170501" cy="170501"/>
              <a:chOff x="2968869" y="10878820"/>
              <a:chExt cx="276484" cy="276484"/>
            </a:xfrm>
          </p:grpSpPr>
          <p:cxnSp>
            <p:nvCxnSpPr>
              <p:cNvPr id="157" name="直接连接符 156"/>
              <p:cNvCxnSpPr/>
              <p:nvPr>
                <p:custDataLst>
                  <p:tags r:id="rId19"/>
                </p:custDataLst>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custDataLst>
                  <p:tags r:id="rId20"/>
                </p:custDataLst>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9" name="组合 158"/>
            <p:cNvGrpSpPr/>
            <p:nvPr/>
          </p:nvGrpSpPr>
          <p:grpSpPr>
            <a:xfrm flipH="1" flipV="1">
              <a:off x="4745571" y="5324357"/>
              <a:ext cx="170501" cy="170501"/>
              <a:chOff x="2968869" y="10878820"/>
              <a:chExt cx="276484" cy="276484"/>
            </a:xfrm>
          </p:grpSpPr>
          <p:cxnSp>
            <p:nvCxnSpPr>
              <p:cNvPr id="160" name="直接连接符 159"/>
              <p:cNvCxnSpPr/>
              <p:nvPr>
                <p:custDataLst>
                  <p:tags r:id="rId17"/>
                </p:custDataLst>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custDataLst>
                  <p:tags r:id="rId18"/>
                </p:custDataLst>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62" name="组合 161"/>
            <p:cNvGrpSpPr/>
            <p:nvPr/>
          </p:nvGrpSpPr>
          <p:grpSpPr>
            <a:xfrm flipV="1">
              <a:off x="2906867" y="5324357"/>
              <a:ext cx="170501" cy="170501"/>
              <a:chOff x="2968869" y="10878820"/>
              <a:chExt cx="276484" cy="276484"/>
            </a:xfrm>
          </p:grpSpPr>
          <p:cxnSp>
            <p:nvCxnSpPr>
              <p:cNvPr id="163" name="直接连接符 162"/>
              <p:cNvCxnSpPr/>
              <p:nvPr>
                <p:custDataLst>
                  <p:tags r:id="rId15"/>
                </p:custDataLst>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custDataLst>
                  <p:tags r:id="rId16"/>
                </p:custDataLst>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4568979" y="2185628"/>
            <a:ext cx="3054041" cy="584775"/>
          </a:xfrm>
          <a:prstGeom prst="rect">
            <a:avLst/>
          </a:prstGeom>
        </p:spPr>
        <p:txBody>
          <a:bodyPr wrap="none">
            <a:spAutoFit/>
          </a:bodyPr>
          <a:lstStyle/>
          <a:p>
            <a:pPr algn="ctr"/>
            <a:r>
              <a:rPr kumimoji="0" lang="en-US" altLang="zh-CN"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O</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记杂设铺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grpSp>
        <p:nvGrpSpPr>
          <p:cNvPr id="51" name="组合 50"/>
          <p:cNvGrpSpPr/>
          <p:nvPr/>
        </p:nvGrpSpPr>
        <p:grpSpPr>
          <a:xfrm>
            <a:off x="535940" y="5981065"/>
            <a:ext cx="11120120" cy="282575"/>
            <a:chOff x="847" y="9419"/>
            <a:chExt cx="17512" cy="445"/>
          </a:xfrm>
        </p:grpSpPr>
        <p:cxnSp>
          <p:nvCxnSpPr>
            <p:cNvPr id="24" name="直接连接符 23"/>
            <p:cNvCxnSpPr/>
            <p:nvPr>
              <p:custDataLst>
                <p:tags r:id="rId16"/>
              </p:custDataLst>
            </p:nvPr>
          </p:nvCxnSpPr>
          <p:spPr>
            <a:xfrm>
              <a:off x="847" y="9642"/>
              <a:ext cx="17507"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49" name="任意多边形 48"/>
            <p:cNvSpPr/>
            <p:nvPr>
              <p:custDataLst>
                <p:tags r:id="rId17"/>
              </p:custDataLst>
            </p:nvPr>
          </p:nvSpPr>
          <p:spPr>
            <a:xfrm>
              <a:off x="17927" y="9419"/>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任意多边形 49"/>
            <p:cNvSpPr/>
            <p:nvPr>
              <p:custDataLst>
                <p:tags r:id="rId18"/>
              </p:custDataLst>
            </p:nvPr>
          </p:nvSpPr>
          <p:spPr>
            <a:xfrm flipV="1">
              <a:off x="17927" y="9642"/>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0" name="组合 9"/>
          <p:cNvGrpSpPr/>
          <p:nvPr/>
        </p:nvGrpSpPr>
        <p:grpSpPr>
          <a:xfrm>
            <a:off x="2383790" y="2707640"/>
            <a:ext cx="3810000" cy="658495"/>
            <a:chOff x="896" y="3724"/>
            <a:chExt cx="6000" cy="1037"/>
          </a:xfrm>
        </p:grpSpPr>
        <p:grpSp>
          <p:nvGrpSpPr>
            <p:cNvPr id="5" name="组合 4"/>
            <p:cNvGrpSpPr/>
            <p:nvPr/>
          </p:nvGrpSpPr>
          <p:grpSpPr>
            <a:xfrm>
              <a:off x="1040" y="3724"/>
              <a:ext cx="4990" cy="163"/>
              <a:chOff x="0" y="3444"/>
              <a:chExt cx="4990" cy="163"/>
            </a:xfrm>
          </p:grpSpPr>
          <p:sp>
            <p:nvSpPr>
              <p:cNvPr id="2" name="矩形 1"/>
              <p:cNvSpPr/>
              <p:nvPr>
                <p:custDataLst>
                  <p:tags r:id="rId14"/>
                </p:custDataLst>
              </p:nvPr>
            </p:nvSpPr>
            <p:spPr>
              <a:xfrm>
                <a:off x="0" y="3449"/>
                <a:ext cx="2159" cy="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3" name="直接连接符 2"/>
              <p:cNvCxnSpPr/>
              <p:nvPr>
                <p:custDataLst>
                  <p:tags r:id="rId15"/>
                </p:custDataLst>
              </p:nvPr>
            </p:nvCxnSpPr>
            <p:spPr>
              <a:xfrm flipV="1">
                <a:off x="0" y="3444"/>
                <a:ext cx="4991" cy="9"/>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896" y="4036"/>
              <a:ext cx="2128" cy="725"/>
            </a:xfrm>
            <a:prstGeom prst="rect">
              <a:avLst/>
            </a:prstGeom>
            <a:noFill/>
          </p:spPr>
          <p:txBody>
            <a:bodyPr wrap="square" rtlCol="0">
              <a:spAutoFit/>
            </a:bodyPr>
            <a:lstStyle/>
            <a:p>
              <a:r>
                <a:rPr lang="en-US" altLang="zh-CN" sz="2400" b="1">
                  <a:solidFill>
                    <a:srgbClr val="FFFFFF"/>
                  </a:solidFill>
                  <a:latin typeface="思源黑体 CN Medium" charset="0"/>
                  <a:ea typeface="思源黑体 CN Medium" charset="0"/>
                </a:rPr>
                <a:t>Vol. 01</a:t>
              </a:r>
            </a:p>
          </p:txBody>
        </p:sp>
        <p:sp>
          <p:nvSpPr>
            <p:cNvPr id="9" name="文本框 8"/>
            <p:cNvSpPr txBox="1"/>
            <p:nvPr>
              <p:custDataLst>
                <p:tags r:id="rId13"/>
              </p:custDataLst>
            </p:nvPr>
          </p:nvSpPr>
          <p:spPr>
            <a:xfrm>
              <a:off x="3135" y="3732"/>
              <a:ext cx="3761" cy="640"/>
            </a:xfrm>
            <a:prstGeom prst="rect">
              <a:avLst/>
            </a:prstGeom>
            <a:noFill/>
          </p:spPr>
          <p:txBody>
            <a:bodyPr wrap="square" rtlCol="0">
              <a:noAutofit/>
            </a:bodyPr>
            <a:lstStyle/>
            <a:p>
              <a:r>
                <a:rPr lang="zh-CN" altLang="en-US" sz="3600">
                  <a:solidFill>
                    <a:schemeClr val="lt1"/>
                  </a:solidFill>
                  <a:latin typeface="思源黑体 CN Medium" charset="0"/>
                  <a:ea typeface="思源黑体 CN Medium" charset="0"/>
                </a:rPr>
                <a:t>调研背景</a:t>
              </a:r>
            </a:p>
          </p:txBody>
        </p:sp>
      </p:grpSp>
      <p:grpSp>
        <p:nvGrpSpPr>
          <p:cNvPr id="11" name="组合 10"/>
          <p:cNvGrpSpPr/>
          <p:nvPr/>
        </p:nvGrpSpPr>
        <p:grpSpPr>
          <a:xfrm>
            <a:off x="6432550" y="2739390"/>
            <a:ext cx="3810000" cy="658495"/>
            <a:chOff x="896" y="3724"/>
            <a:chExt cx="6000" cy="1037"/>
          </a:xfrm>
        </p:grpSpPr>
        <p:grpSp>
          <p:nvGrpSpPr>
            <p:cNvPr id="12" name="组合 11"/>
            <p:cNvGrpSpPr/>
            <p:nvPr/>
          </p:nvGrpSpPr>
          <p:grpSpPr>
            <a:xfrm>
              <a:off x="1040" y="3724"/>
              <a:ext cx="4990" cy="163"/>
              <a:chOff x="0" y="3444"/>
              <a:chExt cx="4990" cy="163"/>
            </a:xfrm>
          </p:grpSpPr>
          <p:sp>
            <p:nvSpPr>
              <p:cNvPr id="13" name="矩形 12"/>
              <p:cNvSpPr/>
              <p:nvPr>
                <p:custDataLst>
                  <p:tags r:id="rId11"/>
                </p:custDataLst>
              </p:nvPr>
            </p:nvSpPr>
            <p:spPr>
              <a:xfrm>
                <a:off x="0" y="3449"/>
                <a:ext cx="2159" cy="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15" name="直接连接符 14"/>
              <p:cNvCxnSpPr/>
              <p:nvPr>
                <p:custDataLst>
                  <p:tags r:id="rId12"/>
                </p:custDataLst>
              </p:nvPr>
            </p:nvCxnSpPr>
            <p:spPr>
              <a:xfrm flipV="1">
                <a:off x="0" y="3444"/>
                <a:ext cx="4991" cy="9"/>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6" name="文本框 15"/>
            <p:cNvSpPr txBox="1"/>
            <p:nvPr/>
          </p:nvSpPr>
          <p:spPr>
            <a:xfrm>
              <a:off x="896" y="4036"/>
              <a:ext cx="2128" cy="725"/>
            </a:xfrm>
            <a:prstGeom prst="rect">
              <a:avLst/>
            </a:prstGeom>
            <a:noFill/>
          </p:spPr>
          <p:txBody>
            <a:bodyPr wrap="square" rtlCol="0">
              <a:spAutoFit/>
            </a:bodyPr>
            <a:lstStyle/>
            <a:p>
              <a:r>
                <a:rPr lang="en-US" altLang="zh-CN" sz="2400" b="1">
                  <a:solidFill>
                    <a:srgbClr val="FFFFFF"/>
                  </a:solidFill>
                  <a:latin typeface="思源黑体 CN Medium" charset="0"/>
                  <a:ea typeface="思源黑体 CN Medium" charset="0"/>
                </a:rPr>
                <a:t>Vol. 02</a:t>
              </a:r>
            </a:p>
          </p:txBody>
        </p:sp>
        <p:sp>
          <p:nvSpPr>
            <p:cNvPr id="19" name="文本框 18"/>
            <p:cNvSpPr txBox="1"/>
            <p:nvPr>
              <p:custDataLst>
                <p:tags r:id="rId10"/>
              </p:custDataLst>
            </p:nvPr>
          </p:nvSpPr>
          <p:spPr>
            <a:xfrm>
              <a:off x="3135" y="3732"/>
              <a:ext cx="3761" cy="640"/>
            </a:xfrm>
            <a:prstGeom prst="rect">
              <a:avLst/>
            </a:prstGeom>
            <a:noFill/>
          </p:spPr>
          <p:txBody>
            <a:bodyPr wrap="square" rtlCol="0">
              <a:noAutofit/>
            </a:bodyPr>
            <a:lstStyle/>
            <a:p>
              <a:r>
                <a:rPr lang="zh-CN" altLang="en-US" sz="3600">
                  <a:solidFill>
                    <a:schemeClr val="lt1"/>
                  </a:solidFill>
                  <a:latin typeface="思源黑体 CN Medium" charset="0"/>
                  <a:ea typeface="思源黑体 CN Medium" charset="0"/>
                </a:rPr>
                <a:t>调研方法</a:t>
              </a:r>
            </a:p>
          </p:txBody>
        </p:sp>
      </p:grpSp>
      <p:grpSp>
        <p:nvGrpSpPr>
          <p:cNvPr id="23" name="组合 22"/>
          <p:cNvGrpSpPr/>
          <p:nvPr/>
        </p:nvGrpSpPr>
        <p:grpSpPr>
          <a:xfrm>
            <a:off x="2383790" y="3902075"/>
            <a:ext cx="3810000" cy="658495"/>
            <a:chOff x="896" y="3724"/>
            <a:chExt cx="6000" cy="1037"/>
          </a:xfrm>
        </p:grpSpPr>
        <p:grpSp>
          <p:nvGrpSpPr>
            <p:cNvPr id="27" name="组合 26"/>
            <p:cNvGrpSpPr/>
            <p:nvPr/>
          </p:nvGrpSpPr>
          <p:grpSpPr>
            <a:xfrm>
              <a:off x="1040" y="3724"/>
              <a:ext cx="4990" cy="163"/>
              <a:chOff x="0" y="3444"/>
              <a:chExt cx="4990" cy="163"/>
            </a:xfrm>
          </p:grpSpPr>
          <p:sp>
            <p:nvSpPr>
              <p:cNvPr id="28" name="矩形 27"/>
              <p:cNvSpPr/>
              <p:nvPr>
                <p:custDataLst>
                  <p:tags r:id="rId8"/>
                </p:custDataLst>
              </p:nvPr>
            </p:nvSpPr>
            <p:spPr>
              <a:xfrm>
                <a:off x="0" y="3449"/>
                <a:ext cx="2159" cy="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29" name="直接连接符 28"/>
              <p:cNvCxnSpPr/>
              <p:nvPr>
                <p:custDataLst>
                  <p:tags r:id="rId9"/>
                </p:custDataLst>
              </p:nvPr>
            </p:nvCxnSpPr>
            <p:spPr>
              <a:xfrm flipV="1">
                <a:off x="0" y="3444"/>
                <a:ext cx="4991" cy="9"/>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30" name="文本框 29"/>
            <p:cNvSpPr txBox="1"/>
            <p:nvPr/>
          </p:nvSpPr>
          <p:spPr>
            <a:xfrm>
              <a:off x="896" y="4036"/>
              <a:ext cx="2128" cy="725"/>
            </a:xfrm>
            <a:prstGeom prst="rect">
              <a:avLst/>
            </a:prstGeom>
            <a:noFill/>
          </p:spPr>
          <p:txBody>
            <a:bodyPr wrap="square" rtlCol="0">
              <a:spAutoFit/>
            </a:bodyPr>
            <a:lstStyle/>
            <a:p>
              <a:r>
                <a:rPr lang="en-US" altLang="zh-CN" sz="2400" b="1">
                  <a:solidFill>
                    <a:srgbClr val="FFFFFF"/>
                  </a:solidFill>
                  <a:latin typeface="思源黑体 CN Medium" charset="0"/>
                  <a:ea typeface="思源黑体 CN Medium" charset="0"/>
                </a:rPr>
                <a:t>Vol. 03</a:t>
              </a:r>
            </a:p>
          </p:txBody>
        </p:sp>
        <p:sp>
          <p:nvSpPr>
            <p:cNvPr id="31" name="文本框 30"/>
            <p:cNvSpPr txBox="1"/>
            <p:nvPr>
              <p:custDataLst>
                <p:tags r:id="rId7"/>
              </p:custDataLst>
            </p:nvPr>
          </p:nvSpPr>
          <p:spPr>
            <a:xfrm>
              <a:off x="3135" y="3732"/>
              <a:ext cx="3761" cy="640"/>
            </a:xfrm>
            <a:prstGeom prst="rect">
              <a:avLst/>
            </a:prstGeom>
            <a:noFill/>
          </p:spPr>
          <p:txBody>
            <a:bodyPr wrap="square" rtlCol="0">
              <a:noAutofit/>
            </a:bodyPr>
            <a:lstStyle/>
            <a:p>
              <a:r>
                <a:rPr lang="zh-CN" altLang="en-US" sz="3600">
                  <a:solidFill>
                    <a:schemeClr val="lt1"/>
                  </a:solidFill>
                  <a:latin typeface="思源黑体 CN Medium" charset="0"/>
                  <a:ea typeface="思源黑体 CN Medium" charset="0"/>
                </a:rPr>
                <a:t>数据呈现</a:t>
              </a:r>
            </a:p>
          </p:txBody>
        </p:sp>
      </p:grpSp>
      <p:grpSp>
        <p:nvGrpSpPr>
          <p:cNvPr id="32" name="组合 31"/>
          <p:cNvGrpSpPr/>
          <p:nvPr/>
        </p:nvGrpSpPr>
        <p:grpSpPr>
          <a:xfrm>
            <a:off x="6432550" y="3933825"/>
            <a:ext cx="3810000" cy="658495"/>
            <a:chOff x="896" y="3724"/>
            <a:chExt cx="6000" cy="1037"/>
          </a:xfrm>
        </p:grpSpPr>
        <p:grpSp>
          <p:nvGrpSpPr>
            <p:cNvPr id="42" name="组合 41"/>
            <p:cNvGrpSpPr/>
            <p:nvPr/>
          </p:nvGrpSpPr>
          <p:grpSpPr>
            <a:xfrm>
              <a:off x="1040" y="3724"/>
              <a:ext cx="4990" cy="163"/>
              <a:chOff x="0" y="3444"/>
              <a:chExt cx="4990" cy="163"/>
            </a:xfrm>
          </p:grpSpPr>
          <p:sp>
            <p:nvSpPr>
              <p:cNvPr id="43" name="矩形 42"/>
              <p:cNvSpPr/>
              <p:nvPr>
                <p:custDataLst>
                  <p:tags r:id="rId5"/>
                </p:custDataLst>
              </p:nvPr>
            </p:nvSpPr>
            <p:spPr>
              <a:xfrm>
                <a:off x="0" y="3449"/>
                <a:ext cx="2159" cy="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cxnSp>
            <p:nvCxnSpPr>
              <p:cNvPr id="44" name="直接连接符 43"/>
              <p:cNvCxnSpPr/>
              <p:nvPr>
                <p:custDataLst>
                  <p:tags r:id="rId6"/>
                </p:custDataLst>
              </p:nvPr>
            </p:nvCxnSpPr>
            <p:spPr>
              <a:xfrm flipV="1">
                <a:off x="0" y="3444"/>
                <a:ext cx="4991" cy="9"/>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896" y="4036"/>
              <a:ext cx="2128" cy="725"/>
            </a:xfrm>
            <a:prstGeom prst="rect">
              <a:avLst/>
            </a:prstGeom>
            <a:noFill/>
          </p:spPr>
          <p:txBody>
            <a:bodyPr wrap="square" rtlCol="0">
              <a:spAutoFit/>
            </a:bodyPr>
            <a:lstStyle/>
            <a:p>
              <a:r>
                <a:rPr lang="en-US" altLang="zh-CN" sz="2400" b="1">
                  <a:solidFill>
                    <a:srgbClr val="FFFFFF"/>
                  </a:solidFill>
                  <a:latin typeface="思源黑体 CN Medium" charset="0"/>
                  <a:ea typeface="思源黑体 CN Medium" charset="0"/>
                </a:rPr>
                <a:t>Vol. 04</a:t>
              </a:r>
            </a:p>
          </p:txBody>
        </p:sp>
        <p:sp>
          <p:nvSpPr>
            <p:cNvPr id="46" name="文本框 45"/>
            <p:cNvSpPr txBox="1"/>
            <p:nvPr>
              <p:custDataLst>
                <p:tags r:id="rId4"/>
              </p:custDataLst>
            </p:nvPr>
          </p:nvSpPr>
          <p:spPr>
            <a:xfrm>
              <a:off x="3135" y="3732"/>
              <a:ext cx="3761" cy="640"/>
            </a:xfrm>
            <a:prstGeom prst="rect">
              <a:avLst/>
            </a:prstGeom>
            <a:noFill/>
          </p:spPr>
          <p:txBody>
            <a:bodyPr wrap="square" rtlCol="0">
              <a:noAutofit/>
            </a:bodyPr>
            <a:lstStyle/>
            <a:p>
              <a:r>
                <a:rPr lang="zh-CN" altLang="en-US" sz="3600">
                  <a:solidFill>
                    <a:schemeClr val="lt1"/>
                  </a:solidFill>
                  <a:latin typeface="思源黑体 CN Medium" charset="0"/>
                  <a:ea typeface="思源黑体 CN Medium" charset="0"/>
                </a:rPr>
                <a:t>数据分析</a:t>
              </a:r>
            </a:p>
          </p:txBody>
        </p:sp>
      </p:grpSp>
      <p:sp>
        <p:nvSpPr>
          <p:cNvPr id="47" name="十字星 46"/>
          <p:cNvSpPr/>
          <p:nvPr>
            <p:custDataLst>
              <p:tags r:id="rId2"/>
            </p:custDataLst>
          </p:nvPr>
        </p:nvSpPr>
        <p:spPr>
          <a:xfrm>
            <a:off x="452120" y="1190625"/>
            <a:ext cx="951230" cy="951230"/>
          </a:xfrm>
          <a:prstGeom prst="star4">
            <a:avLst>
              <a:gd name="adj" fmla="val 5885"/>
            </a:avLst>
          </a:prstGeom>
          <a:solidFill>
            <a:srgbClr val="4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8" name="文本框 97"/>
          <p:cNvSpPr txBox="1"/>
          <p:nvPr/>
        </p:nvSpPr>
        <p:spPr>
          <a:xfrm>
            <a:off x="4552950" y="1360170"/>
            <a:ext cx="4064000" cy="768350"/>
          </a:xfrm>
          <a:prstGeom prst="rect">
            <a:avLst/>
          </a:prstGeom>
          <a:noFill/>
        </p:spPr>
        <p:txBody>
          <a:bodyPr wrap="square" rtlCol="0">
            <a:spAutoFit/>
          </a:bodyPr>
          <a:lstStyle/>
          <a:p>
            <a:r>
              <a:rPr lang="en-US" altLang="zh-CN" sz="4400">
                <a:solidFill>
                  <a:srgbClr val="FFFFFF"/>
                </a:solidFill>
                <a:latin typeface="思源黑体 CN Medium" charset="0"/>
                <a:ea typeface="思源黑体 CN Medium" charset="0"/>
              </a:rPr>
              <a:t>CONTENTS</a:t>
            </a:r>
          </a:p>
        </p:txBody>
      </p:sp>
      <p:sp>
        <p:nvSpPr>
          <p:cNvPr id="103" name="十字星 102"/>
          <p:cNvSpPr/>
          <p:nvPr>
            <p:custDataLst>
              <p:tags r:id="rId3"/>
            </p:custDataLst>
          </p:nvPr>
        </p:nvSpPr>
        <p:spPr>
          <a:xfrm>
            <a:off x="9821545" y="4125595"/>
            <a:ext cx="951865" cy="951865"/>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sp>
        <p:nvSpPr>
          <p:cNvPr id="47" name="十字星 46"/>
          <p:cNvSpPr/>
          <p:nvPr>
            <p:custDataLst>
              <p:tags r:id="rId2"/>
            </p:custDataLst>
          </p:nvPr>
        </p:nvSpPr>
        <p:spPr>
          <a:xfrm>
            <a:off x="452120" y="1190625"/>
            <a:ext cx="951230" cy="951230"/>
          </a:xfrm>
          <a:prstGeom prst="star4">
            <a:avLst>
              <a:gd name="adj" fmla="val 5885"/>
            </a:avLst>
          </a:prstGeom>
          <a:solidFill>
            <a:srgbClr val="4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文本框 24"/>
          <p:cNvSpPr txBox="1"/>
          <p:nvPr/>
        </p:nvSpPr>
        <p:spPr>
          <a:xfrm>
            <a:off x="8582660" y="2833370"/>
            <a:ext cx="2190115" cy="768350"/>
          </a:xfrm>
          <a:prstGeom prst="rect">
            <a:avLst/>
          </a:prstGeom>
          <a:noFill/>
        </p:spPr>
        <p:txBody>
          <a:bodyPr wrap="square" rtlCol="0">
            <a:spAutoFit/>
          </a:bodyPr>
          <a:lstStyle/>
          <a:p>
            <a:r>
              <a:rPr lang="en-US" altLang="zh-CN" sz="4400" b="1">
                <a:solidFill>
                  <a:srgbClr val="FFFFFF"/>
                </a:solidFill>
                <a:latin typeface="思源黑体 CN Medium" charset="0"/>
                <a:ea typeface="思源黑体 CN Medium" charset="0"/>
              </a:rPr>
              <a:t>Vol. 01</a:t>
            </a:r>
          </a:p>
        </p:txBody>
      </p:sp>
      <p:grpSp>
        <p:nvGrpSpPr>
          <p:cNvPr id="17" name="组合 16"/>
          <p:cNvGrpSpPr/>
          <p:nvPr/>
        </p:nvGrpSpPr>
        <p:grpSpPr>
          <a:xfrm flipV="1">
            <a:off x="1433830" y="3663950"/>
            <a:ext cx="9302115" cy="103505"/>
            <a:chOff x="0" y="3444"/>
            <a:chExt cx="4990" cy="163"/>
          </a:xfrm>
        </p:grpSpPr>
        <p:sp>
          <p:nvSpPr>
            <p:cNvPr id="18" name="矩形 17"/>
            <p:cNvSpPr/>
            <p:nvPr>
              <p:custDataLst>
                <p:tags r:id="rId4"/>
              </p:custDataLst>
            </p:nvPr>
          </p:nvSpPr>
          <p:spPr>
            <a:xfrm>
              <a:off x="0" y="3449"/>
              <a:ext cx="2159" cy="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lt1"/>
                </a:solidFill>
              </a:endParaRPr>
            </a:p>
          </p:txBody>
        </p:sp>
        <p:cxnSp>
          <p:nvCxnSpPr>
            <p:cNvPr id="20" name="直接连接符 19"/>
            <p:cNvCxnSpPr/>
            <p:nvPr>
              <p:custDataLst>
                <p:tags r:id="rId5"/>
              </p:custDataLst>
            </p:nvPr>
          </p:nvCxnSpPr>
          <p:spPr>
            <a:xfrm flipV="1">
              <a:off x="0" y="3444"/>
              <a:ext cx="4991" cy="9"/>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1334135" y="2159000"/>
            <a:ext cx="3871595" cy="406400"/>
          </a:xfrm>
          <a:prstGeom prst="rect">
            <a:avLst/>
          </a:prstGeom>
          <a:noFill/>
        </p:spPr>
        <p:txBody>
          <a:bodyPr wrap="square" rtlCol="0">
            <a:noAutofit/>
          </a:bodyPr>
          <a:lstStyle/>
          <a:p>
            <a:r>
              <a:rPr lang="zh-CN" altLang="en-US" sz="6600">
                <a:solidFill>
                  <a:schemeClr val="accent1"/>
                </a:solidFill>
                <a:latin typeface="思源黑体 CN Medium" charset="0"/>
                <a:ea typeface="思源黑体 CN Medium" charset="0"/>
              </a:rPr>
              <a:t>调研背景</a:t>
            </a:r>
          </a:p>
        </p:txBody>
      </p:sp>
      <p:sp>
        <p:nvSpPr>
          <p:cNvPr id="34" name="十字星 33"/>
          <p:cNvSpPr/>
          <p:nvPr>
            <p:custDataLst>
              <p:tags r:id="rId3"/>
            </p:custDataLst>
          </p:nvPr>
        </p:nvSpPr>
        <p:spPr>
          <a:xfrm>
            <a:off x="9821545" y="4125595"/>
            <a:ext cx="951865" cy="951865"/>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文本框 36"/>
          <p:cNvSpPr txBox="1"/>
          <p:nvPr/>
        </p:nvSpPr>
        <p:spPr>
          <a:xfrm>
            <a:off x="1334135" y="3157220"/>
            <a:ext cx="5911850" cy="460375"/>
          </a:xfrm>
          <a:prstGeom prst="rect">
            <a:avLst/>
          </a:prstGeom>
          <a:noFill/>
        </p:spPr>
        <p:txBody>
          <a:bodyPr wrap="square" rtlCol="0">
            <a:spAutoFit/>
          </a:bodyPr>
          <a:lstStyle/>
          <a:p>
            <a:r>
              <a:rPr lang="en-US" altLang="zh-CN" sz="2400">
                <a:solidFill>
                  <a:srgbClr val="FFFFFF"/>
                </a:solidFill>
                <a:latin typeface="思源黑体 CN Medium" charset="0"/>
                <a:ea typeface="思源黑体 CN Medium" charset="0"/>
                <a:cs typeface="Arial Black" panose="020B0A04020102020204" charset="0"/>
              </a:rPr>
              <a:t>RESEARCH BACKGROUND</a:t>
            </a: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调研背景</a:t>
            </a:r>
          </a:p>
        </p:txBody>
      </p:sp>
      <p:grpSp>
        <p:nvGrpSpPr>
          <p:cNvPr id="813" name="Group 812"/>
          <p:cNvGrpSpPr/>
          <p:nvPr/>
        </p:nvGrpSpPr>
        <p:grpSpPr>
          <a:xfrm>
            <a:off x="525780" y="356870"/>
            <a:ext cx="690880" cy="328930"/>
            <a:chOff x="2542525" y="3857630"/>
            <a:chExt cx="765176" cy="763588"/>
          </a:xfrm>
          <a:solidFill>
            <a:schemeClr val="bg1">
              <a:alpha val="50000"/>
            </a:schemeClr>
          </a:solidFill>
        </p:grpSpPr>
        <p:sp>
          <p:nvSpPr>
            <p:cNvPr id="1199" name="Freeform 1150"/>
            <p:cNvSpPr>
              <a:spLocks noEditPoints="1"/>
            </p:cNvSpPr>
            <p:nvPr>
              <p:custDataLst>
                <p:tags r:id="rId45"/>
              </p:custDataLst>
            </p:nvPr>
          </p:nvSpPr>
          <p:spPr bwMode="auto">
            <a:xfrm>
              <a:off x="2542525" y="3857630"/>
              <a:ext cx="765176" cy="763588"/>
            </a:xfrm>
            <a:custGeom>
              <a:avLst/>
              <a:gdLst>
                <a:gd name="T0" fmla="*/ 120 w 240"/>
                <a:gd name="T1" fmla="*/ 240 h 240"/>
                <a:gd name="T2" fmla="*/ 0 w 240"/>
                <a:gd name="T3" fmla="*/ 120 h 240"/>
                <a:gd name="T4" fmla="*/ 120 w 240"/>
                <a:gd name="T5" fmla="*/ 0 h 240"/>
                <a:gd name="T6" fmla="*/ 240 w 240"/>
                <a:gd name="T7" fmla="*/ 120 h 240"/>
                <a:gd name="T8" fmla="*/ 120 w 240"/>
                <a:gd name="T9" fmla="*/ 240 h 240"/>
                <a:gd name="T10" fmla="*/ 120 w 240"/>
                <a:gd name="T11" fmla="*/ 8 h 240"/>
                <a:gd name="T12" fmla="*/ 8 w 240"/>
                <a:gd name="T13" fmla="*/ 120 h 240"/>
                <a:gd name="T14" fmla="*/ 120 w 240"/>
                <a:gd name="T15" fmla="*/ 232 h 240"/>
                <a:gd name="T16" fmla="*/ 232 w 240"/>
                <a:gd name="T17" fmla="*/ 120 h 240"/>
                <a:gd name="T18" fmla="*/ 120 w 240"/>
                <a:gd name="T1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240"/>
                  </a:moveTo>
                  <a:cubicBezTo>
                    <a:pt x="54" y="240"/>
                    <a:pt x="0" y="186"/>
                    <a:pt x="0" y="120"/>
                  </a:cubicBezTo>
                  <a:cubicBezTo>
                    <a:pt x="0" y="54"/>
                    <a:pt x="54" y="0"/>
                    <a:pt x="120" y="0"/>
                  </a:cubicBezTo>
                  <a:cubicBezTo>
                    <a:pt x="186" y="0"/>
                    <a:pt x="240" y="54"/>
                    <a:pt x="240" y="120"/>
                  </a:cubicBezTo>
                  <a:cubicBezTo>
                    <a:pt x="240" y="186"/>
                    <a:pt x="186" y="240"/>
                    <a:pt x="120" y="240"/>
                  </a:cubicBezTo>
                  <a:close/>
                  <a:moveTo>
                    <a:pt x="120" y="8"/>
                  </a:moveTo>
                  <a:cubicBezTo>
                    <a:pt x="58" y="8"/>
                    <a:pt x="8" y="58"/>
                    <a:pt x="8" y="120"/>
                  </a:cubicBezTo>
                  <a:cubicBezTo>
                    <a:pt x="8" y="182"/>
                    <a:pt x="58" y="232"/>
                    <a:pt x="120" y="232"/>
                  </a:cubicBezTo>
                  <a:cubicBezTo>
                    <a:pt x="182" y="232"/>
                    <a:pt x="232" y="182"/>
                    <a:pt x="232" y="120"/>
                  </a:cubicBezTo>
                  <a:cubicBezTo>
                    <a:pt x="232" y="58"/>
                    <a:pt x="182" y="8"/>
                    <a:pt x="120"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0" name="Freeform 1151"/>
            <p:cNvSpPr/>
            <p:nvPr>
              <p:custDataLst>
                <p:tags r:id="rId46"/>
              </p:custDataLst>
            </p:nvPr>
          </p:nvSpPr>
          <p:spPr bwMode="auto">
            <a:xfrm>
              <a:off x="2940988" y="3857630"/>
              <a:ext cx="200025" cy="760413"/>
            </a:xfrm>
            <a:custGeom>
              <a:avLst/>
              <a:gdLst>
                <a:gd name="T0" fmla="*/ 5 w 63"/>
                <a:gd name="T1" fmla="*/ 239 h 239"/>
                <a:gd name="T2" fmla="*/ 2 w 63"/>
                <a:gd name="T3" fmla="*/ 238 h 239"/>
                <a:gd name="T4" fmla="*/ 2 w 63"/>
                <a:gd name="T5" fmla="*/ 232 h 239"/>
                <a:gd name="T6" fmla="*/ 55 w 63"/>
                <a:gd name="T7" fmla="*/ 120 h 239"/>
                <a:gd name="T8" fmla="*/ 2 w 63"/>
                <a:gd name="T9" fmla="*/ 8 h 239"/>
                <a:gd name="T10" fmla="*/ 2 w 63"/>
                <a:gd name="T11" fmla="*/ 2 h 239"/>
                <a:gd name="T12" fmla="*/ 8 w 63"/>
                <a:gd name="T13" fmla="*/ 2 h 239"/>
                <a:gd name="T14" fmla="*/ 63 w 63"/>
                <a:gd name="T15" fmla="*/ 120 h 239"/>
                <a:gd name="T16" fmla="*/ 8 w 63"/>
                <a:gd name="T17" fmla="*/ 238 h 239"/>
                <a:gd name="T18" fmla="*/ 5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 y="239"/>
                  </a:moveTo>
                  <a:cubicBezTo>
                    <a:pt x="4" y="239"/>
                    <a:pt x="3" y="239"/>
                    <a:pt x="2" y="238"/>
                  </a:cubicBezTo>
                  <a:cubicBezTo>
                    <a:pt x="0" y="236"/>
                    <a:pt x="1" y="234"/>
                    <a:pt x="2" y="232"/>
                  </a:cubicBezTo>
                  <a:cubicBezTo>
                    <a:pt x="36" y="203"/>
                    <a:pt x="55" y="162"/>
                    <a:pt x="55" y="120"/>
                  </a:cubicBezTo>
                  <a:cubicBezTo>
                    <a:pt x="55" y="78"/>
                    <a:pt x="36" y="37"/>
                    <a:pt x="2" y="8"/>
                  </a:cubicBezTo>
                  <a:cubicBezTo>
                    <a:pt x="1" y="6"/>
                    <a:pt x="1" y="4"/>
                    <a:pt x="2" y="2"/>
                  </a:cubicBezTo>
                  <a:cubicBezTo>
                    <a:pt x="3" y="0"/>
                    <a:pt x="6" y="0"/>
                    <a:pt x="8" y="2"/>
                  </a:cubicBezTo>
                  <a:cubicBezTo>
                    <a:pt x="43" y="33"/>
                    <a:pt x="63" y="76"/>
                    <a:pt x="63" y="120"/>
                  </a:cubicBezTo>
                  <a:cubicBezTo>
                    <a:pt x="63" y="164"/>
                    <a:pt x="43" y="207"/>
                    <a:pt x="8" y="238"/>
                  </a:cubicBezTo>
                  <a:cubicBezTo>
                    <a:pt x="7" y="239"/>
                    <a:pt x="6" y="239"/>
                    <a:pt x="5" y="239"/>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1" name="Freeform 1152"/>
            <p:cNvSpPr/>
            <p:nvPr>
              <p:custDataLst>
                <p:tags r:id="rId47"/>
              </p:custDataLst>
            </p:nvPr>
          </p:nvSpPr>
          <p:spPr bwMode="auto">
            <a:xfrm>
              <a:off x="2709213" y="3857630"/>
              <a:ext cx="200025" cy="760413"/>
            </a:xfrm>
            <a:custGeom>
              <a:avLst/>
              <a:gdLst>
                <a:gd name="T0" fmla="*/ 58 w 63"/>
                <a:gd name="T1" fmla="*/ 239 h 239"/>
                <a:gd name="T2" fmla="*/ 55 w 63"/>
                <a:gd name="T3" fmla="*/ 238 h 239"/>
                <a:gd name="T4" fmla="*/ 0 w 63"/>
                <a:gd name="T5" fmla="*/ 120 h 239"/>
                <a:gd name="T6" fmla="*/ 55 w 63"/>
                <a:gd name="T7" fmla="*/ 2 h 239"/>
                <a:gd name="T8" fmla="*/ 61 w 63"/>
                <a:gd name="T9" fmla="*/ 2 h 239"/>
                <a:gd name="T10" fmla="*/ 61 w 63"/>
                <a:gd name="T11" fmla="*/ 8 h 239"/>
                <a:gd name="T12" fmla="*/ 8 w 63"/>
                <a:gd name="T13" fmla="*/ 120 h 239"/>
                <a:gd name="T14" fmla="*/ 61 w 63"/>
                <a:gd name="T15" fmla="*/ 232 h 239"/>
                <a:gd name="T16" fmla="*/ 61 w 63"/>
                <a:gd name="T17" fmla="*/ 238 h 239"/>
                <a:gd name="T18" fmla="*/ 58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8" y="239"/>
                  </a:moveTo>
                  <a:cubicBezTo>
                    <a:pt x="57" y="239"/>
                    <a:pt x="56" y="239"/>
                    <a:pt x="55" y="238"/>
                  </a:cubicBezTo>
                  <a:cubicBezTo>
                    <a:pt x="20" y="207"/>
                    <a:pt x="0" y="164"/>
                    <a:pt x="0" y="120"/>
                  </a:cubicBezTo>
                  <a:cubicBezTo>
                    <a:pt x="0" y="76"/>
                    <a:pt x="20" y="33"/>
                    <a:pt x="55" y="2"/>
                  </a:cubicBezTo>
                  <a:cubicBezTo>
                    <a:pt x="57" y="0"/>
                    <a:pt x="60" y="0"/>
                    <a:pt x="61" y="2"/>
                  </a:cubicBezTo>
                  <a:cubicBezTo>
                    <a:pt x="63" y="4"/>
                    <a:pt x="62" y="6"/>
                    <a:pt x="61" y="8"/>
                  </a:cubicBezTo>
                  <a:cubicBezTo>
                    <a:pt x="27" y="37"/>
                    <a:pt x="8" y="78"/>
                    <a:pt x="8" y="120"/>
                  </a:cubicBezTo>
                  <a:cubicBezTo>
                    <a:pt x="8" y="162"/>
                    <a:pt x="27" y="203"/>
                    <a:pt x="61" y="232"/>
                  </a:cubicBezTo>
                  <a:cubicBezTo>
                    <a:pt x="62" y="234"/>
                    <a:pt x="62" y="236"/>
                    <a:pt x="61" y="238"/>
                  </a:cubicBezTo>
                  <a:cubicBezTo>
                    <a:pt x="60" y="239"/>
                    <a:pt x="59" y="239"/>
                    <a:pt x="58" y="239"/>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2" name="Freeform 1153"/>
            <p:cNvSpPr/>
            <p:nvPr>
              <p:custDataLst>
                <p:tags r:id="rId48"/>
              </p:custDataLst>
            </p:nvPr>
          </p:nvSpPr>
          <p:spPr bwMode="auto">
            <a:xfrm>
              <a:off x="2912413" y="3857630"/>
              <a:ext cx="25400" cy="763588"/>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3" name="Freeform 1154"/>
            <p:cNvSpPr/>
            <p:nvPr>
              <p:custDataLst>
                <p:tags r:id="rId49"/>
              </p:custDataLst>
            </p:nvPr>
          </p:nvSpPr>
          <p:spPr bwMode="auto">
            <a:xfrm>
              <a:off x="2606025" y="4418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4" name="Freeform 1155"/>
            <p:cNvSpPr/>
            <p:nvPr>
              <p:custDataLst>
                <p:tags r:id="rId50"/>
              </p:custDataLst>
            </p:nvPr>
          </p:nvSpPr>
          <p:spPr bwMode="auto">
            <a:xfrm>
              <a:off x="2606025" y="4037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5" name="Freeform 1156"/>
            <p:cNvSpPr/>
            <p:nvPr>
              <p:custDataLst>
                <p:tags r:id="rId51"/>
              </p:custDataLst>
            </p:nvPr>
          </p:nvSpPr>
          <p:spPr bwMode="auto">
            <a:xfrm>
              <a:off x="2542525" y="4227518"/>
              <a:ext cx="765176" cy="25400"/>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grpSp>
      <p:cxnSp>
        <p:nvCxnSpPr>
          <p:cNvPr id="6" name="直接连接符 5"/>
          <p:cNvCxnSpPr/>
          <p:nvPr>
            <p:custDataLst>
              <p:tags r:id="rId2"/>
            </p:custDataLst>
          </p:nvPr>
        </p:nvCxnSpPr>
        <p:spPr>
          <a:xfrm>
            <a:off x="537528" y="843280"/>
            <a:ext cx="11116945"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flipH="1">
            <a:off x="11221720" y="377825"/>
            <a:ext cx="434975" cy="367030"/>
            <a:chOff x="17052" y="659"/>
            <a:chExt cx="944" cy="796"/>
          </a:xfrm>
        </p:grpSpPr>
        <p:sp>
          <p:nvSpPr>
            <p:cNvPr id="7" name="任意多边形 6"/>
            <p:cNvSpPr/>
            <p:nvPr>
              <p:custDataLst>
                <p:tags r:id="rId43"/>
              </p:custDataLst>
            </p:nvPr>
          </p:nvSpPr>
          <p:spPr>
            <a:xfrm>
              <a:off x="17052" y="669"/>
              <a:ext cx="395" cy="78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999" h="1986">
                  <a:moveTo>
                    <a:pt x="0" y="0"/>
                  </a:moveTo>
                  <a:lnTo>
                    <a:pt x="7" y="0"/>
                  </a:lnTo>
                  <a:cubicBezTo>
                    <a:pt x="40" y="521"/>
                    <a:pt x="632" y="963"/>
                    <a:pt x="999" y="985"/>
                  </a:cubicBezTo>
                  <a:lnTo>
                    <a:pt x="999" y="987"/>
                  </a:lnTo>
                  <a:lnTo>
                    <a:pt x="999" y="990"/>
                  </a:lnTo>
                  <a:lnTo>
                    <a:pt x="989" y="991"/>
                  </a:lnTo>
                  <a:cubicBezTo>
                    <a:pt x="465" y="1039"/>
                    <a:pt x="40" y="1572"/>
                    <a:pt x="0" y="198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4" name="任意多边形 13"/>
            <p:cNvSpPr/>
            <p:nvPr>
              <p:custDataLst>
                <p:tags r:id="rId44"/>
              </p:custDataLst>
            </p:nvPr>
          </p:nvSpPr>
          <p:spPr>
            <a:xfrm>
              <a:off x="17602" y="659"/>
              <a:ext cx="395" cy="78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999" h="1986">
                  <a:moveTo>
                    <a:pt x="0" y="0"/>
                  </a:moveTo>
                  <a:lnTo>
                    <a:pt x="7" y="0"/>
                  </a:lnTo>
                  <a:cubicBezTo>
                    <a:pt x="40" y="521"/>
                    <a:pt x="632" y="963"/>
                    <a:pt x="999" y="985"/>
                  </a:cubicBezTo>
                  <a:lnTo>
                    <a:pt x="999" y="987"/>
                  </a:lnTo>
                  <a:lnTo>
                    <a:pt x="999" y="990"/>
                  </a:lnTo>
                  <a:lnTo>
                    <a:pt x="989" y="991"/>
                  </a:lnTo>
                  <a:cubicBezTo>
                    <a:pt x="465" y="1039"/>
                    <a:pt x="40" y="1572"/>
                    <a:pt x="0" y="198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grpSp>
        <p:nvGrpSpPr>
          <p:cNvPr id="51" name="组合 50"/>
          <p:cNvGrpSpPr/>
          <p:nvPr/>
        </p:nvGrpSpPr>
        <p:grpSpPr>
          <a:xfrm>
            <a:off x="535940" y="5981065"/>
            <a:ext cx="11120120" cy="282575"/>
            <a:chOff x="847" y="9419"/>
            <a:chExt cx="17512" cy="445"/>
          </a:xfrm>
        </p:grpSpPr>
        <p:cxnSp>
          <p:nvCxnSpPr>
            <p:cNvPr id="24" name="直接连接符 23"/>
            <p:cNvCxnSpPr/>
            <p:nvPr>
              <p:custDataLst>
                <p:tags r:id="rId40"/>
              </p:custDataLst>
            </p:nvPr>
          </p:nvCxnSpPr>
          <p:spPr>
            <a:xfrm>
              <a:off x="847" y="9642"/>
              <a:ext cx="17507"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49" name="任意多边形 48"/>
            <p:cNvSpPr/>
            <p:nvPr>
              <p:custDataLst>
                <p:tags r:id="rId41"/>
              </p:custDataLst>
            </p:nvPr>
          </p:nvSpPr>
          <p:spPr>
            <a:xfrm>
              <a:off x="17927" y="9419"/>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任意多边形 49"/>
            <p:cNvSpPr/>
            <p:nvPr>
              <p:custDataLst>
                <p:tags r:id="rId42"/>
              </p:custDataLst>
            </p:nvPr>
          </p:nvSpPr>
          <p:spPr>
            <a:xfrm flipV="1">
              <a:off x="17927" y="9642"/>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 name="矩形 3"/>
          <p:cNvSpPr/>
          <p:nvPr>
            <p:custDataLst>
              <p:tags r:id="rId3"/>
            </p:custDataLst>
          </p:nvPr>
        </p:nvSpPr>
        <p:spPr>
          <a:xfrm>
            <a:off x="1305560" y="1620520"/>
            <a:ext cx="9519285" cy="1601470"/>
          </a:xfrm>
          <a:prstGeom prst="rect">
            <a:avLst/>
          </a:prstGeom>
          <a:solidFill>
            <a:schemeClr val="accent1">
              <a:alpha val="14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70" name="组合 69"/>
          <p:cNvGrpSpPr/>
          <p:nvPr/>
        </p:nvGrpSpPr>
        <p:grpSpPr>
          <a:xfrm>
            <a:off x="2099310" y="6291580"/>
            <a:ext cx="1544320" cy="200660"/>
            <a:chOff x="2122" y="628"/>
            <a:chExt cx="2432" cy="316"/>
          </a:xfrm>
        </p:grpSpPr>
        <p:sp>
          <p:nvSpPr>
            <p:cNvPr id="55" name="矩形 54"/>
            <p:cNvSpPr/>
            <p:nvPr>
              <p:custDataLst>
                <p:tags r:id="rId38"/>
              </p:custDataLst>
            </p:nvPr>
          </p:nvSpPr>
          <p:spPr>
            <a:xfrm>
              <a:off x="2122" y="628"/>
              <a:ext cx="2432" cy="316"/>
            </a:xfrm>
            <a:prstGeom prst="rect">
              <a:avLst/>
            </a:prstGeom>
            <a:noFill/>
            <a:ln>
              <a:solidFill>
                <a:schemeClr val="l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文本框 55"/>
            <p:cNvSpPr txBox="1"/>
            <p:nvPr>
              <p:custDataLst>
                <p:tags r:id="rId39"/>
              </p:custDataLst>
            </p:nvPr>
          </p:nvSpPr>
          <p:spPr>
            <a:xfrm>
              <a:off x="2283" y="634"/>
              <a:ext cx="2110" cy="303"/>
            </a:xfrm>
            <a:prstGeom prst="rect">
              <a:avLst/>
            </a:prstGeom>
            <a:noFill/>
          </p:spPr>
          <p:txBody>
            <a:bodyPr wrap="square" rtlCol="0" anchor="ctr" anchorCtr="0">
              <a:noAutofit/>
            </a:bodyPr>
            <a:lstStyle/>
            <a:p>
              <a:r>
                <a:rPr lang="en-US" altLang="zh-CN" sz="900">
                  <a:solidFill>
                    <a:schemeClr val="lt1">
                      <a:alpha val="50000"/>
                    </a:schemeClr>
                  </a:solidFill>
                </a:rPr>
                <a:t>MADE IN CHINA -365</a:t>
              </a:r>
            </a:p>
          </p:txBody>
        </p:sp>
      </p:grpSp>
      <p:grpSp>
        <p:nvGrpSpPr>
          <p:cNvPr id="69" name="组合 68"/>
          <p:cNvGrpSpPr/>
          <p:nvPr/>
        </p:nvGrpSpPr>
        <p:grpSpPr>
          <a:xfrm>
            <a:off x="530860" y="6254115"/>
            <a:ext cx="1544320" cy="275590"/>
            <a:chOff x="862" y="9829"/>
            <a:chExt cx="2432" cy="434"/>
          </a:xfrm>
        </p:grpSpPr>
        <p:sp>
          <p:nvSpPr>
            <p:cNvPr id="21" name="文本框 20"/>
            <p:cNvSpPr txBox="1"/>
            <p:nvPr>
              <p:custDataLst>
                <p:tags r:id="rId36"/>
              </p:custDataLst>
            </p:nvPr>
          </p:nvSpPr>
          <p:spPr>
            <a:xfrm>
              <a:off x="1014" y="9829"/>
              <a:ext cx="2128" cy="434"/>
            </a:xfrm>
            <a:prstGeom prst="rect">
              <a:avLst/>
            </a:prstGeom>
            <a:noFill/>
          </p:spPr>
          <p:txBody>
            <a:bodyPr wrap="square" rtlCol="0">
              <a:spAutoFit/>
            </a:bodyPr>
            <a:lstStyle/>
            <a:p>
              <a:r>
                <a:rPr lang="en-US" altLang="zh-CN" sz="1200">
                  <a:solidFill>
                    <a:schemeClr val="lt1">
                      <a:alpha val="50000"/>
                    </a:schemeClr>
                  </a:solidFill>
                </a:rPr>
                <a:t>All about the acid</a:t>
              </a:r>
            </a:p>
          </p:txBody>
        </p:sp>
        <p:sp>
          <p:nvSpPr>
            <p:cNvPr id="57" name="矩形 56"/>
            <p:cNvSpPr/>
            <p:nvPr>
              <p:custDataLst>
                <p:tags r:id="rId37"/>
              </p:custDataLst>
            </p:nvPr>
          </p:nvSpPr>
          <p:spPr>
            <a:xfrm>
              <a:off x="862" y="9888"/>
              <a:ext cx="2432" cy="316"/>
            </a:xfrm>
            <a:prstGeom prst="rect">
              <a:avLst/>
            </a:prstGeom>
            <a:noFill/>
            <a:ln>
              <a:solidFill>
                <a:schemeClr val="l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59" name="文本框 58"/>
          <p:cNvSpPr txBox="1"/>
          <p:nvPr>
            <p:custDataLst>
              <p:tags r:id="rId4"/>
            </p:custDataLst>
          </p:nvPr>
        </p:nvSpPr>
        <p:spPr>
          <a:xfrm>
            <a:off x="1706245" y="1968500"/>
            <a:ext cx="8609965" cy="1064895"/>
          </a:xfrm>
          <a:prstGeom prst="rect">
            <a:avLst/>
          </a:prstGeom>
          <a:noFill/>
        </p:spPr>
        <p:txBody>
          <a:bodyPr wrap="square" rtlCol="0">
            <a:noAutofit/>
          </a:bodyPr>
          <a:lstStyle/>
          <a:p>
            <a:pPr>
              <a:lnSpc>
                <a:spcPct val="160000"/>
              </a:lnSpc>
            </a:pPr>
            <a:r>
              <a:rPr lang="zh-CN" altLang="en-US">
                <a:solidFill>
                  <a:schemeClr val="lt1"/>
                </a:solidFill>
                <a:latin typeface="思源黑体 CN Medium" charset="0"/>
                <a:ea typeface="思源黑体 CN Medium" charset="0"/>
                <a:sym typeface="+mn-ea"/>
              </a:rPr>
              <a:t>请输入文本内容请输入文本内容请输入文本内容请输入文本内容请输入文本内容</a:t>
            </a:r>
          </a:p>
          <a:p>
            <a:pPr>
              <a:lnSpc>
                <a:spcPct val="160000"/>
              </a:lnSpc>
            </a:pPr>
            <a:r>
              <a:rPr lang="zh-CN" altLang="en-US">
                <a:solidFill>
                  <a:schemeClr val="lt1"/>
                </a:solidFill>
                <a:latin typeface="思源黑体 CN Medium" charset="0"/>
                <a:ea typeface="思源黑体 CN Medium" charset="0"/>
                <a:sym typeface="+mn-ea"/>
              </a:rPr>
              <a:t>请输入文本内容请输入文本内容请输入文本内容请输入文本内容请输入文本内容</a:t>
            </a:r>
          </a:p>
        </p:txBody>
      </p:sp>
      <p:sp>
        <p:nvSpPr>
          <p:cNvPr id="85" name="剪去对角的矩形 84"/>
          <p:cNvSpPr/>
          <p:nvPr>
            <p:custDataLst>
              <p:tags r:id="rId5"/>
            </p:custDataLst>
          </p:nvPr>
        </p:nvSpPr>
        <p:spPr>
          <a:xfrm>
            <a:off x="1776095" y="1421130"/>
            <a:ext cx="2978785" cy="360680"/>
          </a:xfrm>
          <a:prstGeom prst="snip2DiagRect">
            <a:avLst>
              <a:gd name="adj1" fmla="val 50000"/>
              <a:gd name="adj2"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dk1">
                    <a:lumMod val="85000"/>
                    <a:lumOff val="15000"/>
                  </a:schemeClr>
                </a:solidFill>
                <a:latin typeface="思源黑体 CN Medium" charset="0"/>
                <a:ea typeface="思源黑体 CN Medium" charset="0"/>
                <a:sym typeface="+mn-ea"/>
              </a:rPr>
              <a:t>请输入小标题</a:t>
            </a:r>
          </a:p>
        </p:txBody>
      </p:sp>
      <p:sp>
        <p:nvSpPr>
          <p:cNvPr id="60" name="矩形 59"/>
          <p:cNvSpPr/>
          <p:nvPr>
            <p:custDataLst>
              <p:tags r:id="rId6"/>
            </p:custDataLst>
          </p:nvPr>
        </p:nvSpPr>
        <p:spPr>
          <a:xfrm>
            <a:off x="1331595" y="3869055"/>
            <a:ext cx="9519285" cy="1601470"/>
          </a:xfrm>
          <a:prstGeom prst="rect">
            <a:avLst/>
          </a:prstGeom>
          <a:solidFill>
            <a:schemeClr val="accent1">
              <a:alpha val="14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剪去对角的矩形 60"/>
          <p:cNvSpPr/>
          <p:nvPr>
            <p:custDataLst>
              <p:tags r:id="rId7"/>
            </p:custDataLst>
          </p:nvPr>
        </p:nvSpPr>
        <p:spPr>
          <a:xfrm>
            <a:off x="1802130" y="3669665"/>
            <a:ext cx="2978785" cy="360680"/>
          </a:xfrm>
          <a:prstGeom prst="snip2DiagRect">
            <a:avLst>
              <a:gd name="adj1" fmla="val 50000"/>
              <a:gd name="adj2"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dk1">
                    <a:lumMod val="85000"/>
                    <a:lumOff val="15000"/>
                  </a:schemeClr>
                </a:solidFill>
                <a:latin typeface="思源黑体 CN Medium" charset="0"/>
                <a:ea typeface="思源黑体 CN Medium" charset="0"/>
              </a:rPr>
              <a:t>请输入小标题</a:t>
            </a:r>
          </a:p>
        </p:txBody>
      </p:sp>
      <p:sp>
        <p:nvSpPr>
          <p:cNvPr id="62" name="文本框 61"/>
          <p:cNvSpPr txBox="1"/>
          <p:nvPr>
            <p:custDataLst>
              <p:tags r:id="rId8"/>
            </p:custDataLst>
          </p:nvPr>
        </p:nvSpPr>
        <p:spPr>
          <a:xfrm>
            <a:off x="1706245" y="4172585"/>
            <a:ext cx="8609965" cy="1064895"/>
          </a:xfrm>
          <a:prstGeom prst="rect">
            <a:avLst/>
          </a:prstGeom>
          <a:noFill/>
        </p:spPr>
        <p:txBody>
          <a:bodyPr wrap="square" rtlCol="0">
            <a:noAutofit/>
          </a:bodyPr>
          <a:lstStyle/>
          <a:p>
            <a:pPr>
              <a:lnSpc>
                <a:spcPct val="160000"/>
              </a:lnSpc>
            </a:pPr>
            <a:r>
              <a:rPr lang="zh-CN" altLang="en-US">
                <a:solidFill>
                  <a:schemeClr val="lt1"/>
                </a:solidFill>
                <a:latin typeface="思源黑体 CN Medium" charset="0"/>
                <a:ea typeface="思源黑体 CN Medium" charset="0"/>
              </a:rPr>
              <a:t>请输入文本内容</a:t>
            </a:r>
            <a:r>
              <a:rPr lang="zh-CN" altLang="en-US">
                <a:solidFill>
                  <a:schemeClr val="lt1"/>
                </a:solidFill>
                <a:latin typeface="思源黑体 CN Medium" charset="0"/>
                <a:ea typeface="思源黑体 CN Medium" charset="0"/>
                <a:sym typeface="+mn-ea"/>
              </a:rPr>
              <a:t>请输入文本内容请输入文本内容请输入文本内容请输入文本内容</a:t>
            </a:r>
          </a:p>
          <a:p>
            <a:pPr>
              <a:lnSpc>
                <a:spcPct val="160000"/>
              </a:lnSpc>
            </a:pPr>
            <a:r>
              <a:rPr lang="zh-CN" altLang="en-US">
                <a:solidFill>
                  <a:schemeClr val="lt1"/>
                </a:solidFill>
                <a:latin typeface="思源黑体 CN Medium" charset="0"/>
                <a:ea typeface="思源黑体 CN Medium" charset="0"/>
                <a:sym typeface="+mn-ea"/>
              </a:rPr>
              <a:t>请输入文本内容请输入文本内容请输入文本内容请输入文本内容请输入文本内容</a:t>
            </a:r>
          </a:p>
          <a:p>
            <a:pPr>
              <a:lnSpc>
                <a:spcPct val="160000"/>
              </a:lnSpc>
            </a:pPr>
            <a:endParaRPr lang="zh-CN" altLang="en-US">
              <a:solidFill>
                <a:schemeClr val="lt1"/>
              </a:solidFill>
              <a:latin typeface="思源黑体 CN Medium" charset="0"/>
              <a:ea typeface="思源黑体 CN Medium" charset="0"/>
              <a:sym typeface="+mn-ea"/>
            </a:endParaRPr>
          </a:p>
        </p:txBody>
      </p:sp>
      <p:sp>
        <p:nvSpPr>
          <p:cNvPr id="68" name="十字星 67"/>
          <p:cNvSpPr/>
          <p:nvPr>
            <p:custDataLst>
              <p:tags r:id="rId9"/>
            </p:custDataLst>
          </p:nvPr>
        </p:nvSpPr>
        <p:spPr>
          <a:xfrm>
            <a:off x="10006330" y="5548630"/>
            <a:ext cx="518795" cy="518795"/>
          </a:xfrm>
          <a:prstGeom prst="star4">
            <a:avLst>
              <a:gd name="adj" fmla="val 58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3" name="十字星 102"/>
          <p:cNvSpPr/>
          <p:nvPr>
            <p:custDataLst>
              <p:tags r:id="rId10"/>
            </p:custDataLst>
          </p:nvPr>
        </p:nvSpPr>
        <p:spPr>
          <a:xfrm>
            <a:off x="9070340" y="5871845"/>
            <a:ext cx="951865" cy="951865"/>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72" name="组合 71"/>
          <p:cNvGrpSpPr/>
          <p:nvPr/>
        </p:nvGrpSpPr>
        <p:grpSpPr>
          <a:xfrm>
            <a:off x="489585" y="2005965"/>
            <a:ext cx="299720" cy="3149600"/>
            <a:chOff x="18081" y="1663"/>
            <a:chExt cx="472" cy="4960"/>
          </a:xfrm>
        </p:grpSpPr>
        <p:sp>
          <p:nvSpPr>
            <p:cNvPr id="73" name="文本框 72"/>
            <p:cNvSpPr txBox="1"/>
            <p:nvPr>
              <p:custDataLst>
                <p:tags r:id="rId28"/>
              </p:custDataLst>
            </p:nvPr>
          </p:nvSpPr>
          <p:spPr>
            <a:xfrm rot="5400000">
              <a:off x="16757" y="2987"/>
              <a:ext cx="3082" cy="434"/>
            </a:xfrm>
            <a:prstGeom prst="rect">
              <a:avLst/>
            </a:prstGeom>
            <a:noFill/>
          </p:spPr>
          <p:txBody>
            <a:bodyPr wrap="square" rtlCol="0">
              <a:spAutoFit/>
            </a:bodyPr>
            <a:lstStyle/>
            <a:p>
              <a:r>
                <a:rPr lang="en-US" altLang="zh-CN" sz="1200">
                  <a:solidFill>
                    <a:schemeClr val="lt2">
                      <a:alpha val="50000"/>
                    </a:schemeClr>
                  </a:solidFill>
                  <a:ea typeface="字体圈欣意冠黑体" panose="00000500000000000000" charset="-122"/>
                  <a:cs typeface="+mn-lt"/>
                </a:rPr>
                <a:t>ACIDIC REPORT</a:t>
              </a:r>
            </a:p>
          </p:txBody>
        </p:sp>
        <p:grpSp>
          <p:nvGrpSpPr>
            <p:cNvPr id="74" name="组合 73"/>
            <p:cNvGrpSpPr/>
            <p:nvPr/>
          </p:nvGrpSpPr>
          <p:grpSpPr>
            <a:xfrm>
              <a:off x="18093" y="3864"/>
              <a:ext cx="410" cy="890"/>
              <a:chOff x="18321" y="7004"/>
              <a:chExt cx="410" cy="890"/>
            </a:xfrm>
          </p:grpSpPr>
          <p:sp>
            <p:nvSpPr>
              <p:cNvPr id="75" name="椭圆 74"/>
              <p:cNvSpPr/>
              <p:nvPr>
                <p:custDataLst>
                  <p:tags r:id="rId30"/>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6" name="椭圆 75"/>
              <p:cNvSpPr/>
              <p:nvPr>
                <p:custDataLst>
                  <p:tags r:id="rId31"/>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7" name="椭圆 76"/>
              <p:cNvSpPr/>
              <p:nvPr>
                <p:custDataLst>
                  <p:tags r:id="rId32"/>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8" name="椭圆 77"/>
              <p:cNvSpPr/>
              <p:nvPr>
                <p:custDataLst>
                  <p:tags r:id="rId33"/>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79" name="椭圆 78"/>
              <p:cNvSpPr/>
              <p:nvPr>
                <p:custDataLst>
                  <p:tags r:id="rId34"/>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80" name="椭圆 79"/>
              <p:cNvSpPr/>
              <p:nvPr>
                <p:custDataLst>
                  <p:tags r:id="rId35"/>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grpSp>
        <p:sp>
          <p:nvSpPr>
            <p:cNvPr id="81" name="文本框 80"/>
            <p:cNvSpPr txBox="1"/>
            <p:nvPr>
              <p:custDataLst>
                <p:tags r:id="rId29"/>
              </p:custDataLst>
            </p:nvPr>
          </p:nvSpPr>
          <p:spPr>
            <a:xfrm rot="5400000">
              <a:off x="17465" y="5535"/>
              <a:ext cx="1741" cy="434"/>
            </a:xfrm>
            <a:prstGeom prst="rect">
              <a:avLst/>
            </a:prstGeom>
            <a:noFill/>
          </p:spPr>
          <p:txBody>
            <a:bodyPr wrap="square" rtlCol="0">
              <a:spAutoFit/>
            </a:bodyPr>
            <a:lstStyle/>
            <a:p>
              <a:r>
                <a:rPr lang="en-US" altLang="zh-CN" sz="1200">
                  <a:solidFill>
                    <a:schemeClr val="lt2">
                      <a:alpha val="50000"/>
                    </a:schemeClr>
                  </a:solidFill>
                  <a:ea typeface="字体圈欣意冠黑体" panose="00000500000000000000" charset="-122"/>
                  <a:cs typeface="+mn-lt"/>
                </a:rPr>
                <a:t>LET ‘S PLAY</a:t>
              </a:r>
            </a:p>
          </p:txBody>
        </p:sp>
      </p:grpSp>
      <p:grpSp>
        <p:nvGrpSpPr>
          <p:cNvPr id="82" name="组合 81"/>
          <p:cNvGrpSpPr/>
          <p:nvPr/>
        </p:nvGrpSpPr>
        <p:grpSpPr>
          <a:xfrm>
            <a:off x="11388725" y="2005965"/>
            <a:ext cx="313690" cy="3149600"/>
            <a:chOff x="18081" y="1663"/>
            <a:chExt cx="494" cy="4960"/>
          </a:xfrm>
        </p:grpSpPr>
        <p:sp>
          <p:nvSpPr>
            <p:cNvPr id="83" name="文本框 82"/>
            <p:cNvSpPr txBox="1"/>
            <p:nvPr>
              <p:custDataLst>
                <p:tags r:id="rId20"/>
              </p:custDataLst>
            </p:nvPr>
          </p:nvSpPr>
          <p:spPr>
            <a:xfrm rot="5400000">
              <a:off x="16757" y="2987"/>
              <a:ext cx="3082" cy="434"/>
            </a:xfrm>
            <a:prstGeom prst="rect">
              <a:avLst/>
            </a:prstGeom>
            <a:noFill/>
          </p:spPr>
          <p:txBody>
            <a:bodyPr wrap="square" rtlCol="0">
              <a:spAutoFit/>
            </a:bodyPr>
            <a:lstStyle/>
            <a:p>
              <a:r>
                <a:rPr lang="en-US" altLang="zh-CN" sz="1200">
                  <a:solidFill>
                    <a:schemeClr val="lt2">
                      <a:alpha val="50000"/>
                    </a:schemeClr>
                  </a:solidFill>
                  <a:latin typeface="思源黑体 CN Medium" charset="0"/>
                  <a:ea typeface="思源黑体 CN Medium" charset="0"/>
                  <a:cs typeface="+mn-lt"/>
                </a:rPr>
                <a:t>ACIDIC REPORT</a:t>
              </a:r>
            </a:p>
          </p:txBody>
        </p:sp>
        <p:grpSp>
          <p:nvGrpSpPr>
            <p:cNvPr id="104" name="组合 103"/>
            <p:cNvGrpSpPr/>
            <p:nvPr/>
          </p:nvGrpSpPr>
          <p:grpSpPr>
            <a:xfrm>
              <a:off x="18093" y="3864"/>
              <a:ext cx="410" cy="890"/>
              <a:chOff x="18321" y="7004"/>
              <a:chExt cx="410" cy="890"/>
            </a:xfrm>
          </p:grpSpPr>
          <p:sp>
            <p:nvSpPr>
              <p:cNvPr id="105" name="椭圆 104"/>
              <p:cNvSpPr/>
              <p:nvPr>
                <p:custDataLst>
                  <p:tags r:id="rId22"/>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6" name="椭圆 105"/>
              <p:cNvSpPr/>
              <p:nvPr>
                <p:custDataLst>
                  <p:tags r:id="rId23"/>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7" name="椭圆 106"/>
              <p:cNvSpPr/>
              <p:nvPr>
                <p:custDataLst>
                  <p:tags r:id="rId24"/>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8" name="椭圆 107"/>
              <p:cNvSpPr/>
              <p:nvPr>
                <p:custDataLst>
                  <p:tags r:id="rId25"/>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09" name="椭圆 108"/>
              <p:cNvSpPr/>
              <p:nvPr>
                <p:custDataLst>
                  <p:tags r:id="rId26"/>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sp>
            <p:nvSpPr>
              <p:cNvPr id="110" name="椭圆 109"/>
              <p:cNvSpPr/>
              <p:nvPr>
                <p:custDataLst>
                  <p:tags r:id="rId27"/>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2">
                      <a:alpha val="50000"/>
                    </a:schemeClr>
                  </a:solidFill>
                </a:endParaRPr>
              </a:p>
            </p:txBody>
          </p:sp>
        </p:grpSp>
        <p:sp>
          <p:nvSpPr>
            <p:cNvPr id="111" name="文本框 110"/>
            <p:cNvSpPr txBox="1"/>
            <p:nvPr>
              <p:custDataLst>
                <p:tags r:id="rId21"/>
              </p:custDataLst>
            </p:nvPr>
          </p:nvSpPr>
          <p:spPr>
            <a:xfrm rot="5400000">
              <a:off x="17476" y="5524"/>
              <a:ext cx="1741" cy="456"/>
            </a:xfrm>
            <a:prstGeom prst="rect">
              <a:avLst/>
            </a:prstGeom>
            <a:noFill/>
          </p:spPr>
          <p:txBody>
            <a:bodyPr wrap="square" rtlCol="0">
              <a:noAutofit/>
            </a:bodyPr>
            <a:lstStyle/>
            <a:p>
              <a:r>
                <a:rPr lang="en-US" altLang="zh-CN" sz="1200">
                  <a:solidFill>
                    <a:schemeClr val="lt2">
                      <a:alpha val="50000"/>
                    </a:schemeClr>
                  </a:solidFill>
                  <a:ea typeface="字体圈欣意冠黑体" panose="00000500000000000000" charset="-122"/>
                  <a:cs typeface="+mn-lt"/>
                </a:rPr>
                <a:t>LET ‘S PLAY</a:t>
              </a:r>
            </a:p>
          </p:txBody>
        </p:sp>
      </p:grpSp>
      <p:grpSp>
        <p:nvGrpSpPr>
          <p:cNvPr id="112" name="组合 111"/>
          <p:cNvGrpSpPr/>
          <p:nvPr/>
        </p:nvGrpSpPr>
        <p:grpSpPr>
          <a:xfrm>
            <a:off x="10822305" y="6390005"/>
            <a:ext cx="889000" cy="76200"/>
            <a:chOff x="16020" y="9995"/>
            <a:chExt cx="1400" cy="220"/>
          </a:xfrm>
          <a:gradFill>
            <a:gsLst>
              <a:gs pos="0">
                <a:schemeClr val="tx1"/>
              </a:gs>
              <a:gs pos="100000">
                <a:srgbClr val="45FFDF"/>
              </a:gs>
            </a:gsLst>
            <a:lin ang="2700000"/>
          </a:gradFill>
        </p:grpSpPr>
        <p:sp>
          <p:nvSpPr>
            <p:cNvPr id="113" name="矩形 112"/>
            <p:cNvSpPr/>
            <p:nvPr>
              <p:custDataLst>
                <p:tags r:id="rId17"/>
              </p:custDataLst>
            </p:nvPr>
          </p:nvSpPr>
          <p:spPr>
            <a:xfrm>
              <a:off x="1602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4" name="矩形 113"/>
            <p:cNvSpPr/>
            <p:nvPr>
              <p:custDataLst>
                <p:tags r:id="rId18"/>
              </p:custDataLst>
            </p:nvPr>
          </p:nvSpPr>
          <p:spPr>
            <a:xfrm>
              <a:off x="1655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5" name="矩形 114"/>
            <p:cNvSpPr/>
            <p:nvPr>
              <p:custDataLst>
                <p:tags r:id="rId19"/>
              </p:custDataLst>
            </p:nvPr>
          </p:nvSpPr>
          <p:spPr>
            <a:xfrm>
              <a:off x="1708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16" name="组合 115"/>
          <p:cNvGrpSpPr/>
          <p:nvPr/>
        </p:nvGrpSpPr>
        <p:grpSpPr>
          <a:xfrm rot="16200000">
            <a:off x="9399270" y="-1024890"/>
            <a:ext cx="299720" cy="3149600"/>
            <a:chOff x="18081" y="1663"/>
            <a:chExt cx="472" cy="4960"/>
          </a:xfrm>
        </p:grpSpPr>
        <p:sp>
          <p:nvSpPr>
            <p:cNvPr id="117" name="文本框 116"/>
            <p:cNvSpPr txBox="1"/>
            <p:nvPr/>
          </p:nvSpPr>
          <p:spPr>
            <a:xfrm rot="5400000">
              <a:off x="16757" y="2987"/>
              <a:ext cx="3082"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ACIDIC REPORT</a:t>
              </a:r>
            </a:p>
          </p:txBody>
        </p:sp>
        <p:grpSp>
          <p:nvGrpSpPr>
            <p:cNvPr id="118" name="组合 117"/>
            <p:cNvGrpSpPr/>
            <p:nvPr/>
          </p:nvGrpSpPr>
          <p:grpSpPr>
            <a:xfrm>
              <a:off x="18093" y="3864"/>
              <a:ext cx="410" cy="890"/>
              <a:chOff x="18321" y="7004"/>
              <a:chExt cx="410" cy="890"/>
            </a:xfrm>
          </p:grpSpPr>
          <p:sp>
            <p:nvSpPr>
              <p:cNvPr id="119" name="椭圆 118"/>
              <p:cNvSpPr/>
              <p:nvPr>
                <p:custDataLst>
                  <p:tags r:id="rId11"/>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0" name="椭圆 119"/>
              <p:cNvSpPr/>
              <p:nvPr>
                <p:custDataLst>
                  <p:tags r:id="rId12"/>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1" name="椭圆 120"/>
              <p:cNvSpPr/>
              <p:nvPr>
                <p:custDataLst>
                  <p:tags r:id="rId13"/>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2" name="椭圆 121"/>
              <p:cNvSpPr/>
              <p:nvPr>
                <p:custDataLst>
                  <p:tags r:id="rId14"/>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3" name="椭圆 122"/>
              <p:cNvSpPr/>
              <p:nvPr>
                <p:custDataLst>
                  <p:tags r:id="rId15"/>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4" name="椭圆 123"/>
              <p:cNvSpPr/>
              <p:nvPr>
                <p:custDataLst>
                  <p:tags r:id="rId16"/>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25" name="文本框 124"/>
            <p:cNvSpPr txBox="1"/>
            <p:nvPr/>
          </p:nvSpPr>
          <p:spPr>
            <a:xfrm rot="5400000">
              <a:off x="17465" y="5535"/>
              <a:ext cx="1741"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LET ‘S PLAY</a:t>
              </a:r>
            </a:p>
          </p:txBody>
        </p:sp>
      </p:gr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7" name="十字星 46"/>
          <p:cNvSpPr/>
          <p:nvPr>
            <p:custDataLst>
              <p:tags r:id="rId2"/>
            </p:custDataLst>
          </p:nvPr>
        </p:nvSpPr>
        <p:spPr>
          <a:xfrm>
            <a:off x="452120" y="1190625"/>
            <a:ext cx="951230" cy="951230"/>
          </a:xfrm>
          <a:prstGeom prst="star4">
            <a:avLst>
              <a:gd name="adj" fmla="val 5885"/>
            </a:avLst>
          </a:prstGeom>
          <a:solidFill>
            <a:srgbClr val="4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文本框 24"/>
          <p:cNvSpPr txBox="1"/>
          <p:nvPr/>
        </p:nvSpPr>
        <p:spPr>
          <a:xfrm>
            <a:off x="8582660" y="2833370"/>
            <a:ext cx="2190115" cy="768350"/>
          </a:xfrm>
          <a:prstGeom prst="rect">
            <a:avLst/>
          </a:prstGeom>
          <a:noFill/>
        </p:spPr>
        <p:txBody>
          <a:bodyPr wrap="square" rtlCol="0">
            <a:spAutoFit/>
          </a:bodyPr>
          <a:lstStyle/>
          <a:p>
            <a:r>
              <a:rPr lang="en-US" altLang="zh-CN" sz="4400" b="1">
                <a:solidFill>
                  <a:srgbClr val="FFFFFF"/>
                </a:solidFill>
                <a:latin typeface="思源黑体 CN Medium" charset="0"/>
                <a:ea typeface="思源黑体 CN Medium" charset="0"/>
              </a:rPr>
              <a:t>Vol. 02</a:t>
            </a:r>
          </a:p>
        </p:txBody>
      </p:sp>
      <p:grpSp>
        <p:nvGrpSpPr>
          <p:cNvPr id="17" name="组合 16"/>
          <p:cNvGrpSpPr/>
          <p:nvPr/>
        </p:nvGrpSpPr>
        <p:grpSpPr>
          <a:xfrm flipV="1">
            <a:off x="1433830" y="3663950"/>
            <a:ext cx="9302115" cy="103505"/>
            <a:chOff x="0" y="3444"/>
            <a:chExt cx="4990" cy="163"/>
          </a:xfrm>
        </p:grpSpPr>
        <p:sp>
          <p:nvSpPr>
            <p:cNvPr id="18" name="矩形 17"/>
            <p:cNvSpPr/>
            <p:nvPr>
              <p:custDataLst>
                <p:tags r:id="rId4"/>
              </p:custDataLst>
            </p:nvPr>
          </p:nvSpPr>
          <p:spPr>
            <a:xfrm>
              <a:off x="0" y="3449"/>
              <a:ext cx="2159" cy="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lt1"/>
                </a:solidFill>
              </a:endParaRPr>
            </a:p>
          </p:txBody>
        </p:sp>
        <p:cxnSp>
          <p:nvCxnSpPr>
            <p:cNvPr id="20" name="直接连接符 19"/>
            <p:cNvCxnSpPr/>
            <p:nvPr>
              <p:custDataLst>
                <p:tags r:id="rId5"/>
              </p:custDataLst>
            </p:nvPr>
          </p:nvCxnSpPr>
          <p:spPr>
            <a:xfrm flipV="1">
              <a:off x="0" y="3444"/>
              <a:ext cx="4991" cy="9"/>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1334135" y="2159000"/>
            <a:ext cx="3871595" cy="406400"/>
          </a:xfrm>
          <a:prstGeom prst="rect">
            <a:avLst/>
          </a:prstGeom>
          <a:noFill/>
        </p:spPr>
        <p:txBody>
          <a:bodyPr wrap="square" rtlCol="0">
            <a:noAutofit/>
          </a:bodyPr>
          <a:lstStyle/>
          <a:p>
            <a:r>
              <a:rPr lang="zh-CN" altLang="en-US" sz="6600">
                <a:solidFill>
                  <a:schemeClr val="accent1"/>
                </a:solidFill>
                <a:latin typeface="思源黑体 CN Medium" charset="0"/>
                <a:ea typeface="思源黑体 CN Medium" charset="0"/>
              </a:rPr>
              <a:t>调研方法</a:t>
            </a:r>
          </a:p>
        </p:txBody>
      </p:sp>
      <p:sp>
        <p:nvSpPr>
          <p:cNvPr id="34" name="十字星 33"/>
          <p:cNvSpPr/>
          <p:nvPr>
            <p:custDataLst>
              <p:tags r:id="rId3"/>
            </p:custDataLst>
          </p:nvPr>
        </p:nvSpPr>
        <p:spPr>
          <a:xfrm>
            <a:off x="10278745" y="2220595"/>
            <a:ext cx="951865" cy="951865"/>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文本框 36"/>
          <p:cNvSpPr txBox="1"/>
          <p:nvPr/>
        </p:nvSpPr>
        <p:spPr>
          <a:xfrm>
            <a:off x="1334135" y="3157220"/>
            <a:ext cx="5911850" cy="460375"/>
          </a:xfrm>
          <a:prstGeom prst="rect">
            <a:avLst/>
          </a:prstGeom>
          <a:noFill/>
        </p:spPr>
        <p:txBody>
          <a:bodyPr wrap="square" rtlCol="0">
            <a:spAutoFit/>
          </a:bodyPr>
          <a:lstStyle/>
          <a:p>
            <a:r>
              <a:rPr lang="en-US" altLang="zh-CN" sz="2400">
                <a:solidFill>
                  <a:srgbClr val="FFFFFF"/>
                </a:solidFill>
                <a:latin typeface="思源黑体 CN Medium" charset="0"/>
                <a:ea typeface="思源黑体 CN Medium" charset="0"/>
                <a:cs typeface="Arial Black" panose="020B0A04020102020204" charset="0"/>
              </a:rPr>
              <a:t>RESEARCH METHOD</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en-US"/>
              <a:t>调研方法</a:t>
            </a:r>
          </a:p>
        </p:txBody>
      </p:sp>
      <p:sp>
        <p:nvSpPr>
          <p:cNvPr id="68" name="十字星 67"/>
          <p:cNvSpPr/>
          <p:nvPr>
            <p:custDataLst>
              <p:tags r:id="rId2"/>
            </p:custDataLst>
          </p:nvPr>
        </p:nvSpPr>
        <p:spPr>
          <a:xfrm>
            <a:off x="2487295" y="4610735"/>
            <a:ext cx="518795" cy="518795"/>
          </a:xfrm>
          <a:prstGeom prst="star4">
            <a:avLst>
              <a:gd name="adj" fmla="val 5885"/>
            </a:avLst>
          </a:prstGeom>
          <a:solidFill>
            <a:srgbClr val="45FF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03" name="十字星 102"/>
          <p:cNvSpPr/>
          <p:nvPr>
            <p:custDataLst>
              <p:tags r:id="rId3"/>
            </p:custDataLst>
          </p:nvPr>
        </p:nvSpPr>
        <p:spPr>
          <a:xfrm>
            <a:off x="9272905" y="2032635"/>
            <a:ext cx="951865" cy="951865"/>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3" name="组合 2"/>
          <p:cNvGrpSpPr/>
          <p:nvPr/>
        </p:nvGrpSpPr>
        <p:grpSpPr>
          <a:xfrm>
            <a:off x="4050665" y="1385570"/>
            <a:ext cx="4116705" cy="3835400"/>
            <a:chOff x="6109" y="2051"/>
            <a:chExt cx="6483" cy="6061"/>
          </a:xfrm>
        </p:grpSpPr>
        <p:sp>
          <p:nvSpPr>
            <p:cNvPr id="71" name="左弧形箭头 70"/>
            <p:cNvSpPr/>
            <p:nvPr>
              <p:custDataLst>
                <p:tags r:id="rId6"/>
              </p:custDataLst>
            </p:nvPr>
          </p:nvSpPr>
          <p:spPr>
            <a:xfrm>
              <a:off x="6109" y="4654"/>
              <a:ext cx="3458" cy="3458"/>
            </a:xfrm>
            <a:prstGeom prst="curvedRightArrow">
              <a:avLst>
                <a:gd name="adj1" fmla="val 24551"/>
                <a:gd name="adj2" fmla="val 5000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2" name="左弧形箭头 1"/>
            <p:cNvSpPr/>
            <p:nvPr>
              <p:custDataLst>
                <p:tags r:id="rId7"/>
              </p:custDataLst>
            </p:nvPr>
          </p:nvSpPr>
          <p:spPr>
            <a:xfrm flipH="1" flipV="1">
              <a:off x="9134" y="2051"/>
              <a:ext cx="3458" cy="3458"/>
            </a:xfrm>
            <a:prstGeom prst="curvedRightArrow">
              <a:avLst>
                <a:gd name="adj1" fmla="val 24551"/>
                <a:gd name="adj2" fmla="val 50000"/>
                <a:gd name="adj3" fmla="val 25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grpSp>
      <p:grpSp>
        <p:nvGrpSpPr>
          <p:cNvPr id="11" name="组合 10"/>
          <p:cNvGrpSpPr/>
          <p:nvPr/>
        </p:nvGrpSpPr>
        <p:grpSpPr>
          <a:xfrm>
            <a:off x="6617335" y="4095115"/>
            <a:ext cx="3342640" cy="1582420"/>
            <a:chOff x="3640" y="2050"/>
            <a:chExt cx="5264" cy="2492"/>
          </a:xfrm>
        </p:grpSpPr>
        <p:sp>
          <p:nvSpPr>
            <p:cNvPr id="12" name="文本框 11"/>
            <p:cNvSpPr txBox="1"/>
            <p:nvPr/>
          </p:nvSpPr>
          <p:spPr>
            <a:xfrm>
              <a:off x="3640" y="2050"/>
              <a:ext cx="4005" cy="822"/>
            </a:xfrm>
            <a:prstGeom prst="rect">
              <a:avLst/>
            </a:prstGeom>
            <a:noFill/>
          </p:spPr>
          <p:txBody>
            <a:bodyPr wrap="square" rtlCol="0" anchor="t">
              <a:spAutoFit/>
            </a:bodyPr>
            <a:lstStyle/>
            <a:p>
              <a:pPr algn="l"/>
              <a:r>
                <a:rPr lang="zh-CN" altLang="en-US" sz="2800">
                  <a:solidFill>
                    <a:srgbClr val="FFFFFF"/>
                  </a:solidFill>
                  <a:latin typeface="思源黑体 CN Medium" charset="0"/>
                  <a:ea typeface="思源黑体 CN Medium" charset="0"/>
                  <a:sym typeface="+mn-ea"/>
                </a:rPr>
                <a:t>请输入小标题</a:t>
              </a:r>
            </a:p>
          </p:txBody>
        </p:sp>
        <p:sp>
          <p:nvSpPr>
            <p:cNvPr id="13" name="文本框 12"/>
            <p:cNvSpPr txBox="1"/>
            <p:nvPr>
              <p:custDataLst>
                <p:tags r:id="rId5"/>
              </p:custDataLst>
            </p:nvPr>
          </p:nvSpPr>
          <p:spPr>
            <a:xfrm>
              <a:off x="3640" y="2772"/>
              <a:ext cx="5264" cy="1770"/>
            </a:xfrm>
            <a:prstGeom prst="rect">
              <a:avLst/>
            </a:prstGeom>
            <a:noFill/>
          </p:spPr>
          <p:txBody>
            <a:bodyPr wrap="square" rtlCol="0" anchor="t">
              <a:spAutoFit/>
            </a:bodyPr>
            <a:lstStyle/>
            <a:p>
              <a:pPr>
                <a:lnSpc>
                  <a:spcPct val="16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请输入文本内容请输入文本内容请输入文本内容请输入文本内容请输入文本内容请输入文本内容请输入文本内容</a:t>
              </a:r>
            </a:p>
          </p:txBody>
        </p:sp>
      </p:grpSp>
      <p:grpSp>
        <p:nvGrpSpPr>
          <p:cNvPr id="10" name="组合 9"/>
          <p:cNvGrpSpPr/>
          <p:nvPr/>
        </p:nvGrpSpPr>
        <p:grpSpPr>
          <a:xfrm>
            <a:off x="2292985" y="1402715"/>
            <a:ext cx="3342640" cy="1582420"/>
            <a:chOff x="3640" y="2050"/>
            <a:chExt cx="5264" cy="2492"/>
          </a:xfrm>
        </p:grpSpPr>
        <p:sp>
          <p:nvSpPr>
            <p:cNvPr id="5" name="文本框 4"/>
            <p:cNvSpPr txBox="1"/>
            <p:nvPr/>
          </p:nvSpPr>
          <p:spPr>
            <a:xfrm>
              <a:off x="3640" y="2050"/>
              <a:ext cx="4005" cy="822"/>
            </a:xfrm>
            <a:prstGeom prst="rect">
              <a:avLst/>
            </a:prstGeom>
            <a:noFill/>
          </p:spPr>
          <p:txBody>
            <a:bodyPr wrap="square" rtlCol="0" anchor="t">
              <a:spAutoFit/>
            </a:bodyPr>
            <a:lstStyle/>
            <a:p>
              <a:pPr algn="l"/>
              <a:r>
                <a:rPr lang="zh-CN" altLang="en-US" sz="2800">
                  <a:solidFill>
                    <a:srgbClr val="FFFFFF"/>
                  </a:solidFill>
                  <a:latin typeface="思源黑体 CN Medium" charset="0"/>
                  <a:ea typeface="思源黑体 CN Medium" charset="0"/>
                  <a:sym typeface="+mn-ea"/>
                </a:rPr>
                <a:t>请输入小标题</a:t>
              </a:r>
            </a:p>
          </p:txBody>
        </p:sp>
        <p:sp>
          <p:nvSpPr>
            <p:cNvPr id="9" name="文本框 8"/>
            <p:cNvSpPr txBox="1"/>
            <p:nvPr>
              <p:custDataLst>
                <p:tags r:id="rId4"/>
              </p:custDataLst>
            </p:nvPr>
          </p:nvSpPr>
          <p:spPr>
            <a:xfrm>
              <a:off x="3640" y="2772"/>
              <a:ext cx="5264" cy="1770"/>
            </a:xfrm>
            <a:prstGeom prst="rect">
              <a:avLst/>
            </a:prstGeom>
            <a:noFill/>
          </p:spPr>
          <p:txBody>
            <a:bodyPr wrap="square" rtlCol="0" anchor="t">
              <a:spAutoFit/>
            </a:bodyPr>
            <a:lstStyle/>
            <a:p>
              <a:pPr>
                <a:lnSpc>
                  <a:spcPct val="160000"/>
                </a:lnSpc>
              </a:pPr>
              <a:r>
                <a:rPr lang="zh-CN" altLang="en-US" sz="1400">
                  <a:solidFill>
                    <a:schemeClr val="lt1"/>
                  </a:solidFill>
                  <a:latin typeface="思源黑体 CN Medium" charset="0"/>
                  <a:ea typeface="思源黑体 CN Medium" charset="0"/>
                  <a:sym typeface="+mn-ea"/>
                </a:rPr>
                <a:t>请输入文本内容请输入文本内容请输入文本内容请输入文本内容请输入文本内容请输入文本内容请输入文本内容</a:t>
              </a:r>
            </a:p>
          </p:txBody>
        </p:sp>
      </p:gr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调研方法</a:t>
            </a:r>
          </a:p>
        </p:txBody>
      </p:sp>
      <p:grpSp>
        <p:nvGrpSpPr>
          <p:cNvPr id="813" name="Group 812"/>
          <p:cNvGrpSpPr/>
          <p:nvPr/>
        </p:nvGrpSpPr>
        <p:grpSpPr>
          <a:xfrm>
            <a:off x="525780" y="356870"/>
            <a:ext cx="690880" cy="328930"/>
            <a:chOff x="2542525" y="3857630"/>
            <a:chExt cx="765176" cy="763588"/>
          </a:xfrm>
          <a:solidFill>
            <a:schemeClr val="bg1">
              <a:alpha val="50000"/>
            </a:schemeClr>
          </a:solidFill>
        </p:grpSpPr>
        <p:sp>
          <p:nvSpPr>
            <p:cNvPr id="1199" name="Freeform 1150"/>
            <p:cNvSpPr>
              <a:spLocks noEditPoints="1"/>
            </p:cNvSpPr>
            <p:nvPr>
              <p:custDataLst>
                <p:tags r:id="rId30"/>
              </p:custDataLst>
            </p:nvPr>
          </p:nvSpPr>
          <p:spPr bwMode="auto">
            <a:xfrm>
              <a:off x="2542525" y="3857630"/>
              <a:ext cx="765176" cy="763588"/>
            </a:xfrm>
            <a:custGeom>
              <a:avLst/>
              <a:gdLst>
                <a:gd name="T0" fmla="*/ 120 w 240"/>
                <a:gd name="T1" fmla="*/ 240 h 240"/>
                <a:gd name="T2" fmla="*/ 0 w 240"/>
                <a:gd name="T3" fmla="*/ 120 h 240"/>
                <a:gd name="T4" fmla="*/ 120 w 240"/>
                <a:gd name="T5" fmla="*/ 0 h 240"/>
                <a:gd name="T6" fmla="*/ 240 w 240"/>
                <a:gd name="T7" fmla="*/ 120 h 240"/>
                <a:gd name="T8" fmla="*/ 120 w 240"/>
                <a:gd name="T9" fmla="*/ 240 h 240"/>
                <a:gd name="T10" fmla="*/ 120 w 240"/>
                <a:gd name="T11" fmla="*/ 8 h 240"/>
                <a:gd name="T12" fmla="*/ 8 w 240"/>
                <a:gd name="T13" fmla="*/ 120 h 240"/>
                <a:gd name="T14" fmla="*/ 120 w 240"/>
                <a:gd name="T15" fmla="*/ 232 h 240"/>
                <a:gd name="T16" fmla="*/ 232 w 240"/>
                <a:gd name="T17" fmla="*/ 120 h 240"/>
                <a:gd name="T18" fmla="*/ 120 w 240"/>
                <a:gd name="T19" fmla="*/ 8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0" h="240">
                  <a:moveTo>
                    <a:pt x="120" y="240"/>
                  </a:moveTo>
                  <a:cubicBezTo>
                    <a:pt x="54" y="240"/>
                    <a:pt x="0" y="186"/>
                    <a:pt x="0" y="120"/>
                  </a:cubicBezTo>
                  <a:cubicBezTo>
                    <a:pt x="0" y="54"/>
                    <a:pt x="54" y="0"/>
                    <a:pt x="120" y="0"/>
                  </a:cubicBezTo>
                  <a:cubicBezTo>
                    <a:pt x="186" y="0"/>
                    <a:pt x="240" y="54"/>
                    <a:pt x="240" y="120"/>
                  </a:cubicBezTo>
                  <a:cubicBezTo>
                    <a:pt x="240" y="186"/>
                    <a:pt x="186" y="240"/>
                    <a:pt x="120" y="240"/>
                  </a:cubicBezTo>
                  <a:close/>
                  <a:moveTo>
                    <a:pt x="120" y="8"/>
                  </a:moveTo>
                  <a:cubicBezTo>
                    <a:pt x="58" y="8"/>
                    <a:pt x="8" y="58"/>
                    <a:pt x="8" y="120"/>
                  </a:cubicBezTo>
                  <a:cubicBezTo>
                    <a:pt x="8" y="182"/>
                    <a:pt x="58" y="232"/>
                    <a:pt x="120" y="232"/>
                  </a:cubicBezTo>
                  <a:cubicBezTo>
                    <a:pt x="182" y="232"/>
                    <a:pt x="232" y="182"/>
                    <a:pt x="232" y="120"/>
                  </a:cubicBezTo>
                  <a:cubicBezTo>
                    <a:pt x="232" y="58"/>
                    <a:pt x="182" y="8"/>
                    <a:pt x="120"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0" name="Freeform 1151"/>
            <p:cNvSpPr/>
            <p:nvPr>
              <p:custDataLst>
                <p:tags r:id="rId31"/>
              </p:custDataLst>
            </p:nvPr>
          </p:nvSpPr>
          <p:spPr bwMode="auto">
            <a:xfrm>
              <a:off x="2940988" y="3857630"/>
              <a:ext cx="200025" cy="760413"/>
            </a:xfrm>
            <a:custGeom>
              <a:avLst/>
              <a:gdLst>
                <a:gd name="T0" fmla="*/ 5 w 63"/>
                <a:gd name="T1" fmla="*/ 239 h 239"/>
                <a:gd name="T2" fmla="*/ 2 w 63"/>
                <a:gd name="T3" fmla="*/ 238 h 239"/>
                <a:gd name="T4" fmla="*/ 2 w 63"/>
                <a:gd name="T5" fmla="*/ 232 h 239"/>
                <a:gd name="T6" fmla="*/ 55 w 63"/>
                <a:gd name="T7" fmla="*/ 120 h 239"/>
                <a:gd name="T8" fmla="*/ 2 w 63"/>
                <a:gd name="T9" fmla="*/ 8 h 239"/>
                <a:gd name="T10" fmla="*/ 2 w 63"/>
                <a:gd name="T11" fmla="*/ 2 h 239"/>
                <a:gd name="T12" fmla="*/ 8 w 63"/>
                <a:gd name="T13" fmla="*/ 2 h 239"/>
                <a:gd name="T14" fmla="*/ 63 w 63"/>
                <a:gd name="T15" fmla="*/ 120 h 239"/>
                <a:gd name="T16" fmla="*/ 8 w 63"/>
                <a:gd name="T17" fmla="*/ 238 h 239"/>
                <a:gd name="T18" fmla="*/ 5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 y="239"/>
                  </a:moveTo>
                  <a:cubicBezTo>
                    <a:pt x="4" y="239"/>
                    <a:pt x="3" y="239"/>
                    <a:pt x="2" y="238"/>
                  </a:cubicBezTo>
                  <a:cubicBezTo>
                    <a:pt x="0" y="236"/>
                    <a:pt x="1" y="234"/>
                    <a:pt x="2" y="232"/>
                  </a:cubicBezTo>
                  <a:cubicBezTo>
                    <a:pt x="36" y="203"/>
                    <a:pt x="55" y="162"/>
                    <a:pt x="55" y="120"/>
                  </a:cubicBezTo>
                  <a:cubicBezTo>
                    <a:pt x="55" y="78"/>
                    <a:pt x="36" y="37"/>
                    <a:pt x="2" y="8"/>
                  </a:cubicBezTo>
                  <a:cubicBezTo>
                    <a:pt x="1" y="6"/>
                    <a:pt x="1" y="4"/>
                    <a:pt x="2" y="2"/>
                  </a:cubicBezTo>
                  <a:cubicBezTo>
                    <a:pt x="3" y="0"/>
                    <a:pt x="6" y="0"/>
                    <a:pt x="8" y="2"/>
                  </a:cubicBezTo>
                  <a:cubicBezTo>
                    <a:pt x="43" y="33"/>
                    <a:pt x="63" y="76"/>
                    <a:pt x="63" y="120"/>
                  </a:cubicBezTo>
                  <a:cubicBezTo>
                    <a:pt x="63" y="164"/>
                    <a:pt x="43" y="207"/>
                    <a:pt x="8" y="238"/>
                  </a:cubicBezTo>
                  <a:cubicBezTo>
                    <a:pt x="7" y="239"/>
                    <a:pt x="6" y="239"/>
                    <a:pt x="5" y="239"/>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1" name="Freeform 1152"/>
            <p:cNvSpPr/>
            <p:nvPr>
              <p:custDataLst>
                <p:tags r:id="rId32"/>
              </p:custDataLst>
            </p:nvPr>
          </p:nvSpPr>
          <p:spPr bwMode="auto">
            <a:xfrm>
              <a:off x="2709213" y="3857630"/>
              <a:ext cx="200025" cy="760413"/>
            </a:xfrm>
            <a:custGeom>
              <a:avLst/>
              <a:gdLst>
                <a:gd name="T0" fmla="*/ 58 w 63"/>
                <a:gd name="T1" fmla="*/ 239 h 239"/>
                <a:gd name="T2" fmla="*/ 55 w 63"/>
                <a:gd name="T3" fmla="*/ 238 h 239"/>
                <a:gd name="T4" fmla="*/ 0 w 63"/>
                <a:gd name="T5" fmla="*/ 120 h 239"/>
                <a:gd name="T6" fmla="*/ 55 w 63"/>
                <a:gd name="T7" fmla="*/ 2 h 239"/>
                <a:gd name="T8" fmla="*/ 61 w 63"/>
                <a:gd name="T9" fmla="*/ 2 h 239"/>
                <a:gd name="T10" fmla="*/ 61 w 63"/>
                <a:gd name="T11" fmla="*/ 8 h 239"/>
                <a:gd name="T12" fmla="*/ 8 w 63"/>
                <a:gd name="T13" fmla="*/ 120 h 239"/>
                <a:gd name="T14" fmla="*/ 61 w 63"/>
                <a:gd name="T15" fmla="*/ 232 h 239"/>
                <a:gd name="T16" fmla="*/ 61 w 63"/>
                <a:gd name="T17" fmla="*/ 238 h 239"/>
                <a:gd name="T18" fmla="*/ 58 w 63"/>
                <a:gd name="T19" fmla="*/ 239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239">
                  <a:moveTo>
                    <a:pt x="58" y="239"/>
                  </a:moveTo>
                  <a:cubicBezTo>
                    <a:pt x="57" y="239"/>
                    <a:pt x="56" y="239"/>
                    <a:pt x="55" y="238"/>
                  </a:cubicBezTo>
                  <a:cubicBezTo>
                    <a:pt x="20" y="207"/>
                    <a:pt x="0" y="164"/>
                    <a:pt x="0" y="120"/>
                  </a:cubicBezTo>
                  <a:cubicBezTo>
                    <a:pt x="0" y="76"/>
                    <a:pt x="20" y="33"/>
                    <a:pt x="55" y="2"/>
                  </a:cubicBezTo>
                  <a:cubicBezTo>
                    <a:pt x="57" y="0"/>
                    <a:pt x="60" y="0"/>
                    <a:pt x="61" y="2"/>
                  </a:cubicBezTo>
                  <a:cubicBezTo>
                    <a:pt x="63" y="4"/>
                    <a:pt x="62" y="6"/>
                    <a:pt x="61" y="8"/>
                  </a:cubicBezTo>
                  <a:cubicBezTo>
                    <a:pt x="27" y="37"/>
                    <a:pt x="8" y="78"/>
                    <a:pt x="8" y="120"/>
                  </a:cubicBezTo>
                  <a:cubicBezTo>
                    <a:pt x="8" y="162"/>
                    <a:pt x="27" y="203"/>
                    <a:pt x="61" y="232"/>
                  </a:cubicBezTo>
                  <a:cubicBezTo>
                    <a:pt x="62" y="234"/>
                    <a:pt x="62" y="236"/>
                    <a:pt x="61" y="238"/>
                  </a:cubicBezTo>
                  <a:cubicBezTo>
                    <a:pt x="60" y="239"/>
                    <a:pt x="59" y="239"/>
                    <a:pt x="58" y="239"/>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2" name="Freeform 1153"/>
            <p:cNvSpPr/>
            <p:nvPr>
              <p:custDataLst>
                <p:tags r:id="rId33"/>
              </p:custDataLst>
            </p:nvPr>
          </p:nvSpPr>
          <p:spPr bwMode="auto">
            <a:xfrm>
              <a:off x="2912413" y="3857630"/>
              <a:ext cx="25400" cy="763588"/>
            </a:xfrm>
            <a:custGeom>
              <a:avLst/>
              <a:gdLst>
                <a:gd name="T0" fmla="*/ 4 w 8"/>
                <a:gd name="T1" fmla="*/ 240 h 240"/>
                <a:gd name="T2" fmla="*/ 0 w 8"/>
                <a:gd name="T3" fmla="*/ 236 h 240"/>
                <a:gd name="T4" fmla="*/ 0 w 8"/>
                <a:gd name="T5" fmla="*/ 4 h 240"/>
                <a:gd name="T6" fmla="*/ 4 w 8"/>
                <a:gd name="T7" fmla="*/ 0 h 240"/>
                <a:gd name="T8" fmla="*/ 8 w 8"/>
                <a:gd name="T9" fmla="*/ 4 h 240"/>
                <a:gd name="T10" fmla="*/ 8 w 8"/>
                <a:gd name="T11" fmla="*/ 236 h 240"/>
                <a:gd name="T12" fmla="*/ 4 w 8"/>
                <a:gd name="T13" fmla="*/ 240 h 240"/>
              </a:gdLst>
              <a:ahLst/>
              <a:cxnLst>
                <a:cxn ang="0">
                  <a:pos x="T0" y="T1"/>
                </a:cxn>
                <a:cxn ang="0">
                  <a:pos x="T2" y="T3"/>
                </a:cxn>
                <a:cxn ang="0">
                  <a:pos x="T4" y="T5"/>
                </a:cxn>
                <a:cxn ang="0">
                  <a:pos x="T6" y="T7"/>
                </a:cxn>
                <a:cxn ang="0">
                  <a:pos x="T8" y="T9"/>
                </a:cxn>
                <a:cxn ang="0">
                  <a:pos x="T10" y="T11"/>
                </a:cxn>
                <a:cxn ang="0">
                  <a:pos x="T12" y="T13"/>
                </a:cxn>
              </a:cxnLst>
              <a:rect l="0" t="0" r="r" b="b"/>
              <a:pathLst>
                <a:path w="8" h="240">
                  <a:moveTo>
                    <a:pt x="4" y="240"/>
                  </a:moveTo>
                  <a:cubicBezTo>
                    <a:pt x="2" y="240"/>
                    <a:pt x="0" y="238"/>
                    <a:pt x="0" y="236"/>
                  </a:cubicBezTo>
                  <a:cubicBezTo>
                    <a:pt x="0" y="4"/>
                    <a:pt x="0" y="4"/>
                    <a:pt x="0" y="4"/>
                  </a:cubicBezTo>
                  <a:cubicBezTo>
                    <a:pt x="0" y="2"/>
                    <a:pt x="2" y="0"/>
                    <a:pt x="4" y="0"/>
                  </a:cubicBezTo>
                  <a:cubicBezTo>
                    <a:pt x="6" y="0"/>
                    <a:pt x="8" y="2"/>
                    <a:pt x="8" y="4"/>
                  </a:cubicBezTo>
                  <a:cubicBezTo>
                    <a:pt x="8" y="236"/>
                    <a:pt x="8" y="236"/>
                    <a:pt x="8" y="236"/>
                  </a:cubicBezTo>
                  <a:cubicBezTo>
                    <a:pt x="8" y="238"/>
                    <a:pt x="6" y="240"/>
                    <a:pt x="4" y="240"/>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3" name="Freeform 1154"/>
            <p:cNvSpPr/>
            <p:nvPr>
              <p:custDataLst>
                <p:tags r:id="rId34"/>
              </p:custDataLst>
            </p:nvPr>
          </p:nvSpPr>
          <p:spPr bwMode="auto">
            <a:xfrm>
              <a:off x="2606025" y="4418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4" name="Freeform 1155"/>
            <p:cNvSpPr/>
            <p:nvPr>
              <p:custDataLst>
                <p:tags r:id="rId35"/>
              </p:custDataLst>
            </p:nvPr>
          </p:nvSpPr>
          <p:spPr bwMode="auto">
            <a:xfrm>
              <a:off x="2606025" y="4037018"/>
              <a:ext cx="638176" cy="25400"/>
            </a:xfrm>
            <a:custGeom>
              <a:avLst/>
              <a:gdLst>
                <a:gd name="T0" fmla="*/ 196 w 200"/>
                <a:gd name="T1" fmla="*/ 8 h 8"/>
                <a:gd name="T2" fmla="*/ 4 w 200"/>
                <a:gd name="T3" fmla="*/ 8 h 8"/>
                <a:gd name="T4" fmla="*/ 0 w 200"/>
                <a:gd name="T5" fmla="*/ 4 h 8"/>
                <a:gd name="T6" fmla="*/ 4 w 200"/>
                <a:gd name="T7" fmla="*/ 0 h 8"/>
                <a:gd name="T8" fmla="*/ 196 w 200"/>
                <a:gd name="T9" fmla="*/ 0 h 8"/>
                <a:gd name="T10" fmla="*/ 200 w 200"/>
                <a:gd name="T11" fmla="*/ 4 h 8"/>
                <a:gd name="T12" fmla="*/ 196 w 20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00" h="8">
                  <a:moveTo>
                    <a:pt x="196" y="8"/>
                  </a:moveTo>
                  <a:cubicBezTo>
                    <a:pt x="4" y="8"/>
                    <a:pt x="4" y="8"/>
                    <a:pt x="4" y="8"/>
                  </a:cubicBezTo>
                  <a:cubicBezTo>
                    <a:pt x="2" y="8"/>
                    <a:pt x="0" y="6"/>
                    <a:pt x="0" y="4"/>
                  </a:cubicBezTo>
                  <a:cubicBezTo>
                    <a:pt x="0" y="2"/>
                    <a:pt x="2" y="0"/>
                    <a:pt x="4" y="0"/>
                  </a:cubicBezTo>
                  <a:cubicBezTo>
                    <a:pt x="196" y="0"/>
                    <a:pt x="196" y="0"/>
                    <a:pt x="196" y="0"/>
                  </a:cubicBezTo>
                  <a:cubicBezTo>
                    <a:pt x="198" y="0"/>
                    <a:pt x="200" y="2"/>
                    <a:pt x="200" y="4"/>
                  </a:cubicBezTo>
                  <a:cubicBezTo>
                    <a:pt x="200" y="6"/>
                    <a:pt x="198" y="8"/>
                    <a:pt x="19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sp>
          <p:nvSpPr>
            <p:cNvPr id="1205" name="Freeform 1156"/>
            <p:cNvSpPr/>
            <p:nvPr>
              <p:custDataLst>
                <p:tags r:id="rId36"/>
              </p:custDataLst>
            </p:nvPr>
          </p:nvSpPr>
          <p:spPr bwMode="auto">
            <a:xfrm>
              <a:off x="2542525" y="4227518"/>
              <a:ext cx="765176" cy="25400"/>
            </a:xfrm>
            <a:custGeom>
              <a:avLst/>
              <a:gdLst>
                <a:gd name="T0" fmla="*/ 236 w 240"/>
                <a:gd name="T1" fmla="*/ 8 h 8"/>
                <a:gd name="T2" fmla="*/ 4 w 240"/>
                <a:gd name="T3" fmla="*/ 8 h 8"/>
                <a:gd name="T4" fmla="*/ 0 w 240"/>
                <a:gd name="T5" fmla="*/ 4 h 8"/>
                <a:gd name="T6" fmla="*/ 4 w 240"/>
                <a:gd name="T7" fmla="*/ 0 h 8"/>
                <a:gd name="T8" fmla="*/ 236 w 240"/>
                <a:gd name="T9" fmla="*/ 0 h 8"/>
                <a:gd name="T10" fmla="*/ 240 w 240"/>
                <a:gd name="T11" fmla="*/ 4 h 8"/>
                <a:gd name="T12" fmla="*/ 236 w 240"/>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240" h="8">
                  <a:moveTo>
                    <a:pt x="236" y="8"/>
                  </a:moveTo>
                  <a:cubicBezTo>
                    <a:pt x="4" y="8"/>
                    <a:pt x="4" y="8"/>
                    <a:pt x="4" y="8"/>
                  </a:cubicBezTo>
                  <a:cubicBezTo>
                    <a:pt x="2" y="8"/>
                    <a:pt x="0" y="6"/>
                    <a:pt x="0" y="4"/>
                  </a:cubicBezTo>
                  <a:cubicBezTo>
                    <a:pt x="0" y="2"/>
                    <a:pt x="2" y="0"/>
                    <a:pt x="4" y="0"/>
                  </a:cubicBezTo>
                  <a:cubicBezTo>
                    <a:pt x="236" y="0"/>
                    <a:pt x="236" y="0"/>
                    <a:pt x="236" y="0"/>
                  </a:cubicBezTo>
                  <a:cubicBezTo>
                    <a:pt x="238" y="0"/>
                    <a:pt x="240" y="2"/>
                    <a:pt x="240" y="4"/>
                  </a:cubicBezTo>
                  <a:cubicBezTo>
                    <a:pt x="240" y="6"/>
                    <a:pt x="238" y="8"/>
                    <a:pt x="236" y="8"/>
                  </a:cubicBezTo>
                  <a:close/>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fr-FR" sz="1800" b="0" i="0" u="none" strike="noStrike" kern="1200" cap="none" spc="0" normalizeH="0" baseline="0" noProof="0">
                <a:ln>
                  <a:noFill/>
                </a:ln>
                <a:solidFill>
                  <a:schemeClr val="lt1">
                    <a:alpha val="30000"/>
                  </a:schemeClr>
                </a:solidFill>
                <a:effectLst/>
                <a:uLnTx/>
                <a:uFillTx/>
                <a:latin typeface="DIN"/>
                <a:ea typeface="思源黑体 CN Regular"/>
                <a:cs typeface="+mn-cs"/>
              </a:endParaRPr>
            </a:p>
          </p:txBody>
        </p:sp>
      </p:grpSp>
      <p:cxnSp>
        <p:nvCxnSpPr>
          <p:cNvPr id="6" name="直接连接符 5"/>
          <p:cNvCxnSpPr/>
          <p:nvPr>
            <p:custDataLst>
              <p:tags r:id="rId2"/>
            </p:custDataLst>
          </p:nvPr>
        </p:nvCxnSpPr>
        <p:spPr>
          <a:xfrm>
            <a:off x="537528" y="843280"/>
            <a:ext cx="11116945"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flipH="1">
            <a:off x="11221720" y="377825"/>
            <a:ext cx="434975" cy="367030"/>
            <a:chOff x="17052" y="659"/>
            <a:chExt cx="944" cy="796"/>
          </a:xfrm>
        </p:grpSpPr>
        <p:sp>
          <p:nvSpPr>
            <p:cNvPr id="7" name="任意多边形 6"/>
            <p:cNvSpPr/>
            <p:nvPr>
              <p:custDataLst>
                <p:tags r:id="rId28"/>
              </p:custDataLst>
            </p:nvPr>
          </p:nvSpPr>
          <p:spPr>
            <a:xfrm>
              <a:off x="17052" y="669"/>
              <a:ext cx="395" cy="78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999" h="1986">
                  <a:moveTo>
                    <a:pt x="0" y="0"/>
                  </a:moveTo>
                  <a:lnTo>
                    <a:pt x="7" y="0"/>
                  </a:lnTo>
                  <a:cubicBezTo>
                    <a:pt x="40" y="521"/>
                    <a:pt x="632" y="963"/>
                    <a:pt x="999" y="985"/>
                  </a:cubicBezTo>
                  <a:lnTo>
                    <a:pt x="999" y="987"/>
                  </a:lnTo>
                  <a:lnTo>
                    <a:pt x="999" y="990"/>
                  </a:lnTo>
                  <a:lnTo>
                    <a:pt x="989" y="991"/>
                  </a:lnTo>
                  <a:cubicBezTo>
                    <a:pt x="465" y="1039"/>
                    <a:pt x="40" y="1572"/>
                    <a:pt x="0" y="198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4" name="任意多边形 13"/>
            <p:cNvSpPr/>
            <p:nvPr>
              <p:custDataLst>
                <p:tags r:id="rId29"/>
              </p:custDataLst>
            </p:nvPr>
          </p:nvSpPr>
          <p:spPr>
            <a:xfrm>
              <a:off x="17602" y="659"/>
              <a:ext cx="395" cy="787"/>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999" h="1986">
                  <a:moveTo>
                    <a:pt x="0" y="0"/>
                  </a:moveTo>
                  <a:lnTo>
                    <a:pt x="7" y="0"/>
                  </a:lnTo>
                  <a:cubicBezTo>
                    <a:pt x="40" y="521"/>
                    <a:pt x="632" y="963"/>
                    <a:pt x="999" y="985"/>
                  </a:cubicBezTo>
                  <a:lnTo>
                    <a:pt x="999" y="987"/>
                  </a:lnTo>
                  <a:lnTo>
                    <a:pt x="999" y="990"/>
                  </a:lnTo>
                  <a:lnTo>
                    <a:pt x="989" y="991"/>
                  </a:lnTo>
                  <a:cubicBezTo>
                    <a:pt x="465" y="1039"/>
                    <a:pt x="40" y="1572"/>
                    <a:pt x="0" y="198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grpSp>
        <p:nvGrpSpPr>
          <p:cNvPr id="51" name="组合 50"/>
          <p:cNvGrpSpPr/>
          <p:nvPr/>
        </p:nvGrpSpPr>
        <p:grpSpPr>
          <a:xfrm>
            <a:off x="535940" y="5981065"/>
            <a:ext cx="11120120" cy="282575"/>
            <a:chOff x="847" y="9419"/>
            <a:chExt cx="17512" cy="445"/>
          </a:xfrm>
        </p:grpSpPr>
        <p:cxnSp>
          <p:nvCxnSpPr>
            <p:cNvPr id="24" name="直接连接符 23"/>
            <p:cNvCxnSpPr/>
            <p:nvPr>
              <p:custDataLst>
                <p:tags r:id="rId25"/>
              </p:custDataLst>
            </p:nvPr>
          </p:nvCxnSpPr>
          <p:spPr>
            <a:xfrm>
              <a:off x="847" y="9642"/>
              <a:ext cx="17507"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49" name="任意多边形 48"/>
            <p:cNvSpPr/>
            <p:nvPr>
              <p:custDataLst>
                <p:tags r:id="rId26"/>
              </p:custDataLst>
            </p:nvPr>
          </p:nvSpPr>
          <p:spPr>
            <a:xfrm>
              <a:off x="17927" y="9419"/>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0" name="任意多边形 49"/>
            <p:cNvSpPr/>
            <p:nvPr>
              <p:custDataLst>
                <p:tags r:id="rId27"/>
              </p:custDataLst>
            </p:nvPr>
          </p:nvSpPr>
          <p:spPr>
            <a:xfrm flipV="1">
              <a:off x="17927" y="9642"/>
              <a:ext cx="432" cy="222"/>
            </a:xfrm>
            <a:custGeom>
              <a:avLst/>
              <a:gdLst>
                <a:gd name="connsiteX0" fmla="*/ 432 w 432"/>
                <a:gd name="connsiteY0" fmla="*/ 431 h 431"/>
                <a:gd name="connsiteX1" fmla="*/ 0 w 432"/>
                <a:gd name="connsiteY1" fmla="*/ 0 h 431"/>
              </a:gdLst>
              <a:ahLst/>
              <a:cxnLst>
                <a:cxn ang="0">
                  <a:pos x="connsiteX0" y="connsiteY0"/>
                </a:cxn>
                <a:cxn ang="0">
                  <a:pos x="connsiteX1" y="connsiteY1"/>
                </a:cxn>
              </a:cxnLst>
              <a:rect l="l" t="t" r="r" b="b"/>
              <a:pathLst>
                <a:path w="432" h="431">
                  <a:moveTo>
                    <a:pt x="432" y="431"/>
                  </a:moveTo>
                  <a:cubicBezTo>
                    <a:pt x="301" y="411"/>
                    <a:pt x="83" y="366"/>
                    <a:pt x="0" y="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70" name="组合 69"/>
          <p:cNvGrpSpPr/>
          <p:nvPr/>
        </p:nvGrpSpPr>
        <p:grpSpPr>
          <a:xfrm>
            <a:off x="2099310" y="6291580"/>
            <a:ext cx="1544320" cy="200660"/>
            <a:chOff x="2122" y="628"/>
            <a:chExt cx="2432" cy="316"/>
          </a:xfrm>
        </p:grpSpPr>
        <p:sp>
          <p:nvSpPr>
            <p:cNvPr id="55" name="矩形 54"/>
            <p:cNvSpPr/>
            <p:nvPr>
              <p:custDataLst>
                <p:tags r:id="rId23"/>
              </p:custDataLst>
            </p:nvPr>
          </p:nvSpPr>
          <p:spPr>
            <a:xfrm>
              <a:off x="2122" y="628"/>
              <a:ext cx="2432" cy="316"/>
            </a:xfrm>
            <a:prstGeom prst="rect">
              <a:avLst/>
            </a:prstGeom>
            <a:noFill/>
            <a:ln>
              <a:solidFill>
                <a:schemeClr val="l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6" name="文本框 55"/>
            <p:cNvSpPr txBox="1"/>
            <p:nvPr>
              <p:custDataLst>
                <p:tags r:id="rId24"/>
              </p:custDataLst>
            </p:nvPr>
          </p:nvSpPr>
          <p:spPr>
            <a:xfrm>
              <a:off x="2283" y="634"/>
              <a:ext cx="2110" cy="303"/>
            </a:xfrm>
            <a:prstGeom prst="rect">
              <a:avLst/>
            </a:prstGeom>
            <a:noFill/>
          </p:spPr>
          <p:txBody>
            <a:bodyPr wrap="square" rtlCol="0" anchor="ctr" anchorCtr="0">
              <a:noAutofit/>
            </a:bodyPr>
            <a:lstStyle/>
            <a:p>
              <a:r>
                <a:rPr lang="en-US" altLang="zh-CN" sz="900">
                  <a:solidFill>
                    <a:schemeClr val="lt1">
                      <a:alpha val="50000"/>
                    </a:schemeClr>
                  </a:solidFill>
                </a:rPr>
                <a:t>MADE IN CHINA -365</a:t>
              </a:r>
            </a:p>
          </p:txBody>
        </p:sp>
      </p:grpSp>
      <p:grpSp>
        <p:nvGrpSpPr>
          <p:cNvPr id="69" name="组合 68"/>
          <p:cNvGrpSpPr/>
          <p:nvPr/>
        </p:nvGrpSpPr>
        <p:grpSpPr>
          <a:xfrm>
            <a:off x="530860" y="6254115"/>
            <a:ext cx="1544320" cy="275590"/>
            <a:chOff x="862" y="9829"/>
            <a:chExt cx="2432" cy="434"/>
          </a:xfrm>
        </p:grpSpPr>
        <p:sp>
          <p:nvSpPr>
            <p:cNvPr id="21" name="文本框 20"/>
            <p:cNvSpPr txBox="1"/>
            <p:nvPr>
              <p:custDataLst>
                <p:tags r:id="rId21"/>
              </p:custDataLst>
            </p:nvPr>
          </p:nvSpPr>
          <p:spPr>
            <a:xfrm>
              <a:off x="1014" y="9829"/>
              <a:ext cx="2128" cy="434"/>
            </a:xfrm>
            <a:prstGeom prst="rect">
              <a:avLst/>
            </a:prstGeom>
            <a:noFill/>
          </p:spPr>
          <p:txBody>
            <a:bodyPr wrap="square" rtlCol="0">
              <a:spAutoFit/>
            </a:bodyPr>
            <a:lstStyle/>
            <a:p>
              <a:r>
                <a:rPr lang="en-US" altLang="zh-CN" sz="1200">
                  <a:solidFill>
                    <a:schemeClr val="lt1">
                      <a:alpha val="50000"/>
                    </a:schemeClr>
                  </a:solidFill>
                </a:rPr>
                <a:t>All about the acid</a:t>
              </a:r>
            </a:p>
          </p:txBody>
        </p:sp>
        <p:sp>
          <p:nvSpPr>
            <p:cNvPr id="57" name="矩形 56"/>
            <p:cNvSpPr/>
            <p:nvPr>
              <p:custDataLst>
                <p:tags r:id="rId22"/>
              </p:custDataLst>
            </p:nvPr>
          </p:nvSpPr>
          <p:spPr>
            <a:xfrm>
              <a:off x="862" y="9888"/>
              <a:ext cx="2432" cy="316"/>
            </a:xfrm>
            <a:prstGeom prst="rect">
              <a:avLst/>
            </a:prstGeom>
            <a:noFill/>
            <a:ln>
              <a:solidFill>
                <a:schemeClr val="lt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68" name="十字星 67"/>
          <p:cNvSpPr/>
          <p:nvPr>
            <p:custDataLst>
              <p:tags r:id="rId3"/>
            </p:custDataLst>
          </p:nvPr>
        </p:nvSpPr>
        <p:spPr>
          <a:xfrm>
            <a:off x="3858895" y="4321810"/>
            <a:ext cx="418465" cy="418465"/>
          </a:xfrm>
          <a:prstGeom prst="star4">
            <a:avLst>
              <a:gd name="adj" fmla="val 58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0" name="组合 9"/>
          <p:cNvGrpSpPr/>
          <p:nvPr/>
        </p:nvGrpSpPr>
        <p:grpSpPr>
          <a:xfrm>
            <a:off x="1645285" y="1910715"/>
            <a:ext cx="3063875" cy="1434465"/>
            <a:chOff x="3640" y="2050"/>
            <a:chExt cx="4825" cy="2259"/>
          </a:xfrm>
        </p:grpSpPr>
        <p:sp>
          <p:nvSpPr>
            <p:cNvPr id="5" name="文本框 4"/>
            <p:cNvSpPr txBox="1"/>
            <p:nvPr/>
          </p:nvSpPr>
          <p:spPr>
            <a:xfrm>
              <a:off x="3640" y="2050"/>
              <a:ext cx="4005" cy="628"/>
            </a:xfrm>
            <a:prstGeom prst="rect">
              <a:avLst/>
            </a:prstGeom>
            <a:noFill/>
          </p:spPr>
          <p:txBody>
            <a:bodyPr wrap="square" rtlCol="0" anchor="t">
              <a:spAutoFit/>
            </a:bodyPr>
            <a:lstStyle/>
            <a:p>
              <a:pPr algn="l"/>
              <a:r>
                <a:rPr lang="zh-CN" altLang="en-US" sz="2000">
                  <a:solidFill>
                    <a:srgbClr val="FFFFFF"/>
                  </a:solidFill>
                  <a:latin typeface="思源黑体 CN Medium" charset="0"/>
                  <a:ea typeface="思源黑体 CN Medium" charset="0"/>
                  <a:sym typeface="+mn-ea"/>
                </a:rPr>
                <a:t>请输入小标题</a:t>
              </a:r>
            </a:p>
          </p:txBody>
        </p:sp>
        <p:sp>
          <p:nvSpPr>
            <p:cNvPr id="9" name="文本框 8"/>
            <p:cNvSpPr txBox="1"/>
            <p:nvPr>
              <p:custDataLst>
                <p:tags r:id="rId20"/>
              </p:custDataLst>
            </p:nvPr>
          </p:nvSpPr>
          <p:spPr>
            <a:xfrm>
              <a:off x="3640" y="2772"/>
              <a:ext cx="4825" cy="1537"/>
            </a:xfrm>
            <a:prstGeom prst="rect">
              <a:avLst/>
            </a:prstGeom>
            <a:noFill/>
          </p:spPr>
          <p:txBody>
            <a:bodyPr wrap="square" rtlCol="0" anchor="t">
              <a:spAutoFit/>
            </a:bodyPr>
            <a:lstStyle/>
            <a:p>
              <a:pPr>
                <a:lnSpc>
                  <a:spcPct val="160000"/>
                </a:lnSpc>
              </a:pPr>
              <a:r>
                <a:rPr lang="zh-CN" altLang="en-US" sz="1200">
                  <a:solidFill>
                    <a:schemeClr val="lt1"/>
                  </a:solidFill>
                  <a:latin typeface="思源黑体 CN Medium" charset="0"/>
                  <a:ea typeface="思源黑体 CN Medium" charset="0"/>
                  <a:sym typeface="+mn-ea"/>
                </a:rPr>
                <a:t>请输入文本内容请输入文本内容请输入文本内容请输入文本内容请输入文本内容请输入文本内容请输入文本内容</a:t>
              </a:r>
            </a:p>
          </p:txBody>
        </p:sp>
      </p:grpSp>
      <p:grpSp>
        <p:nvGrpSpPr>
          <p:cNvPr id="89" name="组合 88"/>
          <p:cNvGrpSpPr/>
          <p:nvPr/>
        </p:nvGrpSpPr>
        <p:grpSpPr>
          <a:xfrm>
            <a:off x="10822305" y="6390005"/>
            <a:ext cx="889000" cy="76200"/>
            <a:chOff x="16020" y="9995"/>
            <a:chExt cx="1400" cy="220"/>
          </a:xfrm>
          <a:gradFill>
            <a:gsLst>
              <a:gs pos="0">
                <a:schemeClr val="tx1"/>
              </a:gs>
              <a:gs pos="100000">
                <a:srgbClr val="45FFDF"/>
              </a:gs>
            </a:gsLst>
            <a:lin ang="2700000"/>
          </a:gradFill>
        </p:grpSpPr>
        <p:sp>
          <p:nvSpPr>
            <p:cNvPr id="86" name="矩形 85"/>
            <p:cNvSpPr/>
            <p:nvPr>
              <p:custDataLst>
                <p:tags r:id="rId17"/>
              </p:custDataLst>
            </p:nvPr>
          </p:nvSpPr>
          <p:spPr>
            <a:xfrm>
              <a:off x="1602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7" name="矩形 86"/>
            <p:cNvSpPr/>
            <p:nvPr>
              <p:custDataLst>
                <p:tags r:id="rId18"/>
              </p:custDataLst>
            </p:nvPr>
          </p:nvSpPr>
          <p:spPr>
            <a:xfrm>
              <a:off x="1655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8" name="矩形 87"/>
            <p:cNvSpPr/>
            <p:nvPr>
              <p:custDataLst>
                <p:tags r:id="rId19"/>
              </p:custDataLst>
            </p:nvPr>
          </p:nvSpPr>
          <p:spPr>
            <a:xfrm>
              <a:off x="17080" y="9995"/>
              <a:ext cx="340" cy="2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5" name="组合 14"/>
          <p:cNvGrpSpPr/>
          <p:nvPr/>
        </p:nvGrpSpPr>
        <p:grpSpPr>
          <a:xfrm rot="16200000">
            <a:off x="9399270" y="-1024890"/>
            <a:ext cx="299720" cy="3149600"/>
            <a:chOff x="18081" y="1663"/>
            <a:chExt cx="472" cy="4960"/>
          </a:xfrm>
        </p:grpSpPr>
        <p:sp>
          <p:nvSpPr>
            <p:cNvPr id="16" name="文本框 15"/>
            <p:cNvSpPr txBox="1"/>
            <p:nvPr/>
          </p:nvSpPr>
          <p:spPr>
            <a:xfrm rot="5400000">
              <a:off x="16757" y="2987"/>
              <a:ext cx="3082"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ACIDIC REPORT</a:t>
              </a:r>
            </a:p>
          </p:txBody>
        </p:sp>
        <p:grpSp>
          <p:nvGrpSpPr>
            <p:cNvPr id="17" name="组合 16"/>
            <p:cNvGrpSpPr/>
            <p:nvPr/>
          </p:nvGrpSpPr>
          <p:grpSpPr>
            <a:xfrm>
              <a:off x="18093" y="3864"/>
              <a:ext cx="410" cy="890"/>
              <a:chOff x="18321" y="7004"/>
              <a:chExt cx="410" cy="890"/>
            </a:xfrm>
          </p:grpSpPr>
          <p:sp>
            <p:nvSpPr>
              <p:cNvPr id="18" name="椭圆 17"/>
              <p:cNvSpPr/>
              <p:nvPr>
                <p:custDataLst>
                  <p:tags r:id="rId11"/>
                </p:custDataLst>
              </p:nvPr>
            </p:nvSpPr>
            <p:spPr>
              <a:xfrm>
                <a:off x="18321" y="700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椭圆 18"/>
              <p:cNvSpPr/>
              <p:nvPr>
                <p:custDataLst>
                  <p:tags r:id="rId12"/>
                </p:custDataLst>
              </p:nvPr>
            </p:nvSpPr>
            <p:spPr>
              <a:xfrm>
                <a:off x="18321" y="7098"/>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0" name="椭圆 19"/>
              <p:cNvSpPr/>
              <p:nvPr>
                <p:custDataLst>
                  <p:tags r:id="rId13"/>
                </p:custDataLst>
              </p:nvPr>
            </p:nvSpPr>
            <p:spPr>
              <a:xfrm>
                <a:off x="18321" y="7192"/>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椭圆 22"/>
              <p:cNvSpPr/>
              <p:nvPr>
                <p:custDataLst>
                  <p:tags r:id="rId14"/>
                </p:custDataLst>
              </p:nvPr>
            </p:nvSpPr>
            <p:spPr>
              <a:xfrm>
                <a:off x="18321" y="7286"/>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椭圆 24"/>
              <p:cNvSpPr/>
              <p:nvPr>
                <p:custDataLst>
                  <p:tags r:id="rId15"/>
                </p:custDataLst>
              </p:nvPr>
            </p:nvSpPr>
            <p:spPr>
              <a:xfrm>
                <a:off x="18321" y="7380"/>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椭圆 25"/>
              <p:cNvSpPr/>
              <p:nvPr>
                <p:custDataLst>
                  <p:tags r:id="rId16"/>
                </p:custDataLst>
              </p:nvPr>
            </p:nvSpPr>
            <p:spPr>
              <a:xfrm>
                <a:off x="18321" y="7474"/>
                <a:ext cx="410" cy="420"/>
              </a:xfrm>
              <a:prstGeom prst="ellipse">
                <a:avLst/>
              </a:prstGeom>
              <a:noFill/>
              <a:ln w="6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7" name="文本框 26"/>
            <p:cNvSpPr txBox="1"/>
            <p:nvPr/>
          </p:nvSpPr>
          <p:spPr>
            <a:xfrm rot="5400000">
              <a:off x="17465" y="5535"/>
              <a:ext cx="1741" cy="434"/>
            </a:xfrm>
            <a:prstGeom prst="rect">
              <a:avLst/>
            </a:prstGeom>
            <a:noFill/>
          </p:spPr>
          <p:txBody>
            <a:bodyPr wrap="square" rtlCol="0">
              <a:spAutoFit/>
            </a:bodyPr>
            <a:lstStyle/>
            <a:p>
              <a:r>
                <a:rPr lang="en-US" altLang="zh-CN" sz="1200">
                  <a:solidFill>
                    <a:srgbClr val="FFFFFF"/>
                  </a:solidFill>
                  <a:ea typeface="字体圈欣意冠黑体" panose="00000500000000000000" charset="-122"/>
                  <a:cs typeface="+mn-lt"/>
                </a:rPr>
                <a:t>LET ‘S PLAY</a:t>
              </a:r>
            </a:p>
          </p:txBody>
        </p:sp>
      </p:grpSp>
      <p:sp>
        <p:nvSpPr>
          <p:cNvPr id="30" name="下箭头 29"/>
          <p:cNvSpPr/>
          <p:nvPr>
            <p:custDataLst>
              <p:tags r:id="rId4"/>
            </p:custDataLst>
          </p:nvPr>
        </p:nvSpPr>
        <p:spPr>
          <a:xfrm rot="9000000">
            <a:off x="6375400" y="1806575"/>
            <a:ext cx="685800" cy="2171700"/>
          </a:xfrm>
          <a:prstGeom prst="downArrow">
            <a:avLst/>
          </a:prstGeom>
          <a:gradFill>
            <a:gsLst>
              <a:gs pos="2000">
                <a:schemeClr val="tx1">
                  <a:alpha val="0"/>
                </a:schemeClr>
              </a:gs>
              <a:gs pos="100000">
                <a:srgbClr val="45FFD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31" name="下箭头 30"/>
          <p:cNvSpPr/>
          <p:nvPr>
            <p:custDataLst>
              <p:tags r:id="rId5"/>
            </p:custDataLst>
          </p:nvPr>
        </p:nvSpPr>
        <p:spPr>
          <a:xfrm rot="16200000">
            <a:off x="5613400" y="2835275"/>
            <a:ext cx="685800" cy="2171700"/>
          </a:xfrm>
          <a:prstGeom prst="downArrow">
            <a:avLst/>
          </a:prstGeom>
          <a:gradFill>
            <a:gsLst>
              <a:gs pos="2000">
                <a:schemeClr val="tx1">
                  <a:alpha val="0"/>
                </a:schemeClr>
              </a:gs>
              <a:gs pos="100000">
                <a:srgbClr val="45FFD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下箭头 31"/>
          <p:cNvSpPr/>
          <p:nvPr>
            <p:custDataLst>
              <p:tags r:id="rId6"/>
            </p:custDataLst>
          </p:nvPr>
        </p:nvSpPr>
        <p:spPr>
          <a:xfrm rot="1800000">
            <a:off x="5124450" y="1701800"/>
            <a:ext cx="685800" cy="2171700"/>
          </a:xfrm>
          <a:prstGeom prst="downArrow">
            <a:avLst/>
          </a:prstGeom>
          <a:gradFill>
            <a:gsLst>
              <a:gs pos="2000">
                <a:schemeClr val="tx1">
                  <a:alpha val="0"/>
                </a:schemeClr>
              </a:gs>
              <a:gs pos="100000">
                <a:srgbClr val="45FFD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grpSp>
        <p:nvGrpSpPr>
          <p:cNvPr id="33" name="组合 32"/>
          <p:cNvGrpSpPr/>
          <p:nvPr/>
        </p:nvGrpSpPr>
        <p:grpSpPr>
          <a:xfrm>
            <a:off x="7525385" y="1910715"/>
            <a:ext cx="3063875" cy="1434465"/>
            <a:chOff x="3640" y="2050"/>
            <a:chExt cx="4825" cy="2259"/>
          </a:xfrm>
        </p:grpSpPr>
        <p:sp>
          <p:nvSpPr>
            <p:cNvPr id="34" name="文本框 33"/>
            <p:cNvSpPr txBox="1"/>
            <p:nvPr/>
          </p:nvSpPr>
          <p:spPr>
            <a:xfrm>
              <a:off x="3640" y="2050"/>
              <a:ext cx="4005" cy="628"/>
            </a:xfrm>
            <a:prstGeom prst="rect">
              <a:avLst/>
            </a:prstGeom>
            <a:noFill/>
          </p:spPr>
          <p:txBody>
            <a:bodyPr wrap="square" rtlCol="0" anchor="t">
              <a:spAutoFit/>
            </a:bodyPr>
            <a:lstStyle/>
            <a:p>
              <a:pPr algn="l"/>
              <a:r>
                <a:rPr lang="zh-CN" altLang="en-US" sz="2000">
                  <a:solidFill>
                    <a:srgbClr val="FFFFFF"/>
                  </a:solidFill>
                  <a:latin typeface="思源黑体 CN Medium" charset="0"/>
                  <a:ea typeface="思源黑体 CN Medium" charset="0"/>
                  <a:sym typeface="+mn-ea"/>
                </a:rPr>
                <a:t>请输入小标题</a:t>
              </a:r>
            </a:p>
          </p:txBody>
        </p:sp>
        <p:sp>
          <p:nvSpPr>
            <p:cNvPr id="36" name="文本框 35"/>
            <p:cNvSpPr txBox="1"/>
            <p:nvPr>
              <p:custDataLst>
                <p:tags r:id="rId10"/>
              </p:custDataLst>
            </p:nvPr>
          </p:nvSpPr>
          <p:spPr>
            <a:xfrm>
              <a:off x="3640" y="2772"/>
              <a:ext cx="4825" cy="1537"/>
            </a:xfrm>
            <a:prstGeom prst="rect">
              <a:avLst/>
            </a:prstGeom>
            <a:noFill/>
          </p:spPr>
          <p:txBody>
            <a:bodyPr wrap="square" rtlCol="0" anchor="t">
              <a:spAutoFit/>
            </a:bodyPr>
            <a:lstStyle/>
            <a:p>
              <a:pPr>
                <a:lnSpc>
                  <a:spcPct val="160000"/>
                </a:lnSpc>
              </a:pPr>
              <a:r>
                <a:rPr lang="zh-CN" altLang="en-US" sz="1200">
                  <a:solidFill>
                    <a:schemeClr val="lt1"/>
                  </a:solidFill>
                  <a:latin typeface="思源黑体 CN Medium" charset="0"/>
                  <a:ea typeface="思源黑体 CN Medium" charset="0"/>
                  <a:sym typeface="+mn-ea"/>
                </a:rPr>
                <a:t>请输入文本内容请输入文本内容请输入文本内容请输入文本内容请输入文本内容请输入文本内容请输入文本内容</a:t>
              </a:r>
            </a:p>
          </p:txBody>
        </p:sp>
      </p:grpSp>
      <p:grpSp>
        <p:nvGrpSpPr>
          <p:cNvPr id="37" name="组合 36"/>
          <p:cNvGrpSpPr/>
          <p:nvPr/>
        </p:nvGrpSpPr>
        <p:grpSpPr>
          <a:xfrm>
            <a:off x="4845685" y="4399915"/>
            <a:ext cx="3063875" cy="1434465"/>
            <a:chOff x="3640" y="2050"/>
            <a:chExt cx="4825" cy="2259"/>
          </a:xfrm>
        </p:grpSpPr>
        <p:sp>
          <p:nvSpPr>
            <p:cNvPr id="38" name="文本框 37"/>
            <p:cNvSpPr txBox="1"/>
            <p:nvPr/>
          </p:nvSpPr>
          <p:spPr>
            <a:xfrm>
              <a:off x="3640" y="2050"/>
              <a:ext cx="4005" cy="628"/>
            </a:xfrm>
            <a:prstGeom prst="rect">
              <a:avLst/>
            </a:prstGeom>
            <a:noFill/>
          </p:spPr>
          <p:txBody>
            <a:bodyPr wrap="square" rtlCol="0" anchor="t">
              <a:spAutoFit/>
            </a:bodyPr>
            <a:lstStyle/>
            <a:p>
              <a:pPr algn="l"/>
              <a:r>
                <a:rPr lang="zh-CN" altLang="en-US" sz="2000">
                  <a:solidFill>
                    <a:srgbClr val="FFFFFF"/>
                  </a:solidFill>
                  <a:latin typeface="思源黑体 CN Medium" charset="0"/>
                  <a:ea typeface="思源黑体 CN Medium" charset="0"/>
                  <a:sym typeface="+mn-ea"/>
                </a:rPr>
                <a:t>请输入小标题</a:t>
              </a:r>
            </a:p>
          </p:txBody>
        </p:sp>
        <p:sp>
          <p:nvSpPr>
            <p:cNvPr id="40" name="文本框 39"/>
            <p:cNvSpPr txBox="1"/>
            <p:nvPr>
              <p:custDataLst>
                <p:tags r:id="rId9"/>
              </p:custDataLst>
            </p:nvPr>
          </p:nvSpPr>
          <p:spPr>
            <a:xfrm>
              <a:off x="3640" y="2772"/>
              <a:ext cx="4825" cy="1537"/>
            </a:xfrm>
            <a:prstGeom prst="rect">
              <a:avLst/>
            </a:prstGeom>
            <a:noFill/>
          </p:spPr>
          <p:txBody>
            <a:bodyPr wrap="square" rtlCol="0" anchor="t">
              <a:spAutoFit/>
            </a:bodyPr>
            <a:lstStyle/>
            <a:p>
              <a:pPr>
                <a:lnSpc>
                  <a:spcPct val="160000"/>
                </a:lnSpc>
              </a:pPr>
              <a:r>
                <a:rPr lang="zh-CN" altLang="en-US" sz="1200">
                  <a:solidFill>
                    <a:schemeClr val="lt1"/>
                  </a:solidFill>
                  <a:latin typeface="思源黑体 CN Medium" charset="0"/>
                  <a:ea typeface="思源黑体 CN Medium" charset="0"/>
                  <a:sym typeface="+mn-ea"/>
                </a:rPr>
                <a:t>请输入文本内容请输入文本内容请输入文本内容请输入文本内容请输入文本内容请输入文本内容请输入文本内容</a:t>
              </a:r>
            </a:p>
          </p:txBody>
        </p:sp>
      </p:grpSp>
      <p:sp>
        <p:nvSpPr>
          <p:cNvPr id="41" name="十字星 40"/>
          <p:cNvSpPr/>
          <p:nvPr>
            <p:custDataLst>
              <p:tags r:id="rId7"/>
            </p:custDataLst>
          </p:nvPr>
        </p:nvSpPr>
        <p:spPr>
          <a:xfrm>
            <a:off x="8637270" y="3999865"/>
            <a:ext cx="707390" cy="707390"/>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十字星 41"/>
          <p:cNvSpPr/>
          <p:nvPr>
            <p:custDataLst>
              <p:tags r:id="rId8"/>
            </p:custDataLst>
          </p:nvPr>
        </p:nvSpPr>
        <p:spPr>
          <a:xfrm>
            <a:off x="1245235" y="4207510"/>
            <a:ext cx="1126490" cy="1126490"/>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sp>
        <p:nvSpPr>
          <p:cNvPr id="68" name="十字星 67"/>
          <p:cNvSpPr/>
          <p:nvPr>
            <p:custDataLst>
              <p:tags r:id="rId2"/>
            </p:custDataLst>
          </p:nvPr>
        </p:nvSpPr>
        <p:spPr>
          <a:xfrm>
            <a:off x="3858895" y="4321810"/>
            <a:ext cx="418465" cy="418465"/>
          </a:xfrm>
          <a:prstGeom prst="star4">
            <a:avLst>
              <a:gd name="adj" fmla="val 588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十字星 40"/>
          <p:cNvSpPr/>
          <p:nvPr>
            <p:custDataLst>
              <p:tags r:id="rId3"/>
            </p:custDataLst>
          </p:nvPr>
        </p:nvSpPr>
        <p:spPr>
          <a:xfrm>
            <a:off x="10619105" y="4300855"/>
            <a:ext cx="707390" cy="707390"/>
          </a:xfrm>
          <a:prstGeom prst="star4">
            <a:avLst>
              <a:gd name="adj" fmla="val 5885"/>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十字星 41"/>
          <p:cNvSpPr/>
          <p:nvPr>
            <p:custDataLst>
              <p:tags r:id="rId4"/>
            </p:custDataLst>
          </p:nvPr>
        </p:nvSpPr>
        <p:spPr>
          <a:xfrm>
            <a:off x="514985" y="2098040"/>
            <a:ext cx="1126490" cy="1126490"/>
          </a:xfrm>
          <a:prstGeom prst="star4">
            <a:avLst>
              <a:gd name="adj" fmla="val 5885"/>
            </a:avLst>
          </a:prstGeom>
          <a:solidFill>
            <a:schemeClr val="l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13" name="组合 12"/>
          <p:cNvGrpSpPr/>
          <p:nvPr/>
        </p:nvGrpSpPr>
        <p:grpSpPr>
          <a:xfrm>
            <a:off x="1888808" y="1326515"/>
            <a:ext cx="8414385" cy="4091940"/>
            <a:chOff x="3297" y="2401"/>
            <a:chExt cx="13251" cy="6444"/>
          </a:xfrm>
        </p:grpSpPr>
        <p:sp>
          <p:nvSpPr>
            <p:cNvPr id="2" name="剪去对角的矩形 1"/>
            <p:cNvSpPr/>
            <p:nvPr>
              <p:custDataLst>
                <p:tags r:id="rId12"/>
              </p:custDataLst>
            </p:nvPr>
          </p:nvSpPr>
          <p:spPr>
            <a:xfrm flipV="1">
              <a:off x="9958" y="5657"/>
              <a:ext cx="6590" cy="3189"/>
            </a:xfrm>
            <a:prstGeom prst="snip2DiagRect">
              <a:avLst>
                <a:gd name="adj1" fmla="val 37811"/>
                <a:gd name="adj2" fmla="val 10232"/>
              </a:avLst>
            </a:prstGeom>
            <a:solidFill>
              <a:schemeClr val="accent1">
                <a:alpha val="14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sp>
          <p:nvSpPr>
            <p:cNvPr id="4" name="剪去对角的矩形 3"/>
            <p:cNvSpPr/>
            <p:nvPr>
              <p:custDataLst>
                <p:tags r:id="rId13"/>
              </p:custDataLst>
            </p:nvPr>
          </p:nvSpPr>
          <p:spPr>
            <a:xfrm flipH="1" flipV="1">
              <a:off x="9958" y="2401"/>
              <a:ext cx="6590" cy="3189"/>
            </a:xfrm>
            <a:prstGeom prst="snip2DiagRect">
              <a:avLst>
                <a:gd name="adj1" fmla="val 37811"/>
                <a:gd name="adj2" fmla="val 102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8" name="剪去对角的矩形 7"/>
            <p:cNvSpPr/>
            <p:nvPr>
              <p:custDataLst>
                <p:tags r:id="rId14"/>
              </p:custDataLst>
            </p:nvPr>
          </p:nvSpPr>
          <p:spPr>
            <a:xfrm flipH="1" flipV="1">
              <a:off x="3297" y="5657"/>
              <a:ext cx="6590" cy="3189"/>
            </a:xfrm>
            <a:prstGeom prst="snip2DiagRect">
              <a:avLst>
                <a:gd name="adj1" fmla="val 37811"/>
                <a:gd name="adj2" fmla="val 102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dk1"/>
                </a:solidFill>
              </a:endParaRPr>
            </a:p>
          </p:txBody>
        </p:sp>
        <p:sp>
          <p:nvSpPr>
            <p:cNvPr id="11" name="剪去对角的矩形 10"/>
            <p:cNvSpPr/>
            <p:nvPr>
              <p:custDataLst>
                <p:tags r:id="rId15"/>
              </p:custDataLst>
            </p:nvPr>
          </p:nvSpPr>
          <p:spPr>
            <a:xfrm flipV="1">
              <a:off x="3297" y="2401"/>
              <a:ext cx="6590" cy="3189"/>
            </a:xfrm>
            <a:prstGeom prst="snip2DiagRect">
              <a:avLst>
                <a:gd name="adj1" fmla="val 37811"/>
                <a:gd name="adj2" fmla="val 10232"/>
              </a:avLst>
            </a:prstGeom>
            <a:solidFill>
              <a:schemeClr val="accent1">
                <a:alpha val="14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sym typeface="+mn-ea"/>
              </a:endParaRPr>
            </a:p>
          </p:txBody>
        </p:sp>
      </p:grpSp>
      <p:grpSp>
        <p:nvGrpSpPr>
          <p:cNvPr id="43" name="组合 42"/>
          <p:cNvGrpSpPr/>
          <p:nvPr/>
        </p:nvGrpSpPr>
        <p:grpSpPr>
          <a:xfrm>
            <a:off x="2641600" y="1665605"/>
            <a:ext cx="3063875" cy="1434465"/>
            <a:chOff x="3640" y="2050"/>
            <a:chExt cx="4825" cy="2259"/>
          </a:xfrm>
        </p:grpSpPr>
        <p:sp>
          <p:nvSpPr>
            <p:cNvPr id="44" name="文本框 43"/>
            <p:cNvSpPr txBox="1"/>
            <p:nvPr/>
          </p:nvSpPr>
          <p:spPr>
            <a:xfrm>
              <a:off x="3640" y="2050"/>
              <a:ext cx="4005" cy="628"/>
            </a:xfrm>
            <a:prstGeom prst="rect">
              <a:avLst/>
            </a:prstGeom>
            <a:noFill/>
          </p:spPr>
          <p:txBody>
            <a:bodyPr wrap="square" rtlCol="0" anchor="t">
              <a:spAutoFit/>
            </a:bodyPr>
            <a:lstStyle/>
            <a:p>
              <a:pPr algn="l"/>
              <a:r>
                <a:rPr lang="zh-CN" altLang="en-US" sz="2000">
                  <a:solidFill>
                    <a:srgbClr val="FFFFFF"/>
                  </a:solidFill>
                  <a:latin typeface="思源黑体 CN Medium" charset="0"/>
                  <a:ea typeface="思源黑体 CN Medium" charset="0"/>
                  <a:sym typeface="+mn-ea"/>
                </a:rPr>
                <a:t>请输入小标题</a:t>
              </a:r>
            </a:p>
          </p:txBody>
        </p:sp>
        <p:sp>
          <p:nvSpPr>
            <p:cNvPr id="45" name="文本框 44"/>
            <p:cNvSpPr txBox="1"/>
            <p:nvPr>
              <p:custDataLst>
                <p:tags r:id="rId11"/>
              </p:custDataLst>
            </p:nvPr>
          </p:nvSpPr>
          <p:spPr>
            <a:xfrm>
              <a:off x="3640" y="2772"/>
              <a:ext cx="4825" cy="1537"/>
            </a:xfrm>
            <a:prstGeom prst="rect">
              <a:avLst/>
            </a:prstGeom>
            <a:noFill/>
          </p:spPr>
          <p:txBody>
            <a:bodyPr wrap="square" rtlCol="0" anchor="t">
              <a:spAutoFit/>
            </a:bodyPr>
            <a:lstStyle/>
            <a:p>
              <a:pPr>
                <a:lnSpc>
                  <a:spcPct val="160000"/>
                </a:lnSpc>
              </a:pPr>
              <a:r>
                <a:rPr lang="zh-CN" altLang="en-US" sz="1200">
                  <a:solidFill>
                    <a:schemeClr val="lt1"/>
                  </a:solidFill>
                  <a:latin typeface="思源黑体 CN Medium" charset="0"/>
                  <a:ea typeface="思源黑体 CN Medium" charset="0"/>
                  <a:sym typeface="+mn-ea"/>
                </a:rPr>
                <a:t>请输入文本内容请输入文本内容请输入文本内容请输入文本内容请输入文本内容请输入文本内容请输入文本内容</a:t>
              </a:r>
            </a:p>
          </p:txBody>
        </p:sp>
      </p:grpSp>
      <p:grpSp>
        <p:nvGrpSpPr>
          <p:cNvPr id="46" name="组合 45"/>
          <p:cNvGrpSpPr/>
          <p:nvPr/>
        </p:nvGrpSpPr>
        <p:grpSpPr>
          <a:xfrm>
            <a:off x="6780530" y="1665605"/>
            <a:ext cx="3063875" cy="1434465"/>
            <a:chOff x="3640" y="2050"/>
            <a:chExt cx="4825" cy="2259"/>
          </a:xfrm>
        </p:grpSpPr>
        <p:sp>
          <p:nvSpPr>
            <p:cNvPr id="47" name="文本框 46"/>
            <p:cNvSpPr txBox="1"/>
            <p:nvPr>
              <p:custDataLst>
                <p:tags r:id="rId9"/>
              </p:custDataLst>
            </p:nvPr>
          </p:nvSpPr>
          <p:spPr>
            <a:xfrm>
              <a:off x="3640" y="2050"/>
              <a:ext cx="4005" cy="628"/>
            </a:xfrm>
            <a:prstGeom prst="rect">
              <a:avLst/>
            </a:prstGeom>
            <a:noFill/>
          </p:spPr>
          <p:txBody>
            <a:bodyPr wrap="square" rtlCol="0" anchor="t">
              <a:spAutoFit/>
            </a:bodyPr>
            <a:lstStyle/>
            <a:p>
              <a:pPr algn="l"/>
              <a:r>
                <a:rPr lang="zh-CN" altLang="en-US" sz="2000">
                  <a:solidFill>
                    <a:schemeClr val="dk1">
                      <a:lumMod val="85000"/>
                      <a:lumOff val="15000"/>
                    </a:schemeClr>
                  </a:solidFill>
                  <a:latin typeface="思源黑体 CN Medium" charset="0"/>
                  <a:ea typeface="思源黑体 CN Medium" charset="0"/>
                  <a:sym typeface="+mn-ea"/>
                </a:rPr>
                <a:t>请输入小标题</a:t>
              </a:r>
            </a:p>
          </p:txBody>
        </p:sp>
        <p:sp>
          <p:nvSpPr>
            <p:cNvPr id="48" name="文本框 47"/>
            <p:cNvSpPr txBox="1"/>
            <p:nvPr>
              <p:custDataLst>
                <p:tags r:id="rId10"/>
              </p:custDataLst>
            </p:nvPr>
          </p:nvSpPr>
          <p:spPr>
            <a:xfrm>
              <a:off x="3640" y="2772"/>
              <a:ext cx="4825" cy="1537"/>
            </a:xfrm>
            <a:prstGeom prst="rect">
              <a:avLst/>
            </a:prstGeom>
            <a:noFill/>
          </p:spPr>
          <p:txBody>
            <a:bodyPr wrap="square" rtlCol="0" anchor="t">
              <a:spAutoFit/>
            </a:bodyPr>
            <a:lstStyle/>
            <a:p>
              <a:pPr>
                <a:lnSpc>
                  <a:spcPct val="160000"/>
                </a:lnSpc>
              </a:pPr>
              <a:r>
                <a:rPr lang="zh-CN" altLang="en-US" sz="1200">
                  <a:solidFill>
                    <a:schemeClr val="dk1">
                      <a:lumMod val="85000"/>
                      <a:lumOff val="15000"/>
                    </a:schemeClr>
                  </a:solidFill>
                  <a:latin typeface="思源黑体 CN Medium" charset="0"/>
                  <a:ea typeface="思源黑体 CN Medium" charset="0"/>
                  <a:sym typeface="+mn-ea"/>
                </a:rPr>
                <a:t>请输入文本内容请输入文本内容请输入文本内容请输入文本内容请输入文本内容请输入文本内容请输入文本内容</a:t>
              </a:r>
            </a:p>
          </p:txBody>
        </p:sp>
      </p:grpSp>
      <p:grpSp>
        <p:nvGrpSpPr>
          <p:cNvPr id="62" name="组合 61"/>
          <p:cNvGrpSpPr/>
          <p:nvPr/>
        </p:nvGrpSpPr>
        <p:grpSpPr>
          <a:xfrm>
            <a:off x="6780530" y="3726815"/>
            <a:ext cx="3063875" cy="1434465"/>
            <a:chOff x="3640" y="2050"/>
            <a:chExt cx="4825" cy="2259"/>
          </a:xfrm>
        </p:grpSpPr>
        <p:sp>
          <p:nvSpPr>
            <p:cNvPr id="63" name="文本框 62"/>
            <p:cNvSpPr txBox="1"/>
            <p:nvPr/>
          </p:nvSpPr>
          <p:spPr>
            <a:xfrm>
              <a:off x="3640" y="2050"/>
              <a:ext cx="4005" cy="628"/>
            </a:xfrm>
            <a:prstGeom prst="rect">
              <a:avLst/>
            </a:prstGeom>
            <a:noFill/>
          </p:spPr>
          <p:txBody>
            <a:bodyPr wrap="square" rtlCol="0" anchor="t">
              <a:spAutoFit/>
            </a:bodyPr>
            <a:lstStyle/>
            <a:p>
              <a:pPr algn="l"/>
              <a:r>
                <a:rPr lang="zh-CN" altLang="en-US" sz="2000">
                  <a:solidFill>
                    <a:srgbClr val="FFFFFF"/>
                  </a:solidFill>
                  <a:latin typeface="思源黑体 CN Medium" charset="0"/>
                  <a:ea typeface="思源黑体 CN Medium" charset="0"/>
                  <a:sym typeface="+mn-ea"/>
                </a:rPr>
                <a:t>请输入小标题</a:t>
              </a:r>
            </a:p>
          </p:txBody>
        </p:sp>
        <p:sp>
          <p:nvSpPr>
            <p:cNvPr id="64" name="文本框 63"/>
            <p:cNvSpPr txBox="1"/>
            <p:nvPr>
              <p:custDataLst>
                <p:tags r:id="rId8"/>
              </p:custDataLst>
            </p:nvPr>
          </p:nvSpPr>
          <p:spPr>
            <a:xfrm>
              <a:off x="3640" y="2772"/>
              <a:ext cx="4825" cy="1537"/>
            </a:xfrm>
            <a:prstGeom prst="rect">
              <a:avLst/>
            </a:prstGeom>
            <a:noFill/>
          </p:spPr>
          <p:txBody>
            <a:bodyPr wrap="square" rtlCol="0" anchor="t">
              <a:spAutoFit/>
            </a:bodyPr>
            <a:lstStyle/>
            <a:p>
              <a:pPr>
                <a:lnSpc>
                  <a:spcPct val="160000"/>
                </a:lnSpc>
              </a:pPr>
              <a:r>
                <a:rPr lang="zh-CN" altLang="en-US" sz="1200">
                  <a:solidFill>
                    <a:schemeClr val="lt1"/>
                  </a:solidFill>
                  <a:latin typeface="思源黑体 CN Medium" charset="0"/>
                  <a:ea typeface="思源黑体 CN Medium" charset="0"/>
                  <a:sym typeface="+mn-ea"/>
                </a:rPr>
                <a:t>请输入文本内容请输入文本内容请输入文本内容请输入文本内容请输入文本内容请输入文本内容请输入文本内容</a:t>
              </a:r>
            </a:p>
          </p:txBody>
        </p:sp>
      </p:grpSp>
      <p:grpSp>
        <p:nvGrpSpPr>
          <p:cNvPr id="65" name="组合 64"/>
          <p:cNvGrpSpPr/>
          <p:nvPr/>
        </p:nvGrpSpPr>
        <p:grpSpPr>
          <a:xfrm>
            <a:off x="2641600" y="3640455"/>
            <a:ext cx="3063875" cy="1434465"/>
            <a:chOff x="3640" y="2050"/>
            <a:chExt cx="4825" cy="2259"/>
          </a:xfrm>
        </p:grpSpPr>
        <p:sp>
          <p:nvSpPr>
            <p:cNvPr id="66" name="文本框 65"/>
            <p:cNvSpPr txBox="1"/>
            <p:nvPr>
              <p:custDataLst>
                <p:tags r:id="rId6"/>
              </p:custDataLst>
            </p:nvPr>
          </p:nvSpPr>
          <p:spPr>
            <a:xfrm>
              <a:off x="3640" y="2050"/>
              <a:ext cx="4005" cy="628"/>
            </a:xfrm>
            <a:prstGeom prst="rect">
              <a:avLst/>
            </a:prstGeom>
            <a:noFill/>
          </p:spPr>
          <p:txBody>
            <a:bodyPr wrap="square" rtlCol="0" anchor="t">
              <a:spAutoFit/>
            </a:bodyPr>
            <a:lstStyle/>
            <a:p>
              <a:pPr algn="l"/>
              <a:r>
                <a:rPr lang="zh-CN" altLang="en-US" sz="2000">
                  <a:solidFill>
                    <a:schemeClr val="dk1">
                      <a:lumMod val="85000"/>
                      <a:lumOff val="15000"/>
                    </a:schemeClr>
                  </a:solidFill>
                  <a:latin typeface="思源黑体 CN Medium" charset="0"/>
                  <a:ea typeface="思源黑体 CN Medium" charset="0"/>
                  <a:sym typeface="+mn-ea"/>
                </a:rPr>
                <a:t>请输入小标题</a:t>
              </a:r>
            </a:p>
          </p:txBody>
        </p:sp>
        <p:sp>
          <p:nvSpPr>
            <p:cNvPr id="67" name="文本框 66"/>
            <p:cNvSpPr txBox="1"/>
            <p:nvPr>
              <p:custDataLst>
                <p:tags r:id="rId7"/>
              </p:custDataLst>
            </p:nvPr>
          </p:nvSpPr>
          <p:spPr>
            <a:xfrm>
              <a:off x="3640" y="2772"/>
              <a:ext cx="4825" cy="1537"/>
            </a:xfrm>
            <a:prstGeom prst="rect">
              <a:avLst/>
            </a:prstGeom>
            <a:noFill/>
          </p:spPr>
          <p:txBody>
            <a:bodyPr wrap="square" rtlCol="0" anchor="t">
              <a:spAutoFit/>
            </a:bodyPr>
            <a:lstStyle/>
            <a:p>
              <a:pPr>
                <a:lnSpc>
                  <a:spcPct val="160000"/>
                </a:lnSpc>
              </a:pPr>
              <a:r>
                <a:rPr lang="zh-CN" altLang="en-US" sz="1200">
                  <a:solidFill>
                    <a:schemeClr val="dk1">
                      <a:lumMod val="85000"/>
                      <a:lumOff val="15000"/>
                    </a:schemeClr>
                  </a:solidFill>
                  <a:latin typeface="思源黑体 CN Medium" charset="0"/>
                  <a:ea typeface="思源黑体 CN Medium" charset="0"/>
                  <a:sym typeface="+mn-ea"/>
                </a:rPr>
                <a:t>请输入文本内容请输入文本内容请输入文本内容请输入文本内容请输入文本内容请输入文本内容请输入文本内容</a:t>
              </a:r>
            </a:p>
          </p:txBody>
        </p:sp>
      </p:grpSp>
      <p:sp>
        <p:nvSpPr>
          <p:cNvPr id="71" name="十字星 70"/>
          <p:cNvSpPr/>
          <p:nvPr>
            <p:custDataLst>
              <p:tags r:id="rId5"/>
            </p:custDataLst>
          </p:nvPr>
        </p:nvSpPr>
        <p:spPr>
          <a:xfrm>
            <a:off x="1480820" y="3360420"/>
            <a:ext cx="534035" cy="534035"/>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标题 4"/>
          <p:cNvSpPr>
            <a:spLocks noGrp="1"/>
          </p:cNvSpPr>
          <p:nvPr>
            <p:ph type="title"/>
          </p:nvPr>
        </p:nvSpPr>
        <p:spPr/>
        <p:txBody>
          <a:bodyPr/>
          <a:lstStyle/>
          <a:p>
            <a:r>
              <a:rPr lang="zh-CN" altLang="en-US"/>
              <a:t>调研方法</a:t>
            </a: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
        <p:cNvGrpSpPr/>
        <p:nvPr/>
      </p:nvGrpSpPr>
      <p:grpSpPr>
        <a:xfrm>
          <a:off x="0" y="0"/>
          <a:ext cx="0" cy="0"/>
          <a:chOff x="0" y="0"/>
          <a:chExt cx="0" cy="0"/>
        </a:xfrm>
      </p:grpSpPr>
      <p:cxnSp>
        <p:nvCxnSpPr>
          <p:cNvPr id="6" name="直接连接符 5"/>
          <p:cNvCxnSpPr/>
          <p:nvPr>
            <p:custDataLst>
              <p:tags r:id="rId2"/>
            </p:custDataLst>
          </p:nvPr>
        </p:nvCxnSpPr>
        <p:spPr>
          <a:xfrm>
            <a:off x="537528" y="843280"/>
            <a:ext cx="11116945" cy="0"/>
          </a:xfrm>
          <a:prstGeom prst="line">
            <a:avLst/>
          </a:prstGeom>
          <a:ln w="12700">
            <a:solidFill>
              <a:schemeClr val="accent1">
                <a:alpha val="50000"/>
              </a:schemeClr>
            </a:solidFill>
          </a:ln>
        </p:spPr>
        <p:style>
          <a:lnRef idx="1">
            <a:schemeClr val="accent1"/>
          </a:lnRef>
          <a:fillRef idx="0">
            <a:schemeClr val="accent1"/>
          </a:fillRef>
          <a:effectRef idx="0">
            <a:schemeClr val="accent1"/>
          </a:effectRef>
          <a:fontRef idx="minor">
            <a:schemeClr val="tx1"/>
          </a:fontRef>
        </p:style>
      </p:cxnSp>
      <p:sp>
        <p:nvSpPr>
          <p:cNvPr id="47" name="十字星 46"/>
          <p:cNvSpPr/>
          <p:nvPr>
            <p:custDataLst>
              <p:tags r:id="rId3"/>
            </p:custDataLst>
          </p:nvPr>
        </p:nvSpPr>
        <p:spPr>
          <a:xfrm>
            <a:off x="452120" y="1190625"/>
            <a:ext cx="951230" cy="951230"/>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文本框 24"/>
          <p:cNvSpPr txBox="1"/>
          <p:nvPr/>
        </p:nvSpPr>
        <p:spPr>
          <a:xfrm>
            <a:off x="8582660" y="2833370"/>
            <a:ext cx="2190115" cy="768350"/>
          </a:xfrm>
          <a:prstGeom prst="rect">
            <a:avLst/>
          </a:prstGeom>
          <a:noFill/>
        </p:spPr>
        <p:txBody>
          <a:bodyPr wrap="square" rtlCol="0">
            <a:spAutoFit/>
          </a:bodyPr>
          <a:lstStyle/>
          <a:p>
            <a:r>
              <a:rPr lang="en-US" altLang="zh-CN" sz="4400" b="1">
                <a:solidFill>
                  <a:srgbClr val="FFFFFF"/>
                </a:solidFill>
                <a:latin typeface="思源黑体 CN Medium" charset="0"/>
                <a:ea typeface="思源黑体 CN Medium" charset="0"/>
              </a:rPr>
              <a:t>Vol. 03</a:t>
            </a:r>
          </a:p>
        </p:txBody>
      </p:sp>
      <p:grpSp>
        <p:nvGrpSpPr>
          <p:cNvPr id="17" name="组合 16"/>
          <p:cNvGrpSpPr/>
          <p:nvPr/>
        </p:nvGrpSpPr>
        <p:grpSpPr>
          <a:xfrm flipV="1">
            <a:off x="1433830" y="3663950"/>
            <a:ext cx="9302115" cy="103505"/>
            <a:chOff x="0" y="3444"/>
            <a:chExt cx="4990" cy="163"/>
          </a:xfrm>
        </p:grpSpPr>
        <p:sp>
          <p:nvSpPr>
            <p:cNvPr id="18" name="矩形 17"/>
            <p:cNvSpPr/>
            <p:nvPr>
              <p:custDataLst>
                <p:tags r:id="rId5"/>
              </p:custDataLst>
            </p:nvPr>
          </p:nvSpPr>
          <p:spPr>
            <a:xfrm>
              <a:off x="0" y="3449"/>
              <a:ext cx="2159" cy="15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solidFill>
                  <a:schemeClr val="lt1"/>
                </a:solidFill>
              </a:endParaRPr>
            </a:p>
          </p:txBody>
        </p:sp>
        <p:cxnSp>
          <p:nvCxnSpPr>
            <p:cNvPr id="20" name="直接连接符 19"/>
            <p:cNvCxnSpPr/>
            <p:nvPr>
              <p:custDataLst>
                <p:tags r:id="rId6"/>
              </p:custDataLst>
            </p:nvPr>
          </p:nvCxnSpPr>
          <p:spPr>
            <a:xfrm flipV="1">
              <a:off x="0" y="3444"/>
              <a:ext cx="4991" cy="9"/>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6" name="文本框 25"/>
          <p:cNvSpPr txBox="1"/>
          <p:nvPr/>
        </p:nvSpPr>
        <p:spPr>
          <a:xfrm>
            <a:off x="1334135" y="2159000"/>
            <a:ext cx="3871595" cy="406400"/>
          </a:xfrm>
          <a:prstGeom prst="rect">
            <a:avLst/>
          </a:prstGeom>
          <a:noFill/>
        </p:spPr>
        <p:txBody>
          <a:bodyPr wrap="square" rtlCol="0">
            <a:noAutofit/>
          </a:bodyPr>
          <a:lstStyle/>
          <a:p>
            <a:r>
              <a:rPr lang="zh-CN" altLang="en-US" sz="6600">
                <a:solidFill>
                  <a:schemeClr val="accent1"/>
                </a:solidFill>
                <a:latin typeface="思源黑体 CN Medium" charset="0"/>
                <a:ea typeface="思源黑体 CN Medium" charset="0"/>
              </a:rPr>
              <a:t>数据呈现</a:t>
            </a:r>
          </a:p>
        </p:txBody>
      </p:sp>
      <p:sp>
        <p:nvSpPr>
          <p:cNvPr id="34" name="十字星 33"/>
          <p:cNvSpPr/>
          <p:nvPr>
            <p:custDataLst>
              <p:tags r:id="rId4"/>
            </p:custDataLst>
          </p:nvPr>
        </p:nvSpPr>
        <p:spPr>
          <a:xfrm>
            <a:off x="10278745" y="2220595"/>
            <a:ext cx="951865" cy="951865"/>
          </a:xfrm>
          <a:prstGeom prst="star4">
            <a:avLst>
              <a:gd name="adj" fmla="val 588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文本框 36"/>
          <p:cNvSpPr txBox="1"/>
          <p:nvPr/>
        </p:nvSpPr>
        <p:spPr>
          <a:xfrm>
            <a:off x="1334135" y="3157220"/>
            <a:ext cx="5911850" cy="460375"/>
          </a:xfrm>
          <a:prstGeom prst="rect">
            <a:avLst/>
          </a:prstGeom>
          <a:noFill/>
        </p:spPr>
        <p:txBody>
          <a:bodyPr wrap="square" rtlCol="0">
            <a:spAutoFit/>
          </a:bodyPr>
          <a:lstStyle/>
          <a:p>
            <a:r>
              <a:rPr lang="en-US" altLang="zh-CN" sz="2400">
                <a:solidFill>
                  <a:srgbClr val="FFFFFF"/>
                </a:solidFill>
                <a:latin typeface="思源黑体 CN Medium" charset="0"/>
                <a:ea typeface="思源黑体 CN Medium" charset="0"/>
                <a:cs typeface="Arial Black" panose="020B0A04020102020204" charset="0"/>
              </a:rPr>
              <a:t>DATA PRESENTATION</a:t>
            </a:r>
          </a:p>
        </p:txBody>
      </p:sp>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jM4NGFhYWE2NDQ2ZWQ0MWJiOTFkZjYwNTlkMWI5Y2YifQ=="/>
  <p:tag name="KSO_WPP_MARK_KEY" val="f60e1014-9950-46f5-aaab-19e9d8bad7a7"/>
  <p:tag name="FULLTEXTBEAUTIFYED" val="1"/>
</p:tagLst>
</file>

<file path=ppt/tags/tag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BEAUTIFY_FLAG" val=""/>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 name="KSO_WM_BEAUTIFY_FLAG" val=""/>
</p:tagLst>
</file>

<file path=ppt/tags/tag13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 name="KSO_WM_BEAUTIFY_FLAG" val=""/>
</p:tagLst>
</file>

<file path=ppt/tags/tag13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3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3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3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3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4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 name="KSO_WM_BEAUTIFY_FLAG" val=""/>
</p:tagLst>
</file>

<file path=ppt/tags/tag14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 name="KSO_WM_BEAUTIFY_FLAG" val=""/>
</p:tagLst>
</file>

<file path=ppt/tags/tag14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4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4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4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4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4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14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 name="KSO_WM_BEAUTIFY_FLAG" val=""/>
</p:tagLst>
</file>

<file path=ppt/tags/tag1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 name="KSO_WM_BEAUTIFY_FLAG" val=""/>
</p:tagLst>
</file>

<file path=ppt/tags/tag151.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 name="KSO_WM_BEAUTIFY_FLAG" val=""/>
</p:tagLst>
</file>

<file path=ppt/tags/tag15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 name="KSO_WM_BEAUTIFY_FLAG" val=""/>
</p:tagLst>
</file>

<file path=ppt/tags/tag15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BEAUTIFY_FLAG" val=""/>
</p:tagLst>
</file>

<file path=ppt/tags/tag15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BEAUTIFY_FLAG" val=""/>
</p:tagLst>
</file>

<file path=ppt/tags/tag15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 name="KSO_WM_BEAUTIFY_FLAG" val=""/>
</p:tagLst>
</file>

<file path=ppt/tags/tag15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BEAUTIFY_FLAG" val=""/>
</p:tagLst>
</file>

<file path=ppt/tags/tag15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15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16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16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16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16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16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16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
</p:tagLst>
</file>

<file path=ppt/tags/tag16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
</p:tagLst>
</file>

<file path=ppt/tags/tag16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7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7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7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8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19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9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9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0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20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3"/>
  <p:tag name="KSO_WM_UNIT_TEXT_FILL_TYPE" val="1"/>
</p:tagLst>
</file>

<file path=ppt/tags/tag203.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0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0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0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0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20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21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1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21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1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1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21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21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2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2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2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22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2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22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2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23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3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3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3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3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3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3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3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3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3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24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4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4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Lst>
</file>

<file path=ppt/tags/tag24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Lst>
</file>

<file path=ppt/tags/tag24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Lst>
</file>

<file path=ppt/tags/tag24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Lst>
</file>

<file path=ppt/tags/tag24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Lst>
</file>

<file path=ppt/tags/tag24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4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4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5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5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5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Lst>
</file>

<file path=ppt/tags/tag25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Lst>
</file>

<file path=ppt/tags/tag25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5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5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5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5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Lst>
</file>

<file path=ppt/tags/tag26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6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26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26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6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26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26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6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27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7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7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7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7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7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7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277.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7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7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28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28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8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8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8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8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8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8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289.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2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29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29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29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02"/>
  <p:tag name="KSO_WM_UNIT_FILL_FORE_SCHEMECOLOR_INDEX_1_TRANS" val="1"/>
  <p:tag name="KSO_WM_UNIT_TEXT_FILL_FORE_SCHEMECOLOR_INDEX_BRIGHTNESS" val="0"/>
  <p:tag name="KSO_WM_UNIT_TEXT_FILL_FORE_SCHEMECOLOR_INDEX" val="2"/>
  <p:tag name="KSO_WM_UNIT_TEXT_FILL_TYPE" val="1"/>
</p:tagLst>
</file>

<file path=ppt/tags/tag29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02"/>
  <p:tag name="KSO_WM_UNIT_FILL_FORE_SCHEMECOLOR_INDEX_1_TRANS" val="1"/>
  <p:tag name="KSO_WM_UNIT_TEXT_FILL_FORE_SCHEMECOLOR_INDEX_BRIGHTNESS" val="0"/>
  <p:tag name="KSO_WM_UNIT_TEXT_FILL_FORE_SCHEMECOLOR_INDEX" val="2"/>
  <p:tag name="KSO_WM_UNIT_TEXT_FILL_TYPE" val="1"/>
</p:tagLst>
</file>

<file path=ppt/tags/tag294.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02"/>
  <p:tag name="KSO_WM_UNIT_FILL_FORE_SCHEMECOLOR_INDEX_1_TRANS" val="1"/>
  <p:tag name="KSO_WM_UNIT_TEXT_FILL_FORE_SCHEMECOLOR_INDEX_BRIGHTNESS" val="0"/>
  <p:tag name="KSO_WM_UNIT_TEXT_FILL_FORE_SCHEMECOLOR_INDEX" val="2"/>
  <p:tag name="KSO_WM_UNIT_TEXT_FILL_TYPE" val="1"/>
</p:tagLst>
</file>

<file path=ppt/tags/tag29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29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9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29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3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30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05.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Lst>
</file>

<file path=ppt/tags/tag306.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Lst>
</file>

<file path=ppt/tags/tag30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Lst>
</file>

<file path=ppt/tags/tag30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0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31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1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Lst>
</file>

<file path=ppt/tags/tag31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1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31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1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31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3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32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32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32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32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32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Lst>
</file>

<file path=ppt/tags/tag325.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2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2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2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2"/>
  <p:tag name="KSO_WM_UNIT_TEXT_FILL_TYPE" val="1"/>
</p:tagLst>
</file>

<file path=ppt/tags/tag32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
</p:tagLst>
</file>

<file path=ppt/tags/tag33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3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3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3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3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33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13"/>
  <p:tag name="KSO_WM_UNIT_TEXT_FILL_TYPE" val="1"/>
</p:tagLst>
</file>

<file path=ppt/tags/tag33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
</p:tagLst>
</file>

<file path=ppt/tags/tag340.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4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34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4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4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34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4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34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4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35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5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52.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5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54.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5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3"/>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56.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5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5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5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36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361.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6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363.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64.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65.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66.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6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3"/>
  <p:tag name="KSO_WM_UNIT_TEXT_FILL_TYPE" val="1"/>
</p:tagLst>
</file>

<file path=ppt/tags/tag368.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6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37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7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72.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33"/>
  <p:tag name="KSO_WM_UNIT_FILL_FORE_SCHEMECOLOR_INDEX_1_TRANS" val="0"/>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73.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33"/>
  <p:tag name="KSO_WM_UNIT_FILL_FORE_SCHEMECOLOR_INDEX_1_TRANS" val="0"/>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37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7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37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7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7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7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38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8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82.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8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84.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8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Lst>
</file>

<file path=ppt/tags/tag38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Lst>
</file>

<file path=ppt/tags/tag387.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Lst>
</file>

<file path=ppt/tags/tag388.xml><?xml version="1.0" encoding="utf-8"?>
<p:tagLst xmlns:a="http://schemas.openxmlformats.org/drawingml/2006/main" xmlns:r="http://schemas.openxmlformats.org/officeDocument/2006/relationships" xmlns:p="http://schemas.openxmlformats.org/presentationml/2006/main">
  <p:tag name="KSO_WM_SLIDE_ID" val="custom20205176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176"/>
  <p:tag name="KSO_WM_SLIDE_LAYOUT" val="a_b"/>
  <p:tag name="KSO_WM_SLIDE_LAYOUT_CNT" val="1_1"/>
  <p:tag name="KSO_WM_UNIT_SHOW_EDIT_AREA_INDICATION" val="1"/>
  <p:tag name="KSO_WM_TEMPLATE_THUMBS_INDEX" val="1、4、7、12、13、14、15、16、17、18、20、24、25、28、33、36、40、43、44"/>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176"/>
</p:tagLst>
</file>

<file path=ppt/tags/tag3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3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40.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4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4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44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6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47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4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9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5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5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5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5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5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
</p:tagLst>
</file>

<file path=ppt/tags/tag61.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 name="KSO_WM_BEAUTIFY_FLAG" val=""/>
</p:tagLst>
</file>

<file path=ppt/tags/tag62.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 name="KSO_WM_BEAUTIFY_FLAG" val=""/>
</p:tagLst>
</file>

<file path=ppt/tags/tag6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6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6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6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67.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68.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69.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6"/>
  <p:tag name="KSO_WM_UNIT_TEXT_FILL_TYPE" val="1"/>
  <p:tag name="KSO_WM_BEAUTIFY_FLAG" val=""/>
</p:tagLst>
</file>

<file path=ppt/tags/tag7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7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7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7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7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7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16"/>
  <p:tag name="KSO_WM_UNIT_TEXT_FILL_TYPE" val="1"/>
  <p:tag name="KSO_WM_BEAUTIFY_FLAG" val=""/>
</p:tagLst>
</file>

<file path=ppt/tags/tag77.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 name="KSO_WM_BEAUTIFY_FLAG" val=""/>
</p:tagLst>
</file>

<file path=ppt/tags/tag78.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 name="KSO_WM_BEAUTIFY_FLAG" val=""/>
</p:tagLst>
</file>

<file path=ppt/tags/tag79.xml><?xml version="1.0" encoding="utf-8"?>
<p:tagLst xmlns:a="http://schemas.openxmlformats.org/drawingml/2006/main" xmlns:r="http://schemas.openxmlformats.org/officeDocument/2006/relationships" xmlns:p="http://schemas.openxmlformats.org/presentationml/2006/main">
  <p:tag name="KSO_WM_UNIT_FILL_FORE_SCHEMECOLOR_INDEX_1_BRIGHTNESS" val="0"/>
  <p:tag name="KSO_WM_UNIT_FILL_FORE_SCHEMECOLOR_INDEX_1" val="13"/>
  <p:tag name="KSO_WM_UNIT_FILL_FORE_SCHEMECOLOR_INDEX_1_POS" val="0"/>
  <p:tag name="KSO_WM_UNIT_FILL_FORE_SCHEMECOLOR_INDEX_1_TRANS" val="0"/>
  <p:tag name="KSO_WM_UNIT_TEXT_FILL_FORE_SCHEMECOLOR_INDEX_BRIGHTNESS" val="0"/>
  <p:tag name="KSO_WM_UNIT_TEXT_FILL_FORE_SCHEMECOLOR_INDEX" val="2"/>
  <p:tag name="KSO_WM_UNIT_TEXT_FILL_TYPE" val="1"/>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 name="KSO_WM_BEAUTIFY_FLAG" val=""/>
</p:tagLst>
</file>

<file path=ppt/tags/tag8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BEAUTIFY_FLAG" val=""/>
</p:tagLst>
</file>

<file path=ppt/tags/tag8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14"/>
  <p:tag name="KSO_WM_UNIT_LINE_FILL_TYPE" val="2"/>
  <p:tag name="KSO_WM_UNIT_TEXT_FILL_FORE_SCHEMECOLOR_INDEX_BRIGHTNESS" val="0"/>
  <p:tag name="KSO_WM_UNIT_TEXT_FILL_FORE_SCHEMECOLOR_INDEX" val="2"/>
  <p:tag name="KSO_WM_UNIT_TEXT_FILL_TYPE" val="1"/>
  <p:tag name="KSO_WM_BEAUTIFY_FLAG" val=""/>
</p:tagLst>
</file>

<file path=ppt/tags/tag83.xml><?xml version="1.0" encoding="utf-8"?>
<p:tagLst xmlns:a="http://schemas.openxmlformats.org/drawingml/2006/main" xmlns:r="http://schemas.openxmlformats.org/officeDocument/2006/relationships" xmlns:p="http://schemas.openxmlformats.org/presentationml/2006/main">
  <p:tag name="KSO_WM_UNIT_TEXT_FILL_FORE_SCHEMECOLOR_INDEX_BRIGHTNESS" val="0"/>
  <p:tag name="KSO_WM_UNIT_TEXT_FILL_FORE_SCHEMECOLOR_INDEX" val="14"/>
  <p:tag name="KSO_WM_UNIT_TEXT_FILL_TYPE" val="1"/>
  <p:tag name="KSO_WM_BEAUTIFY_FLAG" val=""/>
</p:tagLst>
</file>

<file path=ppt/tags/tag8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BEAUTIFY_FLAG" val=""/>
</p:tagLst>
</file>

<file path=ppt/tags/tag85.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86.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4"/>
  <p:tag name="KSO_WM_UNIT_TEXT_FILL_TYPE" val="1"/>
  <p:tag name="KSO_WM_BEAUTIFY_FLAG" val=""/>
</p:tagLst>
</file>

<file path=ppt/theme/theme1.xml><?xml version="1.0" encoding="utf-8"?>
<a:theme xmlns:a="http://schemas.openxmlformats.org/drawingml/2006/main" name="4_Office 主题51PPT模板网​​">
  <a:themeElements>
    <a:clrScheme name="">
      <a:dk1>
        <a:srgbClr val="000000"/>
      </a:dk1>
      <a:lt1>
        <a:srgbClr val="FFFFFF"/>
      </a:lt1>
      <a:dk2>
        <a:srgbClr val="0F1423"/>
      </a:dk2>
      <a:lt2>
        <a:srgbClr val="FFFFFF"/>
      </a:lt2>
      <a:accent1>
        <a:srgbClr val="45FFDF"/>
      </a:accent1>
      <a:accent2>
        <a:srgbClr val="212BFF"/>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TotalTime>
  <Words>809</Words>
  <Application>Microsoft Office PowerPoint</Application>
  <PresentationFormat>宽屏</PresentationFormat>
  <Paragraphs>124</Paragraphs>
  <Slides>18</Slides>
  <Notes>17</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18</vt:i4>
      </vt:variant>
    </vt:vector>
  </HeadingPairs>
  <TitlesOfParts>
    <vt:vector size="34" baseType="lpstr">
      <vt:lpstr>DIN</vt:lpstr>
      <vt:lpstr>OPPOSans H</vt:lpstr>
      <vt:lpstr>OPPOSans M</vt:lpstr>
      <vt:lpstr>阿里巴巴普惠体 2.0 55 Regular</vt:lpstr>
      <vt:lpstr>阿里巴巴普惠体 2.0 65 Medium</vt:lpstr>
      <vt:lpstr>阿里巴巴普惠体 B</vt:lpstr>
      <vt:lpstr>思源黑体 CN Bold</vt:lpstr>
      <vt:lpstr>思源黑体 CN Light</vt:lpstr>
      <vt:lpstr>思源黑体 CN Medium</vt:lpstr>
      <vt:lpstr>字体圈欣意冠黑体</vt:lpstr>
      <vt:lpstr>Arial</vt:lpstr>
      <vt:lpstr>Bahnschrift SemiBold</vt:lpstr>
      <vt:lpstr>Calibri</vt:lpstr>
      <vt:lpstr>Segoe UI Light</vt:lpstr>
      <vt:lpstr>Wingdings</vt:lpstr>
      <vt:lpstr>4_Office 主题51PPT模板网​​</vt:lpstr>
      <vt:lpstr>酸性报告</vt:lpstr>
      <vt:lpstr>PowerPoint 演示文稿</vt:lpstr>
      <vt:lpstr>PowerPoint 演示文稿</vt:lpstr>
      <vt:lpstr>调研背景</vt:lpstr>
      <vt:lpstr>PowerPoint 演示文稿</vt:lpstr>
      <vt:lpstr>调研方法</vt:lpstr>
      <vt:lpstr>调研方法</vt:lpstr>
      <vt:lpstr>调研方法</vt:lpstr>
      <vt:lpstr>PowerPoint 演示文稿</vt:lpstr>
      <vt:lpstr>数据呈现</vt:lpstr>
      <vt:lpstr>数据呈现</vt:lpstr>
      <vt:lpstr>PowerPoint 演示文稿</vt:lpstr>
      <vt:lpstr>数据分析</vt:lpstr>
      <vt:lpstr>数据分析</vt:lpstr>
      <vt:lpstr>数据分析</vt:lpstr>
      <vt:lpstr>THANK YOU </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潮流酸性风调研报告书ppt模板</dc:title>
  <dc:creator>O记杂设铺</dc:creator>
  <cp:keywords>P界达人</cp:keywords>
  <dc:description>51PPT模板网，幻灯片演示模板及素材免费下载！_x000d_
51PPT模板网 唯一访问网址：www.51pptmoban.com</dc:description>
  <cp:lastModifiedBy>user Power</cp:lastModifiedBy>
  <cp:revision>197</cp:revision>
  <dcterms:created xsi:type="dcterms:W3CDTF">2019-06-19T02:08:00Z</dcterms:created>
  <dcterms:modified xsi:type="dcterms:W3CDTF">2023-08-31T09:39:32Z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61DD7C3A01C445A3828B5754419D30E1</vt:lpwstr>
  </property>
</Properties>
</file>