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8" r:id="rId2"/>
    <p:sldId id="279" r:id="rId3"/>
    <p:sldId id="289" r:id="rId4"/>
    <p:sldId id="267" r:id="rId5"/>
    <p:sldId id="266" r:id="rId6"/>
    <p:sldId id="260" r:id="rId7"/>
    <p:sldId id="281" r:id="rId8"/>
    <p:sldId id="271" r:id="rId9"/>
    <p:sldId id="268" r:id="rId10"/>
    <p:sldId id="272" r:id="rId11"/>
    <p:sldId id="287" r:id="rId12"/>
    <p:sldId id="270" r:id="rId13"/>
    <p:sldId id="274" r:id="rId14"/>
    <p:sldId id="273" r:id="rId15"/>
    <p:sldId id="288" r:id="rId16"/>
    <p:sldId id="269" r:id="rId17"/>
    <p:sldId id="275" r:id="rId18"/>
    <p:sldId id="276" r:id="rId19"/>
    <p:sldId id="277" r:id="rId20"/>
    <p:sldId id="290" r:id="rId21"/>
    <p:sldId id="291" r:id="rId22"/>
    <p:sldId id="2007578498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9F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00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14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E9F8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BB-48C1-AA43-A2071A29F937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BB-48C1-AA43-A2071A29F937}"/>
              </c:ext>
            </c:extLst>
          </c:dPt>
          <c:dLbls>
            <c:dLbl>
              <c:idx val="0"/>
              <c:layout>
                <c:manualLayout>
                  <c:x val="-0.22604652197612701"/>
                  <c:y val="-0.179903613444152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rgbClr val="6E9F8B"/>
                        </a:solidFill>
                        <a:latin typeface="HarmonyOS Sans SC" panose="00000500000000000000" pitchFamily="2" charset="-122"/>
                        <a:ea typeface="思源宋体 CN Heavy" panose="02020900000000000000" pitchFamily="18" charset="-122"/>
                        <a:cs typeface="+mn-cs"/>
                        <a:sym typeface="HarmonyOS Sans SC" panose="00000500000000000000" pitchFamily="2" charset="-122"/>
                      </a:defRPr>
                    </a:pPr>
                    <a:r>
                      <a:rPr lang="en-US"/>
                      <a:t>69%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rgbClr val="6E9F8B"/>
                      </a:solidFill>
                      <a:latin typeface="HarmonyOS Sans SC" panose="00000500000000000000" pitchFamily="2" charset="-122"/>
                      <a:ea typeface="思源宋体 CN Heavy" panose="02020900000000000000" pitchFamily="18" charset="-122"/>
                      <a:cs typeface="+mn-cs"/>
                      <a:sym typeface="HarmonyOS Sans SC" panose="00000500000000000000" pitchFamily="2" charset="-122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FFBB-48C1-AA43-A2071A29F93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FBB-48C1-AA43-A2071A29F9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rgbClr val="6E9F8B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BB-48C1-AA43-A2071A29F93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 Medium" panose="02020500000000000000" pitchFamily="18" charset="-122"/>
          <a:ea typeface="思源宋体 CN Heavy" panose="02020900000000000000" pitchFamily="18" charset="-122"/>
          <a:sym typeface="思源宋体 CN Medium" panose="02020500000000000000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E9F8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39-4E4A-B4C4-494D4BA7BE0D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39-4E4A-B4C4-494D4BA7BE0D}"/>
              </c:ext>
            </c:extLst>
          </c:dPt>
          <c:dLbls>
            <c:dLbl>
              <c:idx val="0"/>
              <c:layout>
                <c:manualLayout>
                  <c:x val="-0.195260579805"/>
                  <c:y val="-0.225724677769545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rgbClr val="6E9F8B"/>
                        </a:solidFill>
                        <a:latin typeface="HarmonyOS Sans SC" panose="00000500000000000000" pitchFamily="2" charset="-122"/>
                        <a:ea typeface="思源宋体 CN Heavy" panose="02020900000000000000" pitchFamily="18" charset="-122"/>
                        <a:cs typeface="+mn-cs"/>
                        <a:sym typeface="HarmonyOS Sans SC" panose="00000500000000000000" pitchFamily="2" charset="-122"/>
                      </a:defRPr>
                    </a:pPr>
                    <a:r>
                      <a:rPr lang="en-US"/>
                      <a:t>75%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rgbClr val="6E9F8B"/>
                      </a:solidFill>
                      <a:latin typeface="HarmonyOS Sans SC" panose="00000500000000000000" pitchFamily="2" charset="-122"/>
                      <a:ea typeface="思源宋体 CN Heavy" panose="02020900000000000000" pitchFamily="18" charset="-122"/>
                      <a:cs typeface="+mn-cs"/>
                      <a:sym typeface="HarmonyOS Sans SC" panose="00000500000000000000" pitchFamily="2" charset="-122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C239-4E4A-B4C4-494D4BA7BE0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39-4E4A-B4C4-494D4BA7BE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rgbClr val="6E9F8B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239-4E4A-B4C4-494D4BA7BE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 Medium" panose="02020500000000000000" pitchFamily="18" charset="-122"/>
          <a:ea typeface="思源宋体 CN Heavy" panose="02020900000000000000" pitchFamily="18" charset="-122"/>
          <a:sym typeface="思源宋体 CN Medium" panose="02020500000000000000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E9F8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A1-4F2B-B6A7-D5EE6B7CA14D}"/>
              </c:ext>
            </c:extLst>
          </c:dPt>
          <c:dPt>
            <c:idx val="1"/>
            <c:bubble3D val="0"/>
            <c:spPr>
              <a:solidFill>
                <a:srgbClr val="EEEEE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A1-4F2B-B6A7-D5EE6B7CA14D}"/>
              </c:ext>
            </c:extLst>
          </c:dPt>
          <c:dLbls>
            <c:dLbl>
              <c:idx val="0"/>
              <c:layout>
                <c:manualLayout>
                  <c:x val="-0.168872751450551"/>
                  <c:y val="-0.2562720285685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2000" b="0" i="0" u="none" strike="noStrike" kern="1200" baseline="0">
                        <a:solidFill>
                          <a:srgbClr val="6E9F8B"/>
                        </a:solidFill>
                        <a:latin typeface="HarmonyOS Sans SC" panose="00000500000000000000" pitchFamily="2" charset="-122"/>
                        <a:ea typeface="思源宋体 CN Heavy" panose="02020900000000000000" pitchFamily="18" charset="-122"/>
                        <a:cs typeface="+mn-cs"/>
                        <a:sym typeface="HarmonyOS Sans SC" panose="00000500000000000000" pitchFamily="2" charset="-122"/>
                      </a:defRPr>
                    </a:pPr>
                    <a:r>
                      <a:rPr lang="en-US"/>
                      <a:t>80%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/>
                <a:lstStyle/>
                <a:p>
                  <a:pPr>
                    <a:defRPr lang="zh-CN" sz="2000" b="0" i="0" u="none" strike="noStrike" kern="1200" baseline="0">
                      <a:solidFill>
                        <a:srgbClr val="6E9F8B"/>
                      </a:solidFill>
                      <a:latin typeface="HarmonyOS Sans SC" panose="00000500000000000000" pitchFamily="2" charset="-122"/>
                      <a:ea typeface="思源宋体 CN Heavy" panose="02020900000000000000" pitchFamily="18" charset="-122"/>
                      <a:cs typeface="+mn-cs"/>
                      <a:sym typeface="HarmonyOS Sans SC" panose="00000500000000000000" pitchFamily="2" charset="-122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028140863767699"/>
                      <c:h val="0.355010220735258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02A1-4F2B-B6A7-D5EE6B7CA14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A1-4F2B-B6A7-D5EE6B7CA1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rgbClr val="6E9F8B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98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2A1-4F2B-B6A7-D5EE6B7CA14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6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 Medium" panose="02020500000000000000" pitchFamily="18" charset="-122"/>
          <a:ea typeface="思源宋体 CN Heavy" panose="02020900000000000000" pitchFamily="18" charset="-122"/>
          <a:sym typeface="思源宋体 CN Medium" panose="02020500000000000000" pitchFamily="18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E9F8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数据 1</c:v>
                </c:pt>
                <c:pt idx="1">
                  <c:v>数据 2</c:v>
                </c:pt>
                <c:pt idx="2">
                  <c:v>数据 3</c:v>
                </c:pt>
                <c:pt idx="3">
                  <c:v>数据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67-4FFD-9FA0-6798BB90A7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E9F8B">
                <a:alpha val="5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数据 1</c:v>
                </c:pt>
                <c:pt idx="1">
                  <c:v>数据 2</c:v>
                </c:pt>
                <c:pt idx="2">
                  <c:v>数据 3</c:v>
                </c:pt>
                <c:pt idx="3">
                  <c:v>数据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67-4FFD-9FA0-6798BB90A7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EEEEEE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数据 1</c:v>
                </c:pt>
                <c:pt idx="1">
                  <c:v>数据 2</c:v>
                </c:pt>
                <c:pt idx="2">
                  <c:v>数据 3</c:v>
                </c:pt>
                <c:pt idx="3">
                  <c:v>数据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67-4FFD-9FA0-6798BB90A7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02288040"/>
        <c:axId val="1302287384"/>
      </c:barChart>
      <c:catAx>
        <c:axId val="1302288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6E9F8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defRPr>
            </a:pPr>
            <a:endParaRPr lang="zh-CN"/>
          </a:p>
        </c:txPr>
        <c:crossAx val="1302287384"/>
        <c:crosses val="autoZero"/>
        <c:auto val="1"/>
        <c:lblAlgn val="ctr"/>
        <c:lblOffset val="100"/>
        <c:noMultiLvlLbl val="0"/>
      </c:catAx>
      <c:valAx>
        <c:axId val="1302287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2288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思源宋体 CN Medium" panose="02020500000000000000" pitchFamily="18" charset="-122"/>
          <a:ea typeface="思源宋体 CN Heavy" panose="02020900000000000000" pitchFamily="18" charset="-122"/>
          <a:sym typeface="思源宋体 CN Medium" panose="02020500000000000000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宋体 CN Heavy" panose="02020900000000000000" pitchFamily="18" charset="-122"/>
              </a:rPr>
              <a:t>2023/9/4</a:t>
            </a:fld>
            <a:endParaRPr lang="zh-CN" altLang="en-US">
              <a:ea typeface="思源宋体 CN Heavy" panose="02020900000000000000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宋体 CN Heavy" panose="02020900000000000000" pitchFamily="18" charset="-122"/>
              </a:rPr>
              <a:t>‹#›</a:t>
            </a:fld>
            <a:endParaRPr lang="zh-CN" altLang="en-US"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7850FD2C-519E-4E23-BBB1-2D3490A09624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CF91F479-DECC-4576-860D-BAF27E6DCE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661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837353-30EB-4A48-80EB-173D804AEFB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8459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F8BA94A-95A9-7007-CDFA-C08F1723288E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91800B6-C040-86B7-BE19-AFA942EB3628}"/>
              </a:ext>
            </a:extLst>
          </p:cNvPr>
          <p:cNvSpPr/>
          <p:nvPr userDrawn="1"/>
        </p:nvSpPr>
        <p:spPr>
          <a:xfrm rot="5400000">
            <a:off x="6098384" y="42082"/>
            <a:ext cx="6135698" cy="6051539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2" cstate="screen">
              <a:alphaModFix amt="2000"/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B6D10F-C453-E254-CB27-A1C3C042AD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0359296">
            <a:off x="-671234" y="-412124"/>
            <a:ext cx="5947452" cy="569222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35480DB-BA11-15FD-2188-930FA2F100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10800000">
            <a:off x="9726851" y="5087262"/>
            <a:ext cx="2555251" cy="193302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8672F6-CFB4-4793-83F4-9B6CAC548315}"/>
              </a:ext>
            </a:extLst>
          </p:cNvPr>
          <p:cNvGrpSpPr/>
          <p:nvPr userDrawn="1"/>
        </p:nvGrpSpPr>
        <p:grpSpPr>
          <a:xfrm>
            <a:off x="7681968" y="567045"/>
            <a:ext cx="3925927" cy="276999"/>
            <a:chOff x="7937184" y="419268"/>
            <a:chExt cx="3925927" cy="276999"/>
          </a:xfrm>
        </p:grpSpPr>
        <p:sp>
          <p:nvSpPr>
            <p:cNvPr id="16" name="文本框34">
              <a:extLst>
                <a:ext uri="{FF2B5EF4-FFF2-40B4-BE49-F238E27FC236}">
                  <a16:creationId xmlns:a16="http://schemas.microsoft.com/office/drawing/2014/main" id="{92D7F0D2-B133-FD9F-3D81-2A6ABB7692C3}"/>
                </a:ext>
              </a:extLst>
            </p:cNvPr>
            <p:cNvSpPr txBox="1"/>
            <p:nvPr/>
          </p:nvSpPr>
          <p:spPr>
            <a:xfrm>
              <a:off x="10599174" y="419268"/>
              <a:ext cx="126393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YOUR  LOGO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E745CB1-743E-BD12-5466-BB19608951FD}"/>
                </a:ext>
              </a:extLst>
            </p:cNvPr>
            <p:cNvGrpSpPr/>
            <p:nvPr/>
          </p:nvGrpSpPr>
          <p:grpSpPr>
            <a:xfrm>
              <a:off x="10060469" y="534908"/>
              <a:ext cx="394559" cy="45719"/>
              <a:chOff x="10102850" y="534908"/>
              <a:chExt cx="394559" cy="45719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CFA047A-E191-65D0-D205-582A1C9967DF}"/>
                  </a:ext>
                </a:extLst>
              </p:cNvPr>
              <p:cNvCxnSpPr/>
              <p:nvPr/>
            </p:nvCxnSpPr>
            <p:spPr>
              <a:xfrm>
                <a:off x="10102850" y="557767"/>
                <a:ext cx="341756" cy="0"/>
              </a:xfrm>
              <a:prstGeom prst="line">
                <a:avLst/>
              </a:prstGeom>
              <a:ln>
                <a:solidFill>
                  <a:srgbClr val="6E9F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300F6E6-3F33-55FD-C799-9EC0D01C9029}"/>
                  </a:ext>
                </a:extLst>
              </p:cNvPr>
              <p:cNvSpPr/>
              <p:nvPr/>
            </p:nvSpPr>
            <p:spPr>
              <a:xfrm>
                <a:off x="10451690" y="534908"/>
                <a:ext cx="45719" cy="45719"/>
              </a:xfrm>
              <a:prstGeom prst="ellipse">
                <a:avLst/>
              </a:prstGeom>
              <a:solidFill>
                <a:srgbClr val="6E9F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</p:grpSp>
        <p:sp>
          <p:nvSpPr>
            <p:cNvPr id="18" name="文本框34">
              <a:extLst>
                <a:ext uri="{FF2B5EF4-FFF2-40B4-BE49-F238E27FC236}">
                  <a16:creationId xmlns:a16="http://schemas.microsoft.com/office/drawing/2014/main" id="{F06EE300-1E42-B546-7C58-A3C3E35D6E8A}"/>
                </a:ext>
              </a:extLst>
            </p:cNvPr>
            <p:cNvSpPr txBox="1"/>
            <p:nvPr/>
          </p:nvSpPr>
          <p:spPr>
            <a:xfrm>
              <a:off x="7937184" y="419268"/>
              <a:ext cx="1979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>
                      <a:alpha val="34000"/>
                    </a:srgb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SUMMARY REPORT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146FBCC-B199-F727-8CFB-D2378EE61B61}"/>
              </a:ext>
            </a:extLst>
          </p:cNvPr>
          <p:cNvSpPr txBox="1"/>
          <p:nvPr userDrawn="1"/>
        </p:nvSpPr>
        <p:spPr>
          <a:xfrm>
            <a:off x="11004476" y="1460917"/>
            <a:ext cx="677108" cy="330158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zh-CN" altLang="en-US" sz="800" b="0" i="0" u="none" strike="noStrike" kern="1200" cap="none" spc="30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ppt template for year-end summary report of green little fresh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E2CB0DD-B903-2804-4CF2-CA36CED71FAE}"/>
              </a:ext>
            </a:extLst>
          </p:cNvPr>
          <p:cNvSpPr/>
          <p:nvPr userDrawn="1"/>
        </p:nvSpPr>
        <p:spPr>
          <a:xfrm rot="16200000">
            <a:off x="-690324" y="2120221"/>
            <a:ext cx="5383851" cy="5284557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5" cstate="screen">
              <a:alphaModFix amt="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40DDDC5-4CFF-32F0-8157-D4D98DF8BEB9}"/>
              </a:ext>
            </a:extLst>
          </p:cNvPr>
          <p:cNvGrpSpPr/>
          <p:nvPr userDrawn="1"/>
        </p:nvGrpSpPr>
        <p:grpSpPr>
          <a:xfrm>
            <a:off x="724298" y="5962558"/>
            <a:ext cx="3400271" cy="252730"/>
            <a:chOff x="468049" y="6089930"/>
            <a:chExt cx="3400271" cy="25273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0F19EEF-F38B-7E3E-3033-60B1C17D9624}"/>
                </a:ext>
              </a:extLst>
            </p:cNvPr>
            <p:cNvSpPr txBox="1"/>
            <p:nvPr/>
          </p:nvSpPr>
          <p:spPr>
            <a:xfrm>
              <a:off x="1047631" y="6089930"/>
              <a:ext cx="2820689" cy="2527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257300" algn="l"/>
                </a:tabLst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>
                      <a:alpha val="34000"/>
                    </a:srgb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YEAR-END SUMMARY REPORT</a:t>
              </a: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0779D6AE-30D6-BADD-DEB1-0502D7B82D38}"/>
                </a:ext>
              </a:extLst>
            </p:cNvPr>
            <p:cNvSpPr/>
            <p:nvPr/>
          </p:nvSpPr>
          <p:spPr>
            <a:xfrm>
              <a:off x="468049" y="6140313"/>
              <a:ext cx="153151" cy="153151"/>
            </a:xfrm>
            <a:prstGeom prst="diamond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6A08F7AD-EB29-4B51-6A05-1A905A75D542}"/>
                </a:ext>
              </a:extLst>
            </p:cNvPr>
            <p:cNvSpPr/>
            <p:nvPr/>
          </p:nvSpPr>
          <p:spPr>
            <a:xfrm>
              <a:off x="757840" y="6140313"/>
              <a:ext cx="153151" cy="153151"/>
            </a:xfrm>
            <a:prstGeom prst="diamond">
              <a:avLst/>
            </a:prstGeom>
            <a:noFill/>
            <a:ln>
              <a:solidFill>
                <a:srgbClr val="6E9F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0157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0B02DF7B-D06F-FAA0-3971-024BA5125A30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F61327B-E1F4-93A3-BAE9-C58698D0F53B}"/>
              </a:ext>
            </a:extLst>
          </p:cNvPr>
          <p:cNvSpPr/>
          <p:nvPr userDrawn="1"/>
        </p:nvSpPr>
        <p:spPr>
          <a:xfrm>
            <a:off x="0" y="-29987"/>
            <a:ext cx="5383851" cy="5284557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2" cstate="screen">
              <a:alphaModFix amt="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89B92D4-334F-A145-9EE0-52102BA417CC}"/>
              </a:ext>
            </a:extLst>
          </p:cNvPr>
          <p:cNvSpPr/>
          <p:nvPr userDrawn="1"/>
        </p:nvSpPr>
        <p:spPr>
          <a:xfrm rot="5400000">
            <a:off x="6098384" y="42082"/>
            <a:ext cx="6135698" cy="6051539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3" cstate="screen">
              <a:alphaModFix amt="2000"/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D81E72-6266-A3AE-02E5-B3E2507F428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15234292">
            <a:off x="6459415" y="-402380"/>
            <a:ext cx="5947452" cy="5692221"/>
          </a:xfrm>
          <a:prstGeom prst="rect">
            <a:avLst/>
          </a:prstGeom>
        </p:spPr>
      </p:pic>
      <p:sp>
        <p:nvSpPr>
          <p:cNvPr id="8" name="文本框34">
            <a:extLst>
              <a:ext uri="{FF2B5EF4-FFF2-40B4-BE49-F238E27FC236}">
                <a16:creationId xmlns:a16="http://schemas.microsoft.com/office/drawing/2014/main" id="{216E72E9-6083-6866-5C3A-30FB0DCAC779}"/>
              </a:ext>
            </a:extLst>
          </p:cNvPr>
          <p:cNvSpPr txBox="1"/>
          <p:nvPr userDrawn="1"/>
        </p:nvSpPr>
        <p:spPr>
          <a:xfrm>
            <a:off x="502060" y="673607"/>
            <a:ext cx="1263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YOUR  LOGO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11ECD7E-51A9-03C4-266A-13A844FB91C9}"/>
              </a:ext>
            </a:extLst>
          </p:cNvPr>
          <p:cNvGrpSpPr/>
          <p:nvPr userDrawn="1"/>
        </p:nvGrpSpPr>
        <p:grpSpPr>
          <a:xfrm flipH="1">
            <a:off x="1913698" y="789247"/>
            <a:ext cx="394559" cy="45719"/>
            <a:chOff x="10102850" y="534908"/>
            <a:chExt cx="394559" cy="45719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8750439-9C86-D72C-32AF-4E117E5DEA07}"/>
                </a:ext>
              </a:extLst>
            </p:cNvPr>
            <p:cNvCxnSpPr/>
            <p:nvPr/>
          </p:nvCxnSpPr>
          <p:spPr>
            <a:xfrm>
              <a:off x="10102850" y="557767"/>
              <a:ext cx="341756" cy="0"/>
            </a:xfrm>
            <a:prstGeom prst="line">
              <a:avLst/>
            </a:prstGeom>
            <a:ln>
              <a:solidFill>
                <a:srgbClr val="6E9F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076CCD7-D2AB-DF52-4592-A8FE4715C6E9}"/>
                </a:ext>
              </a:extLst>
            </p:cNvPr>
            <p:cNvSpPr/>
            <p:nvPr/>
          </p:nvSpPr>
          <p:spPr>
            <a:xfrm>
              <a:off x="10451690" y="534908"/>
              <a:ext cx="45719" cy="45719"/>
            </a:xfrm>
            <a:prstGeom prst="ellipse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12" name="文本框34">
            <a:extLst>
              <a:ext uri="{FF2B5EF4-FFF2-40B4-BE49-F238E27FC236}">
                <a16:creationId xmlns:a16="http://schemas.microsoft.com/office/drawing/2014/main" id="{DA03DF4C-0C4A-5460-210A-E0153FC7C40C}"/>
              </a:ext>
            </a:extLst>
          </p:cNvPr>
          <p:cNvSpPr txBox="1"/>
          <p:nvPr userDrawn="1"/>
        </p:nvSpPr>
        <p:spPr>
          <a:xfrm>
            <a:off x="2455959" y="673607"/>
            <a:ext cx="1979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SUMMARY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>
                  <a:alpha val="34000"/>
                </a:srgb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345373-E893-E718-F6D7-543D69AF20A9}"/>
              </a:ext>
            </a:extLst>
          </p:cNvPr>
          <p:cNvSpPr txBox="1"/>
          <p:nvPr userDrawn="1"/>
        </p:nvSpPr>
        <p:spPr>
          <a:xfrm>
            <a:off x="8240223" y="5925412"/>
            <a:ext cx="2820689" cy="25391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YEAR-END SUMMARY REPORT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id="{1D453D9B-6917-FCF1-F9AC-2C0B6776FEF2}"/>
              </a:ext>
            </a:extLst>
          </p:cNvPr>
          <p:cNvSpPr/>
          <p:nvPr userDrawn="1"/>
        </p:nvSpPr>
        <p:spPr>
          <a:xfrm>
            <a:off x="11595937" y="5975795"/>
            <a:ext cx="153151" cy="153151"/>
          </a:xfrm>
          <a:prstGeom prst="diamond">
            <a:avLst/>
          </a:prstGeom>
          <a:solidFill>
            <a:srgbClr val="6E9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15" name="菱形 14">
            <a:extLst>
              <a:ext uri="{FF2B5EF4-FFF2-40B4-BE49-F238E27FC236}">
                <a16:creationId xmlns:a16="http://schemas.microsoft.com/office/drawing/2014/main" id="{1A5F9D41-50FC-2A42-1C0F-FCFB6BC929C7}"/>
              </a:ext>
            </a:extLst>
          </p:cNvPr>
          <p:cNvSpPr/>
          <p:nvPr userDrawn="1"/>
        </p:nvSpPr>
        <p:spPr>
          <a:xfrm>
            <a:off x="11251849" y="5975795"/>
            <a:ext cx="153151" cy="153151"/>
          </a:xfrm>
          <a:prstGeom prst="diamond">
            <a:avLst/>
          </a:prstGeom>
          <a:noFill/>
          <a:ln>
            <a:solidFill>
              <a:srgbClr val="6E9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9FF2C2AA-C8E7-0A09-5935-D44540CF291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 rot="10800000" flipH="1">
            <a:off x="156654" y="5229033"/>
            <a:ext cx="1948868" cy="147430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D50AC186-F540-B613-959C-CC557B9FA6E5}"/>
              </a:ext>
            </a:extLst>
          </p:cNvPr>
          <p:cNvSpPr txBox="1"/>
          <p:nvPr userDrawn="1"/>
        </p:nvSpPr>
        <p:spPr>
          <a:xfrm>
            <a:off x="9886097" y="1390602"/>
            <a:ext cx="677108" cy="330158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zh-CN" altLang="en-US" sz="800" b="0" i="0" u="none" strike="noStrike" kern="1200" cap="none" spc="30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ppt template for year-end summary report of green little fresh</a:t>
            </a:r>
          </a:p>
        </p:txBody>
      </p:sp>
    </p:spTree>
    <p:extLst>
      <p:ext uri="{BB962C8B-B14F-4D97-AF65-F5344CB8AC3E}">
        <p14:creationId xmlns:p14="http://schemas.microsoft.com/office/powerpoint/2010/main" val="3363266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5CFF20D5-400A-9648-D399-729C3E1FDCA0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3A78814-1DE5-FC32-FACE-1891CE3BBF85}"/>
              </a:ext>
            </a:extLst>
          </p:cNvPr>
          <p:cNvSpPr/>
          <p:nvPr userDrawn="1"/>
        </p:nvSpPr>
        <p:spPr>
          <a:xfrm rot="10800000" flipH="1" flipV="1">
            <a:off x="-1" y="0"/>
            <a:ext cx="6135698" cy="6051539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2" cstate="screen">
              <a:alphaModFix amt="2000"/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01CF7A-7092-E36F-EAE4-CCD98D28D2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0359296">
            <a:off x="-185623" y="-166091"/>
            <a:ext cx="4835537" cy="462802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D41497E-A487-4D17-F1D4-E4BF0E2397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0359296" flipH="1" flipV="1">
            <a:off x="7642701" y="2347542"/>
            <a:ext cx="4835537" cy="4628023"/>
          </a:xfrm>
          <a:prstGeom prst="rect">
            <a:avLst/>
          </a:prstGeom>
        </p:spPr>
      </p:pic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5AFEC9C-8B58-76FD-41BF-EA638653BCA0}"/>
              </a:ext>
            </a:extLst>
          </p:cNvPr>
          <p:cNvSpPr/>
          <p:nvPr userDrawn="1"/>
        </p:nvSpPr>
        <p:spPr>
          <a:xfrm rot="5400000">
            <a:off x="6098384" y="42082"/>
            <a:ext cx="6135698" cy="6051539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2" cstate="screen">
              <a:alphaModFix amt="2000"/>
            </a:blip>
            <a:srcRect/>
            <a:stretch>
              <a:fillRect r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D055A95-6AFE-5348-79C1-C7C569DA1F1B}"/>
              </a:ext>
            </a:extLst>
          </p:cNvPr>
          <p:cNvGrpSpPr/>
          <p:nvPr userDrawn="1"/>
        </p:nvGrpSpPr>
        <p:grpSpPr>
          <a:xfrm>
            <a:off x="7681968" y="567045"/>
            <a:ext cx="3925927" cy="276999"/>
            <a:chOff x="7937184" y="419268"/>
            <a:chExt cx="3925927" cy="276999"/>
          </a:xfrm>
        </p:grpSpPr>
        <p:sp>
          <p:nvSpPr>
            <p:cNvPr id="25" name="文本框34">
              <a:extLst>
                <a:ext uri="{FF2B5EF4-FFF2-40B4-BE49-F238E27FC236}">
                  <a16:creationId xmlns:a16="http://schemas.microsoft.com/office/drawing/2014/main" id="{EA55543A-2608-0364-80A5-E13E0C5C1764}"/>
                </a:ext>
              </a:extLst>
            </p:cNvPr>
            <p:cNvSpPr txBox="1"/>
            <p:nvPr/>
          </p:nvSpPr>
          <p:spPr>
            <a:xfrm>
              <a:off x="10599174" y="419268"/>
              <a:ext cx="126393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YOUR  LOGO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55A8B45-6C13-EC0C-63DE-38B64898CB75}"/>
                </a:ext>
              </a:extLst>
            </p:cNvPr>
            <p:cNvGrpSpPr/>
            <p:nvPr/>
          </p:nvGrpSpPr>
          <p:grpSpPr>
            <a:xfrm>
              <a:off x="10060469" y="534908"/>
              <a:ext cx="394559" cy="45719"/>
              <a:chOff x="10102850" y="534908"/>
              <a:chExt cx="394559" cy="45719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1ED552CA-3F18-9E5E-D0AC-B48C31FBD58A}"/>
                  </a:ext>
                </a:extLst>
              </p:cNvPr>
              <p:cNvCxnSpPr/>
              <p:nvPr/>
            </p:nvCxnSpPr>
            <p:spPr>
              <a:xfrm>
                <a:off x="10102850" y="557767"/>
                <a:ext cx="341756" cy="0"/>
              </a:xfrm>
              <a:prstGeom prst="line">
                <a:avLst/>
              </a:prstGeom>
              <a:ln>
                <a:solidFill>
                  <a:srgbClr val="6E9F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B134D32D-24C8-C2F1-6710-0B192D5079DB}"/>
                  </a:ext>
                </a:extLst>
              </p:cNvPr>
              <p:cNvSpPr/>
              <p:nvPr/>
            </p:nvSpPr>
            <p:spPr>
              <a:xfrm>
                <a:off x="10451690" y="534908"/>
                <a:ext cx="45719" cy="45719"/>
              </a:xfrm>
              <a:prstGeom prst="ellipse">
                <a:avLst/>
              </a:prstGeom>
              <a:solidFill>
                <a:srgbClr val="6E9F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</p:grpSp>
        <p:sp>
          <p:nvSpPr>
            <p:cNvPr id="27" name="文本框34">
              <a:extLst>
                <a:ext uri="{FF2B5EF4-FFF2-40B4-BE49-F238E27FC236}">
                  <a16:creationId xmlns:a16="http://schemas.microsoft.com/office/drawing/2014/main" id="{E1BD18FB-A7FE-9C7C-E41C-3F44984CA9C7}"/>
                </a:ext>
              </a:extLst>
            </p:cNvPr>
            <p:cNvSpPr txBox="1"/>
            <p:nvPr/>
          </p:nvSpPr>
          <p:spPr>
            <a:xfrm>
              <a:off x="7937184" y="419268"/>
              <a:ext cx="19791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>
                      <a:alpha val="34000"/>
                    </a:srgb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SUMMARY REPORT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CFF74FD-28D1-9124-7299-9CED0B11A5FE}"/>
              </a:ext>
            </a:extLst>
          </p:cNvPr>
          <p:cNvSpPr/>
          <p:nvPr userDrawn="1"/>
        </p:nvSpPr>
        <p:spPr>
          <a:xfrm rot="16200000">
            <a:off x="-690324" y="2120221"/>
            <a:ext cx="5383851" cy="5284557"/>
          </a:xfrm>
          <a:custGeom>
            <a:avLst/>
            <a:gdLst>
              <a:gd name="connsiteX0" fmla="*/ 5898649 w 6626369"/>
              <a:gd name="connsiteY0" fmla="*/ 0 h 6405862"/>
              <a:gd name="connsiteX1" fmla="*/ 6626369 w 6626369"/>
              <a:gd name="connsiteY1" fmla="*/ 5645511 h 6405862"/>
              <a:gd name="connsiteX2" fmla="*/ 727722 w 6626369"/>
              <a:gd name="connsiteY2" fmla="*/ 6405862 h 6405862"/>
              <a:gd name="connsiteX3" fmla="*/ 0 w 6626369"/>
              <a:gd name="connsiteY3" fmla="*/ 760351 h 6405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6369" h="6405862">
                <a:moveTo>
                  <a:pt x="5898649" y="0"/>
                </a:moveTo>
                <a:lnTo>
                  <a:pt x="6626369" y="5645511"/>
                </a:lnTo>
                <a:lnTo>
                  <a:pt x="727722" y="6405862"/>
                </a:lnTo>
                <a:lnTo>
                  <a:pt x="0" y="760351"/>
                </a:lnTo>
                <a:close/>
              </a:path>
            </a:pathLst>
          </a:custGeom>
          <a:blipFill dpi="0" rotWithShape="1">
            <a:blip r:embed="rId4" cstate="screen">
              <a:alphaModFix amt="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992457E-48A0-4418-5DA6-CA4A250C784F}"/>
              </a:ext>
            </a:extLst>
          </p:cNvPr>
          <p:cNvGrpSpPr/>
          <p:nvPr userDrawn="1"/>
        </p:nvGrpSpPr>
        <p:grpSpPr>
          <a:xfrm>
            <a:off x="724298" y="5962558"/>
            <a:ext cx="3400271" cy="252730"/>
            <a:chOff x="468049" y="6089930"/>
            <a:chExt cx="3400271" cy="25273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41D2F0C-16AD-4C66-7DCF-9C53347EF643}"/>
                </a:ext>
              </a:extLst>
            </p:cNvPr>
            <p:cNvSpPr txBox="1"/>
            <p:nvPr/>
          </p:nvSpPr>
          <p:spPr>
            <a:xfrm>
              <a:off x="1047631" y="6089930"/>
              <a:ext cx="2820689" cy="252730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1257300" algn="l"/>
                </a:tabLst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>
                      <a:alpha val="34000"/>
                    </a:srgb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cs typeface="+mn-cs"/>
                  <a:sym typeface="思源宋体 CN Medium" panose="02020500000000000000" pitchFamily="18" charset="-122"/>
                </a:rPr>
                <a:t>YEAR-END SUMMARY REPORT</a:t>
              </a:r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E371825C-0172-4DE1-B9B0-CA2A4CEADE3E}"/>
                </a:ext>
              </a:extLst>
            </p:cNvPr>
            <p:cNvSpPr/>
            <p:nvPr/>
          </p:nvSpPr>
          <p:spPr>
            <a:xfrm>
              <a:off x="468049" y="6140313"/>
              <a:ext cx="153151" cy="153151"/>
            </a:xfrm>
            <a:prstGeom prst="diamond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4" name="菱形 33">
              <a:extLst>
                <a:ext uri="{FF2B5EF4-FFF2-40B4-BE49-F238E27FC236}">
                  <a16:creationId xmlns:a16="http://schemas.microsoft.com/office/drawing/2014/main" id="{A958D2A3-272C-3FF8-E44B-A98997D94DCA}"/>
                </a:ext>
              </a:extLst>
            </p:cNvPr>
            <p:cNvSpPr/>
            <p:nvPr/>
          </p:nvSpPr>
          <p:spPr>
            <a:xfrm>
              <a:off x="757840" y="6140313"/>
              <a:ext cx="153151" cy="153151"/>
            </a:xfrm>
            <a:prstGeom prst="diamond">
              <a:avLst/>
            </a:prstGeom>
            <a:noFill/>
            <a:ln>
              <a:solidFill>
                <a:srgbClr val="6E9F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7733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www.51pptmoban.com"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F4DEC74-E30F-0707-C178-A85503DFF50D}"/>
              </a:ext>
            </a:extLst>
          </p:cNvPr>
          <p:cNvSpPr/>
          <p:nvPr userDrawn="1"/>
        </p:nvSpPr>
        <p:spPr>
          <a:xfrm>
            <a:off x="290602" y="290346"/>
            <a:ext cx="11610797" cy="62773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6896410" flipH="1">
            <a:off x="355116" y="367333"/>
            <a:ext cx="1198921" cy="9069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 cstate="screen"/>
          <a:srcRect r="-18379"/>
          <a:stretch>
            <a:fillRect/>
          </a:stretch>
        </p:blipFill>
        <p:spPr>
          <a:xfrm rot="16016887">
            <a:off x="10491456" y="5318267"/>
            <a:ext cx="1310792" cy="1517659"/>
          </a:xfrm>
          <a:custGeom>
            <a:avLst/>
            <a:gdLst>
              <a:gd name="connsiteX0" fmla="*/ 1310792 w 1310792"/>
              <a:gd name="connsiteY0" fmla="*/ 1517659 h 1517659"/>
              <a:gd name="connsiteX1" fmla="*/ 894529 w 1310792"/>
              <a:gd name="connsiteY1" fmla="*/ 1517659 h 1517659"/>
              <a:gd name="connsiteX2" fmla="*/ 0 w 1310792"/>
              <a:gd name="connsiteY2" fmla="*/ 1469967 h 1517659"/>
              <a:gd name="connsiteX3" fmla="*/ 0 w 1310792"/>
              <a:gd name="connsiteY3" fmla="*/ 1192783 h 1517659"/>
              <a:gd name="connsiteX4" fmla="*/ 63594 w 1310792"/>
              <a:gd name="connsiteY4" fmla="*/ 0 h 1517659"/>
              <a:gd name="connsiteX5" fmla="*/ 1310792 w 1310792"/>
              <a:gd name="connsiteY5" fmla="*/ 0 h 1517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10792" h="1517659">
                <a:moveTo>
                  <a:pt x="1310792" y="1517659"/>
                </a:moveTo>
                <a:lnTo>
                  <a:pt x="894529" y="1517659"/>
                </a:lnTo>
                <a:lnTo>
                  <a:pt x="0" y="1469967"/>
                </a:lnTo>
                <a:lnTo>
                  <a:pt x="0" y="1192783"/>
                </a:lnTo>
                <a:lnTo>
                  <a:pt x="63594" y="0"/>
                </a:lnTo>
                <a:lnTo>
                  <a:pt x="1310792" y="0"/>
                </a:lnTo>
                <a:close/>
              </a:path>
            </a:pathLst>
          </a:custGeom>
        </p:spPr>
      </p:pic>
      <p:sp>
        <p:nvSpPr>
          <p:cNvPr id="4" name="文本框34">
            <a:extLst>
              <a:ext uri="{FF2B5EF4-FFF2-40B4-BE49-F238E27FC236}">
                <a16:creationId xmlns:a16="http://schemas.microsoft.com/office/drawing/2014/main" id="{2086B1DD-2823-88B7-B1B8-8F574884F6A2}"/>
              </a:ext>
            </a:extLst>
          </p:cNvPr>
          <p:cNvSpPr txBox="1"/>
          <p:nvPr userDrawn="1"/>
        </p:nvSpPr>
        <p:spPr>
          <a:xfrm>
            <a:off x="7710862" y="673607"/>
            <a:ext cx="1263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YOUR  LOGO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AA4D83-4F03-76DC-1139-AB1F3C67BF65}"/>
              </a:ext>
            </a:extLst>
          </p:cNvPr>
          <p:cNvGrpSpPr/>
          <p:nvPr userDrawn="1"/>
        </p:nvGrpSpPr>
        <p:grpSpPr>
          <a:xfrm flipH="1">
            <a:off x="9122500" y="789247"/>
            <a:ext cx="394559" cy="45719"/>
            <a:chOff x="10102850" y="534908"/>
            <a:chExt cx="394559" cy="4571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4C74E63-8927-047A-2C0E-4C295F075E8F}"/>
                </a:ext>
              </a:extLst>
            </p:cNvPr>
            <p:cNvCxnSpPr/>
            <p:nvPr/>
          </p:nvCxnSpPr>
          <p:spPr>
            <a:xfrm>
              <a:off x="10102850" y="557767"/>
              <a:ext cx="341756" cy="0"/>
            </a:xfrm>
            <a:prstGeom prst="line">
              <a:avLst/>
            </a:prstGeom>
            <a:ln>
              <a:solidFill>
                <a:srgbClr val="6E9F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8414D6C-EE83-3527-1163-E8A38EE6E504}"/>
                </a:ext>
              </a:extLst>
            </p:cNvPr>
            <p:cNvSpPr/>
            <p:nvPr/>
          </p:nvSpPr>
          <p:spPr>
            <a:xfrm>
              <a:off x="10451690" y="534908"/>
              <a:ext cx="45719" cy="45719"/>
            </a:xfrm>
            <a:prstGeom prst="ellipse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8" name="文本框34">
            <a:extLst>
              <a:ext uri="{FF2B5EF4-FFF2-40B4-BE49-F238E27FC236}">
                <a16:creationId xmlns:a16="http://schemas.microsoft.com/office/drawing/2014/main" id="{191D7FA6-E1B6-8C2A-1436-0BCFBCFCDC01}"/>
              </a:ext>
            </a:extLst>
          </p:cNvPr>
          <p:cNvSpPr txBox="1"/>
          <p:nvPr userDrawn="1"/>
        </p:nvSpPr>
        <p:spPr>
          <a:xfrm>
            <a:off x="9664761" y="673607"/>
            <a:ext cx="1979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E9F8B">
                    <a:alpha val="34000"/>
                  </a:srgb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SUMMARY REPORT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6E9F8B">
                  <a:alpha val="34000"/>
                </a:srgbClr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sym typeface="思源宋体 CN Medium" panose="02020500000000000000" pitchFamily="18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49" r:id="rId4"/>
    <p:sldLayoutId id="214748365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9F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603232" y="2289658"/>
            <a:ext cx="89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思源宋体 CN Medium" panose="02020500000000000000" pitchFamily="18" charset="-122"/>
                <a:sym typeface="思源宋体 CN Medium" panose="02020500000000000000" pitchFamily="18" charset="-122"/>
              </a:rPr>
              <a:t>绿色小清新年终总结模板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603232" y="4733885"/>
            <a:ext cx="5004687" cy="401955"/>
            <a:chOff x="1755632" y="4692915"/>
            <a:chExt cx="5004687" cy="401955"/>
          </a:xfrm>
        </p:grpSpPr>
        <p:sp>
          <p:nvSpPr>
            <p:cNvPr id="32" name="矩形: 圆角 31"/>
            <p:cNvSpPr/>
            <p:nvPr/>
          </p:nvSpPr>
          <p:spPr>
            <a:xfrm>
              <a:off x="1841623" y="4692915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CD2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55632" y="4724615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汇报人：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4563363" y="4692915"/>
              <a:ext cx="2196956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62381" y="4724615"/>
              <a:ext cx="199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部门：听你的了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689223" y="3757349"/>
            <a:ext cx="7124577" cy="66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09B260-6B71-BF29-5623-AAB11E19F6D6}"/>
              </a:ext>
            </a:extLst>
          </p:cNvPr>
          <p:cNvSpPr txBox="1"/>
          <p:nvPr/>
        </p:nvSpPr>
        <p:spPr>
          <a:xfrm>
            <a:off x="1689223" y="1785911"/>
            <a:ext cx="6146677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GREEN LITTLE FRESH YEAR END SUMMARY TEMPLATE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877EB5-E30D-2531-2A38-BE5DF1C027ED}"/>
              </a:ext>
            </a:extLst>
          </p:cNvPr>
          <p:cNvSpPr txBox="1"/>
          <p:nvPr/>
        </p:nvSpPr>
        <p:spPr>
          <a:xfrm>
            <a:off x="1689223" y="3289842"/>
            <a:ext cx="6146677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年终总结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|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转岗竞聘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| </a:t>
            </a:r>
            <a:r>
              <a:rPr lang="zh-CN" altLang="en-US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工作汇报 </a:t>
            </a:r>
            <a:r>
              <a:rPr lang="en-US" altLang="zh-CN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| </a:t>
            </a:r>
            <a:r>
              <a:rPr lang="zh-CN" altLang="en-US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转正答辩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34"/>
          <p:cNvSpPr txBox="1"/>
          <p:nvPr/>
        </p:nvSpPr>
        <p:spPr>
          <a:xfrm>
            <a:off x="1209774" y="2259195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9773" y="2707150"/>
            <a:ext cx="512329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8" name="文本框34"/>
          <p:cNvSpPr txBox="1"/>
          <p:nvPr/>
        </p:nvSpPr>
        <p:spPr>
          <a:xfrm>
            <a:off x="1209774" y="3990011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09773" y="4437966"/>
            <a:ext cx="5123293" cy="970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886590" y="1919110"/>
            <a:ext cx="3219814" cy="3776133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BCD28A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A62CC5-9194-4B07-4E75-0EFC423D301B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工作经验总结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425E9A1-AC5B-B300-8414-8592E51FA57E}"/>
              </a:ext>
            </a:extLst>
          </p:cNvPr>
          <p:cNvGrpSpPr/>
          <p:nvPr/>
        </p:nvGrpSpPr>
        <p:grpSpPr>
          <a:xfrm>
            <a:off x="5298200" y="2368208"/>
            <a:ext cx="1595601" cy="406724"/>
            <a:chOff x="5415369" y="2368208"/>
            <a:chExt cx="1595601" cy="40672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E0DE13F-DA82-8778-D0B0-D7E5C95AE17C}"/>
                </a:ext>
              </a:extLst>
            </p:cNvPr>
            <p:cNvSpPr/>
            <p:nvPr/>
          </p:nvSpPr>
          <p:spPr>
            <a:xfrm>
              <a:off x="5415369" y="2368208"/>
              <a:ext cx="1595601" cy="406724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D6F1C4B-C588-1B63-0E7D-278AC4E0FBA6}"/>
                </a:ext>
              </a:extLst>
            </p:cNvPr>
            <p:cNvSpPr txBox="1"/>
            <p:nvPr/>
          </p:nvSpPr>
          <p:spPr>
            <a:xfrm>
              <a:off x="5471032" y="2374821"/>
              <a:ext cx="14842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Medium" panose="02020500000000000000" pitchFamily="18" charset="-122"/>
                  <a:sym typeface="思源宋体 CN Medium" panose="02020500000000000000" pitchFamily="18" charset="-122"/>
                </a:rPr>
                <a:t>Part 03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ABA91BF-954A-08D2-032D-03D41ECC8445}"/>
              </a:ext>
            </a:extLst>
          </p:cNvPr>
          <p:cNvSpPr txBox="1"/>
          <p:nvPr/>
        </p:nvSpPr>
        <p:spPr>
          <a:xfrm>
            <a:off x="3634558" y="2956214"/>
            <a:ext cx="4922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工作完成情况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372781D-2614-F1CF-7152-593B7095037E}"/>
              </a:ext>
            </a:extLst>
          </p:cNvPr>
          <p:cNvSpPr/>
          <p:nvPr/>
        </p:nvSpPr>
        <p:spPr>
          <a:xfrm>
            <a:off x="5818452" y="4011426"/>
            <a:ext cx="555097" cy="45719"/>
          </a:xfrm>
          <a:prstGeom prst="rect">
            <a:avLst/>
          </a:prstGeom>
          <a:solidFill>
            <a:srgbClr val="6E9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1FCD29-1D14-DC6C-56C5-C508B1FF25AE}"/>
              </a:ext>
            </a:extLst>
          </p:cNvPr>
          <p:cNvSpPr txBox="1"/>
          <p:nvPr/>
        </p:nvSpPr>
        <p:spPr>
          <a:xfrm>
            <a:off x="4055032" y="4189026"/>
            <a:ext cx="4081937" cy="655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单击此处输入你的正文，文字是您思想的提炼，为了最终演示发布的良好效果，请尽量言简意赅的阐述观点。您的正文已经简明扼要，需要用更多的文字来表述。</a:t>
            </a:r>
          </a:p>
        </p:txBody>
      </p:sp>
    </p:spTree>
    <p:extLst>
      <p:ext uri="{BB962C8B-B14F-4D97-AF65-F5344CB8AC3E}">
        <p14:creationId xmlns:p14="http://schemas.microsoft.com/office/powerpoint/2010/main" val="1103460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187196" y="1930400"/>
            <a:ext cx="3473506" cy="3567289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6E9F8B"/>
            </a:solidFill>
          </a:ln>
        </p:spPr>
      </p:pic>
      <p:grpSp>
        <p:nvGrpSpPr>
          <p:cNvPr id="35" name="组合 34"/>
          <p:cNvGrpSpPr/>
          <p:nvPr/>
        </p:nvGrpSpPr>
        <p:grpSpPr>
          <a:xfrm>
            <a:off x="4340406" y="2577554"/>
            <a:ext cx="611319" cy="570804"/>
            <a:chOff x="1019756" y="2628827"/>
            <a:chExt cx="611319" cy="570804"/>
          </a:xfrm>
        </p:grpSpPr>
        <p:sp>
          <p:nvSpPr>
            <p:cNvPr id="39" name="椭圆 38"/>
            <p:cNvSpPr/>
            <p:nvPr/>
          </p:nvSpPr>
          <p:spPr>
            <a:xfrm>
              <a:off x="1040013" y="2628827"/>
              <a:ext cx="570804" cy="570804"/>
            </a:xfrm>
            <a:prstGeom prst="ellipse">
              <a:avLst/>
            </a:prstGeom>
            <a:solidFill>
              <a:srgbClr val="6E9F8B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BCD2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19756" y="2744952"/>
              <a:ext cx="611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43287" y="2193222"/>
            <a:ext cx="5123293" cy="1339469"/>
            <a:chOff x="5328798" y="2055415"/>
            <a:chExt cx="5123293" cy="1339469"/>
          </a:xfrm>
        </p:grpSpPr>
        <p:sp>
          <p:nvSpPr>
            <p:cNvPr id="41" name="文本框34"/>
            <p:cNvSpPr txBox="1"/>
            <p:nvPr/>
          </p:nvSpPr>
          <p:spPr>
            <a:xfrm>
              <a:off x="5328799" y="2055415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328798" y="2424747"/>
              <a:ext cx="51232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40406" y="4379375"/>
            <a:ext cx="611319" cy="570804"/>
            <a:chOff x="1019756" y="2628827"/>
            <a:chExt cx="611319" cy="570804"/>
          </a:xfrm>
        </p:grpSpPr>
        <p:sp>
          <p:nvSpPr>
            <p:cNvPr id="45" name="椭圆 44"/>
            <p:cNvSpPr/>
            <p:nvPr/>
          </p:nvSpPr>
          <p:spPr>
            <a:xfrm>
              <a:off x="1040013" y="2628827"/>
              <a:ext cx="570804" cy="570804"/>
            </a:xfrm>
            <a:prstGeom prst="ellipse">
              <a:avLst/>
            </a:prstGeom>
            <a:solidFill>
              <a:srgbClr val="6E9F8B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BCD2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19756" y="2744952"/>
              <a:ext cx="6113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543287" y="3995043"/>
            <a:ext cx="5123293" cy="1339469"/>
            <a:chOff x="5328798" y="2055415"/>
            <a:chExt cx="5123293" cy="1339469"/>
          </a:xfrm>
        </p:grpSpPr>
        <p:sp>
          <p:nvSpPr>
            <p:cNvPr id="48" name="文本框34"/>
            <p:cNvSpPr txBox="1"/>
            <p:nvPr/>
          </p:nvSpPr>
          <p:spPr>
            <a:xfrm>
              <a:off x="5328799" y="2055415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328798" y="2424747"/>
              <a:ext cx="51232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DB1C07C-DEAE-DB19-8E2B-F161F26836BE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247775" y="2007401"/>
            <a:ext cx="2584119" cy="1605373"/>
          </a:xfrm>
          <a:custGeom>
            <a:avLst/>
            <a:gdLst>
              <a:gd name="connsiteX0" fmla="*/ 267568 w 2584119"/>
              <a:gd name="connsiteY0" fmla="*/ 0 h 1605373"/>
              <a:gd name="connsiteX1" fmla="*/ 2584119 w 2584119"/>
              <a:gd name="connsiteY1" fmla="*/ 0 h 1605373"/>
              <a:gd name="connsiteX2" fmla="*/ 2584119 w 2584119"/>
              <a:gd name="connsiteY2" fmla="*/ 1337805 h 1605373"/>
              <a:gd name="connsiteX3" fmla="*/ 2316551 w 2584119"/>
              <a:gd name="connsiteY3" fmla="*/ 1605373 h 1605373"/>
              <a:gd name="connsiteX4" fmla="*/ 0 w 2584119"/>
              <a:gd name="connsiteY4" fmla="*/ 1605373 h 1605373"/>
              <a:gd name="connsiteX5" fmla="*/ 0 w 2584119"/>
              <a:gd name="connsiteY5" fmla="*/ 267568 h 1605373"/>
              <a:gd name="connsiteX6" fmla="*/ 267568 w 2584119"/>
              <a:gd name="connsiteY6" fmla="*/ 0 h 160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4119" h="1605373">
                <a:moveTo>
                  <a:pt x="267568" y="0"/>
                </a:moveTo>
                <a:lnTo>
                  <a:pt x="2584119" y="0"/>
                </a:lnTo>
                <a:lnTo>
                  <a:pt x="2584119" y="1337805"/>
                </a:lnTo>
                <a:cubicBezTo>
                  <a:pt x="2584119" y="1485579"/>
                  <a:pt x="2464325" y="1605373"/>
                  <a:pt x="2316551" y="1605373"/>
                </a:cubicBezTo>
                <a:lnTo>
                  <a:pt x="0" y="1605373"/>
                </a:lnTo>
                <a:lnTo>
                  <a:pt x="0" y="267568"/>
                </a:lnTo>
                <a:cubicBezTo>
                  <a:pt x="0" y="119794"/>
                  <a:pt x="119794" y="0"/>
                  <a:pt x="267568" y="0"/>
                </a:cubicBezTo>
                <a:close/>
              </a:path>
            </a:pathLst>
          </a:custGeom>
          <a:ln>
            <a:solidFill>
              <a:srgbClr val="6E9F8B"/>
            </a:solidFill>
          </a:ln>
        </p:spPr>
      </p:pic>
      <p:grpSp>
        <p:nvGrpSpPr>
          <p:cNvPr id="37" name="组合 36"/>
          <p:cNvGrpSpPr/>
          <p:nvPr/>
        </p:nvGrpSpPr>
        <p:grpSpPr>
          <a:xfrm>
            <a:off x="4785521" y="2194682"/>
            <a:ext cx="2760098" cy="1418092"/>
            <a:chOff x="4961502" y="2194682"/>
            <a:chExt cx="2760098" cy="1418092"/>
          </a:xfrm>
        </p:grpSpPr>
        <p:sp>
          <p:nvSpPr>
            <p:cNvPr id="33" name="文本框34"/>
            <p:cNvSpPr txBox="1"/>
            <p:nvPr/>
          </p:nvSpPr>
          <p:spPr>
            <a:xfrm>
              <a:off x="4961502" y="219468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961502" y="2642637"/>
              <a:ext cx="2760098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247775" y="4169199"/>
            <a:ext cx="2584119" cy="1605373"/>
          </a:xfrm>
          <a:custGeom>
            <a:avLst/>
            <a:gdLst>
              <a:gd name="connsiteX0" fmla="*/ 267568 w 2584119"/>
              <a:gd name="connsiteY0" fmla="*/ 0 h 1605373"/>
              <a:gd name="connsiteX1" fmla="*/ 2584119 w 2584119"/>
              <a:gd name="connsiteY1" fmla="*/ 0 h 1605373"/>
              <a:gd name="connsiteX2" fmla="*/ 2584119 w 2584119"/>
              <a:gd name="connsiteY2" fmla="*/ 1337805 h 1605373"/>
              <a:gd name="connsiteX3" fmla="*/ 2316551 w 2584119"/>
              <a:gd name="connsiteY3" fmla="*/ 1605373 h 1605373"/>
              <a:gd name="connsiteX4" fmla="*/ 0 w 2584119"/>
              <a:gd name="connsiteY4" fmla="*/ 1605373 h 1605373"/>
              <a:gd name="connsiteX5" fmla="*/ 0 w 2584119"/>
              <a:gd name="connsiteY5" fmla="*/ 267568 h 1605373"/>
              <a:gd name="connsiteX6" fmla="*/ 267568 w 2584119"/>
              <a:gd name="connsiteY6" fmla="*/ 0 h 160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84119" h="1605373">
                <a:moveTo>
                  <a:pt x="267568" y="0"/>
                </a:moveTo>
                <a:lnTo>
                  <a:pt x="2584119" y="0"/>
                </a:lnTo>
                <a:lnTo>
                  <a:pt x="2584119" y="1337805"/>
                </a:lnTo>
                <a:cubicBezTo>
                  <a:pt x="2584119" y="1485579"/>
                  <a:pt x="2464325" y="1605373"/>
                  <a:pt x="2316551" y="1605373"/>
                </a:cubicBezTo>
                <a:lnTo>
                  <a:pt x="0" y="1605373"/>
                </a:lnTo>
                <a:lnTo>
                  <a:pt x="0" y="267568"/>
                </a:lnTo>
                <a:cubicBezTo>
                  <a:pt x="0" y="119794"/>
                  <a:pt x="119794" y="0"/>
                  <a:pt x="267568" y="0"/>
                </a:cubicBezTo>
                <a:close/>
              </a:path>
            </a:pathLst>
          </a:custGeom>
          <a:ln>
            <a:solidFill>
              <a:srgbClr val="6E9F8B"/>
            </a:solidFill>
          </a:ln>
        </p:spPr>
      </p:pic>
      <p:grpSp>
        <p:nvGrpSpPr>
          <p:cNvPr id="38" name="组合 37"/>
          <p:cNvGrpSpPr/>
          <p:nvPr/>
        </p:nvGrpSpPr>
        <p:grpSpPr>
          <a:xfrm>
            <a:off x="8184127" y="2194682"/>
            <a:ext cx="2760098" cy="1418092"/>
            <a:chOff x="4961502" y="2194682"/>
            <a:chExt cx="2760098" cy="1418092"/>
          </a:xfrm>
        </p:grpSpPr>
        <p:sp>
          <p:nvSpPr>
            <p:cNvPr id="39" name="文本框34"/>
            <p:cNvSpPr txBox="1"/>
            <p:nvPr/>
          </p:nvSpPr>
          <p:spPr>
            <a:xfrm>
              <a:off x="4961502" y="219468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961502" y="2642637"/>
              <a:ext cx="2760098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5521" y="4169199"/>
            <a:ext cx="2760098" cy="1418092"/>
            <a:chOff x="4961502" y="2194682"/>
            <a:chExt cx="2760098" cy="1418092"/>
          </a:xfrm>
        </p:grpSpPr>
        <p:sp>
          <p:nvSpPr>
            <p:cNvPr id="42" name="文本框34"/>
            <p:cNvSpPr txBox="1"/>
            <p:nvPr/>
          </p:nvSpPr>
          <p:spPr>
            <a:xfrm>
              <a:off x="4961502" y="219468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961502" y="2642637"/>
              <a:ext cx="2760098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84127" y="4169199"/>
            <a:ext cx="2760098" cy="1418092"/>
            <a:chOff x="4961502" y="2194682"/>
            <a:chExt cx="2760098" cy="1418092"/>
          </a:xfrm>
        </p:grpSpPr>
        <p:sp>
          <p:nvSpPr>
            <p:cNvPr id="45" name="文本框34"/>
            <p:cNvSpPr txBox="1"/>
            <p:nvPr/>
          </p:nvSpPr>
          <p:spPr>
            <a:xfrm>
              <a:off x="4961502" y="219468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961502" y="2642637"/>
              <a:ext cx="2760098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8F90207-CE99-0DDE-DED9-6017C770B2D2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530722" y="4301922"/>
            <a:ext cx="9130556" cy="1121857"/>
            <a:chOff x="1320215" y="4399145"/>
            <a:chExt cx="9130556" cy="1121857"/>
          </a:xfrm>
        </p:grpSpPr>
        <p:grpSp>
          <p:nvGrpSpPr>
            <p:cNvPr id="20" name="组合 19"/>
            <p:cNvGrpSpPr/>
            <p:nvPr/>
          </p:nvGrpSpPr>
          <p:grpSpPr>
            <a:xfrm>
              <a:off x="1320215" y="4399145"/>
              <a:ext cx="2691656" cy="1121857"/>
              <a:chOff x="1320215" y="4399145"/>
              <a:chExt cx="2691656" cy="1121857"/>
            </a:xfrm>
          </p:grpSpPr>
          <p:sp>
            <p:nvSpPr>
              <p:cNvPr id="11" name="文本框34"/>
              <p:cNvSpPr txBox="1"/>
              <p:nvPr/>
            </p:nvSpPr>
            <p:spPr>
              <a:xfrm>
                <a:off x="1710699" y="4399145"/>
                <a:ext cx="19106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9F8B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rPr>
                  <a:t>添加你的标题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320215" y="4847100"/>
                <a:ext cx="2691656" cy="673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此处添加详细文本描述，建议与标题相关并符合整体语言风格，语言描述尽量简诘生动。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539665" y="4399145"/>
              <a:ext cx="2691656" cy="1121857"/>
              <a:chOff x="1320215" y="4399145"/>
              <a:chExt cx="2691656" cy="1121857"/>
            </a:xfrm>
          </p:grpSpPr>
          <p:sp>
            <p:nvSpPr>
              <p:cNvPr id="22" name="文本框34"/>
              <p:cNvSpPr txBox="1"/>
              <p:nvPr/>
            </p:nvSpPr>
            <p:spPr>
              <a:xfrm>
                <a:off x="1710699" y="4399145"/>
                <a:ext cx="19106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9F8B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rPr>
                  <a:t>添加你的标题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320215" y="4847100"/>
                <a:ext cx="2691656" cy="673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此处添加详细文本描述，建议与标题相关并符合整体语言风格，语言描述尽量简诘生动。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7759115" y="4399145"/>
              <a:ext cx="2691656" cy="1121857"/>
              <a:chOff x="1320215" y="4399145"/>
              <a:chExt cx="2691656" cy="1121857"/>
            </a:xfrm>
          </p:grpSpPr>
          <p:sp>
            <p:nvSpPr>
              <p:cNvPr id="27" name="文本框34"/>
              <p:cNvSpPr txBox="1"/>
              <p:nvPr/>
            </p:nvSpPr>
            <p:spPr>
              <a:xfrm>
                <a:off x="1710699" y="4399145"/>
                <a:ext cx="19106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9F8B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rPr>
                  <a:t>添加你的标题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320215" y="4847100"/>
                <a:ext cx="2691656" cy="673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此处添加详细文本描述，建议与标题相关并符合整体语言风格，语言描述尽量简诘生动。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098089" y="1781985"/>
            <a:ext cx="9995822" cy="4127092"/>
            <a:chOff x="1170017" y="1781985"/>
            <a:chExt cx="9995822" cy="4127092"/>
          </a:xfrm>
        </p:grpSpPr>
        <p:sp>
          <p:nvSpPr>
            <p:cNvPr id="30" name="矩形 29"/>
            <p:cNvSpPr/>
            <p:nvPr/>
          </p:nvSpPr>
          <p:spPr>
            <a:xfrm>
              <a:off x="1170017" y="2990850"/>
              <a:ext cx="9995822" cy="2918227"/>
            </a:xfrm>
            <a:prstGeom prst="rect">
              <a:avLst/>
            </a:prstGeom>
            <a:noFill/>
            <a:ln>
              <a:solidFill>
                <a:srgbClr val="6E9F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1870731" y="1781985"/>
              <a:ext cx="8594394" cy="2045707"/>
            </a:xfrm>
            <a:custGeom>
              <a:avLst/>
              <a:gdLst>
                <a:gd name="connsiteX0" fmla="*/ 0 w 2922289"/>
                <a:gd name="connsiteY0" fmla="*/ 0 h 3286133"/>
                <a:gd name="connsiteX1" fmla="*/ 2922289 w 2922289"/>
                <a:gd name="connsiteY1" fmla="*/ 0 h 3286133"/>
                <a:gd name="connsiteX2" fmla="*/ 2922289 w 2922289"/>
                <a:gd name="connsiteY2" fmla="*/ 3286133 h 3286133"/>
                <a:gd name="connsiteX3" fmla="*/ 0 w 2922289"/>
                <a:gd name="connsiteY3" fmla="*/ 3286133 h 3286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2289" h="3286133">
                  <a:moveTo>
                    <a:pt x="0" y="0"/>
                  </a:moveTo>
                  <a:lnTo>
                    <a:pt x="2922289" y="0"/>
                  </a:lnTo>
                  <a:lnTo>
                    <a:pt x="2922289" y="3286133"/>
                  </a:lnTo>
                  <a:lnTo>
                    <a:pt x="0" y="3286133"/>
                  </a:lnTo>
                  <a:close/>
                </a:path>
              </a:pathLst>
            </a:custGeom>
            <a:blipFill dpi="0" rotWithShape="0">
              <a:blip r:embed="rId3" cstate="print">
                <a:lum/>
              </a:blip>
              <a:srcRect/>
              <a:stretch>
                <a:fillRect/>
              </a:stretch>
            </a:blipFill>
            <a:ln w="6350">
              <a:solidFill>
                <a:srgbClr val="6E9F8B"/>
              </a:solidFill>
            </a:ln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CD8118D-4E40-2F65-545D-84103F90243F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工作完成情况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8410CB-CD5F-CFBB-FDA2-3B3D015471F6}"/>
              </a:ext>
            </a:extLst>
          </p:cNvPr>
          <p:cNvGrpSpPr/>
          <p:nvPr/>
        </p:nvGrpSpPr>
        <p:grpSpPr>
          <a:xfrm>
            <a:off x="5298200" y="2368208"/>
            <a:ext cx="1595601" cy="406724"/>
            <a:chOff x="5415369" y="2368208"/>
            <a:chExt cx="1595601" cy="40672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1174AEE-8F21-BA5B-B6B8-F4080CB39866}"/>
                </a:ext>
              </a:extLst>
            </p:cNvPr>
            <p:cNvSpPr/>
            <p:nvPr/>
          </p:nvSpPr>
          <p:spPr>
            <a:xfrm>
              <a:off x="5415369" y="2368208"/>
              <a:ext cx="1595601" cy="406724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F5F5732-44CA-5952-708C-E24BEFCF447E}"/>
                </a:ext>
              </a:extLst>
            </p:cNvPr>
            <p:cNvSpPr txBox="1"/>
            <p:nvPr/>
          </p:nvSpPr>
          <p:spPr>
            <a:xfrm>
              <a:off x="5471032" y="2374821"/>
              <a:ext cx="14842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Medium" panose="02020500000000000000" pitchFamily="18" charset="-122"/>
                  <a:sym typeface="思源宋体 CN Medium" panose="02020500000000000000" pitchFamily="18" charset="-122"/>
                </a:rPr>
                <a:t>Part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思源宋体 CN Medium" panose="02020500000000000000" pitchFamily="18" charset="-122"/>
                  <a:sym typeface="思源宋体 CN Medium" panose="02020500000000000000" pitchFamily="18" charset="-122"/>
                </a:rPr>
                <a:t> 04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88DA62C7-EF5D-C69C-24A2-10FE0E68004B}"/>
              </a:ext>
            </a:extLst>
          </p:cNvPr>
          <p:cNvSpPr txBox="1"/>
          <p:nvPr/>
        </p:nvSpPr>
        <p:spPr>
          <a:xfrm>
            <a:off x="3634558" y="2956214"/>
            <a:ext cx="4922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明年工作计划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F922DE1-AD8C-7B45-5899-B3F00EBFCF81}"/>
              </a:ext>
            </a:extLst>
          </p:cNvPr>
          <p:cNvSpPr/>
          <p:nvPr/>
        </p:nvSpPr>
        <p:spPr>
          <a:xfrm>
            <a:off x="5818452" y="4011426"/>
            <a:ext cx="555097" cy="45719"/>
          </a:xfrm>
          <a:prstGeom prst="rect">
            <a:avLst/>
          </a:prstGeom>
          <a:solidFill>
            <a:srgbClr val="6E9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C7BF4C-E7DB-68FB-97B1-253623AAE150}"/>
              </a:ext>
            </a:extLst>
          </p:cNvPr>
          <p:cNvSpPr txBox="1"/>
          <p:nvPr/>
        </p:nvSpPr>
        <p:spPr>
          <a:xfrm>
            <a:off x="4055032" y="4189026"/>
            <a:ext cx="4081937" cy="655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单击此处输入你的正文，文字是您思想的提炼，为了最终演示发布的良好效果，请尽量言简意赅的阐述观点。您的正文已经简明扼要，需要用更多的文字来表述。</a:t>
            </a:r>
          </a:p>
        </p:txBody>
      </p:sp>
    </p:spTree>
    <p:extLst>
      <p:ext uri="{BB962C8B-B14F-4D97-AF65-F5344CB8AC3E}">
        <p14:creationId xmlns:p14="http://schemas.microsoft.com/office/powerpoint/2010/main" val="1300508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094282" y="2036633"/>
            <a:ext cx="10003437" cy="3587815"/>
            <a:chOff x="1094281" y="2036633"/>
            <a:chExt cx="10003437" cy="3587815"/>
          </a:xfrm>
        </p:grpSpPr>
        <p:grpSp>
          <p:nvGrpSpPr>
            <p:cNvPr id="8" name="组合 7"/>
            <p:cNvGrpSpPr/>
            <p:nvPr/>
          </p:nvGrpSpPr>
          <p:grpSpPr>
            <a:xfrm>
              <a:off x="1094281" y="2036633"/>
              <a:ext cx="4832386" cy="3587815"/>
              <a:chOff x="1293373" y="2036633"/>
              <a:chExt cx="4832386" cy="358781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 flipH="1">
                <a:off x="1293373" y="2047132"/>
                <a:ext cx="1462051" cy="3577316"/>
              </a:xfrm>
              <a:prstGeom prst="roundRect">
                <a:avLst>
                  <a:gd name="adj" fmla="val 0"/>
                </a:avLst>
              </a:prstGeom>
              <a:ln>
                <a:solidFill>
                  <a:srgbClr val="6E9F8B"/>
                </a:solidFill>
              </a:ln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3005779" y="3034202"/>
                <a:ext cx="2931173" cy="22012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单击此处输入你的正文，文字是您思想的提炼，为了最终演示良好效果，请尽量言简意赅的阐述观点；根据需要可酌情增减文字，以便观者可以准确理解您传达的信息。您的正文已经简明扼要，字字珠玑，但信息错综复杂，需要用更多的文字来表述。</a:t>
                </a:r>
              </a:p>
            </p:txBody>
          </p:sp>
          <p:sp>
            <p:nvSpPr>
              <p:cNvPr id="6" name="文本框34"/>
              <p:cNvSpPr txBox="1"/>
              <p:nvPr/>
            </p:nvSpPr>
            <p:spPr>
              <a:xfrm>
                <a:off x="3005779" y="2549322"/>
                <a:ext cx="19106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9F8B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rPr>
                  <a:t>添加你的标题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293374" y="2036633"/>
                <a:ext cx="4832385" cy="3587815"/>
              </a:xfrm>
              <a:prstGeom prst="rect">
                <a:avLst/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265332" y="2036633"/>
              <a:ext cx="4832386" cy="3587815"/>
              <a:chOff x="1293373" y="2036633"/>
              <a:chExt cx="4832386" cy="3587815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 flipH="1">
                <a:off x="1293373" y="2047132"/>
                <a:ext cx="1462051" cy="3577316"/>
              </a:xfrm>
              <a:prstGeom prst="roundRect">
                <a:avLst>
                  <a:gd name="adj" fmla="val 0"/>
                </a:avLst>
              </a:prstGeom>
              <a:ln>
                <a:solidFill>
                  <a:srgbClr val="6E9F8B"/>
                </a:solidFill>
              </a:ln>
            </p:spPr>
          </p:pic>
          <p:sp>
            <p:nvSpPr>
              <p:cNvPr id="21" name="文本框 20"/>
              <p:cNvSpPr txBox="1"/>
              <p:nvPr/>
            </p:nvSpPr>
            <p:spPr>
              <a:xfrm>
                <a:off x="3005779" y="3034202"/>
                <a:ext cx="2931173" cy="22012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单击此处输入你的正文，文字是您思想的提炼，为了最终演示良好效果，请尽量言简意赅的阐述观点；根据需要可酌情增减文字，以便观者可以准确理解您传达的信息。您的正文已经简明扼要，字字珠玑，但信息错综复杂，需要用更多的文字来表述。</a:t>
                </a:r>
              </a:p>
            </p:txBody>
          </p:sp>
          <p:sp>
            <p:nvSpPr>
              <p:cNvPr id="22" name="文本框34"/>
              <p:cNvSpPr txBox="1"/>
              <p:nvPr/>
            </p:nvSpPr>
            <p:spPr>
              <a:xfrm>
                <a:off x="3005779" y="2549322"/>
                <a:ext cx="19106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9F8B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rPr>
                  <a:t>添加你的标题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293374" y="2036633"/>
                <a:ext cx="4832385" cy="3587815"/>
              </a:xfrm>
              <a:prstGeom prst="rect">
                <a:avLst/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EB80FEE-3F66-6360-0E21-5192F8AABBB5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168353" y="2083355"/>
            <a:ext cx="6054817" cy="3460121"/>
            <a:chOff x="1345049" y="2046287"/>
            <a:chExt cx="6054817" cy="3460121"/>
          </a:xfrm>
        </p:grpSpPr>
        <p:grpSp>
          <p:nvGrpSpPr>
            <p:cNvPr id="11" name="组合 10"/>
            <p:cNvGrpSpPr/>
            <p:nvPr/>
          </p:nvGrpSpPr>
          <p:grpSpPr>
            <a:xfrm>
              <a:off x="1345049" y="2046287"/>
              <a:ext cx="6054817" cy="970137"/>
              <a:chOff x="1370449" y="2529671"/>
              <a:chExt cx="6054817" cy="97013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301973" y="2529671"/>
                <a:ext cx="5123293" cy="970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  </a: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1370449" y="2686224"/>
                <a:ext cx="657031" cy="657031"/>
                <a:chOff x="5140513" y="2889955"/>
                <a:chExt cx="657031" cy="657031"/>
              </a:xfrm>
            </p:grpSpPr>
            <p:sp>
              <p:nvSpPr>
                <p:cNvPr id="9" name="矩形: 圆角 8"/>
                <p:cNvSpPr/>
                <p:nvPr/>
              </p:nvSpPr>
              <p:spPr>
                <a:xfrm>
                  <a:off x="5140513" y="2889955"/>
                  <a:ext cx="657031" cy="657031"/>
                </a:xfrm>
                <a:prstGeom prst="roundRect">
                  <a:avLst/>
                </a:prstGeom>
                <a:solidFill>
                  <a:srgbClr val="6E9F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10" name="文本框34"/>
                <p:cNvSpPr txBox="1"/>
                <p:nvPr/>
              </p:nvSpPr>
              <p:spPr>
                <a:xfrm>
                  <a:off x="5167569" y="3033804"/>
                  <a:ext cx="60291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3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01</a:t>
                  </a:r>
                  <a:endPara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345049" y="3291279"/>
              <a:ext cx="6054817" cy="970137"/>
              <a:chOff x="1370449" y="2529671"/>
              <a:chExt cx="6054817" cy="97013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301973" y="2529671"/>
                <a:ext cx="5123293" cy="970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  </a: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370449" y="2686224"/>
                <a:ext cx="657031" cy="657031"/>
                <a:chOff x="5140513" y="2889955"/>
                <a:chExt cx="657031" cy="657031"/>
              </a:xfrm>
            </p:grpSpPr>
            <p:sp>
              <p:nvSpPr>
                <p:cNvPr id="15" name="矩形: 圆角 14"/>
                <p:cNvSpPr/>
                <p:nvPr/>
              </p:nvSpPr>
              <p:spPr>
                <a:xfrm>
                  <a:off x="5140513" y="2889955"/>
                  <a:ext cx="657031" cy="657031"/>
                </a:xfrm>
                <a:prstGeom prst="roundRect">
                  <a:avLst/>
                </a:prstGeom>
                <a:solidFill>
                  <a:srgbClr val="6E9F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16" name="文本框34"/>
                <p:cNvSpPr txBox="1"/>
                <p:nvPr/>
              </p:nvSpPr>
              <p:spPr>
                <a:xfrm>
                  <a:off x="5167569" y="3033804"/>
                  <a:ext cx="60291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3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02</a:t>
                  </a:r>
                  <a:endPara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345049" y="4536271"/>
              <a:ext cx="6054817" cy="970137"/>
              <a:chOff x="1370449" y="2529671"/>
              <a:chExt cx="6054817" cy="97013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301973" y="2529671"/>
                <a:ext cx="5123293" cy="9701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+mn-ea"/>
                    <a:cs typeface="+mn-cs"/>
                    <a:sym typeface="思源宋体 CN Medium" panose="02020500000000000000" pitchFamily="18" charset="-122"/>
                  </a:rPr>
  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370449" y="2686224"/>
                <a:ext cx="657031" cy="657031"/>
                <a:chOff x="5140513" y="2889955"/>
                <a:chExt cx="657031" cy="657031"/>
              </a:xfrm>
            </p:grpSpPr>
            <p:sp>
              <p:nvSpPr>
                <p:cNvPr id="20" name="矩形: 圆角 19"/>
                <p:cNvSpPr/>
                <p:nvPr/>
              </p:nvSpPr>
              <p:spPr>
                <a:xfrm>
                  <a:off x="5140513" y="2889955"/>
                  <a:ext cx="657031" cy="657031"/>
                </a:xfrm>
                <a:prstGeom prst="roundRect">
                  <a:avLst/>
                </a:prstGeom>
                <a:solidFill>
                  <a:srgbClr val="6E9F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21" name="文本框34"/>
                <p:cNvSpPr txBox="1"/>
                <p:nvPr/>
              </p:nvSpPr>
              <p:spPr>
                <a:xfrm>
                  <a:off x="5167569" y="3033804"/>
                  <a:ext cx="60291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800" b="1" i="0" u="none" strike="noStrike" kern="1200" cap="none" spc="3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03</a:t>
                  </a:r>
                  <a:endParaRPr kumimoji="0" lang="zh-CN" altLang="en-US" sz="1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</p:grp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29600" y="1680064"/>
            <a:ext cx="2794047" cy="38973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E8D1A2-0609-93EE-EBE8-37E534AB5580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12407" y="2409622"/>
            <a:ext cx="2931173" cy="2686124"/>
            <a:chOff x="1112407" y="2409622"/>
            <a:chExt cx="2931173" cy="2686124"/>
          </a:xfrm>
        </p:grpSpPr>
        <p:sp>
          <p:nvSpPr>
            <p:cNvPr id="4" name="文本框 3"/>
            <p:cNvSpPr txBox="1"/>
            <p:nvPr/>
          </p:nvSpPr>
          <p:spPr>
            <a:xfrm>
              <a:off x="1112407" y="2894502"/>
              <a:ext cx="2931173" cy="22012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良好效果，请尽量言简意赅的阐述观点；根据需要可酌情增减文字，以便观者可以准确理解您传达的信息。您的正文已经简明扼要，字字珠玑，但信息错综复杂，需要用更多的文字来表述。</a:t>
              </a:r>
            </a:p>
          </p:txBody>
        </p:sp>
        <p:sp>
          <p:nvSpPr>
            <p:cNvPr id="5" name="文本框34"/>
            <p:cNvSpPr txBox="1"/>
            <p:nvPr/>
          </p:nvSpPr>
          <p:spPr>
            <a:xfrm>
              <a:off x="1622649" y="240962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528639" y="2040290"/>
            <a:ext cx="3147208" cy="340697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160907" y="2409622"/>
            <a:ext cx="2931173" cy="2686124"/>
            <a:chOff x="1112407" y="2409622"/>
            <a:chExt cx="2931173" cy="2686124"/>
          </a:xfrm>
        </p:grpSpPr>
        <p:sp>
          <p:nvSpPr>
            <p:cNvPr id="10" name="文本框 9"/>
            <p:cNvSpPr txBox="1"/>
            <p:nvPr/>
          </p:nvSpPr>
          <p:spPr>
            <a:xfrm>
              <a:off x="1112407" y="2894502"/>
              <a:ext cx="2931173" cy="22012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良好效果，请尽量言简意赅的阐述观点；根据需要可酌情增减文字，以便观者可以准确理解您传达的信息。您的正文已经简明扼要，字字珠玑，但信息错综复杂，需要用更多的文字来表述。</a:t>
              </a:r>
            </a:p>
          </p:txBody>
        </p:sp>
        <p:sp>
          <p:nvSpPr>
            <p:cNvPr id="11" name="文本框34"/>
            <p:cNvSpPr txBox="1"/>
            <p:nvPr/>
          </p:nvSpPr>
          <p:spPr>
            <a:xfrm>
              <a:off x="1622649" y="2409622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AD22928-E586-A960-1030-949C4FACE147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083402" y="1968079"/>
          <a:ext cx="3843815" cy="3556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1083402" y="1952230"/>
            <a:ext cx="3843815" cy="3587815"/>
          </a:xfrm>
          <a:prstGeom prst="rect">
            <a:avLst/>
          </a:prstGeom>
          <a:noFill/>
          <a:ln>
            <a:solidFill>
              <a:srgbClr val="6E9F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91462" y="2121050"/>
            <a:ext cx="5123293" cy="3250174"/>
            <a:chOff x="5691462" y="2225328"/>
            <a:chExt cx="5123293" cy="3250174"/>
          </a:xfrm>
        </p:grpSpPr>
        <p:sp>
          <p:nvSpPr>
            <p:cNvPr id="6" name="文本框34"/>
            <p:cNvSpPr txBox="1"/>
            <p:nvPr/>
          </p:nvSpPr>
          <p:spPr>
            <a:xfrm>
              <a:off x="5691463" y="2225328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91462" y="2673283"/>
              <a:ext cx="51232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  <p:sp>
          <p:nvSpPr>
            <p:cNvPr id="8" name="文本框34"/>
            <p:cNvSpPr txBox="1"/>
            <p:nvPr/>
          </p:nvSpPr>
          <p:spPr>
            <a:xfrm>
              <a:off x="5691463" y="4057410"/>
              <a:ext cx="1910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添加你的标题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91462" y="4505365"/>
              <a:ext cx="5123293" cy="97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+mn-ea"/>
                  <a:cs typeface="+mn-cs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294906BA-B97E-D919-045C-F04F8F8D38ED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明年工作计划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5161CB-91CB-2889-44EF-0B16F576C8CF}"/>
              </a:ext>
            </a:extLst>
          </p:cNvPr>
          <p:cNvSpPr txBox="1"/>
          <p:nvPr/>
        </p:nvSpPr>
        <p:spPr>
          <a:xfrm>
            <a:off x="1025370" y="1483240"/>
            <a:ext cx="5140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思源宋体 CN Medium" panose="02020500000000000000" pitchFamily="18" charset="-122"/>
                <a:sym typeface="思源宋体 CN Medium" panose="02020500000000000000" pitchFamily="18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53FA32-666D-9C26-4E2C-E6EB4531E42F}"/>
              </a:ext>
            </a:extLst>
          </p:cNvPr>
          <p:cNvSpPr txBox="1"/>
          <p:nvPr/>
        </p:nvSpPr>
        <p:spPr>
          <a:xfrm>
            <a:off x="2470094" y="1769279"/>
            <a:ext cx="662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E9F8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rPr>
              <a:t>Contents </a:t>
            </a:r>
            <a:endParaRPr lang="zh-CN" altLang="en-US" sz="2800" dirty="0">
              <a:solidFill>
                <a:srgbClr val="6E9F8B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Medium" panose="020205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36F001E-D7E2-CBB4-E032-FA6599714743}"/>
              </a:ext>
            </a:extLst>
          </p:cNvPr>
          <p:cNvGrpSpPr/>
          <p:nvPr/>
        </p:nvGrpSpPr>
        <p:grpSpPr>
          <a:xfrm>
            <a:off x="1072364" y="2846871"/>
            <a:ext cx="3163060" cy="794583"/>
            <a:chOff x="2795780" y="3300364"/>
            <a:chExt cx="3163060" cy="79458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7BC47F0-CB76-A83E-2AE2-E0B8F034E36F}"/>
                </a:ext>
              </a:extLst>
            </p:cNvPr>
            <p:cNvSpPr txBox="1"/>
            <p:nvPr/>
          </p:nvSpPr>
          <p:spPr>
            <a:xfrm>
              <a:off x="2795780" y="3300364"/>
              <a:ext cx="31630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01.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年度工作概述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684853A-1BC9-00C0-B234-0CF525CF28B6}"/>
                </a:ext>
              </a:extLst>
            </p:cNvPr>
            <p:cNvSpPr txBox="1"/>
            <p:nvPr/>
          </p:nvSpPr>
          <p:spPr>
            <a:xfrm>
              <a:off x="2795780" y="3817948"/>
              <a:ext cx="292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sym typeface="思源宋体 CN Medium" panose="02020500000000000000" pitchFamily="18" charset="-122"/>
                </a:rPr>
                <a:t>Overview of annual work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E87F2D8-7830-C89F-1233-C6218CE2000F}"/>
              </a:ext>
            </a:extLst>
          </p:cNvPr>
          <p:cNvGrpSpPr/>
          <p:nvPr/>
        </p:nvGrpSpPr>
        <p:grpSpPr>
          <a:xfrm>
            <a:off x="4549399" y="2862815"/>
            <a:ext cx="3163060" cy="794583"/>
            <a:chOff x="2795780" y="3300364"/>
            <a:chExt cx="3163060" cy="7945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74F9470-F77F-6921-8371-11F392073AEF}"/>
                </a:ext>
              </a:extLst>
            </p:cNvPr>
            <p:cNvSpPr txBox="1"/>
            <p:nvPr/>
          </p:nvSpPr>
          <p:spPr>
            <a:xfrm>
              <a:off x="2795780" y="3300364"/>
              <a:ext cx="31630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02.</a:t>
              </a:r>
              <a:r>
                <a:rPr lang="zh-CN" altLang="en-US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工作经验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总结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42161FF-9E93-ABAA-2399-A147151F3524}"/>
                </a:ext>
              </a:extLst>
            </p:cNvPr>
            <p:cNvSpPr txBox="1"/>
            <p:nvPr/>
          </p:nvSpPr>
          <p:spPr>
            <a:xfrm>
              <a:off x="2795780" y="3817948"/>
              <a:ext cx="292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sym typeface="思源宋体 CN Medium" panose="02020500000000000000" pitchFamily="18" charset="-122"/>
                </a:rPr>
                <a:t>Work experience summary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48E3F19-FFBB-181F-FD27-52C9F5E13AFB}"/>
              </a:ext>
            </a:extLst>
          </p:cNvPr>
          <p:cNvGrpSpPr/>
          <p:nvPr/>
        </p:nvGrpSpPr>
        <p:grpSpPr>
          <a:xfrm>
            <a:off x="1095545" y="4068413"/>
            <a:ext cx="3163060" cy="794583"/>
            <a:chOff x="2795780" y="3300364"/>
            <a:chExt cx="3163060" cy="79458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F3B915F-15AA-F6D3-886B-F26D5B15EC34}"/>
                </a:ext>
              </a:extLst>
            </p:cNvPr>
            <p:cNvSpPr txBox="1"/>
            <p:nvPr/>
          </p:nvSpPr>
          <p:spPr>
            <a:xfrm>
              <a:off x="2795780" y="3300364"/>
              <a:ext cx="31630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03.</a:t>
              </a:r>
              <a:r>
                <a:rPr lang="zh-CN" altLang="en-US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工作完成情况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59A8BD5-1258-01B1-553D-5A53413F4EDB}"/>
                </a:ext>
              </a:extLst>
            </p:cNvPr>
            <p:cNvSpPr txBox="1"/>
            <p:nvPr/>
          </p:nvSpPr>
          <p:spPr>
            <a:xfrm>
              <a:off x="2795780" y="3817948"/>
              <a:ext cx="292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sym typeface="思源宋体 CN Medium" panose="02020500000000000000" pitchFamily="18" charset="-122"/>
                </a:rPr>
                <a:t>Work completion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2186572-CA83-A5DE-A12F-09D2EF27D918}"/>
              </a:ext>
            </a:extLst>
          </p:cNvPr>
          <p:cNvGrpSpPr/>
          <p:nvPr/>
        </p:nvGrpSpPr>
        <p:grpSpPr>
          <a:xfrm>
            <a:off x="4549399" y="4068413"/>
            <a:ext cx="3163060" cy="794583"/>
            <a:chOff x="2795780" y="3300364"/>
            <a:chExt cx="3163060" cy="79458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9DA241-2B26-ED2D-3BAD-59ACD067BDFA}"/>
                </a:ext>
              </a:extLst>
            </p:cNvPr>
            <p:cNvSpPr txBox="1"/>
            <p:nvPr/>
          </p:nvSpPr>
          <p:spPr>
            <a:xfrm>
              <a:off x="2795780" y="3300364"/>
              <a:ext cx="31630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04.</a:t>
              </a:r>
              <a:r>
                <a:rPr lang="zh-CN" altLang="en-US" sz="2800" dirty="0">
                  <a:solidFill>
                    <a:srgbClr val="6E9F8B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明年工作计划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DDD5A10-B8D6-C770-1034-6D597613C5B0}"/>
                </a:ext>
              </a:extLst>
            </p:cNvPr>
            <p:cNvSpPr txBox="1"/>
            <p:nvPr/>
          </p:nvSpPr>
          <p:spPr>
            <a:xfrm>
              <a:off x="2795780" y="3817948"/>
              <a:ext cx="29224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sym typeface="思源宋体 CN Medium" panose="02020500000000000000" pitchFamily="18" charset="-122"/>
                </a:rPr>
                <a:t>Work plan for next year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1603232" y="2289658"/>
            <a:ext cx="89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思源宋体 CN Medium" panose="02020500000000000000" pitchFamily="18" charset="-122"/>
                <a:sym typeface="思源宋体 CN Medium" panose="02020500000000000000" pitchFamily="18" charset="-122"/>
              </a:rPr>
              <a:t>感谢大家的观看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603232" y="4733885"/>
            <a:ext cx="5004687" cy="401955"/>
            <a:chOff x="1755632" y="4692915"/>
            <a:chExt cx="5004687" cy="401955"/>
          </a:xfrm>
        </p:grpSpPr>
        <p:sp>
          <p:nvSpPr>
            <p:cNvPr id="32" name="矩形: 圆角 31"/>
            <p:cNvSpPr/>
            <p:nvPr/>
          </p:nvSpPr>
          <p:spPr>
            <a:xfrm>
              <a:off x="1841623" y="4692915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CD2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55632" y="4724615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汇报人：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4" name="矩形: 圆角 33"/>
            <p:cNvSpPr/>
            <p:nvPr/>
          </p:nvSpPr>
          <p:spPr>
            <a:xfrm>
              <a:off x="4563363" y="4692915"/>
              <a:ext cx="2196956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62381" y="4724615"/>
              <a:ext cx="199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部门：听你的了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689223" y="3757349"/>
            <a:ext cx="7124577" cy="661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…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ea"/>
              <a:cs typeface="+mn-cs"/>
              <a:sym typeface="思源宋体 CN Medium" panose="020205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09B260-6B71-BF29-5623-AAB11E19F6D6}"/>
              </a:ext>
            </a:extLst>
          </p:cNvPr>
          <p:cNvSpPr txBox="1"/>
          <p:nvPr/>
        </p:nvSpPr>
        <p:spPr>
          <a:xfrm>
            <a:off x="1689223" y="1785911"/>
            <a:ext cx="6146677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GREEN LITTLE FRESH YEAR END SUMMARY TEMPLATE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877EB5-E30D-2531-2A38-BE5DF1C027ED}"/>
              </a:ext>
            </a:extLst>
          </p:cNvPr>
          <p:cNvSpPr txBox="1"/>
          <p:nvPr/>
        </p:nvSpPr>
        <p:spPr>
          <a:xfrm>
            <a:off x="1689223" y="3289842"/>
            <a:ext cx="6146677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57300" algn="l"/>
              </a:tabLst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年终总结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| 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转岗竞聘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  <a:sym typeface="思源宋体 CN Medium" panose="02020500000000000000" pitchFamily="18" charset="-122"/>
              </a:rPr>
              <a:t>| </a:t>
            </a:r>
            <a:r>
              <a:rPr lang="zh-CN" altLang="en-US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工作汇报 </a:t>
            </a:r>
            <a:r>
              <a:rPr lang="en-US" altLang="zh-CN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| </a:t>
            </a:r>
            <a:r>
              <a:rPr lang="zh-CN" altLang="en-US" sz="1400" b="1" dirty="0">
                <a:solidFill>
                  <a:srgbClr val="6E9F8B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转正答辩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225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81A820-473F-30FE-A5DC-3F0C9D825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5" t="44437" r="22472" b="17658"/>
          <a:stretch/>
        </p:blipFill>
        <p:spPr>
          <a:xfrm>
            <a:off x="2677771" y="1729893"/>
            <a:ext cx="2573024" cy="272511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50436B5-873F-F125-9757-E16C10FE75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569" y="1997557"/>
            <a:ext cx="2457450" cy="245745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69AB9038-681A-4F91-0629-CE75B53379A4}"/>
              </a:ext>
            </a:extLst>
          </p:cNvPr>
          <p:cNvGrpSpPr/>
          <p:nvPr/>
        </p:nvGrpSpPr>
        <p:grpSpPr>
          <a:xfrm>
            <a:off x="2677771" y="4810085"/>
            <a:ext cx="2368937" cy="401955"/>
            <a:chOff x="2646407" y="4810085"/>
            <a:chExt cx="2368937" cy="401955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59D9956-2536-7C9D-5817-B712261A8BD5}"/>
                </a:ext>
              </a:extLst>
            </p:cNvPr>
            <p:cNvSpPr/>
            <p:nvPr/>
          </p:nvSpPr>
          <p:spPr>
            <a:xfrm>
              <a:off x="2732398" y="4810085"/>
              <a:ext cx="2196955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CD28A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5F80F0B-3BEA-2430-319B-E3AABECA9198}"/>
                </a:ext>
              </a:extLst>
            </p:cNvPr>
            <p:cNvSpPr txBox="1"/>
            <p:nvPr/>
          </p:nvSpPr>
          <p:spPr>
            <a:xfrm>
              <a:off x="2646407" y="4841785"/>
              <a:ext cx="23689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微信：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summer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8D6C2B6-5AF8-5F40-EC79-FB9BB51C3421}"/>
              </a:ext>
            </a:extLst>
          </p:cNvPr>
          <p:cNvGrpSpPr/>
          <p:nvPr/>
        </p:nvGrpSpPr>
        <p:grpSpPr>
          <a:xfrm>
            <a:off x="6046816" y="4810085"/>
            <a:ext cx="2196956" cy="401955"/>
            <a:chOff x="6078179" y="4810085"/>
            <a:chExt cx="2196956" cy="40195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7E79DEF-E4FB-75C1-584E-1AAAB0773960}"/>
                </a:ext>
              </a:extLst>
            </p:cNvPr>
            <p:cNvSpPr/>
            <p:nvPr/>
          </p:nvSpPr>
          <p:spPr>
            <a:xfrm>
              <a:off x="6078179" y="4810085"/>
              <a:ext cx="2196956" cy="401955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45E7C7B-CD65-2E0E-9052-6F0CE8ACED5E}"/>
                </a:ext>
              </a:extLst>
            </p:cNvPr>
            <p:cNvSpPr txBox="1"/>
            <p:nvPr/>
          </p:nvSpPr>
          <p:spPr>
            <a:xfrm>
              <a:off x="6177197" y="4841785"/>
              <a:ext cx="19989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公众号：听你的了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2333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879695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773938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656341" y="2882314"/>
            <a:ext cx="2879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summer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969" y="1831069"/>
            <a:ext cx="3245051" cy="74314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843391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803287-3329-40F0-397D-316917928092}"/>
              </a:ext>
            </a:extLst>
          </p:cNvPr>
          <p:cNvGrpSpPr/>
          <p:nvPr/>
        </p:nvGrpSpPr>
        <p:grpSpPr>
          <a:xfrm>
            <a:off x="5298200" y="2368208"/>
            <a:ext cx="1595601" cy="406724"/>
            <a:chOff x="5415369" y="2368208"/>
            <a:chExt cx="1595601" cy="40672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5E31EEC-81C3-5CE9-7405-A5ECDE4FCE91}"/>
                </a:ext>
              </a:extLst>
            </p:cNvPr>
            <p:cNvSpPr/>
            <p:nvPr/>
          </p:nvSpPr>
          <p:spPr>
            <a:xfrm>
              <a:off x="5415369" y="2368208"/>
              <a:ext cx="1595601" cy="406724"/>
            </a:xfrm>
            <a:prstGeom prst="roundRect">
              <a:avLst>
                <a:gd name="adj" fmla="val 50000"/>
              </a:avLst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81C01CB-0329-497C-D625-0906ED547C6C}"/>
                </a:ext>
              </a:extLst>
            </p:cNvPr>
            <p:cNvSpPr txBox="1"/>
            <p:nvPr/>
          </p:nvSpPr>
          <p:spPr>
            <a:xfrm>
              <a:off x="5471032" y="2374821"/>
              <a:ext cx="14842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Part 01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E23866DA-F6BF-1BD7-0069-BDE78A0BDE4A}"/>
              </a:ext>
            </a:extLst>
          </p:cNvPr>
          <p:cNvSpPr txBox="1"/>
          <p:nvPr/>
        </p:nvSpPr>
        <p:spPr>
          <a:xfrm>
            <a:off x="3634558" y="2956214"/>
            <a:ext cx="4922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年度工作概述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664D7E-5553-2653-6155-48E92E3D91F8}"/>
              </a:ext>
            </a:extLst>
          </p:cNvPr>
          <p:cNvSpPr txBox="1"/>
          <p:nvPr/>
        </p:nvSpPr>
        <p:spPr>
          <a:xfrm>
            <a:off x="4055032" y="4189026"/>
            <a:ext cx="4081937" cy="655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单击此处输入你的正文，文字是您思想的提炼，为了最终演示发布的良好效果，请尽量言简意赅的阐述观点。您的正文已经简明扼要，需要用更多的文字来表述。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E6D5810-FF42-A16C-0907-34C7DEE9D384}"/>
              </a:ext>
            </a:extLst>
          </p:cNvPr>
          <p:cNvSpPr/>
          <p:nvPr/>
        </p:nvSpPr>
        <p:spPr>
          <a:xfrm>
            <a:off x="5818452" y="4011426"/>
            <a:ext cx="555097" cy="45719"/>
          </a:xfrm>
          <a:prstGeom prst="rect">
            <a:avLst/>
          </a:prstGeom>
          <a:solidFill>
            <a:srgbClr val="6E9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758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年度工作概述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73362" y="2832747"/>
            <a:ext cx="5353029" cy="1145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单击此处输入你的正文，文字是您思想的提炼，为了最终演示发布的良好效果，请尽量言简意赅的阐述观点。您的正文已经简明扼要，字字珠玑，但信息却错综复杂，需要用更多的文字来表述。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73362" y="4181586"/>
            <a:ext cx="5353029" cy="1145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73362" y="2229496"/>
            <a:ext cx="2452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单击添加小标题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6E9F8B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pic>
        <p:nvPicPr>
          <p:cNvPr id="7" name="图片 6"/>
          <p:cNvPicPr/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72707" y="2051696"/>
            <a:ext cx="3861502" cy="3510904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6E9F8B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132699" y="1999323"/>
            <a:ext cx="9926603" cy="3291975"/>
            <a:chOff x="1013227" y="2136615"/>
            <a:chExt cx="9926603" cy="3291975"/>
          </a:xfrm>
        </p:grpSpPr>
        <p:grpSp>
          <p:nvGrpSpPr>
            <p:cNvPr id="28" name="组合 27"/>
            <p:cNvGrpSpPr/>
            <p:nvPr/>
          </p:nvGrpSpPr>
          <p:grpSpPr>
            <a:xfrm>
              <a:off x="1013227" y="2136615"/>
              <a:ext cx="4587687" cy="1414013"/>
              <a:chOff x="1013227" y="2195608"/>
              <a:chExt cx="4587687" cy="1414013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013227" y="2195608"/>
                <a:ext cx="4587687" cy="1414013"/>
              </a:xfrm>
              <a:prstGeom prst="roundRect">
                <a:avLst>
                  <a:gd name="adj" fmla="val 10148"/>
                </a:avLst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D28A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1218090" y="2617212"/>
                <a:ext cx="611319" cy="570804"/>
                <a:chOff x="1019756" y="2628827"/>
                <a:chExt cx="611319" cy="570804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1040013" y="2628827"/>
                  <a:ext cx="570804" cy="570804"/>
                </a:xfrm>
                <a:prstGeom prst="ellipse">
                  <a:avLst/>
                </a:prstGeom>
                <a:solidFill>
                  <a:srgbClr val="6E9F8B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BCD28A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1019756" y="2744952"/>
                  <a:ext cx="611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01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2002591" y="2387153"/>
                <a:ext cx="3483809" cy="1030923"/>
                <a:chOff x="1875778" y="2340051"/>
                <a:chExt cx="3483809" cy="1030923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1875778" y="2340051"/>
                  <a:ext cx="216943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9F8B"/>
                      </a:solidFill>
                      <a:effectLst/>
                      <a:uLnTx/>
                      <a:uFillTx/>
                      <a:latin typeface="思源宋体 CN Medium" panose="02020500000000000000" pitchFamily="18" charset="-122"/>
                      <a:ea typeface="思源宋体 CN Heavy" panose="02020900000000000000" pitchFamily="18" charset="-122"/>
                      <a:cs typeface="+mn-cs"/>
                      <a:sym typeface="思源宋体 CN Medium" panose="02020500000000000000" pitchFamily="18" charset="-122"/>
                    </a:rPr>
                    <a:t>单击添加小标题</a:t>
                  </a: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1875779" y="2709383"/>
                  <a:ext cx="3483808" cy="6615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  <a:sym typeface="思源宋体 CN Medium" panose="02020500000000000000" pitchFamily="18" charset="-122"/>
                    </a:rPr>
                    <a:t>单击此处输入你的正文，文字是您思想的提炼，为了最终演示发布的良好效果，请尽量言简意赅的阐述观点。</a:t>
                  </a:r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6352143" y="2136615"/>
              <a:ext cx="4587687" cy="1414013"/>
              <a:chOff x="1013227" y="2195608"/>
              <a:chExt cx="4587687" cy="1414013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1013227" y="2195608"/>
                <a:ext cx="4587687" cy="1414013"/>
              </a:xfrm>
              <a:prstGeom prst="roundRect">
                <a:avLst>
                  <a:gd name="adj" fmla="val 10148"/>
                </a:avLst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D28A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218090" y="2617212"/>
                <a:ext cx="611319" cy="570804"/>
                <a:chOff x="1019756" y="2628827"/>
                <a:chExt cx="611319" cy="570804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1040013" y="2628827"/>
                  <a:ext cx="570804" cy="570804"/>
                </a:xfrm>
                <a:prstGeom prst="ellipse">
                  <a:avLst/>
                </a:prstGeom>
                <a:solidFill>
                  <a:srgbClr val="6E9F8B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BCD28A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48" name="文本框 47"/>
                <p:cNvSpPr txBox="1"/>
                <p:nvPr/>
              </p:nvSpPr>
              <p:spPr>
                <a:xfrm>
                  <a:off x="1019756" y="2744952"/>
                  <a:ext cx="611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02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2002591" y="2387153"/>
                <a:ext cx="3483809" cy="1030923"/>
                <a:chOff x="1875778" y="2340051"/>
                <a:chExt cx="3483809" cy="1030923"/>
              </a:xfrm>
            </p:grpSpPr>
            <p:sp>
              <p:nvSpPr>
                <p:cNvPr id="33" name="文本框 32"/>
                <p:cNvSpPr txBox="1"/>
                <p:nvPr/>
              </p:nvSpPr>
              <p:spPr>
                <a:xfrm>
                  <a:off x="1875778" y="2340051"/>
                  <a:ext cx="216943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9F8B"/>
                      </a:solidFill>
                      <a:effectLst/>
                      <a:uLnTx/>
                      <a:uFillTx/>
                      <a:latin typeface="思源宋体 CN Medium" panose="02020500000000000000" pitchFamily="18" charset="-122"/>
                      <a:ea typeface="思源宋体 CN Heavy" panose="02020900000000000000" pitchFamily="18" charset="-122"/>
                      <a:cs typeface="+mn-cs"/>
                      <a:sym typeface="思源宋体 CN Medium" panose="02020500000000000000" pitchFamily="18" charset="-122"/>
                    </a:rPr>
                    <a:t>单击添加小标题</a:t>
                  </a:r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875779" y="2709383"/>
                  <a:ext cx="3483808" cy="6615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  <a:sym typeface="思源宋体 CN Medium" panose="02020500000000000000" pitchFamily="18" charset="-122"/>
                    </a:rPr>
                    <a:t>单击此处输入你的正文，文字是您思想的提炼，为了最终演示发布的良好效果，请尽量言简意赅的阐述观点。</a:t>
                  </a:r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1013227" y="4014577"/>
              <a:ext cx="4587687" cy="1414013"/>
              <a:chOff x="1013227" y="2195608"/>
              <a:chExt cx="4587687" cy="1414013"/>
            </a:xfrm>
          </p:grpSpPr>
          <p:sp>
            <p:nvSpPr>
              <p:cNvPr id="50" name="矩形: 圆角 49"/>
              <p:cNvSpPr/>
              <p:nvPr/>
            </p:nvSpPr>
            <p:spPr>
              <a:xfrm>
                <a:off x="1013227" y="2195608"/>
                <a:ext cx="4587687" cy="1414013"/>
              </a:xfrm>
              <a:prstGeom prst="roundRect">
                <a:avLst>
                  <a:gd name="adj" fmla="val 10148"/>
                </a:avLst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D28A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1218090" y="2617212"/>
                <a:ext cx="611319" cy="570804"/>
                <a:chOff x="1019756" y="2628827"/>
                <a:chExt cx="611319" cy="570804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1040013" y="2628827"/>
                  <a:ext cx="570804" cy="570804"/>
                </a:xfrm>
                <a:prstGeom prst="ellipse">
                  <a:avLst/>
                </a:prstGeom>
                <a:solidFill>
                  <a:srgbClr val="6E9F8B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BCD28A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>
                  <a:off x="1019756" y="2744952"/>
                  <a:ext cx="611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03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2002591" y="2387153"/>
                <a:ext cx="3483809" cy="1030923"/>
                <a:chOff x="1875778" y="2340051"/>
                <a:chExt cx="3483809" cy="1030923"/>
              </a:xfrm>
            </p:grpSpPr>
            <p:sp>
              <p:nvSpPr>
                <p:cNvPr id="53" name="文本框 52"/>
                <p:cNvSpPr txBox="1"/>
                <p:nvPr/>
              </p:nvSpPr>
              <p:spPr>
                <a:xfrm>
                  <a:off x="1875778" y="2340051"/>
                  <a:ext cx="216943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9F8B"/>
                      </a:solidFill>
                      <a:effectLst/>
                      <a:uLnTx/>
                      <a:uFillTx/>
                      <a:latin typeface="思源宋体 CN Medium" panose="02020500000000000000" pitchFamily="18" charset="-122"/>
                      <a:ea typeface="思源宋体 CN Heavy" panose="02020900000000000000" pitchFamily="18" charset="-122"/>
                      <a:cs typeface="+mn-cs"/>
                      <a:sym typeface="思源宋体 CN Medium" panose="02020500000000000000" pitchFamily="18" charset="-122"/>
                    </a:rPr>
                    <a:t>单击添加小标题</a:t>
                  </a: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1875779" y="2709383"/>
                  <a:ext cx="3483808" cy="6615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  <a:sym typeface="思源宋体 CN Medium" panose="02020500000000000000" pitchFamily="18" charset="-122"/>
                    </a:rPr>
                    <a:t>单击此处输入你的正文，文字是您思想的提炼，为了最终演示发布的良好效果，请尽量言简意赅的阐述观点。</a:t>
                  </a: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6352143" y="4014577"/>
              <a:ext cx="4587687" cy="1414013"/>
              <a:chOff x="1013227" y="2195608"/>
              <a:chExt cx="4587687" cy="1414013"/>
            </a:xfrm>
          </p:grpSpPr>
          <p:sp>
            <p:nvSpPr>
              <p:cNvPr id="58" name="矩形: 圆角 57"/>
              <p:cNvSpPr/>
              <p:nvPr/>
            </p:nvSpPr>
            <p:spPr>
              <a:xfrm>
                <a:off x="1013227" y="2195608"/>
                <a:ext cx="4587687" cy="1414013"/>
              </a:xfrm>
              <a:prstGeom prst="roundRect">
                <a:avLst>
                  <a:gd name="adj" fmla="val 10148"/>
                </a:avLst>
              </a:prstGeom>
              <a:noFill/>
              <a:ln>
                <a:solidFill>
                  <a:srgbClr val="6E9F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BCD28A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1218090" y="2617212"/>
                <a:ext cx="611319" cy="570804"/>
                <a:chOff x="1019756" y="2628827"/>
                <a:chExt cx="611319" cy="570804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1040013" y="2628827"/>
                  <a:ext cx="570804" cy="570804"/>
                </a:xfrm>
                <a:prstGeom prst="ellipse">
                  <a:avLst/>
                </a:prstGeom>
                <a:solidFill>
                  <a:srgbClr val="6E9F8B"/>
                </a:solidFill>
                <a:ln w="95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BCD28A"/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Heavy" panose="02020900000000000000" pitchFamily="18" charset="-122"/>
                    <a:cs typeface="+mn-cs"/>
                    <a:sym typeface="思源宋体 CN Medium" panose="02020500000000000000" pitchFamily="18" charset="-122"/>
                  </a:endParaRP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1019756" y="2744952"/>
                  <a:ext cx="61131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sym typeface="思源宋体 CN Medium" panose="02020500000000000000" pitchFamily="18" charset="-122"/>
                    </a:rPr>
                    <a:t>04</a:t>
                  </a:r>
                  <a:endPara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思源宋体 CN Medium" panose="02020500000000000000" pitchFamily="18" charset="-122"/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2002591" y="2387153"/>
                <a:ext cx="3483809" cy="1030923"/>
                <a:chOff x="1875778" y="2340051"/>
                <a:chExt cx="3483809" cy="1030923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1875778" y="2340051"/>
                  <a:ext cx="216943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9F8B"/>
                      </a:solidFill>
                      <a:effectLst/>
                      <a:uLnTx/>
                      <a:uFillTx/>
                      <a:latin typeface="思源宋体 CN Medium" panose="02020500000000000000" pitchFamily="18" charset="-122"/>
                      <a:ea typeface="思源宋体 CN Heavy" panose="02020900000000000000" pitchFamily="18" charset="-122"/>
                      <a:cs typeface="+mn-cs"/>
                      <a:sym typeface="思源宋体 CN Medium" panose="02020500000000000000" pitchFamily="18" charset="-122"/>
                    </a:rPr>
                    <a:t>单击添加小标题</a:t>
                  </a:r>
                </a:p>
              </p:txBody>
            </p:sp>
            <p:sp>
              <p:nvSpPr>
                <p:cNvPr id="62" name="文本框 61"/>
                <p:cNvSpPr txBox="1"/>
                <p:nvPr/>
              </p:nvSpPr>
              <p:spPr>
                <a:xfrm>
                  <a:off x="1875779" y="2709383"/>
                  <a:ext cx="3483808" cy="66159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50000"/>
                        </a:prstClr>
                      </a:solidFill>
                      <a:effectLst/>
                      <a:uLnTx/>
                      <a:uFillTx/>
                      <a:latin typeface="+mn-ea"/>
                      <a:cs typeface="+mn-cs"/>
                      <a:sym typeface="思源宋体 CN Medium" panose="02020500000000000000" pitchFamily="18" charset="-122"/>
                    </a:rPr>
                    <a:t>单击此处输入你的正文，文字是您思想的提炼，为了最终演示发布的良好效果，请尽量言简意赅的阐述观点。</a:t>
                  </a:r>
                </a:p>
              </p:txBody>
            </p:sp>
          </p:grp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B086354-6F95-0E21-1B39-4BDDA519A22C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年度工作概述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34"/>
          <p:cNvSpPr txBox="1"/>
          <p:nvPr/>
        </p:nvSpPr>
        <p:spPr>
          <a:xfrm>
            <a:off x="1929465" y="449468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538981" y="4942638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graphicFrame>
        <p:nvGraphicFramePr>
          <p:cNvPr id="36" name="图表 35"/>
          <p:cNvGraphicFramePr/>
          <p:nvPr/>
        </p:nvGraphicFramePr>
        <p:xfrm>
          <a:off x="1440962" y="1915362"/>
          <a:ext cx="2887695" cy="249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34"/>
          <p:cNvSpPr txBox="1"/>
          <p:nvPr/>
        </p:nvSpPr>
        <p:spPr>
          <a:xfrm>
            <a:off x="5140656" y="449468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50172" y="4942638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4652153" y="1915362"/>
          <a:ext cx="2887695" cy="249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34"/>
          <p:cNvSpPr txBox="1"/>
          <p:nvPr/>
        </p:nvSpPr>
        <p:spPr>
          <a:xfrm>
            <a:off x="8351846" y="4494683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61362" y="4942638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graphicFrame>
        <p:nvGraphicFramePr>
          <p:cNvPr id="12" name="图表 11"/>
          <p:cNvGraphicFramePr/>
          <p:nvPr/>
        </p:nvGraphicFramePr>
        <p:xfrm>
          <a:off x="7863343" y="1915362"/>
          <a:ext cx="2887695" cy="2494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182858-DDF7-BB5C-75C7-1DBC462871A0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年度工作概述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886B99F9-9FD2-C576-FB96-3122C3918D75}"/>
              </a:ext>
            </a:extLst>
          </p:cNvPr>
          <p:cNvGrpSpPr/>
          <p:nvPr/>
        </p:nvGrpSpPr>
        <p:grpSpPr>
          <a:xfrm>
            <a:off x="3634558" y="2368208"/>
            <a:ext cx="4922884" cy="2476254"/>
            <a:chOff x="3634558" y="2368208"/>
            <a:chExt cx="4922884" cy="2476254"/>
          </a:xfrm>
        </p:grpSpPr>
        <p:grpSp>
          <p:nvGrpSpPr>
            <p:cNvPr id="8" name="组合 7"/>
            <p:cNvGrpSpPr/>
            <p:nvPr/>
          </p:nvGrpSpPr>
          <p:grpSpPr>
            <a:xfrm>
              <a:off x="5298200" y="2368208"/>
              <a:ext cx="1595601" cy="406724"/>
              <a:chOff x="5415369" y="2368208"/>
              <a:chExt cx="1595601" cy="406724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5415369" y="2368208"/>
                <a:ext cx="1595601" cy="406724"/>
              </a:xfrm>
              <a:prstGeom prst="roundRect">
                <a:avLst>
                  <a:gd name="adj" fmla="val 50000"/>
                </a:avLst>
              </a:prstGeom>
              <a:solidFill>
                <a:srgbClr val="6E9F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5471032" y="2374821"/>
                <a:ext cx="14842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思源宋体 CN Medium" panose="02020500000000000000" pitchFamily="18" charset="-122"/>
                    <a:sym typeface="思源宋体 CN Medium" panose="02020500000000000000" pitchFamily="18" charset="-122"/>
                  </a:rPr>
                  <a:t>Part 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思源宋体 CN Medium" panose="02020500000000000000" pitchFamily="18" charset="-122"/>
                  <a:sym typeface="思源宋体 CN Medium" panose="02020500000000000000" pitchFamily="18" charset="-122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3634558" y="2956214"/>
              <a:ext cx="49228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6E9F8B"/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Heavy" panose="02020900000000000000" pitchFamily="18" charset="-122"/>
                  <a:cs typeface="+mn-cs"/>
                  <a:sym typeface="思源宋体 CN Medium" panose="02020500000000000000" pitchFamily="18" charset="-122"/>
                </a:rPr>
                <a:t>工作经验总结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818452" y="4011426"/>
              <a:ext cx="555097" cy="45719"/>
            </a:xfrm>
            <a:prstGeom prst="rect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055032" y="4189026"/>
              <a:ext cx="4081937" cy="6554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  <a:sym typeface="思源宋体 CN Medium" panose="02020500000000000000" pitchFamily="18" charset="-122"/>
                </a:rPr>
                <a:t>单击此处输入你的正文，文字是您思想的提炼，为了最终演示发布的良好效果，请尽量言简意赅的阐述观点。您的正文已经简明扼要，需要用更多的文字来表述。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11755" y="2031269"/>
            <a:ext cx="2897755" cy="2057400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6E9F8B"/>
            </a:solidFill>
          </a:ln>
        </p:spPr>
      </p:pic>
      <p:sp>
        <p:nvSpPr>
          <p:cNvPr id="9" name="文本框34"/>
          <p:cNvSpPr txBox="1"/>
          <p:nvPr/>
        </p:nvSpPr>
        <p:spPr>
          <a:xfrm>
            <a:off x="1705288" y="4478528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14804" y="4926483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 t="-1"/>
          <a:stretch>
            <a:fillRect/>
          </a:stretch>
        </p:blipFill>
        <p:spPr>
          <a:xfrm>
            <a:off x="4647122" y="2031269"/>
            <a:ext cx="2897755" cy="2057400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6E9F8B"/>
            </a:solidFill>
          </a:ln>
        </p:spPr>
      </p:pic>
      <p:sp>
        <p:nvSpPr>
          <p:cNvPr id="14" name="文本框34"/>
          <p:cNvSpPr txBox="1"/>
          <p:nvPr/>
        </p:nvSpPr>
        <p:spPr>
          <a:xfrm>
            <a:off x="5140655" y="4478528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50171" y="4926483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/>
          <a:srcRect b="-1"/>
          <a:stretch>
            <a:fillRect/>
          </a:stretch>
        </p:blipFill>
        <p:spPr>
          <a:xfrm>
            <a:off x="8082489" y="2031270"/>
            <a:ext cx="2897756" cy="2057399"/>
          </a:xfrm>
          <a:custGeom>
            <a:avLst/>
            <a:gdLst>
              <a:gd name="connsiteX0" fmla="*/ 0 w 2922289"/>
              <a:gd name="connsiteY0" fmla="*/ 0 h 3286133"/>
              <a:gd name="connsiteX1" fmla="*/ 2922289 w 2922289"/>
              <a:gd name="connsiteY1" fmla="*/ 0 h 3286133"/>
              <a:gd name="connsiteX2" fmla="*/ 2922289 w 2922289"/>
              <a:gd name="connsiteY2" fmla="*/ 3286133 h 3286133"/>
              <a:gd name="connsiteX3" fmla="*/ 0 w 2922289"/>
              <a:gd name="connsiteY3" fmla="*/ 3286133 h 328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289" h="3286133">
                <a:moveTo>
                  <a:pt x="0" y="0"/>
                </a:moveTo>
                <a:lnTo>
                  <a:pt x="2922289" y="0"/>
                </a:lnTo>
                <a:lnTo>
                  <a:pt x="2922289" y="3286133"/>
                </a:lnTo>
                <a:lnTo>
                  <a:pt x="0" y="3286133"/>
                </a:lnTo>
                <a:close/>
              </a:path>
            </a:pathLst>
          </a:custGeom>
          <a:blipFill dpi="0" rotWithShape="0">
            <a:blip r:embed="rId3" cstate="print">
              <a:lum/>
            </a:blip>
            <a:srcRect/>
            <a:stretch>
              <a:fillRect/>
            </a:stretch>
          </a:blipFill>
          <a:ln w="6350">
            <a:solidFill>
              <a:srgbClr val="6E9F8B"/>
            </a:solidFill>
          </a:ln>
        </p:spPr>
      </p:pic>
      <p:sp>
        <p:nvSpPr>
          <p:cNvPr id="18" name="文本框34"/>
          <p:cNvSpPr txBox="1"/>
          <p:nvPr/>
        </p:nvSpPr>
        <p:spPr>
          <a:xfrm>
            <a:off x="8576023" y="4478528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85539" y="4926483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6D8E06-8A8E-5CBB-E409-D0BD35EEFE21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工作经验总结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/>
          <p:cNvSpPr/>
          <p:nvPr/>
        </p:nvSpPr>
        <p:spPr>
          <a:xfrm>
            <a:off x="4606043" y="2100968"/>
            <a:ext cx="2979914" cy="2979914"/>
          </a:xfrm>
          <a:prstGeom prst="diamond">
            <a:avLst/>
          </a:prstGeom>
          <a:solidFill>
            <a:srgbClr val="6E9F8B">
              <a:alpha val="23000"/>
            </a:srgbClr>
          </a:solidFill>
          <a:ln>
            <a:solidFill>
              <a:srgbClr val="FFF1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Heavy" panose="02020900000000000000" pitchFamily="18" charset="-122"/>
              <a:cs typeface="+mn-cs"/>
              <a:sym typeface="思源宋体 CN Medium" panose="02020500000000000000" pitchFamily="18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013419" y="2545461"/>
            <a:ext cx="657031" cy="657031"/>
            <a:chOff x="5140513" y="2889955"/>
            <a:chExt cx="657031" cy="657031"/>
          </a:xfrm>
        </p:grpSpPr>
        <p:sp>
          <p:nvSpPr>
            <p:cNvPr id="48" name="矩形: 圆角 47"/>
            <p:cNvSpPr/>
            <p:nvPr/>
          </p:nvSpPr>
          <p:spPr>
            <a:xfrm>
              <a:off x="5140513" y="2889955"/>
              <a:ext cx="657031" cy="657031"/>
            </a:xfrm>
            <a:prstGeom prst="roundRect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49" name="文本框34"/>
            <p:cNvSpPr txBox="1"/>
            <p:nvPr/>
          </p:nvSpPr>
          <p:spPr>
            <a:xfrm>
              <a:off x="5167569" y="3033804"/>
              <a:ext cx="602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01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13419" y="3986911"/>
            <a:ext cx="657031" cy="657031"/>
            <a:chOff x="5140513" y="2889955"/>
            <a:chExt cx="657031" cy="657031"/>
          </a:xfrm>
          <a:solidFill>
            <a:srgbClr val="6E9F8B"/>
          </a:solidFill>
        </p:grpSpPr>
        <p:sp>
          <p:nvSpPr>
            <p:cNvPr id="51" name="矩形: 圆角 50"/>
            <p:cNvSpPr/>
            <p:nvPr/>
          </p:nvSpPr>
          <p:spPr>
            <a:xfrm>
              <a:off x="5140513" y="2889955"/>
              <a:ext cx="657031" cy="65703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52" name="文本框34"/>
            <p:cNvSpPr txBox="1"/>
            <p:nvPr/>
          </p:nvSpPr>
          <p:spPr>
            <a:xfrm>
              <a:off x="5167569" y="3033804"/>
              <a:ext cx="602919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03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99319" y="2545461"/>
            <a:ext cx="657031" cy="657031"/>
            <a:chOff x="5140513" y="2889955"/>
            <a:chExt cx="657031" cy="657031"/>
          </a:xfrm>
        </p:grpSpPr>
        <p:sp>
          <p:nvSpPr>
            <p:cNvPr id="54" name="矩形: 圆角 53"/>
            <p:cNvSpPr/>
            <p:nvPr/>
          </p:nvSpPr>
          <p:spPr>
            <a:xfrm>
              <a:off x="5140513" y="2889955"/>
              <a:ext cx="657031" cy="657031"/>
            </a:xfrm>
            <a:prstGeom prst="roundRect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55" name="文本框34"/>
            <p:cNvSpPr txBox="1"/>
            <p:nvPr/>
          </p:nvSpPr>
          <p:spPr>
            <a:xfrm>
              <a:off x="5167569" y="3033804"/>
              <a:ext cx="602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02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499319" y="3986911"/>
            <a:ext cx="657031" cy="657031"/>
            <a:chOff x="5140513" y="2889955"/>
            <a:chExt cx="657031" cy="657031"/>
          </a:xfrm>
        </p:grpSpPr>
        <p:sp>
          <p:nvSpPr>
            <p:cNvPr id="57" name="矩形: 圆角 56"/>
            <p:cNvSpPr/>
            <p:nvPr/>
          </p:nvSpPr>
          <p:spPr>
            <a:xfrm>
              <a:off x="5140513" y="2889955"/>
              <a:ext cx="657031" cy="657031"/>
            </a:xfrm>
            <a:prstGeom prst="roundRect">
              <a:avLst/>
            </a:prstGeom>
            <a:solidFill>
              <a:srgbClr val="6E9F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endParaRPr>
            </a:p>
          </p:txBody>
        </p:sp>
        <p:sp>
          <p:nvSpPr>
            <p:cNvPr id="58" name="文本框34"/>
            <p:cNvSpPr txBox="1"/>
            <p:nvPr/>
          </p:nvSpPr>
          <p:spPr>
            <a:xfrm>
              <a:off x="5167569" y="3033804"/>
              <a:ext cx="602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Medium" panose="02020500000000000000" pitchFamily="18" charset="-122"/>
                </a:rPr>
                <a:t>04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Medium" panose="02020500000000000000" pitchFamily="18" charset="-122"/>
              </a:endParaRPr>
            </a:p>
          </p:txBody>
        </p:sp>
      </p:grpSp>
      <p:sp>
        <p:nvSpPr>
          <p:cNvPr id="59" name="文本框34"/>
          <p:cNvSpPr txBox="1"/>
          <p:nvPr/>
        </p:nvSpPr>
        <p:spPr>
          <a:xfrm>
            <a:off x="2101183" y="2360795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320215" y="2808750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sp>
        <p:nvSpPr>
          <p:cNvPr id="61" name="文本框34"/>
          <p:cNvSpPr txBox="1"/>
          <p:nvPr/>
        </p:nvSpPr>
        <p:spPr>
          <a:xfrm>
            <a:off x="2101183" y="3986911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320215" y="4434866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sp>
        <p:nvSpPr>
          <p:cNvPr id="63" name="文本框34"/>
          <p:cNvSpPr txBox="1"/>
          <p:nvPr/>
        </p:nvSpPr>
        <p:spPr>
          <a:xfrm>
            <a:off x="7993333" y="2360795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993333" y="2808750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sp>
        <p:nvSpPr>
          <p:cNvPr id="65" name="文本框34"/>
          <p:cNvSpPr txBox="1"/>
          <p:nvPr/>
        </p:nvSpPr>
        <p:spPr>
          <a:xfrm>
            <a:off x="7993333" y="3986911"/>
            <a:ext cx="1910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添加你的标题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993333" y="4434866"/>
            <a:ext cx="2691656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ea"/>
                <a:cs typeface="+mn-cs"/>
                <a:sym typeface="思源宋体 CN Medium" panose="02020500000000000000" pitchFamily="18" charset="-122"/>
              </a:rPr>
              <a:t>此处添加详细文本描述，建议与标题相关并符合整体语言风格，语言描述尽量简诘生动。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0EB9EE-54D8-945C-A3E9-E54335CAA039}"/>
              </a:ext>
            </a:extLst>
          </p:cNvPr>
          <p:cNvSpPr txBox="1"/>
          <p:nvPr/>
        </p:nvSpPr>
        <p:spPr>
          <a:xfrm>
            <a:off x="1497732" y="663828"/>
            <a:ext cx="2397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E9F8B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Heavy" panose="02020900000000000000" pitchFamily="18" charset="-122"/>
                <a:cs typeface="+mn-cs"/>
                <a:sym typeface="思源宋体 CN Medium" panose="02020500000000000000" pitchFamily="18" charset="-122"/>
              </a:rPr>
              <a:t>工作经验总结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0cd5815-2e46-433f-9d8b-1091ab347883"/>
  <p:tag name="COMMONDATA" val="eyJoZGlkIjoiYmRkODI2NmRmNDlkY2MzNGIzZTI0NmU4NWNjZTBjNWUifQ=="/>
</p:tagLst>
</file>

<file path=ppt/theme/theme1.xml><?xml version="1.0" encoding="utf-8"?>
<a:theme xmlns:a="http://schemas.openxmlformats.org/drawingml/2006/main" name="Office 主题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Medium"/>
        <a:ea typeface=""/>
        <a:cs typeface=""/>
        <a:font script="Jpan" typeface="游ゴシック"/>
        <a:font script="Hang" typeface="맑은 고딕"/>
        <a:font script="Hans" typeface="思源宋体 CN Medium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游ゴシック"/>
        <a:font script="Hang" typeface="맑은 고딕"/>
        <a:font script="Hans" typeface="思源宋体 CN Heavy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宋体 CN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宋体 CN Heavy"/>
        <a:ea typeface=""/>
        <a:cs typeface=""/>
        <a:font script="Jpan" typeface="ＭＳ Ｐゴシック"/>
        <a:font script="Hang" typeface="맑은 고딕"/>
        <a:font script="Hans" typeface="思源宋体 CN Heavy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1979</Words>
  <Application>Microsoft Office PowerPoint</Application>
  <PresentationFormat>宽屏</PresentationFormat>
  <Paragraphs>143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HarmonyOS Sans SC</vt:lpstr>
      <vt:lpstr>OPPOSans H</vt:lpstr>
      <vt:lpstr>阿里巴巴普惠体 2.0 65 Medium</vt:lpstr>
      <vt:lpstr>思源宋体 CN Heavy</vt:lpstr>
      <vt:lpstr>思源宋体 CN Medium</vt:lpstr>
      <vt:lpstr>Arial</vt:lpstr>
      <vt:lpstr>Office 主题51PPT模板网​​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绿色小清新年终总结汇报ppt模板</dc:title>
  <dc:creator>Summer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25</cp:revision>
  <dcterms:created xsi:type="dcterms:W3CDTF">2022-12-03T08:03:00Z</dcterms:created>
  <dcterms:modified xsi:type="dcterms:W3CDTF">2023-09-04T11:13:23Z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F5853340F2CA4ED4BCBED0A809442328</vt:lpwstr>
  </property>
  <property fmtid="{D5CDD505-2E9C-101B-9397-08002B2CF9AE}" pid="3" name="KSOProductBuildVer">
    <vt:lpwstr>2052-11.1.0.12763</vt:lpwstr>
  </property>
</Properties>
</file>