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46" r:id="rId2"/>
    <p:sldId id="448" r:id="rId3"/>
    <p:sldId id="449" r:id="rId4"/>
    <p:sldId id="451" r:id="rId5"/>
    <p:sldId id="450" r:id="rId6"/>
    <p:sldId id="452" r:id="rId7"/>
    <p:sldId id="453" r:id="rId8"/>
    <p:sldId id="455" r:id="rId9"/>
    <p:sldId id="454" r:id="rId10"/>
    <p:sldId id="456" r:id="rId11"/>
    <p:sldId id="457" r:id="rId12"/>
    <p:sldId id="458" r:id="rId13"/>
    <p:sldId id="460" r:id="rId14"/>
    <p:sldId id="459" r:id="rId15"/>
    <p:sldId id="461" r:id="rId16"/>
    <p:sldId id="462" r:id="rId17"/>
    <p:sldId id="463" r:id="rId18"/>
    <p:sldId id="465" r:id="rId19"/>
    <p:sldId id="464" r:id="rId20"/>
    <p:sldId id="466" r:id="rId21"/>
    <p:sldId id="467" r:id="rId22"/>
    <p:sldId id="468" r:id="rId23"/>
    <p:sldId id="469" r:id="rId24"/>
    <p:sldId id="34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AA"/>
    <a:srgbClr val="80B3FF"/>
    <a:srgbClr val="003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8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480" y="888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CEC82-193C-421A-8F02-F7483079A84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A0DB8-74D7-4FF6-91EB-4EA01AE6E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69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038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39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09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413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208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8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43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019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71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73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62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9572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8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863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991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387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1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5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473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39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67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283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8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31FEDE-9A4A-B2DD-403B-03B245AA2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36DE-E450-4FA8-A97D-11BB98A58C6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8BE35E9-AE6B-D523-3553-BAC3A8406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73B3DE-F973-B406-FA40-E25E76D14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B6EA-FE67-4092-94B2-DEF6168319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图形 6">
            <a:extLst>
              <a:ext uri="{FF2B5EF4-FFF2-40B4-BE49-F238E27FC236}">
                <a16:creationId xmlns:a16="http://schemas.microsoft.com/office/drawing/2014/main" id="{4BDF6682-1BA6-0B2D-43B8-13DA2C1536B6}"/>
              </a:ext>
            </a:extLst>
          </p:cNvPr>
          <p:cNvSpPr/>
          <p:nvPr userDrawn="1"/>
        </p:nvSpPr>
        <p:spPr>
          <a:xfrm>
            <a:off x="-7456" y="59215"/>
            <a:ext cx="12199456" cy="6746165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00B0F0">
              <a:alpha val="8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404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6">
            <a:extLst>
              <a:ext uri="{FF2B5EF4-FFF2-40B4-BE49-F238E27FC236}">
                <a16:creationId xmlns:a16="http://schemas.microsoft.com/office/drawing/2014/main" id="{5AE4EB59-296E-9FEE-B693-8D2C38F0B2F6}"/>
              </a:ext>
            </a:extLst>
          </p:cNvPr>
          <p:cNvSpPr/>
          <p:nvPr userDrawn="1"/>
        </p:nvSpPr>
        <p:spPr>
          <a:xfrm>
            <a:off x="-7456" y="59215"/>
            <a:ext cx="12199456" cy="6746165"/>
          </a:xfrm>
          <a:custGeom>
            <a:avLst/>
            <a:gdLst>
              <a:gd name="connsiteX0" fmla="*/ 1933956 w 3655314"/>
              <a:gd name="connsiteY0" fmla="*/ 3568446 h 3611880"/>
              <a:gd name="connsiteX1" fmla="*/ 2123694 w 3655314"/>
              <a:gd name="connsiteY1" fmla="*/ 3545586 h 3611880"/>
              <a:gd name="connsiteX2" fmla="*/ 2580894 w 3655314"/>
              <a:gd name="connsiteY2" fmla="*/ 3426714 h 3611880"/>
              <a:gd name="connsiteX3" fmla="*/ 2871216 w 3655314"/>
              <a:gd name="connsiteY3" fmla="*/ 3515868 h 3611880"/>
              <a:gd name="connsiteX4" fmla="*/ 3108960 w 3655314"/>
              <a:gd name="connsiteY4" fmla="*/ 3568446 h 3611880"/>
              <a:gd name="connsiteX5" fmla="*/ 3454146 w 3655314"/>
              <a:gd name="connsiteY5" fmla="*/ 3470148 h 3611880"/>
              <a:gd name="connsiteX6" fmla="*/ 3554730 w 3655314"/>
              <a:gd name="connsiteY6" fmla="*/ 3442716 h 3611880"/>
              <a:gd name="connsiteX7" fmla="*/ 3616452 w 3655314"/>
              <a:gd name="connsiteY7" fmla="*/ 3433572 h 3611880"/>
              <a:gd name="connsiteX8" fmla="*/ 3655314 w 3655314"/>
              <a:gd name="connsiteY8" fmla="*/ 3433572 h 3611880"/>
              <a:gd name="connsiteX9" fmla="*/ 3655314 w 3655314"/>
              <a:gd name="connsiteY9" fmla="*/ 3472434 h 3611880"/>
              <a:gd name="connsiteX10" fmla="*/ 3577590 w 3655314"/>
              <a:gd name="connsiteY10" fmla="*/ 3479292 h 3611880"/>
              <a:gd name="connsiteX11" fmla="*/ 3353562 w 3655314"/>
              <a:gd name="connsiteY11" fmla="*/ 3559302 h 3611880"/>
              <a:gd name="connsiteX12" fmla="*/ 3131820 w 3655314"/>
              <a:gd name="connsiteY12" fmla="*/ 3605022 h 3611880"/>
              <a:gd name="connsiteX13" fmla="*/ 2626614 w 3655314"/>
              <a:gd name="connsiteY13" fmla="*/ 3479292 h 3611880"/>
              <a:gd name="connsiteX14" fmla="*/ 2471166 w 3655314"/>
              <a:gd name="connsiteY14" fmla="*/ 3502152 h 3611880"/>
              <a:gd name="connsiteX15" fmla="*/ 2240280 w 3655314"/>
              <a:gd name="connsiteY15" fmla="*/ 3575304 h 3611880"/>
              <a:gd name="connsiteX16" fmla="*/ 2080260 w 3655314"/>
              <a:gd name="connsiteY16" fmla="*/ 3611880 h 3611880"/>
              <a:gd name="connsiteX17" fmla="*/ 1945386 w 3655314"/>
              <a:gd name="connsiteY17" fmla="*/ 3611880 h 3611880"/>
              <a:gd name="connsiteX18" fmla="*/ 1737360 w 3655314"/>
              <a:gd name="connsiteY18" fmla="*/ 3573018 h 3611880"/>
              <a:gd name="connsiteX19" fmla="*/ 1351026 w 3655314"/>
              <a:gd name="connsiteY19" fmla="*/ 3481578 h 3611880"/>
              <a:gd name="connsiteX20" fmla="*/ 1280160 w 3655314"/>
              <a:gd name="connsiteY20" fmla="*/ 3472434 h 3611880"/>
              <a:gd name="connsiteX21" fmla="*/ 1113282 w 3655314"/>
              <a:gd name="connsiteY21" fmla="*/ 3472434 h 3611880"/>
              <a:gd name="connsiteX22" fmla="*/ 1101852 w 3655314"/>
              <a:gd name="connsiteY22" fmla="*/ 3474720 h 3611880"/>
              <a:gd name="connsiteX23" fmla="*/ 550926 w 3655314"/>
              <a:gd name="connsiteY23" fmla="*/ 3611880 h 3611880"/>
              <a:gd name="connsiteX24" fmla="*/ 77724 w 3655314"/>
              <a:gd name="connsiteY24" fmla="*/ 3472434 h 3611880"/>
              <a:gd name="connsiteX25" fmla="*/ 0 w 3655314"/>
              <a:gd name="connsiteY25" fmla="*/ 3472434 h 3611880"/>
              <a:gd name="connsiteX26" fmla="*/ 0 w 3655314"/>
              <a:gd name="connsiteY26" fmla="*/ 3433572 h 3611880"/>
              <a:gd name="connsiteX27" fmla="*/ 36576 w 3655314"/>
              <a:gd name="connsiteY27" fmla="*/ 3433572 h 3611880"/>
              <a:gd name="connsiteX28" fmla="*/ 52578 w 3655314"/>
              <a:gd name="connsiteY28" fmla="*/ 3435858 h 3611880"/>
              <a:gd name="connsiteX29" fmla="*/ 377190 w 3655314"/>
              <a:gd name="connsiteY29" fmla="*/ 3538728 h 3611880"/>
              <a:gd name="connsiteX30" fmla="*/ 502920 w 3655314"/>
              <a:gd name="connsiteY30" fmla="*/ 3559302 h 3611880"/>
              <a:gd name="connsiteX31" fmla="*/ 1117854 w 3655314"/>
              <a:gd name="connsiteY31" fmla="*/ 3426714 h 3611880"/>
              <a:gd name="connsiteX32" fmla="*/ 1933956 w 3655314"/>
              <a:gd name="connsiteY32" fmla="*/ 3568446 h 3611880"/>
              <a:gd name="connsiteX33" fmla="*/ 3326130 w 3655314"/>
              <a:gd name="connsiteY33" fmla="*/ 3330702 h 3611880"/>
              <a:gd name="connsiteX34" fmla="*/ 3655314 w 3655314"/>
              <a:gd name="connsiteY34" fmla="*/ 3234690 h 3611880"/>
              <a:gd name="connsiteX35" fmla="*/ 3655314 w 3655314"/>
              <a:gd name="connsiteY35" fmla="*/ 3264408 h 3611880"/>
              <a:gd name="connsiteX36" fmla="*/ 3278124 w 3655314"/>
              <a:gd name="connsiteY36" fmla="*/ 3383280 h 3611880"/>
              <a:gd name="connsiteX37" fmla="*/ 2631186 w 3655314"/>
              <a:gd name="connsiteY37" fmla="*/ 3241548 h 3611880"/>
              <a:gd name="connsiteX38" fmla="*/ 1815084 w 3655314"/>
              <a:gd name="connsiteY38" fmla="*/ 3385566 h 3611880"/>
              <a:gd name="connsiteX39" fmla="*/ 1200150 w 3655314"/>
              <a:gd name="connsiteY39" fmla="*/ 3250692 h 3611880"/>
              <a:gd name="connsiteX40" fmla="*/ 925830 w 3655314"/>
              <a:gd name="connsiteY40" fmla="*/ 3328416 h 3611880"/>
              <a:gd name="connsiteX41" fmla="*/ 694944 w 3655314"/>
              <a:gd name="connsiteY41" fmla="*/ 3376422 h 3611880"/>
              <a:gd name="connsiteX42" fmla="*/ 384048 w 3655314"/>
              <a:gd name="connsiteY42" fmla="*/ 3289554 h 3611880"/>
              <a:gd name="connsiteX43" fmla="*/ 148590 w 3655314"/>
              <a:gd name="connsiteY43" fmla="*/ 3241548 h 3611880"/>
              <a:gd name="connsiteX44" fmla="*/ 0 w 3655314"/>
              <a:gd name="connsiteY44" fmla="*/ 3264408 h 3611880"/>
              <a:gd name="connsiteX45" fmla="*/ 0 w 3655314"/>
              <a:gd name="connsiteY45" fmla="*/ 3232404 h 3611880"/>
              <a:gd name="connsiteX46" fmla="*/ 171450 w 3655314"/>
              <a:gd name="connsiteY46" fmla="*/ 3204972 h 3611880"/>
              <a:gd name="connsiteX47" fmla="*/ 484632 w 3655314"/>
              <a:gd name="connsiteY47" fmla="*/ 3289554 h 3611880"/>
              <a:gd name="connsiteX48" fmla="*/ 717804 w 3655314"/>
              <a:gd name="connsiteY48" fmla="*/ 3339846 h 3611880"/>
              <a:gd name="connsiteX49" fmla="*/ 1248156 w 3655314"/>
              <a:gd name="connsiteY49" fmla="*/ 3200400 h 3611880"/>
              <a:gd name="connsiteX50" fmla="*/ 1895094 w 3655314"/>
              <a:gd name="connsiteY50" fmla="*/ 3339846 h 3611880"/>
              <a:gd name="connsiteX51" fmla="*/ 2173986 w 3655314"/>
              <a:gd name="connsiteY51" fmla="*/ 3300984 h 3611880"/>
              <a:gd name="connsiteX52" fmla="*/ 2205990 w 3655314"/>
              <a:gd name="connsiteY52" fmla="*/ 3296412 h 3611880"/>
              <a:gd name="connsiteX53" fmla="*/ 2231136 w 3655314"/>
              <a:gd name="connsiteY53" fmla="*/ 3287268 h 3611880"/>
              <a:gd name="connsiteX54" fmla="*/ 2711196 w 3655314"/>
              <a:gd name="connsiteY54" fmla="*/ 3195828 h 3611880"/>
              <a:gd name="connsiteX55" fmla="*/ 3326130 w 3655314"/>
              <a:gd name="connsiteY55" fmla="*/ 3330702 h 3611880"/>
              <a:gd name="connsiteX56" fmla="*/ 1083564 w 3655314"/>
              <a:gd name="connsiteY56" fmla="*/ 2969514 h 3611880"/>
              <a:gd name="connsiteX57" fmla="*/ 1842516 w 3655314"/>
              <a:gd name="connsiteY57" fmla="*/ 3111246 h 3611880"/>
              <a:gd name="connsiteX58" fmla="*/ 2489454 w 3655314"/>
              <a:gd name="connsiteY58" fmla="*/ 2969514 h 3611880"/>
              <a:gd name="connsiteX59" fmla="*/ 3017520 w 3655314"/>
              <a:gd name="connsiteY59" fmla="*/ 3111246 h 3611880"/>
              <a:gd name="connsiteX60" fmla="*/ 3566160 w 3655314"/>
              <a:gd name="connsiteY60" fmla="*/ 2976372 h 3611880"/>
              <a:gd name="connsiteX61" fmla="*/ 3655314 w 3655314"/>
              <a:gd name="connsiteY61" fmla="*/ 2983230 h 3611880"/>
              <a:gd name="connsiteX62" fmla="*/ 3655314 w 3655314"/>
              <a:gd name="connsiteY62" fmla="*/ 3012948 h 3611880"/>
              <a:gd name="connsiteX63" fmla="*/ 3648456 w 3655314"/>
              <a:gd name="connsiteY63" fmla="*/ 3015234 h 3611880"/>
              <a:gd name="connsiteX64" fmla="*/ 3589020 w 3655314"/>
              <a:gd name="connsiteY64" fmla="*/ 3012948 h 3611880"/>
              <a:gd name="connsiteX65" fmla="*/ 3273552 w 3655314"/>
              <a:gd name="connsiteY65" fmla="*/ 3097530 h 3611880"/>
              <a:gd name="connsiteX66" fmla="*/ 3042666 w 3655314"/>
              <a:gd name="connsiteY66" fmla="*/ 3147822 h 3611880"/>
              <a:gd name="connsiteX67" fmla="*/ 2537460 w 3655314"/>
              <a:gd name="connsiteY67" fmla="*/ 3022092 h 3611880"/>
              <a:gd name="connsiteX68" fmla="*/ 1924812 w 3655314"/>
              <a:gd name="connsiteY68" fmla="*/ 3156966 h 3611880"/>
              <a:gd name="connsiteX69" fmla="*/ 1863090 w 3655314"/>
              <a:gd name="connsiteY69" fmla="*/ 3154680 h 3611880"/>
              <a:gd name="connsiteX70" fmla="*/ 1106424 w 3655314"/>
              <a:gd name="connsiteY70" fmla="*/ 3012948 h 3611880"/>
              <a:gd name="connsiteX71" fmla="*/ 459486 w 3655314"/>
              <a:gd name="connsiteY71" fmla="*/ 3154680 h 3611880"/>
              <a:gd name="connsiteX72" fmla="*/ 0 w 3655314"/>
              <a:gd name="connsiteY72" fmla="*/ 3019806 h 3611880"/>
              <a:gd name="connsiteX73" fmla="*/ 0 w 3655314"/>
              <a:gd name="connsiteY73" fmla="*/ 2985516 h 3611880"/>
              <a:gd name="connsiteX74" fmla="*/ 6858 w 3655314"/>
              <a:gd name="connsiteY74" fmla="*/ 2985516 h 3611880"/>
              <a:gd name="connsiteX75" fmla="*/ 134874 w 3655314"/>
              <a:gd name="connsiteY75" fmla="*/ 3022092 h 3611880"/>
              <a:gd name="connsiteX76" fmla="*/ 411480 w 3655314"/>
              <a:gd name="connsiteY76" fmla="*/ 3102102 h 3611880"/>
              <a:gd name="connsiteX77" fmla="*/ 969264 w 3655314"/>
              <a:gd name="connsiteY77" fmla="*/ 2969514 h 3611880"/>
              <a:gd name="connsiteX78" fmla="*/ 1083564 w 3655314"/>
              <a:gd name="connsiteY78" fmla="*/ 2969514 h 3611880"/>
              <a:gd name="connsiteX79" fmla="*/ 2905506 w 3655314"/>
              <a:gd name="connsiteY79" fmla="*/ 2873502 h 3611880"/>
              <a:gd name="connsiteX80" fmla="*/ 3182112 w 3655314"/>
              <a:gd name="connsiteY80" fmla="*/ 2793492 h 3611880"/>
              <a:gd name="connsiteX81" fmla="*/ 3252978 w 3655314"/>
              <a:gd name="connsiteY81" fmla="*/ 2770632 h 3611880"/>
              <a:gd name="connsiteX82" fmla="*/ 3408426 w 3655314"/>
              <a:gd name="connsiteY82" fmla="*/ 2747772 h 3611880"/>
              <a:gd name="connsiteX83" fmla="*/ 3655314 w 3655314"/>
              <a:gd name="connsiteY83" fmla="*/ 2802636 h 3611880"/>
              <a:gd name="connsiteX84" fmla="*/ 3655314 w 3655314"/>
              <a:gd name="connsiteY84" fmla="*/ 2848356 h 3611880"/>
              <a:gd name="connsiteX85" fmla="*/ 3385566 w 3655314"/>
              <a:gd name="connsiteY85" fmla="*/ 2784348 h 3611880"/>
              <a:gd name="connsiteX86" fmla="*/ 2923794 w 3655314"/>
              <a:gd name="connsiteY86" fmla="*/ 2919222 h 3611880"/>
              <a:gd name="connsiteX87" fmla="*/ 2857500 w 3655314"/>
              <a:gd name="connsiteY87" fmla="*/ 2923794 h 3611880"/>
              <a:gd name="connsiteX88" fmla="*/ 2679192 w 3655314"/>
              <a:gd name="connsiteY88" fmla="*/ 2894076 h 3611880"/>
              <a:gd name="connsiteX89" fmla="*/ 2210562 w 3655314"/>
              <a:gd name="connsiteY89" fmla="*/ 2784348 h 3611880"/>
              <a:gd name="connsiteX90" fmla="*/ 1394460 w 3655314"/>
              <a:gd name="connsiteY90" fmla="*/ 2928366 h 3611880"/>
              <a:gd name="connsiteX91" fmla="*/ 779526 w 3655314"/>
              <a:gd name="connsiteY91" fmla="*/ 2793492 h 3611880"/>
              <a:gd name="connsiteX92" fmla="*/ 674370 w 3655314"/>
              <a:gd name="connsiteY92" fmla="*/ 2807208 h 3611880"/>
              <a:gd name="connsiteX93" fmla="*/ 276606 w 3655314"/>
              <a:gd name="connsiteY93" fmla="*/ 2919222 h 3611880"/>
              <a:gd name="connsiteX94" fmla="*/ 0 w 3655314"/>
              <a:gd name="connsiteY94" fmla="*/ 2850642 h 3611880"/>
              <a:gd name="connsiteX95" fmla="*/ 0 w 3655314"/>
              <a:gd name="connsiteY95" fmla="*/ 2804922 h 3611880"/>
              <a:gd name="connsiteX96" fmla="*/ 299466 w 3655314"/>
              <a:gd name="connsiteY96" fmla="*/ 2882646 h 3611880"/>
              <a:gd name="connsiteX97" fmla="*/ 827532 w 3655314"/>
              <a:gd name="connsiteY97" fmla="*/ 2743200 h 3611880"/>
              <a:gd name="connsiteX98" fmla="*/ 1005840 w 3655314"/>
              <a:gd name="connsiteY98" fmla="*/ 2770632 h 3611880"/>
              <a:gd name="connsiteX99" fmla="*/ 1474470 w 3655314"/>
              <a:gd name="connsiteY99" fmla="*/ 2882646 h 3611880"/>
              <a:gd name="connsiteX100" fmla="*/ 2290572 w 3655314"/>
              <a:gd name="connsiteY100" fmla="*/ 2738628 h 3611880"/>
              <a:gd name="connsiteX101" fmla="*/ 2905506 w 3655314"/>
              <a:gd name="connsiteY101" fmla="*/ 2873502 h 3611880"/>
              <a:gd name="connsiteX102" fmla="*/ 1933956 w 3655314"/>
              <a:gd name="connsiteY102" fmla="*/ 2654046 h 3611880"/>
              <a:gd name="connsiteX103" fmla="*/ 2128266 w 3655314"/>
              <a:gd name="connsiteY103" fmla="*/ 2631186 h 3611880"/>
              <a:gd name="connsiteX104" fmla="*/ 2580894 w 3655314"/>
              <a:gd name="connsiteY104" fmla="*/ 2512314 h 3611880"/>
              <a:gd name="connsiteX105" fmla="*/ 3108960 w 3655314"/>
              <a:gd name="connsiteY105" fmla="*/ 2654046 h 3611880"/>
              <a:gd name="connsiteX106" fmla="*/ 3264408 w 3655314"/>
              <a:gd name="connsiteY106" fmla="*/ 2631186 h 3611880"/>
              <a:gd name="connsiteX107" fmla="*/ 3554730 w 3655314"/>
              <a:gd name="connsiteY107" fmla="*/ 2528316 h 3611880"/>
              <a:gd name="connsiteX108" fmla="*/ 3618738 w 3655314"/>
              <a:gd name="connsiteY108" fmla="*/ 2519172 h 3611880"/>
              <a:gd name="connsiteX109" fmla="*/ 3655314 w 3655314"/>
              <a:gd name="connsiteY109" fmla="*/ 2519172 h 3611880"/>
              <a:gd name="connsiteX110" fmla="*/ 3655314 w 3655314"/>
              <a:gd name="connsiteY110" fmla="*/ 2558034 h 3611880"/>
              <a:gd name="connsiteX111" fmla="*/ 3577590 w 3655314"/>
              <a:gd name="connsiteY111" fmla="*/ 2564892 h 3611880"/>
              <a:gd name="connsiteX112" fmla="*/ 3353562 w 3655314"/>
              <a:gd name="connsiteY112" fmla="*/ 2644902 h 3611880"/>
              <a:gd name="connsiteX113" fmla="*/ 3131820 w 3655314"/>
              <a:gd name="connsiteY113" fmla="*/ 2690622 h 3611880"/>
              <a:gd name="connsiteX114" fmla="*/ 2628900 w 3655314"/>
              <a:gd name="connsiteY114" fmla="*/ 2564892 h 3611880"/>
              <a:gd name="connsiteX115" fmla="*/ 2107692 w 3655314"/>
              <a:gd name="connsiteY115" fmla="*/ 2690622 h 3611880"/>
              <a:gd name="connsiteX116" fmla="*/ 2080260 w 3655314"/>
              <a:gd name="connsiteY116" fmla="*/ 2697480 h 3611880"/>
              <a:gd name="connsiteX117" fmla="*/ 1945386 w 3655314"/>
              <a:gd name="connsiteY117" fmla="*/ 2697480 h 3611880"/>
              <a:gd name="connsiteX118" fmla="*/ 1737360 w 3655314"/>
              <a:gd name="connsiteY118" fmla="*/ 2658618 h 3611880"/>
              <a:gd name="connsiteX119" fmla="*/ 1346454 w 3655314"/>
              <a:gd name="connsiteY119" fmla="*/ 2567178 h 3611880"/>
              <a:gd name="connsiteX120" fmla="*/ 1280160 w 3655314"/>
              <a:gd name="connsiteY120" fmla="*/ 2558034 h 3611880"/>
              <a:gd name="connsiteX121" fmla="*/ 1113282 w 3655314"/>
              <a:gd name="connsiteY121" fmla="*/ 2558034 h 3611880"/>
              <a:gd name="connsiteX122" fmla="*/ 1101852 w 3655314"/>
              <a:gd name="connsiteY122" fmla="*/ 2560320 h 3611880"/>
              <a:gd name="connsiteX123" fmla="*/ 550926 w 3655314"/>
              <a:gd name="connsiteY123" fmla="*/ 2697480 h 3611880"/>
              <a:gd name="connsiteX124" fmla="*/ 406908 w 3655314"/>
              <a:gd name="connsiteY124" fmla="*/ 2667762 h 3611880"/>
              <a:gd name="connsiteX125" fmla="*/ 0 w 3655314"/>
              <a:gd name="connsiteY125" fmla="*/ 2558034 h 3611880"/>
              <a:gd name="connsiteX126" fmla="*/ 0 w 3655314"/>
              <a:gd name="connsiteY126" fmla="*/ 2519172 h 3611880"/>
              <a:gd name="connsiteX127" fmla="*/ 36576 w 3655314"/>
              <a:gd name="connsiteY127" fmla="*/ 2519172 h 3611880"/>
              <a:gd name="connsiteX128" fmla="*/ 52578 w 3655314"/>
              <a:gd name="connsiteY128" fmla="*/ 2521458 h 3611880"/>
              <a:gd name="connsiteX129" fmla="*/ 505206 w 3655314"/>
              <a:gd name="connsiteY129" fmla="*/ 2644902 h 3611880"/>
              <a:gd name="connsiteX130" fmla="*/ 786384 w 3655314"/>
              <a:gd name="connsiteY130" fmla="*/ 2580894 h 3611880"/>
              <a:gd name="connsiteX131" fmla="*/ 966978 w 3655314"/>
              <a:gd name="connsiteY131" fmla="*/ 2526030 h 3611880"/>
              <a:gd name="connsiteX132" fmla="*/ 1117854 w 3655314"/>
              <a:gd name="connsiteY132" fmla="*/ 2512314 h 3611880"/>
              <a:gd name="connsiteX133" fmla="*/ 1933956 w 3655314"/>
              <a:gd name="connsiteY133" fmla="*/ 2654046 h 3611880"/>
              <a:gd name="connsiteX134" fmla="*/ 3323844 w 3655314"/>
              <a:gd name="connsiteY134" fmla="*/ 2416302 h 3611880"/>
              <a:gd name="connsiteX135" fmla="*/ 3655314 w 3655314"/>
              <a:gd name="connsiteY135" fmla="*/ 2320290 h 3611880"/>
              <a:gd name="connsiteX136" fmla="*/ 3655314 w 3655314"/>
              <a:gd name="connsiteY136" fmla="*/ 2350008 h 3611880"/>
              <a:gd name="connsiteX137" fmla="*/ 3280410 w 3655314"/>
              <a:gd name="connsiteY137" fmla="*/ 2468880 h 3611880"/>
              <a:gd name="connsiteX138" fmla="*/ 2633472 w 3655314"/>
              <a:gd name="connsiteY138" fmla="*/ 2327148 h 3611880"/>
              <a:gd name="connsiteX139" fmla="*/ 1815084 w 3655314"/>
              <a:gd name="connsiteY139" fmla="*/ 2471166 h 3611880"/>
              <a:gd name="connsiteX140" fmla="*/ 1200150 w 3655314"/>
              <a:gd name="connsiteY140" fmla="*/ 2336292 h 3611880"/>
              <a:gd name="connsiteX141" fmla="*/ 925830 w 3655314"/>
              <a:gd name="connsiteY141" fmla="*/ 2414016 h 3611880"/>
              <a:gd name="connsiteX142" fmla="*/ 694944 w 3655314"/>
              <a:gd name="connsiteY142" fmla="*/ 2462022 h 3611880"/>
              <a:gd name="connsiteX143" fmla="*/ 400050 w 3655314"/>
              <a:gd name="connsiteY143" fmla="*/ 2382012 h 3611880"/>
              <a:gd name="connsiteX144" fmla="*/ 148590 w 3655314"/>
              <a:gd name="connsiteY144" fmla="*/ 2327148 h 3611880"/>
              <a:gd name="connsiteX145" fmla="*/ 0 w 3655314"/>
              <a:gd name="connsiteY145" fmla="*/ 2350008 h 3611880"/>
              <a:gd name="connsiteX146" fmla="*/ 0 w 3655314"/>
              <a:gd name="connsiteY146" fmla="*/ 2318004 h 3611880"/>
              <a:gd name="connsiteX147" fmla="*/ 171450 w 3655314"/>
              <a:gd name="connsiteY147" fmla="*/ 2290572 h 3611880"/>
              <a:gd name="connsiteX148" fmla="*/ 484632 w 3655314"/>
              <a:gd name="connsiteY148" fmla="*/ 2375154 h 3611880"/>
              <a:gd name="connsiteX149" fmla="*/ 720090 w 3655314"/>
              <a:gd name="connsiteY149" fmla="*/ 2425446 h 3611880"/>
              <a:gd name="connsiteX150" fmla="*/ 1248156 w 3655314"/>
              <a:gd name="connsiteY150" fmla="*/ 2286000 h 3611880"/>
              <a:gd name="connsiteX151" fmla="*/ 1895094 w 3655314"/>
              <a:gd name="connsiteY151" fmla="*/ 2425446 h 3611880"/>
              <a:gd name="connsiteX152" fmla="*/ 2711196 w 3655314"/>
              <a:gd name="connsiteY152" fmla="*/ 2281428 h 3611880"/>
              <a:gd name="connsiteX153" fmla="*/ 3323844 w 3655314"/>
              <a:gd name="connsiteY153" fmla="*/ 2416302 h 3611880"/>
              <a:gd name="connsiteX154" fmla="*/ 875538 w 3655314"/>
              <a:gd name="connsiteY154" fmla="*/ 2055114 h 3611880"/>
              <a:gd name="connsiteX155" fmla="*/ 1634490 w 3655314"/>
              <a:gd name="connsiteY155" fmla="*/ 2196846 h 3611880"/>
              <a:gd name="connsiteX156" fmla="*/ 2281428 w 3655314"/>
              <a:gd name="connsiteY156" fmla="*/ 2055114 h 3611880"/>
              <a:gd name="connsiteX157" fmla="*/ 2622042 w 3655314"/>
              <a:gd name="connsiteY157" fmla="*/ 2162556 h 3611880"/>
              <a:gd name="connsiteX158" fmla="*/ 2809494 w 3655314"/>
              <a:gd name="connsiteY158" fmla="*/ 2196846 h 3611880"/>
              <a:gd name="connsiteX159" fmla="*/ 3355848 w 3655314"/>
              <a:gd name="connsiteY159" fmla="*/ 2061972 h 3611880"/>
              <a:gd name="connsiteX160" fmla="*/ 3655314 w 3655314"/>
              <a:gd name="connsiteY160" fmla="*/ 2135124 h 3611880"/>
              <a:gd name="connsiteX161" fmla="*/ 3655314 w 3655314"/>
              <a:gd name="connsiteY161" fmla="*/ 2167128 h 3611880"/>
              <a:gd name="connsiteX162" fmla="*/ 3380994 w 3655314"/>
              <a:gd name="connsiteY162" fmla="*/ 2098548 h 3611880"/>
              <a:gd name="connsiteX163" fmla="*/ 3054096 w 3655314"/>
              <a:gd name="connsiteY163" fmla="*/ 2187702 h 3611880"/>
              <a:gd name="connsiteX164" fmla="*/ 2832354 w 3655314"/>
              <a:gd name="connsiteY164" fmla="*/ 2233422 h 3611880"/>
              <a:gd name="connsiteX165" fmla="*/ 2329434 w 3655314"/>
              <a:gd name="connsiteY165" fmla="*/ 2107692 h 3611880"/>
              <a:gd name="connsiteX166" fmla="*/ 1714500 w 3655314"/>
              <a:gd name="connsiteY166" fmla="*/ 2242566 h 3611880"/>
              <a:gd name="connsiteX167" fmla="*/ 1652778 w 3655314"/>
              <a:gd name="connsiteY167" fmla="*/ 2240280 h 3611880"/>
              <a:gd name="connsiteX168" fmla="*/ 898398 w 3655314"/>
              <a:gd name="connsiteY168" fmla="*/ 2098548 h 3611880"/>
              <a:gd name="connsiteX169" fmla="*/ 251460 w 3655314"/>
              <a:gd name="connsiteY169" fmla="*/ 2240280 h 3611880"/>
              <a:gd name="connsiteX170" fmla="*/ 0 w 3655314"/>
              <a:gd name="connsiteY170" fmla="*/ 2167128 h 3611880"/>
              <a:gd name="connsiteX171" fmla="*/ 0 w 3655314"/>
              <a:gd name="connsiteY171" fmla="*/ 2137410 h 3611880"/>
              <a:gd name="connsiteX172" fmla="*/ 203454 w 3655314"/>
              <a:gd name="connsiteY172" fmla="*/ 2187702 h 3611880"/>
              <a:gd name="connsiteX173" fmla="*/ 761238 w 3655314"/>
              <a:gd name="connsiteY173" fmla="*/ 2055114 h 3611880"/>
              <a:gd name="connsiteX174" fmla="*/ 875538 w 3655314"/>
              <a:gd name="connsiteY174" fmla="*/ 2055114 h 3611880"/>
              <a:gd name="connsiteX175" fmla="*/ 3150108 w 3655314"/>
              <a:gd name="connsiteY175" fmla="*/ 1959102 h 3611880"/>
              <a:gd name="connsiteX176" fmla="*/ 3634740 w 3655314"/>
              <a:gd name="connsiteY176" fmla="*/ 1833372 h 3611880"/>
              <a:gd name="connsiteX177" fmla="*/ 3655314 w 3655314"/>
              <a:gd name="connsiteY177" fmla="*/ 1833372 h 3611880"/>
              <a:gd name="connsiteX178" fmla="*/ 3655314 w 3655314"/>
              <a:gd name="connsiteY178" fmla="*/ 1869948 h 3611880"/>
              <a:gd name="connsiteX179" fmla="*/ 3598164 w 3655314"/>
              <a:gd name="connsiteY179" fmla="*/ 1869948 h 3611880"/>
              <a:gd name="connsiteX180" fmla="*/ 3102102 w 3655314"/>
              <a:gd name="connsiteY180" fmla="*/ 2009394 h 3611880"/>
              <a:gd name="connsiteX181" fmla="*/ 2903220 w 3655314"/>
              <a:gd name="connsiteY181" fmla="*/ 1972818 h 3611880"/>
              <a:gd name="connsiteX182" fmla="*/ 2457450 w 3655314"/>
              <a:gd name="connsiteY182" fmla="*/ 1869948 h 3611880"/>
              <a:gd name="connsiteX183" fmla="*/ 1639062 w 3655314"/>
              <a:gd name="connsiteY183" fmla="*/ 2013966 h 3611880"/>
              <a:gd name="connsiteX184" fmla="*/ 1026414 w 3655314"/>
              <a:gd name="connsiteY184" fmla="*/ 1879092 h 3611880"/>
              <a:gd name="connsiteX185" fmla="*/ 720090 w 3655314"/>
              <a:gd name="connsiteY185" fmla="*/ 1968246 h 3611880"/>
              <a:gd name="connsiteX186" fmla="*/ 521208 w 3655314"/>
              <a:gd name="connsiteY186" fmla="*/ 2004822 h 3611880"/>
              <a:gd name="connsiteX187" fmla="*/ 0 w 3655314"/>
              <a:gd name="connsiteY187" fmla="*/ 1869948 h 3611880"/>
              <a:gd name="connsiteX188" fmla="*/ 0 w 3655314"/>
              <a:gd name="connsiteY188" fmla="*/ 1833372 h 3611880"/>
              <a:gd name="connsiteX189" fmla="*/ 16002 w 3655314"/>
              <a:gd name="connsiteY189" fmla="*/ 1833372 h 3611880"/>
              <a:gd name="connsiteX190" fmla="*/ 102870 w 3655314"/>
              <a:gd name="connsiteY190" fmla="*/ 1842516 h 3611880"/>
              <a:gd name="connsiteX191" fmla="*/ 187452 w 3655314"/>
              <a:gd name="connsiteY191" fmla="*/ 1865376 h 3611880"/>
              <a:gd name="connsiteX192" fmla="*/ 361188 w 3655314"/>
              <a:gd name="connsiteY192" fmla="*/ 1936242 h 3611880"/>
              <a:gd name="connsiteX193" fmla="*/ 544068 w 3655314"/>
              <a:gd name="connsiteY193" fmla="*/ 1968246 h 3611880"/>
              <a:gd name="connsiteX194" fmla="*/ 1074420 w 3655314"/>
              <a:gd name="connsiteY194" fmla="*/ 1828800 h 3611880"/>
              <a:gd name="connsiteX195" fmla="*/ 1273302 w 3655314"/>
              <a:gd name="connsiteY195" fmla="*/ 1863090 h 3611880"/>
              <a:gd name="connsiteX196" fmla="*/ 1719072 w 3655314"/>
              <a:gd name="connsiteY196" fmla="*/ 1968246 h 3611880"/>
              <a:gd name="connsiteX197" fmla="*/ 2539746 w 3655314"/>
              <a:gd name="connsiteY197" fmla="*/ 1824228 h 3611880"/>
              <a:gd name="connsiteX198" fmla="*/ 3150108 w 3655314"/>
              <a:gd name="connsiteY198" fmla="*/ 1959102 h 3611880"/>
              <a:gd name="connsiteX199" fmla="*/ 1579626 w 3655314"/>
              <a:gd name="connsiteY199" fmla="*/ 1684782 h 3611880"/>
              <a:gd name="connsiteX200" fmla="*/ 1933956 w 3655314"/>
              <a:gd name="connsiteY200" fmla="*/ 1739646 h 3611880"/>
              <a:gd name="connsiteX201" fmla="*/ 2393442 w 3655314"/>
              <a:gd name="connsiteY201" fmla="*/ 1629918 h 3611880"/>
              <a:gd name="connsiteX202" fmla="*/ 2471166 w 3655314"/>
              <a:gd name="connsiteY202" fmla="*/ 1611630 h 3611880"/>
              <a:gd name="connsiteX203" fmla="*/ 2580894 w 3655314"/>
              <a:gd name="connsiteY203" fmla="*/ 1597914 h 3611880"/>
              <a:gd name="connsiteX204" fmla="*/ 3108960 w 3655314"/>
              <a:gd name="connsiteY204" fmla="*/ 1739646 h 3611880"/>
              <a:gd name="connsiteX205" fmla="*/ 3454146 w 3655314"/>
              <a:gd name="connsiteY205" fmla="*/ 1641348 h 3611880"/>
              <a:gd name="connsiteX206" fmla="*/ 3554730 w 3655314"/>
              <a:gd name="connsiteY206" fmla="*/ 1613916 h 3611880"/>
              <a:gd name="connsiteX207" fmla="*/ 3616452 w 3655314"/>
              <a:gd name="connsiteY207" fmla="*/ 1604772 h 3611880"/>
              <a:gd name="connsiteX208" fmla="*/ 3655314 w 3655314"/>
              <a:gd name="connsiteY208" fmla="*/ 1604772 h 3611880"/>
              <a:gd name="connsiteX209" fmla="*/ 3655314 w 3655314"/>
              <a:gd name="connsiteY209" fmla="*/ 1643634 h 3611880"/>
              <a:gd name="connsiteX210" fmla="*/ 3618738 w 3655314"/>
              <a:gd name="connsiteY210" fmla="*/ 1643634 h 3611880"/>
              <a:gd name="connsiteX211" fmla="*/ 3511296 w 3655314"/>
              <a:gd name="connsiteY211" fmla="*/ 1666494 h 3611880"/>
              <a:gd name="connsiteX212" fmla="*/ 3316986 w 3655314"/>
              <a:gd name="connsiteY212" fmla="*/ 1744218 h 3611880"/>
              <a:gd name="connsiteX213" fmla="*/ 3134106 w 3655314"/>
              <a:gd name="connsiteY213" fmla="*/ 1776222 h 3611880"/>
              <a:gd name="connsiteX214" fmla="*/ 2628900 w 3655314"/>
              <a:gd name="connsiteY214" fmla="*/ 1650492 h 3611880"/>
              <a:gd name="connsiteX215" fmla="*/ 2418588 w 3655314"/>
              <a:gd name="connsiteY215" fmla="*/ 1687068 h 3611880"/>
              <a:gd name="connsiteX216" fmla="*/ 2077974 w 3655314"/>
              <a:gd name="connsiteY216" fmla="*/ 1783080 h 3611880"/>
              <a:gd name="connsiteX217" fmla="*/ 1945386 w 3655314"/>
              <a:gd name="connsiteY217" fmla="*/ 1783080 h 3611880"/>
              <a:gd name="connsiteX218" fmla="*/ 1709928 w 3655314"/>
              <a:gd name="connsiteY218" fmla="*/ 1737360 h 3611880"/>
              <a:gd name="connsiteX219" fmla="*/ 1319022 w 3655314"/>
              <a:gd name="connsiteY219" fmla="*/ 1648206 h 3611880"/>
              <a:gd name="connsiteX220" fmla="*/ 1280160 w 3655314"/>
              <a:gd name="connsiteY220" fmla="*/ 1643634 h 3611880"/>
              <a:gd name="connsiteX221" fmla="*/ 1113282 w 3655314"/>
              <a:gd name="connsiteY221" fmla="*/ 1643634 h 3611880"/>
              <a:gd name="connsiteX222" fmla="*/ 1021842 w 3655314"/>
              <a:gd name="connsiteY222" fmla="*/ 1659636 h 3611880"/>
              <a:gd name="connsiteX223" fmla="*/ 944118 w 3655314"/>
              <a:gd name="connsiteY223" fmla="*/ 1680210 h 3611880"/>
              <a:gd name="connsiteX224" fmla="*/ 548640 w 3655314"/>
              <a:gd name="connsiteY224" fmla="*/ 1783080 h 3611880"/>
              <a:gd name="connsiteX225" fmla="*/ 406908 w 3655314"/>
              <a:gd name="connsiteY225" fmla="*/ 1753362 h 3611880"/>
              <a:gd name="connsiteX226" fmla="*/ 0 w 3655314"/>
              <a:gd name="connsiteY226" fmla="*/ 1641348 h 3611880"/>
              <a:gd name="connsiteX227" fmla="*/ 0 w 3655314"/>
              <a:gd name="connsiteY227" fmla="*/ 1607058 h 3611880"/>
              <a:gd name="connsiteX228" fmla="*/ 20574 w 3655314"/>
              <a:gd name="connsiteY228" fmla="*/ 1604772 h 3611880"/>
              <a:gd name="connsiteX229" fmla="*/ 45720 w 3655314"/>
              <a:gd name="connsiteY229" fmla="*/ 1607058 h 3611880"/>
              <a:gd name="connsiteX230" fmla="*/ 502920 w 3655314"/>
              <a:gd name="connsiteY230" fmla="*/ 1730502 h 3611880"/>
              <a:gd name="connsiteX231" fmla="*/ 1117854 w 3655314"/>
              <a:gd name="connsiteY231" fmla="*/ 1597914 h 3611880"/>
              <a:gd name="connsiteX232" fmla="*/ 1579626 w 3655314"/>
              <a:gd name="connsiteY232" fmla="*/ 1684782 h 3611880"/>
              <a:gd name="connsiteX233" fmla="*/ 2763774 w 3655314"/>
              <a:gd name="connsiteY233" fmla="*/ 1369314 h 3611880"/>
              <a:gd name="connsiteX234" fmla="*/ 2820924 w 3655314"/>
              <a:gd name="connsiteY234" fmla="*/ 1376172 h 3611880"/>
              <a:gd name="connsiteX235" fmla="*/ 3326130 w 3655314"/>
              <a:gd name="connsiteY235" fmla="*/ 1501902 h 3611880"/>
              <a:gd name="connsiteX236" fmla="*/ 3655314 w 3655314"/>
              <a:gd name="connsiteY236" fmla="*/ 1405890 h 3611880"/>
              <a:gd name="connsiteX237" fmla="*/ 3655314 w 3655314"/>
              <a:gd name="connsiteY237" fmla="*/ 1435608 h 3611880"/>
              <a:gd name="connsiteX238" fmla="*/ 3278124 w 3655314"/>
              <a:gd name="connsiteY238" fmla="*/ 1554480 h 3611880"/>
              <a:gd name="connsiteX239" fmla="*/ 2759202 w 3655314"/>
              <a:gd name="connsiteY239" fmla="*/ 1421892 h 3611880"/>
              <a:gd name="connsiteX240" fmla="*/ 2686050 w 3655314"/>
              <a:gd name="connsiteY240" fmla="*/ 1412748 h 3611880"/>
              <a:gd name="connsiteX241" fmla="*/ 2590038 w 3655314"/>
              <a:gd name="connsiteY241" fmla="*/ 1412748 h 3611880"/>
              <a:gd name="connsiteX242" fmla="*/ 1815084 w 3655314"/>
              <a:gd name="connsiteY242" fmla="*/ 1556766 h 3611880"/>
              <a:gd name="connsiteX243" fmla="*/ 1200150 w 3655314"/>
              <a:gd name="connsiteY243" fmla="*/ 1421892 h 3611880"/>
              <a:gd name="connsiteX244" fmla="*/ 925830 w 3655314"/>
              <a:gd name="connsiteY244" fmla="*/ 1499616 h 3611880"/>
              <a:gd name="connsiteX245" fmla="*/ 694944 w 3655314"/>
              <a:gd name="connsiteY245" fmla="*/ 1547622 h 3611880"/>
              <a:gd name="connsiteX246" fmla="*/ 400050 w 3655314"/>
              <a:gd name="connsiteY246" fmla="*/ 1467612 h 3611880"/>
              <a:gd name="connsiteX247" fmla="*/ 148590 w 3655314"/>
              <a:gd name="connsiteY247" fmla="*/ 1412748 h 3611880"/>
              <a:gd name="connsiteX248" fmla="*/ 0 w 3655314"/>
              <a:gd name="connsiteY248" fmla="*/ 1435608 h 3611880"/>
              <a:gd name="connsiteX249" fmla="*/ 0 w 3655314"/>
              <a:gd name="connsiteY249" fmla="*/ 1403604 h 3611880"/>
              <a:gd name="connsiteX250" fmla="*/ 171450 w 3655314"/>
              <a:gd name="connsiteY250" fmla="*/ 1376172 h 3611880"/>
              <a:gd name="connsiteX251" fmla="*/ 233172 w 3655314"/>
              <a:gd name="connsiteY251" fmla="*/ 1378458 h 3611880"/>
              <a:gd name="connsiteX252" fmla="*/ 281178 w 3655314"/>
              <a:gd name="connsiteY252" fmla="*/ 1387602 h 3611880"/>
              <a:gd name="connsiteX253" fmla="*/ 347472 w 3655314"/>
              <a:gd name="connsiteY253" fmla="*/ 1403604 h 3611880"/>
              <a:gd name="connsiteX254" fmla="*/ 502920 w 3655314"/>
              <a:gd name="connsiteY254" fmla="*/ 1467612 h 3611880"/>
              <a:gd name="connsiteX255" fmla="*/ 720090 w 3655314"/>
              <a:gd name="connsiteY255" fmla="*/ 1511046 h 3611880"/>
              <a:gd name="connsiteX256" fmla="*/ 1248156 w 3655314"/>
              <a:gd name="connsiteY256" fmla="*/ 1371600 h 3611880"/>
              <a:gd name="connsiteX257" fmla="*/ 1892808 w 3655314"/>
              <a:gd name="connsiteY257" fmla="*/ 1511046 h 3611880"/>
              <a:gd name="connsiteX258" fmla="*/ 2711196 w 3655314"/>
              <a:gd name="connsiteY258" fmla="*/ 1367028 h 3611880"/>
              <a:gd name="connsiteX259" fmla="*/ 2763774 w 3655314"/>
              <a:gd name="connsiteY259" fmla="*/ 1369314 h 3611880"/>
              <a:gd name="connsiteX260" fmla="*/ 1083564 w 3655314"/>
              <a:gd name="connsiteY260" fmla="*/ 1140714 h 3611880"/>
              <a:gd name="connsiteX261" fmla="*/ 1842516 w 3655314"/>
              <a:gd name="connsiteY261" fmla="*/ 1282446 h 3611880"/>
              <a:gd name="connsiteX262" fmla="*/ 1931670 w 3655314"/>
              <a:gd name="connsiteY262" fmla="*/ 1277874 h 3611880"/>
              <a:gd name="connsiteX263" fmla="*/ 1979676 w 3655314"/>
              <a:gd name="connsiteY263" fmla="*/ 1271016 h 3611880"/>
              <a:gd name="connsiteX264" fmla="*/ 2322576 w 3655314"/>
              <a:gd name="connsiteY264" fmla="*/ 1168146 h 3611880"/>
              <a:gd name="connsiteX265" fmla="*/ 2489454 w 3655314"/>
              <a:gd name="connsiteY265" fmla="*/ 1140714 h 3611880"/>
              <a:gd name="connsiteX266" fmla="*/ 2793492 w 3655314"/>
              <a:gd name="connsiteY266" fmla="*/ 1234440 h 3611880"/>
              <a:gd name="connsiteX267" fmla="*/ 3017520 w 3655314"/>
              <a:gd name="connsiteY267" fmla="*/ 1282446 h 3611880"/>
              <a:gd name="connsiteX268" fmla="*/ 3563874 w 3655314"/>
              <a:gd name="connsiteY268" fmla="*/ 1147572 h 3611880"/>
              <a:gd name="connsiteX269" fmla="*/ 3655314 w 3655314"/>
              <a:gd name="connsiteY269" fmla="*/ 1154430 h 3611880"/>
              <a:gd name="connsiteX270" fmla="*/ 3655314 w 3655314"/>
              <a:gd name="connsiteY270" fmla="*/ 1184148 h 3611880"/>
              <a:gd name="connsiteX271" fmla="*/ 3648456 w 3655314"/>
              <a:gd name="connsiteY271" fmla="*/ 1186434 h 3611880"/>
              <a:gd name="connsiteX272" fmla="*/ 3589020 w 3655314"/>
              <a:gd name="connsiteY272" fmla="*/ 1184148 h 3611880"/>
              <a:gd name="connsiteX273" fmla="*/ 3463290 w 3655314"/>
              <a:gd name="connsiteY273" fmla="*/ 1197864 h 3611880"/>
              <a:gd name="connsiteX274" fmla="*/ 3273552 w 3655314"/>
              <a:gd name="connsiteY274" fmla="*/ 1268730 h 3611880"/>
              <a:gd name="connsiteX275" fmla="*/ 3042666 w 3655314"/>
              <a:gd name="connsiteY275" fmla="*/ 1319022 h 3611880"/>
              <a:gd name="connsiteX276" fmla="*/ 2896362 w 3655314"/>
              <a:gd name="connsiteY276" fmla="*/ 1298448 h 3611880"/>
              <a:gd name="connsiteX277" fmla="*/ 2537460 w 3655314"/>
              <a:gd name="connsiteY277" fmla="*/ 1193292 h 3611880"/>
              <a:gd name="connsiteX278" fmla="*/ 1924812 w 3655314"/>
              <a:gd name="connsiteY278" fmla="*/ 1328166 h 3611880"/>
              <a:gd name="connsiteX279" fmla="*/ 1863090 w 3655314"/>
              <a:gd name="connsiteY279" fmla="*/ 1325880 h 3611880"/>
              <a:gd name="connsiteX280" fmla="*/ 1106424 w 3655314"/>
              <a:gd name="connsiteY280" fmla="*/ 1184148 h 3611880"/>
              <a:gd name="connsiteX281" fmla="*/ 918972 w 3655314"/>
              <a:gd name="connsiteY281" fmla="*/ 1204722 h 3611880"/>
              <a:gd name="connsiteX282" fmla="*/ 457200 w 3655314"/>
              <a:gd name="connsiteY282" fmla="*/ 1325880 h 3611880"/>
              <a:gd name="connsiteX283" fmla="*/ 0 w 3655314"/>
              <a:gd name="connsiteY283" fmla="*/ 1191006 h 3611880"/>
              <a:gd name="connsiteX284" fmla="*/ 0 w 3655314"/>
              <a:gd name="connsiteY284" fmla="*/ 1156716 h 3611880"/>
              <a:gd name="connsiteX285" fmla="*/ 6858 w 3655314"/>
              <a:gd name="connsiteY285" fmla="*/ 1156716 h 3611880"/>
              <a:gd name="connsiteX286" fmla="*/ 109728 w 3655314"/>
              <a:gd name="connsiteY286" fmla="*/ 1184148 h 3611880"/>
              <a:gd name="connsiteX287" fmla="*/ 413766 w 3655314"/>
              <a:gd name="connsiteY287" fmla="*/ 1273302 h 3611880"/>
              <a:gd name="connsiteX288" fmla="*/ 969264 w 3655314"/>
              <a:gd name="connsiteY288" fmla="*/ 1140714 h 3611880"/>
              <a:gd name="connsiteX289" fmla="*/ 1083564 w 3655314"/>
              <a:gd name="connsiteY289" fmla="*/ 1140714 h 3611880"/>
              <a:gd name="connsiteX290" fmla="*/ 2903220 w 3655314"/>
              <a:gd name="connsiteY290" fmla="*/ 1044702 h 3611880"/>
              <a:gd name="connsiteX291" fmla="*/ 3182112 w 3655314"/>
              <a:gd name="connsiteY291" fmla="*/ 964692 h 3611880"/>
              <a:gd name="connsiteX292" fmla="*/ 3252978 w 3655314"/>
              <a:gd name="connsiteY292" fmla="*/ 941832 h 3611880"/>
              <a:gd name="connsiteX293" fmla="*/ 3408426 w 3655314"/>
              <a:gd name="connsiteY293" fmla="*/ 918972 h 3611880"/>
              <a:gd name="connsiteX294" fmla="*/ 3655314 w 3655314"/>
              <a:gd name="connsiteY294" fmla="*/ 973836 h 3611880"/>
              <a:gd name="connsiteX295" fmla="*/ 3655314 w 3655314"/>
              <a:gd name="connsiteY295" fmla="*/ 1019556 h 3611880"/>
              <a:gd name="connsiteX296" fmla="*/ 3385566 w 3655314"/>
              <a:gd name="connsiteY296" fmla="*/ 955548 h 3611880"/>
              <a:gd name="connsiteX297" fmla="*/ 2923794 w 3655314"/>
              <a:gd name="connsiteY297" fmla="*/ 1090422 h 3611880"/>
              <a:gd name="connsiteX298" fmla="*/ 2857500 w 3655314"/>
              <a:gd name="connsiteY298" fmla="*/ 1094994 h 3611880"/>
              <a:gd name="connsiteX299" fmla="*/ 2679192 w 3655314"/>
              <a:gd name="connsiteY299" fmla="*/ 1065276 h 3611880"/>
              <a:gd name="connsiteX300" fmla="*/ 2210562 w 3655314"/>
              <a:gd name="connsiteY300" fmla="*/ 955548 h 3611880"/>
              <a:gd name="connsiteX301" fmla="*/ 1394460 w 3655314"/>
              <a:gd name="connsiteY301" fmla="*/ 1099566 h 3611880"/>
              <a:gd name="connsiteX302" fmla="*/ 781812 w 3655314"/>
              <a:gd name="connsiteY302" fmla="*/ 964692 h 3611880"/>
              <a:gd name="connsiteX303" fmla="*/ 486918 w 3655314"/>
              <a:gd name="connsiteY303" fmla="*/ 1049274 h 3611880"/>
              <a:gd name="connsiteX304" fmla="*/ 276606 w 3655314"/>
              <a:gd name="connsiteY304" fmla="*/ 1090422 h 3611880"/>
              <a:gd name="connsiteX305" fmla="*/ 0 w 3655314"/>
              <a:gd name="connsiteY305" fmla="*/ 1021842 h 3611880"/>
              <a:gd name="connsiteX306" fmla="*/ 0 w 3655314"/>
              <a:gd name="connsiteY306" fmla="*/ 976122 h 3611880"/>
              <a:gd name="connsiteX307" fmla="*/ 299466 w 3655314"/>
              <a:gd name="connsiteY307" fmla="*/ 1053846 h 3611880"/>
              <a:gd name="connsiteX308" fmla="*/ 827532 w 3655314"/>
              <a:gd name="connsiteY308" fmla="*/ 914400 h 3611880"/>
              <a:gd name="connsiteX309" fmla="*/ 1474470 w 3655314"/>
              <a:gd name="connsiteY309" fmla="*/ 1053846 h 3611880"/>
              <a:gd name="connsiteX310" fmla="*/ 2292858 w 3655314"/>
              <a:gd name="connsiteY310" fmla="*/ 909828 h 3611880"/>
              <a:gd name="connsiteX311" fmla="*/ 2903220 w 3655314"/>
              <a:gd name="connsiteY311" fmla="*/ 1044702 h 3611880"/>
              <a:gd name="connsiteX312" fmla="*/ 1933956 w 3655314"/>
              <a:gd name="connsiteY312" fmla="*/ 825246 h 3611880"/>
              <a:gd name="connsiteX313" fmla="*/ 2093976 w 3655314"/>
              <a:gd name="connsiteY313" fmla="*/ 809244 h 3611880"/>
              <a:gd name="connsiteX314" fmla="*/ 2580894 w 3655314"/>
              <a:gd name="connsiteY314" fmla="*/ 683514 h 3611880"/>
              <a:gd name="connsiteX315" fmla="*/ 3108960 w 3655314"/>
              <a:gd name="connsiteY315" fmla="*/ 825246 h 3611880"/>
              <a:gd name="connsiteX316" fmla="*/ 3454146 w 3655314"/>
              <a:gd name="connsiteY316" fmla="*/ 726948 h 3611880"/>
              <a:gd name="connsiteX317" fmla="*/ 3554730 w 3655314"/>
              <a:gd name="connsiteY317" fmla="*/ 699516 h 3611880"/>
              <a:gd name="connsiteX318" fmla="*/ 3616452 w 3655314"/>
              <a:gd name="connsiteY318" fmla="*/ 690372 h 3611880"/>
              <a:gd name="connsiteX319" fmla="*/ 3655314 w 3655314"/>
              <a:gd name="connsiteY319" fmla="*/ 690372 h 3611880"/>
              <a:gd name="connsiteX320" fmla="*/ 3655314 w 3655314"/>
              <a:gd name="connsiteY320" fmla="*/ 729234 h 3611880"/>
              <a:gd name="connsiteX321" fmla="*/ 3577590 w 3655314"/>
              <a:gd name="connsiteY321" fmla="*/ 736092 h 3611880"/>
              <a:gd name="connsiteX322" fmla="*/ 3353562 w 3655314"/>
              <a:gd name="connsiteY322" fmla="*/ 816102 h 3611880"/>
              <a:gd name="connsiteX323" fmla="*/ 3131820 w 3655314"/>
              <a:gd name="connsiteY323" fmla="*/ 861822 h 3611880"/>
              <a:gd name="connsiteX324" fmla="*/ 2628900 w 3655314"/>
              <a:gd name="connsiteY324" fmla="*/ 736092 h 3611880"/>
              <a:gd name="connsiteX325" fmla="*/ 2240280 w 3655314"/>
              <a:gd name="connsiteY325" fmla="*/ 832104 h 3611880"/>
              <a:gd name="connsiteX326" fmla="*/ 2080260 w 3655314"/>
              <a:gd name="connsiteY326" fmla="*/ 868680 h 3611880"/>
              <a:gd name="connsiteX327" fmla="*/ 1945386 w 3655314"/>
              <a:gd name="connsiteY327" fmla="*/ 868680 h 3611880"/>
              <a:gd name="connsiteX328" fmla="*/ 1737360 w 3655314"/>
              <a:gd name="connsiteY328" fmla="*/ 829818 h 3611880"/>
              <a:gd name="connsiteX329" fmla="*/ 1351026 w 3655314"/>
              <a:gd name="connsiteY329" fmla="*/ 738378 h 3611880"/>
              <a:gd name="connsiteX330" fmla="*/ 1280160 w 3655314"/>
              <a:gd name="connsiteY330" fmla="*/ 729234 h 3611880"/>
              <a:gd name="connsiteX331" fmla="*/ 1113282 w 3655314"/>
              <a:gd name="connsiteY331" fmla="*/ 729234 h 3611880"/>
              <a:gd name="connsiteX332" fmla="*/ 548640 w 3655314"/>
              <a:gd name="connsiteY332" fmla="*/ 868680 h 3611880"/>
              <a:gd name="connsiteX333" fmla="*/ 77724 w 3655314"/>
              <a:gd name="connsiteY333" fmla="*/ 729234 h 3611880"/>
              <a:gd name="connsiteX334" fmla="*/ 0 w 3655314"/>
              <a:gd name="connsiteY334" fmla="*/ 729234 h 3611880"/>
              <a:gd name="connsiteX335" fmla="*/ 0 w 3655314"/>
              <a:gd name="connsiteY335" fmla="*/ 690372 h 3611880"/>
              <a:gd name="connsiteX336" fmla="*/ 36576 w 3655314"/>
              <a:gd name="connsiteY336" fmla="*/ 690372 h 3611880"/>
              <a:gd name="connsiteX337" fmla="*/ 52578 w 3655314"/>
              <a:gd name="connsiteY337" fmla="*/ 692658 h 3611880"/>
              <a:gd name="connsiteX338" fmla="*/ 502920 w 3655314"/>
              <a:gd name="connsiteY338" fmla="*/ 816102 h 3611880"/>
              <a:gd name="connsiteX339" fmla="*/ 1117854 w 3655314"/>
              <a:gd name="connsiteY339" fmla="*/ 683514 h 3611880"/>
              <a:gd name="connsiteX340" fmla="*/ 1933956 w 3655314"/>
              <a:gd name="connsiteY340" fmla="*/ 825246 h 3611880"/>
              <a:gd name="connsiteX341" fmla="*/ 3326130 w 3655314"/>
              <a:gd name="connsiteY341" fmla="*/ 587502 h 3611880"/>
              <a:gd name="connsiteX342" fmla="*/ 3655314 w 3655314"/>
              <a:gd name="connsiteY342" fmla="*/ 491490 h 3611880"/>
              <a:gd name="connsiteX343" fmla="*/ 3655314 w 3655314"/>
              <a:gd name="connsiteY343" fmla="*/ 521208 h 3611880"/>
              <a:gd name="connsiteX344" fmla="*/ 3278124 w 3655314"/>
              <a:gd name="connsiteY344" fmla="*/ 640080 h 3611880"/>
              <a:gd name="connsiteX345" fmla="*/ 2631186 w 3655314"/>
              <a:gd name="connsiteY345" fmla="*/ 498348 h 3611880"/>
              <a:gd name="connsiteX346" fmla="*/ 1815084 w 3655314"/>
              <a:gd name="connsiteY346" fmla="*/ 642366 h 3611880"/>
              <a:gd name="connsiteX347" fmla="*/ 1200150 w 3655314"/>
              <a:gd name="connsiteY347" fmla="*/ 507492 h 3611880"/>
              <a:gd name="connsiteX348" fmla="*/ 694944 w 3655314"/>
              <a:gd name="connsiteY348" fmla="*/ 633222 h 3611880"/>
              <a:gd name="connsiteX349" fmla="*/ 384048 w 3655314"/>
              <a:gd name="connsiteY349" fmla="*/ 546354 h 3611880"/>
              <a:gd name="connsiteX350" fmla="*/ 148590 w 3655314"/>
              <a:gd name="connsiteY350" fmla="*/ 498348 h 3611880"/>
              <a:gd name="connsiteX351" fmla="*/ 0 w 3655314"/>
              <a:gd name="connsiteY351" fmla="*/ 521208 h 3611880"/>
              <a:gd name="connsiteX352" fmla="*/ 0 w 3655314"/>
              <a:gd name="connsiteY352" fmla="*/ 489204 h 3611880"/>
              <a:gd name="connsiteX353" fmla="*/ 173736 w 3655314"/>
              <a:gd name="connsiteY353" fmla="*/ 461772 h 3611880"/>
              <a:gd name="connsiteX354" fmla="*/ 484632 w 3655314"/>
              <a:gd name="connsiteY354" fmla="*/ 546354 h 3611880"/>
              <a:gd name="connsiteX355" fmla="*/ 717804 w 3655314"/>
              <a:gd name="connsiteY355" fmla="*/ 596646 h 3611880"/>
              <a:gd name="connsiteX356" fmla="*/ 1248156 w 3655314"/>
              <a:gd name="connsiteY356" fmla="*/ 457200 h 3611880"/>
              <a:gd name="connsiteX357" fmla="*/ 1778508 w 3655314"/>
              <a:gd name="connsiteY357" fmla="*/ 587502 h 3611880"/>
              <a:gd name="connsiteX358" fmla="*/ 1842516 w 3655314"/>
              <a:gd name="connsiteY358" fmla="*/ 596646 h 3611880"/>
              <a:gd name="connsiteX359" fmla="*/ 1963674 w 3655314"/>
              <a:gd name="connsiteY359" fmla="*/ 596646 h 3611880"/>
              <a:gd name="connsiteX360" fmla="*/ 2713482 w 3655314"/>
              <a:gd name="connsiteY360" fmla="*/ 452628 h 3611880"/>
              <a:gd name="connsiteX361" fmla="*/ 3326130 w 3655314"/>
              <a:gd name="connsiteY361" fmla="*/ 587502 h 3611880"/>
              <a:gd name="connsiteX362" fmla="*/ 875538 w 3655314"/>
              <a:gd name="connsiteY362" fmla="*/ 226314 h 3611880"/>
              <a:gd name="connsiteX363" fmla="*/ 1634490 w 3655314"/>
              <a:gd name="connsiteY363" fmla="*/ 368046 h 3611880"/>
              <a:gd name="connsiteX364" fmla="*/ 2281428 w 3655314"/>
              <a:gd name="connsiteY364" fmla="*/ 226314 h 3611880"/>
              <a:gd name="connsiteX365" fmla="*/ 2441448 w 3655314"/>
              <a:gd name="connsiteY365" fmla="*/ 260604 h 3611880"/>
              <a:gd name="connsiteX366" fmla="*/ 2809494 w 3655314"/>
              <a:gd name="connsiteY366" fmla="*/ 368046 h 3611880"/>
              <a:gd name="connsiteX367" fmla="*/ 3355848 w 3655314"/>
              <a:gd name="connsiteY367" fmla="*/ 233172 h 3611880"/>
              <a:gd name="connsiteX368" fmla="*/ 3655314 w 3655314"/>
              <a:gd name="connsiteY368" fmla="*/ 308610 h 3611880"/>
              <a:gd name="connsiteX369" fmla="*/ 3655314 w 3655314"/>
              <a:gd name="connsiteY369" fmla="*/ 338328 h 3611880"/>
              <a:gd name="connsiteX370" fmla="*/ 3380994 w 3655314"/>
              <a:gd name="connsiteY370" fmla="*/ 269748 h 3611880"/>
              <a:gd name="connsiteX371" fmla="*/ 2832354 w 3655314"/>
              <a:gd name="connsiteY371" fmla="*/ 404622 h 3611880"/>
              <a:gd name="connsiteX372" fmla="*/ 2375154 w 3655314"/>
              <a:gd name="connsiteY372" fmla="*/ 283464 h 3611880"/>
              <a:gd name="connsiteX373" fmla="*/ 2327148 w 3655314"/>
              <a:gd name="connsiteY373" fmla="*/ 278892 h 3611880"/>
              <a:gd name="connsiteX374" fmla="*/ 1714500 w 3655314"/>
              <a:gd name="connsiteY374" fmla="*/ 413766 h 3611880"/>
              <a:gd name="connsiteX375" fmla="*/ 1652778 w 3655314"/>
              <a:gd name="connsiteY375" fmla="*/ 411480 h 3611880"/>
              <a:gd name="connsiteX376" fmla="*/ 1351026 w 3655314"/>
              <a:gd name="connsiteY376" fmla="*/ 349758 h 3611880"/>
              <a:gd name="connsiteX377" fmla="*/ 896112 w 3655314"/>
              <a:gd name="connsiteY377" fmla="*/ 269748 h 3611880"/>
              <a:gd name="connsiteX378" fmla="*/ 740664 w 3655314"/>
              <a:gd name="connsiteY378" fmla="*/ 283464 h 3611880"/>
              <a:gd name="connsiteX379" fmla="*/ 251460 w 3655314"/>
              <a:gd name="connsiteY379" fmla="*/ 411480 h 3611880"/>
              <a:gd name="connsiteX380" fmla="*/ 0 w 3655314"/>
              <a:gd name="connsiteY380" fmla="*/ 338328 h 3611880"/>
              <a:gd name="connsiteX381" fmla="*/ 0 w 3655314"/>
              <a:gd name="connsiteY381" fmla="*/ 308610 h 3611880"/>
              <a:gd name="connsiteX382" fmla="*/ 203454 w 3655314"/>
              <a:gd name="connsiteY382" fmla="*/ 358902 h 3611880"/>
              <a:gd name="connsiteX383" fmla="*/ 761238 w 3655314"/>
              <a:gd name="connsiteY383" fmla="*/ 226314 h 3611880"/>
              <a:gd name="connsiteX384" fmla="*/ 875538 w 3655314"/>
              <a:gd name="connsiteY384" fmla="*/ 226314 h 3611880"/>
              <a:gd name="connsiteX385" fmla="*/ 1296162 w 3655314"/>
              <a:gd name="connsiteY385" fmla="*/ 41148 h 3611880"/>
              <a:gd name="connsiteX386" fmla="*/ 1721358 w 3655314"/>
              <a:gd name="connsiteY386" fmla="*/ 139446 h 3611880"/>
              <a:gd name="connsiteX387" fmla="*/ 2372868 w 3655314"/>
              <a:gd name="connsiteY387" fmla="*/ 11430 h 3611880"/>
              <a:gd name="connsiteX388" fmla="*/ 2450592 w 3655314"/>
              <a:gd name="connsiteY388" fmla="*/ 0 h 3611880"/>
              <a:gd name="connsiteX389" fmla="*/ 2619756 w 3655314"/>
              <a:gd name="connsiteY389" fmla="*/ 0 h 3611880"/>
              <a:gd name="connsiteX390" fmla="*/ 2786634 w 3655314"/>
              <a:gd name="connsiteY390" fmla="*/ 38862 h 3611880"/>
              <a:gd name="connsiteX391" fmla="*/ 3150108 w 3655314"/>
              <a:gd name="connsiteY391" fmla="*/ 130302 h 3611880"/>
              <a:gd name="connsiteX392" fmla="*/ 3632454 w 3655314"/>
              <a:gd name="connsiteY392" fmla="*/ 4572 h 3611880"/>
              <a:gd name="connsiteX393" fmla="*/ 3655314 w 3655314"/>
              <a:gd name="connsiteY393" fmla="*/ 4572 h 3611880"/>
              <a:gd name="connsiteX394" fmla="*/ 3655314 w 3655314"/>
              <a:gd name="connsiteY394" fmla="*/ 41148 h 3611880"/>
              <a:gd name="connsiteX395" fmla="*/ 3600450 w 3655314"/>
              <a:gd name="connsiteY395" fmla="*/ 41148 h 3611880"/>
              <a:gd name="connsiteX396" fmla="*/ 3102102 w 3655314"/>
              <a:gd name="connsiteY396" fmla="*/ 180594 h 3611880"/>
              <a:gd name="connsiteX397" fmla="*/ 2903220 w 3655314"/>
              <a:gd name="connsiteY397" fmla="*/ 144018 h 3611880"/>
              <a:gd name="connsiteX398" fmla="*/ 2457450 w 3655314"/>
              <a:gd name="connsiteY398" fmla="*/ 41148 h 3611880"/>
              <a:gd name="connsiteX399" fmla="*/ 1641348 w 3655314"/>
              <a:gd name="connsiteY399" fmla="*/ 185166 h 3611880"/>
              <a:gd name="connsiteX400" fmla="*/ 1024128 w 3655314"/>
              <a:gd name="connsiteY400" fmla="*/ 50292 h 3611880"/>
              <a:gd name="connsiteX401" fmla="*/ 720090 w 3655314"/>
              <a:gd name="connsiteY401" fmla="*/ 139446 h 3611880"/>
              <a:gd name="connsiteX402" fmla="*/ 521208 w 3655314"/>
              <a:gd name="connsiteY402" fmla="*/ 176022 h 3611880"/>
              <a:gd name="connsiteX403" fmla="*/ 0 w 3655314"/>
              <a:gd name="connsiteY403" fmla="*/ 41148 h 3611880"/>
              <a:gd name="connsiteX404" fmla="*/ 0 w 3655314"/>
              <a:gd name="connsiteY404" fmla="*/ 4572 h 3611880"/>
              <a:gd name="connsiteX405" fmla="*/ 18288 w 3655314"/>
              <a:gd name="connsiteY405" fmla="*/ 4572 h 3611880"/>
              <a:gd name="connsiteX406" fmla="*/ 105156 w 3655314"/>
              <a:gd name="connsiteY406" fmla="*/ 13716 h 3611880"/>
              <a:gd name="connsiteX407" fmla="*/ 317754 w 3655314"/>
              <a:gd name="connsiteY407" fmla="*/ 91440 h 3611880"/>
              <a:gd name="connsiteX408" fmla="*/ 546354 w 3655314"/>
              <a:gd name="connsiteY408" fmla="*/ 139446 h 3611880"/>
              <a:gd name="connsiteX409" fmla="*/ 1074420 w 3655314"/>
              <a:gd name="connsiteY409" fmla="*/ 0 h 3611880"/>
              <a:gd name="connsiteX410" fmla="*/ 1296162 w 3655314"/>
              <a:gd name="connsiteY410" fmla="*/ 41148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3655314" h="3611880">
                <a:moveTo>
                  <a:pt x="1933956" y="3568446"/>
                </a:moveTo>
                <a:cubicBezTo>
                  <a:pt x="1997964" y="3568446"/>
                  <a:pt x="2057400" y="3563874"/>
                  <a:pt x="2123694" y="3545586"/>
                </a:cubicBezTo>
                <a:cubicBezTo>
                  <a:pt x="2249424" y="3511296"/>
                  <a:pt x="2436876" y="3426714"/>
                  <a:pt x="2580894" y="3426714"/>
                </a:cubicBezTo>
                <a:cubicBezTo>
                  <a:pt x="2683764" y="3426714"/>
                  <a:pt x="2754630" y="3470148"/>
                  <a:pt x="2871216" y="3515868"/>
                </a:cubicBezTo>
                <a:cubicBezTo>
                  <a:pt x="2944368" y="3545586"/>
                  <a:pt x="3028950" y="3568446"/>
                  <a:pt x="3108960" y="3568446"/>
                </a:cubicBezTo>
                <a:cubicBezTo>
                  <a:pt x="3223260" y="3568446"/>
                  <a:pt x="3332988" y="3520440"/>
                  <a:pt x="3454146" y="3470148"/>
                </a:cubicBezTo>
                <a:cubicBezTo>
                  <a:pt x="3481578" y="3458718"/>
                  <a:pt x="3520440" y="3449574"/>
                  <a:pt x="3554730" y="3442716"/>
                </a:cubicBezTo>
                <a:cubicBezTo>
                  <a:pt x="3573018" y="3440430"/>
                  <a:pt x="3609594" y="3433572"/>
                  <a:pt x="3616452" y="3433572"/>
                </a:cubicBezTo>
                <a:lnTo>
                  <a:pt x="3655314" y="3433572"/>
                </a:lnTo>
                <a:lnTo>
                  <a:pt x="3655314" y="3472434"/>
                </a:lnTo>
                <a:cubicBezTo>
                  <a:pt x="3632454" y="3472434"/>
                  <a:pt x="3598164" y="3474720"/>
                  <a:pt x="3577590" y="3479292"/>
                </a:cubicBezTo>
                <a:cubicBezTo>
                  <a:pt x="3504438" y="3490722"/>
                  <a:pt x="3429000" y="3527298"/>
                  <a:pt x="3353562" y="3559302"/>
                </a:cubicBezTo>
                <a:cubicBezTo>
                  <a:pt x="3275838" y="3591306"/>
                  <a:pt x="3202686" y="3605022"/>
                  <a:pt x="3131820" y="3605022"/>
                </a:cubicBezTo>
                <a:cubicBezTo>
                  <a:pt x="2923794" y="3605022"/>
                  <a:pt x="2793492" y="3479292"/>
                  <a:pt x="2626614" y="3479292"/>
                </a:cubicBezTo>
                <a:cubicBezTo>
                  <a:pt x="2583180" y="3479292"/>
                  <a:pt x="2507742" y="3493008"/>
                  <a:pt x="2471166" y="3502152"/>
                </a:cubicBezTo>
                <a:cubicBezTo>
                  <a:pt x="2393442" y="3520440"/>
                  <a:pt x="2315718" y="3550158"/>
                  <a:pt x="2240280" y="3575304"/>
                </a:cubicBezTo>
                <a:cubicBezTo>
                  <a:pt x="2228850" y="3577590"/>
                  <a:pt x="2119122" y="3611880"/>
                  <a:pt x="2080260" y="3611880"/>
                </a:cubicBezTo>
                <a:lnTo>
                  <a:pt x="1945386" y="3611880"/>
                </a:lnTo>
                <a:cubicBezTo>
                  <a:pt x="1872234" y="3598164"/>
                  <a:pt x="1808226" y="3591306"/>
                  <a:pt x="1737360" y="3573018"/>
                </a:cubicBezTo>
                <a:cubicBezTo>
                  <a:pt x="1611630" y="3541014"/>
                  <a:pt x="1474470" y="3502152"/>
                  <a:pt x="1351026" y="3481578"/>
                </a:cubicBezTo>
                <a:cubicBezTo>
                  <a:pt x="1328166" y="3479292"/>
                  <a:pt x="1287018" y="3472434"/>
                  <a:pt x="1280160" y="3472434"/>
                </a:cubicBezTo>
                <a:lnTo>
                  <a:pt x="1113282" y="3472434"/>
                </a:lnTo>
                <a:cubicBezTo>
                  <a:pt x="1106424" y="3472434"/>
                  <a:pt x="1104138" y="3474720"/>
                  <a:pt x="1101852" y="3474720"/>
                </a:cubicBezTo>
                <a:cubicBezTo>
                  <a:pt x="928116" y="3493008"/>
                  <a:pt x="726948" y="3611880"/>
                  <a:pt x="550926" y="3611880"/>
                </a:cubicBezTo>
                <a:cubicBezTo>
                  <a:pt x="386334" y="3611880"/>
                  <a:pt x="249174" y="3486150"/>
                  <a:pt x="77724" y="3472434"/>
                </a:cubicBezTo>
                <a:cubicBezTo>
                  <a:pt x="32004" y="3467862"/>
                  <a:pt x="18288" y="3470148"/>
                  <a:pt x="0" y="3472434"/>
                </a:cubicBezTo>
                <a:lnTo>
                  <a:pt x="0" y="3433572"/>
                </a:lnTo>
                <a:lnTo>
                  <a:pt x="36576" y="3433572"/>
                </a:lnTo>
                <a:cubicBezTo>
                  <a:pt x="43434" y="3435858"/>
                  <a:pt x="48006" y="3435858"/>
                  <a:pt x="52578" y="3435858"/>
                </a:cubicBezTo>
                <a:cubicBezTo>
                  <a:pt x="155448" y="3442716"/>
                  <a:pt x="269748" y="3504438"/>
                  <a:pt x="377190" y="3538728"/>
                </a:cubicBezTo>
                <a:cubicBezTo>
                  <a:pt x="420624" y="3554730"/>
                  <a:pt x="459486" y="3559302"/>
                  <a:pt x="502920" y="3559302"/>
                </a:cubicBezTo>
                <a:cubicBezTo>
                  <a:pt x="713232" y="3559302"/>
                  <a:pt x="870966" y="3426714"/>
                  <a:pt x="1117854" y="3426714"/>
                </a:cubicBezTo>
                <a:cubicBezTo>
                  <a:pt x="1392174" y="3426714"/>
                  <a:pt x="1652778" y="3568446"/>
                  <a:pt x="1933956" y="3568446"/>
                </a:cubicBezTo>
                <a:close/>
                <a:moveTo>
                  <a:pt x="3326130" y="3330702"/>
                </a:moveTo>
                <a:cubicBezTo>
                  <a:pt x="3445002" y="3330702"/>
                  <a:pt x="3525012" y="3273552"/>
                  <a:pt x="3655314" y="3234690"/>
                </a:cubicBezTo>
                <a:lnTo>
                  <a:pt x="3655314" y="3264408"/>
                </a:lnTo>
                <a:cubicBezTo>
                  <a:pt x="3502152" y="3310128"/>
                  <a:pt x="3415284" y="3383280"/>
                  <a:pt x="3278124" y="3383280"/>
                </a:cubicBezTo>
                <a:cubicBezTo>
                  <a:pt x="3072384" y="3383280"/>
                  <a:pt x="2889504" y="3241548"/>
                  <a:pt x="2631186" y="3241548"/>
                </a:cubicBezTo>
                <a:cubicBezTo>
                  <a:pt x="2340864" y="3241548"/>
                  <a:pt x="2080260" y="3385566"/>
                  <a:pt x="1815084" y="3385566"/>
                </a:cubicBezTo>
                <a:cubicBezTo>
                  <a:pt x="1595628" y="3385566"/>
                  <a:pt x="1385316" y="3250692"/>
                  <a:pt x="1200150" y="3250692"/>
                </a:cubicBezTo>
                <a:cubicBezTo>
                  <a:pt x="1104138" y="3250692"/>
                  <a:pt x="1024128" y="3289554"/>
                  <a:pt x="925830" y="3328416"/>
                </a:cubicBezTo>
                <a:cubicBezTo>
                  <a:pt x="859536" y="3355848"/>
                  <a:pt x="765810" y="3376422"/>
                  <a:pt x="694944" y="3376422"/>
                </a:cubicBezTo>
                <a:cubicBezTo>
                  <a:pt x="578358" y="3376422"/>
                  <a:pt x="512064" y="3346704"/>
                  <a:pt x="384048" y="3289554"/>
                </a:cubicBezTo>
                <a:cubicBezTo>
                  <a:pt x="329184" y="3264408"/>
                  <a:pt x="219456" y="3241548"/>
                  <a:pt x="148590" y="3241548"/>
                </a:cubicBezTo>
                <a:cubicBezTo>
                  <a:pt x="105156" y="3241548"/>
                  <a:pt x="41148" y="3250692"/>
                  <a:pt x="0" y="3264408"/>
                </a:cubicBezTo>
                <a:lnTo>
                  <a:pt x="0" y="3232404"/>
                </a:lnTo>
                <a:cubicBezTo>
                  <a:pt x="73152" y="3209544"/>
                  <a:pt x="109728" y="3204972"/>
                  <a:pt x="171450" y="3204972"/>
                </a:cubicBezTo>
                <a:cubicBezTo>
                  <a:pt x="276606" y="3204972"/>
                  <a:pt x="374904" y="3236976"/>
                  <a:pt x="484632" y="3289554"/>
                </a:cubicBezTo>
                <a:cubicBezTo>
                  <a:pt x="537210" y="3314700"/>
                  <a:pt x="646938" y="3339846"/>
                  <a:pt x="717804" y="3339846"/>
                </a:cubicBezTo>
                <a:cubicBezTo>
                  <a:pt x="953262" y="3339846"/>
                  <a:pt x="1046988" y="3200400"/>
                  <a:pt x="1248156" y="3200400"/>
                </a:cubicBezTo>
                <a:cubicBezTo>
                  <a:pt x="1476756" y="3200400"/>
                  <a:pt x="1616202" y="3339846"/>
                  <a:pt x="1895094" y="3339846"/>
                </a:cubicBezTo>
                <a:cubicBezTo>
                  <a:pt x="1984248" y="3339846"/>
                  <a:pt x="2080260" y="3323844"/>
                  <a:pt x="2173986" y="3300984"/>
                </a:cubicBezTo>
                <a:cubicBezTo>
                  <a:pt x="2180844" y="3298698"/>
                  <a:pt x="2194560" y="3298698"/>
                  <a:pt x="2205990" y="3296412"/>
                </a:cubicBezTo>
                <a:cubicBezTo>
                  <a:pt x="2210562" y="3296412"/>
                  <a:pt x="2219706" y="3289554"/>
                  <a:pt x="2231136" y="3287268"/>
                </a:cubicBezTo>
                <a:cubicBezTo>
                  <a:pt x="2386584" y="3250692"/>
                  <a:pt x="2555748" y="3195828"/>
                  <a:pt x="2711196" y="3195828"/>
                </a:cubicBezTo>
                <a:cubicBezTo>
                  <a:pt x="2923794" y="3195828"/>
                  <a:pt x="3134106" y="3330702"/>
                  <a:pt x="3326130" y="3330702"/>
                </a:cubicBezTo>
                <a:close/>
                <a:moveTo>
                  <a:pt x="1083564" y="2969514"/>
                </a:moveTo>
                <a:cubicBezTo>
                  <a:pt x="1335024" y="2992374"/>
                  <a:pt x="1593342" y="3111246"/>
                  <a:pt x="1842516" y="3111246"/>
                </a:cubicBezTo>
                <a:cubicBezTo>
                  <a:pt x="2103120" y="3111246"/>
                  <a:pt x="2281428" y="2969514"/>
                  <a:pt x="2489454" y="2969514"/>
                </a:cubicBezTo>
                <a:cubicBezTo>
                  <a:pt x="2667762" y="2969514"/>
                  <a:pt x="2802636" y="3111246"/>
                  <a:pt x="3017520" y="3111246"/>
                </a:cubicBezTo>
                <a:cubicBezTo>
                  <a:pt x="3243834" y="3111246"/>
                  <a:pt x="3344418" y="2976372"/>
                  <a:pt x="3566160" y="2976372"/>
                </a:cubicBezTo>
                <a:cubicBezTo>
                  <a:pt x="3570732" y="2976372"/>
                  <a:pt x="3625596" y="2980944"/>
                  <a:pt x="3655314" y="2983230"/>
                </a:cubicBezTo>
                <a:lnTo>
                  <a:pt x="3655314" y="3012948"/>
                </a:lnTo>
                <a:lnTo>
                  <a:pt x="3648456" y="3015234"/>
                </a:lnTo>
                <a:cubicBezTo>
                  <a:pt x="3627882" y="3015234"/>
                  <a:pt x="3593592" y="3012948"/>
                  <a:pt x="3589020" y="3012948"/>
                </a:cubicBezTo>
                <a:cubicBezTo>
                  <a:pt x="3486150" y="3012948"/>
                  <a:pt x="3371850" y="3051810"/>
                  <a:pt x="3273552" y="3097530"/>
                </a:cubicBezTo>
                <a:cubicBezTo>
                  <a:pt x="3198114" y="3131820"/>
                  <a:pt x="3115818" y="3147822"/>
                  <a:pt x="3042666" y="3147822"/>
                </a:cubicBezTo>
                <a:cubicBezTo>
                  <a:pt x="2839212" y="3147822"/>
                  <a:pt x="2697480" y="3022092"/>
                  <a:pt x="2537460" y="3022092"/>
                </a:cubicBezTo>
                <a:cubicBezTo>
                  <a:pt x="2343150" y="3022092"/>
                  <a:pt x="2141982" y="3156966"/>
                  <a:pt x="1924812" y="3156966"/>
                </a:cubicBezTo>
                <a:cubicBezTo>
                  <a:pt x="1917954" y="3156966"/>
                  <a:pt x="1901952" y="3156966"/>
                  <a:pt x="1863090" y="3154680"/>
                </a:cubicBezTo>
                <a:cubicBezTo>
                  <a:pt x="1579626" y="3127248"/>
                  <a:pt x="1371600" y="3012948"/>
                  <a:pt x="1106424" y="3012948"/>
                </a:cubicBezTo>
                <a:cubicBezTo>
                  <a:pt x="850392" y="3012948"/>
                  <a:pt x="665226" y="3154680"/>
                  <a:pt x="459486" y="3154680"/>
                </a:cubicBezTo>
                <a:cubicBezTo>
                  <a:pt x="297180" y="3154680"/>
                  <a:pt x="173736" y="3038094"/>
                  <a:pt x="0" y="3019806"/>
                </a:cubicBezTo>
                <a:lnTo>
                  <a:pt x="0" y="2985516"/>
                </a:lnTo>
                <a:lnTo>
                  <a:pt x="6858" y="2985516"/>
                </a:lnTo>
                <a:cubicBezTo>
                  <a:pt x="45720" y="2992374"/>
                  <a:pt x="96012" y="3006090"/>
                  <a:pt x="134874" y="3022092"/>
                </a:cubicBezTo>
                <a:cubicBezTo>
                  <a:pt x="230886" y="3060954"/>
                  <a:pt x="317754" y="3102102"/>
                  <a:pt x="411480" y="3102102"/>
                </a:cubicBezTo>
                <a:cubicBezTo>
                  <a:pt x="598932" y="3102102"/>
                  <a:pt x="781812" y="2980944"/>
                  <a:pt x="969264" y="2969514"/>
                </a:cubicBezTo>
                <a:lnTo>
                  <a:pt x="1083564" y="2969514"/>
                </a:lnTo>
                <a:close/>
                <a:moveTo>
                  <a:pt x="2905506" y="2873502"/>
                </a:moveTo>
                <a:cubicBezTo>
                  <a:pt x="2996946" y="2873502"/>
                  <a:pt x="3083814" y="2832354"/>
                  <a:pt x="3182112" y="2793492"/>
                </a:cubicBezTo>
                <a:cubicBezTo>
                  <a:pt x="3202686" y="2784348"/>
                  <a:pt x="3230118" y="2777490"/>
                  <a:pt x="3252978" y="2770632"/>
                </a:cubicBezTo>
                <a:cubicBezTo>
                  <a:pt x="3305556" y="2752344"/>
                  <a:pt x="3358134" y="2747772"/>
                  <a:pt x="3408426" y="2747772"/>
                </a:cubicBezTo>
                <a:cubicBezTo>
                  <a:pt x="3488436" y="2747772"/>
                  <a:pt x="3573018" y="2768346"/>
                  <a:pt x="3655314" y="2802636"/>
                </a:cubicBezTo>
                <a:lnTo>
                  <a:pt x="3655314" y="2848356"/>
                </a:lnTo>
                <a:cubicBezTo>
                  <a:pt x="3568446" y="2809494"/>
                  <a:pt x="3470148" y="2784348"/>
                  <a:pt x="3385566" y="2784348"/>
                </a:cubicBezTo>
                <a:cubicBezTo>
                  <a:pt x="3204972" y="2784348"/>
                  <a:pt x="3076956" y="2884932"/>
                  <a:pt x="2923794" y="2919222"/>
                </a:cubicBezTo>
                <a:cubicBezTo>
                  <a:pt x="2903220" y="2923794"/>
                  <a:pt x="2862072" y="2923794"/>
                  <a:pt x="2857500" y="2923794"/>
                </a:cubicBezTo>
                <a:cubicBezTo>
                  <a:pt x="2791206" y="2923794"/>
                  <a:pt x="2752344" y="2916936"/>
                  <a:pt x="2679192" y="2894076"/>
                </a:cubicBezTo>
                <a:cubicBezTo>
                  <a:pt x="2489454" y="2834640"/>
                  <a:pt x="2375154" y="2784348"/>
                  <a:pt x="2210562" y="2784348"/>
                </a:cubicBezTo>
                <a:cubicBezTo>
                  <a:pt x="1920240" y="2784348"/>
                  <a:pt x="1659636" y="2928366"/>
                  <a:pt x="1394460" y="2928366"/>
                </a:cubicBezTo>
                <a:cubicBezTo>
                  <a:pt x="1172718" y="2928366"/>
                  <a:pt x="971550" y="2793492"/>
                  <a:pt x="779526" y="2793492"/>
                </a:cubicBezTo>
                <a:cubicBezTo>
                  <a:pt x="745236" y="2793492"/>
                  <a:pt x="704088" y="2795778"/>
                  <a:pt x="674370" y="2807208"/>
                </a:cubicBezTo>
                <a:cubicBezTo>
                  <a:pt x="512064" y="2862072"/>
                  <a:pt x="422910" y="2919222"/>
                  <a:pt x="276606" y="2919222"/>
                </a:cubicBezTo>
                <a:cubicBezTo>
                  <a:pt x="180594" y="2919222"/>
                  <a:pt x="100584" y="2896362"/>
                  <a:pt x="0" y="2850642"/>
                </a:cubicBezTo>
                <a:lnTo>
                  <a:pt x="0" y="2804922"/>
                </a:lnTo>
                <a:cubicBezTo>
                  <a:pt x="96012" y="2852928"/>
                  <a:pt x="198882" y="2882646"/>
                  <a:pt x="299466" y="2882646"/>
                </a:cubicBezTo>
                <a:cubicBezTo>
                  <a:pt x="523494" y="2882646"/>
                  <a:pt x="635508" y="2743200"/>
                  <a:pt x="827532" y="2743200"/>
                </a:cubicBezTo>
                <a:cubicBezTo>
                  <a:pt x="891540" y="2743200"/>
                  <a:pt x="932688" y="2747772"/>
                  <a:pt x="1005840" y="2770632"/>
                </a:cubicBezTo>
                <a:cubicBezTo>
                  <a:pt x="1197864" y="2830068"/>
                  <a:pt x="1300734" y="2882646"/>
                  <a:pt x="1474470" y="2882646"/>
                </a:cubicBezTo>
                <a:cubicBezTo>
                  <a:pt x="1767078" y="2882646"/>
                  <a:pt x="2027682" y="2738628"/>
                  <a:pt x="2290572" y="2738628"/>
                </a:cubicBezTo>
                <a:cubicBezTo>
                  <a:pt x="2510028" y="2738628"/>
                  <a:pt x="2711196" y="2873502"/>
                  <a:pt x="2905506" y="2873502"/>
                </a:cubicBezTo>
                <a:close/>
                <a:moveTo>
                  <a:pt x="1933956" y="2654046"/>
                </a:moveTo>
                <a:cubicBezTo>
                  <a:pt x="1993392" y="2654046"/>
                  <a:pt x="2066544" y="2647188"/>
                  <a:pt x="2128266" y="2631186"/>
                </a:cubicBezTo>
                <a:cubicBezTo>
                  <a:pt x="2260854" y="2596896"/>
                  <a:pt x="2441448" y="2512314"/>
                  <a:pt x="2580894" y="2512314"/>
                </a:cubicBezTo>
                <a:cubicBezTo>
                  <a:pt x="2754630" y="2512314"/>
                  <a:pt x="2889504" y="2654046"/>
                  <a:pt x="3108960" y="2654046"/>
                </a:cubicBezTo>
                <a:cubicBezTo>
                  <a:pt x="3161538" y="2654046"/>
                  <a:pt x="3207258" y="2647188"/>
                  <a:pt x="3264408" y="2631186"/>
                </a:cubicBezTo>
                <a:cubicBezTo>
                  <a:pt x="3355848" y="2606040"/>
                  <a:pt x="3461004" y="2539746"/>
                  <a:pt x="3554730" y="2528316"/>
                </a:cubicBezTo>
                <a:cubicBezTo>
                  <a:pt x="3575304" y="2526030"/>
                  <a:pt x="3611880" y="2519172"/>
                  <a:pt x="3618738" y="2519172"/>
                </a:cubicBezTo>
                <a:lnTo>
                  <a:pt x="3655314" y="2519172"/>
                </a:lnTo>
                <a:lnTo>
                  <a:pt x="3655314" y="2558034"/>
                </a:lnTo>
                <a:cubicBezTo>
                  <a:pt x="3632454" y="2558034"/>
                  <a:pt x="3598164" y="2560320"/>
                  <a:pt x="3577590" y="2564892"/>
                </a:cubicBezTo>
                <a:cubicBezTo>
                  <a:pt x="3504438" y="2576322"/>
                  <a:pt x="3429000" y="2612898"/>
                  <a:pt x="3353562" y="2644902"/>
                </a:cubicBezTo>
                <a:cubicBezTo>
                  <a:pt x="3282696" y="2674620"/>
                  <a:pt x="3200400" y="2690622"/>
                  <a:pt x="3131820" y="2690622"/>
                </a:cubicBezTo>
                <a:cubicBezTo>
                  <a:pt x="2923794" y="2690622"/>
                  <a:pt x="2793492" y="2564892"/>
                  <a:pt x="2628900" y="2564892"/>
                </a:cubicBezTo>
                <a:cubicBezTo>
                  <a:pt x="2462022" y="2564892"/>
                  <a:pt x="2267712" y="2672334"/>
                  <a:pt x="2107692" y="2690622"/>
                </a:cubicBezTo>
                <a:cubicBezTo>
                  <a:pt x="2100834" y="2690622"/>
                  <a:pt x="2087118" y="2697480"/>
                  <a:pt x="2080260" y="2697480"/>
                </a:cubicBezTo>
                <a:lnTo>
                  <a:pt x="1945386" y="2697480"/>
                </a:lnTo>
                <a:cubicBezTo>
                  <a:pt x="1872234" y="2683764"/>
                  <a:pt x="1808226" y="2676906"/>
                  <a:pt x="1737360" y="2658618"/>
                </a:cubicBezTo>
                <a:cubicBezTo>
                  <a:pt x="1604772" y="2626614"/>
                  <a:pt x="1476756" y="2585466"/>
                  <a:pt x="1346454" y="2567178"/>
                </a:cubicBezTo>
                <a:cubicBezTo>
                  <a:pt x="1325880" y="2564892"/>
                  <a:pt x="1287018" y="2558034"/>
                  <a:pt x="1280160" y="2558034"/>
                </a:cubicBezTo>
                <a:lnTo>
                  <a:pt x="1113282" y="2558034"/>
                </a:lnTo>
                <a:cubicBezTo>
                  <a:pt x="1106424" y="2558034"/>
                  <a:pt x="1104138" y="2560320"/>
                  <a:pt x="1101852" y="2560320"/>
                </a:cubicBezTo>
                <a:cubicBezTo>
                  <a:pt x="928116" y="2576322"/>
                  <a:pt x="726948" y="2697480"/>
                  <a:pt x="550926" y="2697480"/>
                </a:cubicBezTo>
                <a:cubicBezTo>
                  <a:pt x="505206" y="2697480"/>
                  <a:pt x="445770" y="2683764"/>
                  <a:pt x="406908" y="2667762"/>
                </a:cubicBezTo>
                <a:cubicBezTo>
                  <a:pt x="274320" y="2615184"/>
                  <a:pt x="130302" y="2542032"/>
                  <a:pt x="0" y="2558034"/>
                </a:cubicBezTo>
                <a:lnTo>
                  <a:pt x="0" y="2519172"/>
                </a:lnTo>
                <a:lnTo>
                  <a:pt x="36576" y="2519172"/>
                </a:lnTo>
                <a:cubicBezTo>
                  <a:pt x="43434" y="2521458"/>
                  <a:pt x="48006" y="2521458"/>
                  <a:pt x="52578" y="2521458"/>
                </a:cubicBezTo>
                <a:cubicBezTo>
                  <a:pt x="210312" y="2535174"/>
                  <a:pt x="349758" y="2644902"/>
                  <a:pt x="505206" y="2644902"/>
                </a:cubicBezTo>
                <a:cubicBezTo>
                  <a:pt x="594360" y="2644902"/>
                  <a:pt x="699516" y="2608326"/>
                  <a:pt x="786384" y="2580894"/>
                </a:cubicBezTo>
                <a:cubicBezTo>
                  <a:pt x="843534" y="2560320"/>
                  <a:pt x="905256" y="2537460"/>
                  <a:pt x="966978" y="2526030"/>
                </a:cubicBezTo>
                <a:cubicBezTo>
                  <a:pt x="1053846" y="2507742"/>
                  <a:pt x="1056132" y="2512314"/>
                  <a:pt x="1117854" y="2512314"/>
                </a:cubicBezTo>
                <a:cubicBezTo>
                  <a:pt x="1392174" y="2512314"/>
                  <a:pt x="1655064" y="2654046"/>
                  <a:pt x="1933956" y="2654046"/>
                </a:cubicBezTo>
                <a:close/>
                <a:moveTo>
                  <a:pt x="3323844" y="2416302"/>
                </a:moveTo>
                <a:cubicBezTo>
                  <a:pt x="3447288" y="2416302"/>
                  <a:pt x="3522726" y="2359152"/>
                  <a:pt x="3655314" y="2320290"/>
                </a:cubicBezTo>
                <a:lnTo>
                  <a:pt x="3655314" y="2350008"/>
                </a:lnTo>
                <a:cubicBezTo>
                  <a:pt x="3522726" y="2388870"/>
                  <a:pt x="3406140" y="2468880"/>
                  <a:pt x="3280410" y="2468880"/>
                </a:cubicBezTo>
                <a:cubicBezTo>
                  <a:pt x="3070098" y="2468880"/>
                  <a:pt x="2889504" y="2327148"/>
                  <a:pt x="2633472" y="2327148"/>
                </a:cubicBezTo>
                <a:cubicBezTo>
                  <a:pt x="2356866" y="2327148"/>
                  <a:pt x="2075688" y="2471166"/>
                  <a:pt x="1815084" y="2471166"/>
                </a:cubicBezTo>
                <a:cubicBezTo>
                  <a:pt x="1595628" y="2471166"/>
                  <a:pt x="1385316" y="2336292"/>
                  <a:pt x="1200150" y="2336292"/>
                </a:cubicBezTo>
                <a:cubicBezTo>
                  <a:pt x="1104138" y="2336292"/>
                  <a:pt x="1024128" y="2375154"/>
                  <a:pt x="925830" y="2414016"/>
                </a:cubicBezTo>
                <a:cubicBezTo>
                  <a:pt x="845820" y="2446020"/>
                  <a:pt x="772668" y="2462022"/>
                  <a:pt x="694944" y="2462022"/>
                </a:cubicBezTo>
                <a:cubicBezTo>
                  <a:pt x="594360" y="2462022"/>
                  <a:pt x="500634" y="2427732"/>
                  <a:pt x="400050" y="2382012"/>
                </a:cubicBezTo>
                <a:cubicBezTo>
                  <a:pt x="322326" y="2347722"/>
                  <a:pt x="226314" y="2327148"/>
                  <a:pt x="148590" y="2327148"/>
                </a:cubicBezTo>
                <a:cubicBezTo>
                  <a:pt x="100584" y="2327148"/>
                  <a:pt x="48006" y="2336292"/>
                  <a:pt x="0" y="2350008"/>
                </a:cubicBezTo>
                <a:lnTo>
                  <a:pt x="0" y="2318004"/>
                </a:lnTo>
                <a:cubicBezTo>
                  <a:pt x="73152" y="2295144"/>
                  <a:pt x="109728" y="2290572"/>
                  <a:pt x="171450" y="2290572"/>
                </a:cubicBezTo>
                <a:cubicBezTo>
                  <a:pt x="276606" y="2290572"/>
                  <a:pt x="374904" y="2322576"/>
                  <a:pt x="484632" y="2375154"/>
                </a:cubicBezTo>
                <a:cubicBezTo>
                  <a:pt x="537210" y="2402586"/>
                  <a:pt x="646938" y="2425446"/>
                  <a:pt x="720090" y="2425446"/>
                </a:cubicBezTo>
                <a:cubicBezTo>
                  <a:pt x="944118" y="2425446"/>
                  <a:pt x="1056132" y="2286000"/>
                  <a:pt x="1248156" y="2286000"/>
                </a:cubicBezTo>
                <a:cubicBezTo>
                  <a:pt x="1474470" y="2286000"/>
                  <a:pt x="1618488" y="2425446"/>
                  <a:pt x="1895094" y="2425446"/>
                </a:cubicBezTo>
                <a:cubicBezTo>
                  <a:pt x="2167128" y="2425446"/>
                  <a:pt x="2457450" y="2281428"/>
                  <a:pt x="2711196" y="2281428"/>
                </a:cubicBezTo>
                <a:cubicBezTo>
                  <a:pt x="2923794" y="2281428"/>
                  <a:pt x="3134106" y="2416302"/>
                  <a:pt x="3323844" y="2416302"/>
                </a:cubicBezTo>
                <a:close/>
                <a:moveTo>
                  <a:pt x="875538" y="2055114"/>
                </a:moveTo>
                <a:cubicBezTo>
                  <a:pt x="1133856" y="2082546"/>
                  <a:pt x="1380744" y="2196846"/>
                  <a:pt x="1634490" y="2196846"/>
                </a:cubicBezTo>
                <a:cubicBezTo>
                  <a:pt x="1892808" y="2196846"/>
                  <a:pt x="2075688" y="2055114"/>
                  <a:pt x="2281428" y="2055114"/>
                </a:cubicBezTo>
                <a:cubicBezTo>
                  <a:pt x="2395728" y="2055114"/>
                  <a:pt x="2505456" y="2119122"/>
                  <a:pt x="2622042" y="2162556"/>
                </a:cubicBezTo>
                <a:cubicBezTo>
                  <a:pt x="2686050" y="2187702"/>
                  <a:pt x="2745486" y="2196846"/>
                  <a:pt x="2809494" y="2196846"/>
                </a:cubicBezTo>
                <a:cubicBezTo>
                  <a:pt x="3038094" y="2196846"/>
                  <a:pt x="3131820" y="2061972"/>
                  <a:pt x="3355848" y="2061972"/>
                </a:cubicBezTo>
                <a:cubicBezTo>
                  <a:pt x="3463290" y="2061972"/>
                  <a:pt x="3538728" y="2089404"/>
                  <a:pt x="3655314" y="2135124"/>
                </a:cubicBezTo>
                <a:lnTo>
                  <a:pt x="3655314" y="2167128"/>
                </a:lnTo>
                <a:cubicBezTo>
                  <a:pt x="3563874" y="2123694"/>
                  <a:pt x="3470148" y="2098548"/>
                  <a:pt x="3380994" y="2098548"/>
                </a:cubicBezTo>
                <a:cubicBezTo>
                  <a:pt x="3273552" y="2098548"/>
                  <a:pt x="3163824" y="2135124"/>
                  <a:pt x="3054096" y="2187702"/>
                </a:cubicBezTo>
                <a:cubicBezTo>
                  <a:pt x="2983230" y="2221992"/>
                  <a:pt x="2900934" y="2233422"/>
                  <a:pt x="2832354" y="2233422"/>
                </a:cubicBezTo>
                <a:cubicBezTo>
                  <a:pt x="2631186" y="2233422"/>
                  <a:pt x="2489454" y="2107692"/>
                  <a:pt x="2329434" y="2107692"/>
                </a:cubicBezTo>
                <a:cubicBezTo>
                  <a:pt x="2135124" y="2107692"/>
                  <a:pt x="1933956" y="2242566"/>
                  <a:pt x="1714500" y="2242566"/>
                </a:cubicBezTo>
                <a:cubicBezTo>
                  <a:pt x="1709928" y="2242566"/>
                  <a:pt x="1693926" y="2242566"/>
                  <a:pt x="1652778" y="2240280"/>
                </a:cubicBezTo>
                <a:cubicBezTo>
                  <a:pt x="1401318" y="2215134"/>
                  <a:pt x="1149858" y="2098548"/>
                  <a:pt x="898398" y="2098548"/>
                </a:cubicBezTo>
                <a:cubicBezTo>
                  <a:pt x="640080" y="2098548"/>
                  <a:pt x="459486" y="2240280"/>
                  <a:pt x="251460" y="2240280"/>
                </a:cubicBezTo>
                <a:cubicBezTo>
                  <a:pt x="169164" y="2240280"/>
                  <a:pt x="82296" y="2205990"/>
                  <a:pt x="0" y="2167128"/>
                </a:cubicBezTo>
                <a:lnTo>
                  <a:pt x="0" y="2137410"/>
                </a:lnTo>
                <a:cubicBezTo>
                  <a:pt x="66294" y="2167128"/>
                  <a:pt x="137160" y="2187702"/>
                  <a:pt x="203454" y="2187702"/>
                </a:cubicBezTo>
                <a:cubicBezTo>
                  <a:pt x="390906" y="2187702"/>
                  <a:pt x="573786" y="2066544"/>
                  <a:pt x="761238" y="2055114"/>
                </a:cubicBezTo>
                <a:lnTo>
                  <a:pt x="875538" y="2055114"/>
                </a:lnTo>
                <a:close/>
                <a:moveTo>
                  <a:pt x="3150108" y="1959102"/>
                </a:moveTo>
                <a:cubicBezTo>
                  <a:pt x="3307842" y="1959102"/>
                  <a:pt x="3472434" y="1833372"/>
                  <a:pt x="3634740" y="1833372"/>
                </a:cubicBezTo>
                <a:lnTo>
                  <a:pt x="3655314" y="1833372"/>
                </a:lnTo>
                <a:lnTo>
                  <a:pt x="3655314" y="1869948"/>
                </a:lnTo>
                <a:lnTo>
                  <a:pt x="3598164" y="1869948"/>
                </a:lnTo>
                <a:cubicBezTo>
                  <a:pt x="3360420" y="1897380"/>
                  <a:pt x="3287268" y="2009394"/>
                  <a:pt x="3102102" y="2009394"/>
                </a:cubicBezTo>
                <a:cubicBezTo>
                  <a:pt x="3024378" y="2009394"/>
                  <a:pt x="2990088" y="2000250"/>
                  <a:pt x="2903220" y="1972818"/>
                </a:cubicBezTo>
                <a:cubicBezTo>
                  <a:pt x="2713482" y="1913382"/>
                  <a:pt x="2624328" y="1869948"/>
                  <a:pt x="2457450" y="1869948"/>
                </a:cubicBezTo>
                <a:cubicBezTo>
                  <a:pt x="2185416" y="1869948"/>
                  <a:pt x="1897380" y="2013966"/>
                  <a:pt x="1639062" y="2013966"/>
                </a:cubicBezTo>
                <a:cubicBezTo>
                  <a:pt x="1421892" y="2013966"/>
                  <a:pt x="1213866" y="1879092"/>
                  <a:pt x="1026414" y="1879092"/>
                </a:cubicBezTo>
                <a:cubicBezTo>
                  <a:pt x="918972" y="1879092"/>
                  <a:pt x="834390" y="1927098"/>
                  <a:pt x="720090" y="1968246"/>
                </a:cubicBezTo>
                <a:cubicBezTo>
                  <a:pt x="651510" y="1993392"/>
                  <a:pt x="587502" y="2004822"/>
                  <a:pt x="521208" y="2004822"/>
                </a:cubicBezTo>
                <a:cubicBezTo>
                  <a:pt x="301752" y="2004822"/>
                  <a:pt x="221742" y="1881378"/>
                  <a:pt x="0" y="1869948"/>
                </a:cubicBezTo>
                <a:lnTo>
                  <a:pt x="0" y="1833372"/>
                </a:lnTo>
                <a:lnTo>
                  <a:pt x="16002" y="1833372"/>
                </a:lnTo>
                <a:cubicBezTo>
                  <a:pt x="45720" y="1835658"/>
                  <a:pt x="75438" y="1835658"/>
                  <a:pt x="102870" y="1842516"/>
                </a:cubicBezTo>
                <a:cubicBezTo>
                  <a:pt x="130302" y="1847088"/>
                  <a:pt x="160020" y="1856232"/>
                  <a:pt x="187452" y="1865376"/>
                </a:cubicBezTo>
                <a:cubicBezTo>
                  <a:pt x="244602" y="1885950"/>
                  <a:pt x="301752" y="1917954"/>
                  <a:pt x="361188" y="1936242"/>
                </a:cubicBezTo>
                <a:cubicBezTo>
                  <a:pt x="413766" y="1954530"/>
                  <a:pt x="489204" y="1968246"/>
                  <a:pt x="544068" y="1968246"/>
                </a:cubicBezTo>
                <a:cubicBezTo>
                  <a:pt x="772668" y="1968246"/>
                  <a:pt x="875538" y="1828800"/>
                  <a:pt x="1074420" y="1828800"/>
                </a:cubicBezTo>
                <a:cubicBezTo>
                  <a:pt x="1140714" y="1828800"/>
                  <a:pt x="1204722" y="1840230"/>
                  <a:pt x="1273302" y="1863090"/>
                </a:cubicBezTo>
                <a:cubicBezTo>
                  <a:pt x="1458468" y="1924812"/>
                  <a:pt x="1554480" y="1968246"/>
                  <a:pt x="1719072" y="1968246"/>
                </a:cubicBezTo>
                <a:cubicBezTo>
                  <a:pt x="2007108" y="1968246"/>
                  <a:pt x="2276856" y="1824228"/>
                  <a:pt x="2539746" y="1824228"/>
                </a:cubicBezTo>
                <a:cubicBezTo>
                  <a:pt x="2756916" y="1824228"/>
                  <a:pt x="2960370" y="1959102"/>
                  <a:pt x="3150108" y="1959102"/>
                </a:cubicBezTo>
                <a:close/>
                <a:moveTo>
                  <a:pt x="1579626" y="1684782"/>
                </a:moveTo>
                <a:cubicBezTo>
                  <a:pt x="1696212" y="1716786"/>
                  <a:pt x="1817370" y="1739646"/>
                  <a:pt x="1933956" y="1739646"/>
                </a:cubicBezTo>
                <a:cubicBezTo>
                  <a:pt x="2105406" y="1739646"/>
                  <a:pt x="2199132" y="1693926"/>
                  <a:pt x="2393442" y="1629918"/>
                </a:cubicBezTo>
                <a:cubicBezTo>
                  <a:pt x="2416302" y="1623060"/>
                  <a:pt x="2446020" y="1616202"/>
                  <a:pt x="2471166" y="1611630"/>
                </a:cubicBezTo>
                <a:cubicBezTo>
                  <a:pt x="2487168" y="1609344"/>
                  <a:pt x="2548890" y="1597914"/>
                  <a:pt x="2580894" y="1597914"/>
                </a:cubicBezTo>
                <a:cubicBezTo>
                  <a:pt x="2756916" y="1597914"/>
                  <a:pt x="2889504" y="1739646"/>
                  <a:pt x="3108960" y="1739646"/>
                </a:cubicBezTo>
                <a:cubicBezTo>
                  <a:pt x="3225546" y="1739646"/>
                  <a:pt x="3337560" y="1689354"/>
                  <a:pt x="3454146" y="1641348"/>
                </a:cubicBezTo>
                <a:cubicBezTo>
                  <a:pt x="3483864" y="1627632"/>
                  <a:pt x="3520440" y="1620774"/>
                  <a:pt x="3554730" y="1613916"/>
                </a:cubicBezTo>
                <a:cubicBezTo>
                  <a:pt x="3573018" y="1609344"/>
                  <a:pt x="3609594" y="1604772"/>
                  <a:pt x="3616452" y="1604772"/>
                </a:cubicBezTo>
                <a:lnTo>
                  <a:pt x="3655314" y="1604772"/>
                </a:lnTo>
                <a:lnTo>
                  <a:pt x="3655314" y="1643634"/>
                </a:lnTo>
                <a:cubicBezTo>
                  <a:pt x="3643884" y="1643634"/>
                  <a:pt x="3627882" y="1641348"/>
                  <a:pt x="3618738" y="1643634"/>
                </a:cubicBezTo>
                <a:cubicBezTo>
                  <a:pt x="3582162" y="1648206"/>
                  <a:pt x="3545586" y="1657350"/>
                  <a:pt x="3511296" y="1666494"/>
                </a:cubicBezTo>
                <a:cubicBezTo>
                  <a:pt x="3449574" y="1682496"/>
                  <a:pt x="3376422" y="1723644"/>
                  <a:pt x="3316986" y="1744218"/>
                </a:cubicBezTo>
                <a:cubicBezTo>
                  <a:pt x="3252978" y="1767078"/>
                  <a:pt x="3198114" y="1776222"/>
                  <a:pt x="3134106" y="1776222"/>
                </a:cubicBezTo>
                <a:cubicBezTo>
                  <a:pt x="2923794" y="1776222"/>
                  <a:pt x="2793492" y="1650492"/>
                  <a:pt x="2628900" y="1650492"/>
                </a:cubicBezTo>
                <a:cubicBezTo>
                  <a:pt x="2560320" y="1650492"/>
                  <a:pt x="2466594" y="1673352"/>
                  <a:pt x="2418588" y="1687068"/>
                </a:cubicBezTo>
                <a:cubicBezTo>
                  <a:pt x="2414016" y="1687068"/>
                  <a:pt x="2155698" y="1783080"/>
                  <a:pt x="2077974" y="1783080"/>
                </a:cubicBezTo>
                <a:lnTo>
                  <a:pt x="1945386" y="1783080"/>
                </a:lnTo>
                <a:cubicBezTo>
                  <a:pt x="1869948" y="1771650"/>
                  <a:pt x="1783080" y="1757934"/>
                  <a:pt x="1709928" y="1737360"/>
                </a:cubicBezTo>
                <a:cubicBezTo>
                  <a:pt x="1579626" y="1700784"/>
                  <a:pt x="1449324" y="1666494"/>
                  <a:pt x="1319022" y="1648206"/>
                </a:cubicBezTo>
                <a:cubicBezTo>
                  <a:pt x="1307592" y="1648206"/>
                  <a:pt x="1287018" y="1643634"/>
                  <a:pt x="1280160" y="1643634"/>
                </a:cubicBezTo>
                <a:lnTo>
                  <a:pt x="1113282" y="1643634"/>
                </a:lnTo>
                <a:cubicBezTo>
                  <a:pt x="1083564" y="1648206"/>
                  <a:pt x="1049274" y="1652778"/>
                  <a:pt x="1021842" y="1659636"/>
                </a:cubicBezTo>
                <a:cubicBezTo>
                  <a:pt x="996696" y="1664208"/>
                  <a:pt x="966978" y="1673352"/>
                  <a:pt x="944118" y="1680210"/>
                </a:cubicBezTo>
                <a:cubicBezTo>
                  <a:pt x="822960" y="1716786"/>
                  <a:pt x="674370" y="1783080"/>
                  <a:pt x="548640" y="1783080"/>
                </a:cubicBezTo>
                <a:cubicBezTo>
                  <a:pt x="502920" y="1783080"/>
                  <a:pt x="452628" y="1771650"/>
                  <a:pt x="406908" y="1753362"/>
                </a:cubicBezTo>
                <a:cubicBezTo>
                  <a:pt x="269748" y="1696212"/>
                  <a:pt x="137160" y="1632204"/>
                  <a:pt x="0" y="1641348"/>
                </a:cubicBezTo>
                <a:lnTo>
                  <a:pt x="0" y="1607058"/>
                </a:lnTo>
                <a:cubicBezTo>
                  <a:pt x="6858" y="1604772"/>
                  <a:pt x="16002" y="1604772"/>
                  <a:pt x="20574" y="1604772"/>
                </a:cubicBezTo>
                <a:cubicBezTo>
                  <a:pt x="27432" y="1604772"/>
                  <a:pt x="36576" y="1607058"/>
                  <a:pt x="45720" y="1607058"/>
                </a:cubicBezTo>
                <a:cubicBezTo>
                  <a:pt x="210312" y="1618488"/>
                  <a:pt x="345186" y="1730502"/>
                  <a:pt x="502920" y="1730502"/>
                </a:cubicBezTo>
                <a:cubicBezTo>
                  <a:pt x="713232" y="1730502"/>
                  <a:pt x="870966" y="1597914"/>
                  <a:pt x="1117854" y="1597914"/>
                </a:cubicBezTo>
                <a:cubicBezTo>
                  <a:pt x="1277874" y="1597914"/>
                  <a:pt x="1408176" y="1641348"/>
                  <a:pt x="1579626" y="1684782"/>
                </a:cubicBezTo>
                <a:close/>
                <a:moveTo>
                  <a:pt x="2763774" y="1369314"/>
                </a:moveTo>
                <a:cubicBezTo>
                  <a:pt x="2768346" y="1369314"/>
                  <a:pt x="2802636" y="1373886"/>
                  <a:pt x="2820924" y="1376172"/>
                </a:cubicBezTo>
                <a:cubicBezTo>
                  <a:pt x="2985516" y="1401318"/>
                  <a:pt x="3156966" y="1501902"/>
                  <a:pt x="3326130" y="1501902"/>
                </a:cubicBezTo>
                <a:cubicBezTo>
                  <a:pt x="3445002" y="1501902"/>
                  <a:pt x="3525012" y="1444752"/>
                  <a:pt x="3655314" y="1405890"/>
                </a:cubicBezTo>
                <a:lnTo>
                  <a:pt x="3655314" y="1435608"/>
                </a:lnTo>
                <a:cubicBezTo>
                  <a:pt x="3502152" y="1481328"/>
                  <a:pt x="3417570" y="1554480"/>
                  <a:pt x="3278124" y="1554480"/>
                </a:cubicBezTo>
                <a:cubicBezTo>
                  <a:pt x="3106674" y="1554480"/>
                  <a:pt x="2930652" y="1449324"/>
                  <a:pt x="2759202" y="1421892"/>
                </a:cubicBezTo>
                <a:cubicBezTo>
                  <a:pt x="2736342" y="1419606"/>
                  <a:pt x="2692908" y="1412748"/>
                  <a:pt x="2686050" y="1412748"/>
                </a:cubicBezTo>
                <a:lnTo>
                  <a:pt x="2590038" y="1412748"/>
                </a:lnTo>
                <a:cubicBezTo>
                  <a:pt x="2327148" y="1426464"/>
                  <a:pt x="2059686" y="1556766"/>
                  <a:pt x="1815084" y="1556766"/>
                </a:cubicBezTo>
                <a:cubicBezTo>
                  <a:pt x="1595628" y="1556766"/>
                  <a:pt x="1385316" y="1421892"/>
                  <a:pt x="1200150" y="1421892"/>
                </a:cubicBezTo>
                <a:cubicBezTo>
                  <a:pt x="1104138" y="1421892"/>
                  <a:pt x="1024128" y="1458468"/>
                  <a:pt x="925830" y="1499616"/>
                </a:cubicBezTo>
                <a:cubicBezTo>
                  <a:pt x="852678" y="1529334"/>
                  <a:pt x="770382" y="1547622"/>
                  <a:pt x="694944" y="1547622"/>
                </a:cubicBezTo>
                <a:cubicBezTo>
                  <a:pt x="594360" y="1547622"/>
                  <a:pt x="500634" y="1513332"/>
                  <a:pt x="400050" y="1467612"/>
                </a:cubicBezTo>
                <a:cubicBezTo>
                  <a:pt x="322326" y="1433322"/>
                  <a:pt x="226314" y="1412748"/>
                  <a:pt x="148590" y="1412748"/>
                </a:cubicBezTo>
                <a:cubicBezTo>
                  <a:pt x="102870" y="1412748"/>
                  <a:pt x="41148" y="1421892"/>
                  <a:pt x="0" y="1435608"/>
                </a:cubicBezTo>
                <a:lnTo>
                  <a:pt x="0" y="1403604"/>
                </a:lnTo>
                <a:cubicBezTo>
                  <a:pt x="73152" y="1380744"/>
                  <a:pt x="109728" y="1376172"/>
                  <a:pt x="171450" y="1376172"/>
                </a:cubicBezTo>
                <a:cubicBezTo>
                  <a:pt x="178308" y="1376172"/>
                  <a:pt x="228600" y="1378458"/>
                  <a:pt x="233172" y="1378458"/>
                </a:cubicBezTo>
                <a:cubicBezTo>
                  <a:pt x="240030" y="1378458"/>
                  <a:pt x="265176" y="1385316"/>
                  <a:pt x="281178" y="1387602"/>
                </a:cubicBezTo>
                <a:cubicBezTo>
                  <a:pt x="299466" y="1392174"/>
                  <a:pt x="324612" y="1396746"/>
                  <a:pt x="347472" y="1403604"/>
                </a:cubicBezTo>
                <a:cubicBezTo>
                  <a:pt x="397764" y="1419606"/>
                  <a:pt x="448056" y="1447038"/>
                  <a:pt x="502920" y="1467612"/>
                </a:cubicBezTo>
                <a:cubicBezTo>
                  <a:pt x="578358" y="1497330"/>
                  <a:pt x="642366" y="1511046"/>
                  <a:pt x="720090" y="1511046"/>
                </a:cubicBezTo>
                <a:cubicBezTo>
                  <a:pt x="944118" y="1511046"/>
                  <a:pt x="1056132" y="1371600"/>
                  <a:pt x="1248156" y="1371600"/>
                </a:cubicBezTo>
                <a:cubicBezTo>
                  <a:pt x="1474470" y="1371600"/>
                  <a:pt x="1618488" y="1511046"/>
                  <a:pt x="1892808" y="1511046"/>
                </a:cubicBezTo>
                <a:cubicBezTo>
                  <a:pt x="2171700" y="1511046"/>
                  <a:pt x="2450592" y="1367028"/>
                  <a:pt x="2711196" y="1367028"/>
                </a:cubicBezTo>
                <a:cubicBezTo>
                  <a:pt x="2718054" y="1367028"/>
                  <a:pt x="2756916" y="1369314"/>
                  <a:pt x="2763774" y="1369314"/>
                </a:cubicBezTo>
                <a:close/>
                <a:moveTo>
                  <a:pt x="1083564" y="1140714"/>
                </a:moveTo>
                <a:cubicBezTo>
                  <a:pt x="1341882" y="1163574"/>
                  <a:pt x="1588770" y="1282446"/>
                  <a:pt x="1842516" y="1282446"/>
                </a:cubicBezTo>
                <a:cubicBezTo>
                  <a:pt x="1849374" y="1282446"/>
                  <a:pt x="1901952" y="1280160"/>
                  <a:pt x="1931670" y="1277874"/>
                </a:cubicBezTo>
                <a:cubicBezTo>
                  <a:pt x="1947672" y="1277874"/>
                  <a:pt x="1963674" y="1273302"/>
                  <a:pt x="1979676" y="1271016"/>
                </a:cubicBezTo>
                <a:cubicBezTo>
                  <a:pt x="2093976" y="1252728"/>
                  <a:pt x="2208276" y="1200150"/>
                  <a:pt x="2322576" y="1168146"/>
                </a:cubicBezTo>
                <a:cubicBezTo>
                  <a:pt x="2361438" y="1159002"/>
                  <a:pt x="2441448" y="1140714"/>
                  <a:pt x="2489454" y="1140714"/>
                </a:cubicBezTo>
                <a:cubicBezTo>
                  <a:pt x="2594610" y="1140714"/>
                  <a:pt x="2683764" y="1191006"/>
                  <a:pt x="2793492" y="1234440"/>
                </a:cubicBezTo>
                <a:cubicBezTo>
                  <a:pt x="2859786" y="1261872"/>
                  <a:pt x="2948940" y="1282446"/>
                  <a:pt x="3017520" y="1282446"/>
                </a:cubicBezTo>
                <a:cubicBezTo>
                  <a:pt x="3243834" y="1282446"/>
                  <a:pt x="3346704" y="1147572"/>
                  <a:pt x="3563874" y="1147572"/>
                </a:cubicBezTo>
                <a:cubicBezTo>
                  <a:pt x="3570732" y="1147572"/>
                  <a:pt x="3625596" y="1152144"/>
                  <a:pt x="3655314" y="1154430"/>
                </a:cubicBezTo>
                <a:lnTo>
                  <a:pt x="3655314" y="1184148"/>
                </a:lnTo>
                <a:lnTo>
                  <a:pt x="3648456" y="1186434"/>
                </a:lnTo>
                <a:cubicBezTo>
                  <a:pt x="3627882" y="1186434"/>
                  <a:pt x="3593592" y="1184148"/>
                  <a:pt x="3589020" y="1184148"/>
                </a:cubicBezTo>
                <a:cubicBezTo>
                  <a:pt x="3550158" y="1184148"/>
                  <a:pt x="3499866" y="1188720"/>
                  <a:pt x="3463290" y="1197864"/>
                </a:cubicBezTo>
                <a:cubicBezTo>
                  <a:pt x="3401568" y="1209294"/>
                  <a:pt x="3337560" y="1241298"/>
                  <a:pt x="3273552" y="1268730"/>
                </a:cubicBezTo>
                <a:cubicBezTo>
                  <a:pt x="3193542" y="1303020"/>
                  <a:pt x="3118104" y="1319022"/>
                  <a:pt x="3042666" y="1319022"/>
                </a:cubicBezTo>
                <a:cubicBezTo>
                  <a:pt x="2996946" y="1319022"/>
                  <a:pt x="2939796" y="1312164"/>
                  <a:pt x="2896362" y="1298448"/>
                </a:cubicBezTo>
                <a:cubicBezTo>
                  <a:pt x="2770632" y="1264158"/>
                  <a:pt x="2656332" y="1193292"/>
                  <a:pt x="2537460" y="1193292"/>
                </a:cubicBezTo>
                <a:cubicBezTo>
                  <a:pt x="2343150" y="1193292"/>
                  <a:pt x="2141982" y="1328166"/>
                  <a:pt x="1924812" y="1328166"/>
                </a:cubicBezTo>
                <a:cubicBezTo>
                  <a:pt x="1917954" y="1328166"/>
                  <a:pt x="1904238" y="1328166"/>
                  <a:pt x="1863090" y="1325880"/>
                </a:cubicBezTo>
                <a:cubicBezTo>
                  <a:pt x="1579626" y="1298448"/>
                  <a:pt x="1371600" y="1184148"/>
                  <a:pt x="1106424" y="1184148"/>
                </a:cubicBezTo>
                <a:cubicBezTo>
                  <a:pt x="1046988" y="1184148"/>
                  <a:pt x="976122" y="1191006"/>
                  <a:pt x="918972" y="1204722"/>
                </a:cubicBezTo>
                <a:cubicBezTo>
                  <a:pt x="779526" y="1236726"/>
                  <a:pt x="601218" y="1325880"/>
                  <a:pt x="457200" y="1325880"/>
                </a:cubicBezTo>
                <a:cubicBezTo>
                  <a:pt x="294894" y="1325880"/>
                  <a:pt x="176022" y="1209294"/>
                  <a:pt x="0" y="1191006"/>
                </a:cubicBezTo>
                <a:lnTo>
                  <a:pt x="0" y="1156716"/>
                </a:lnTo>
                <a:lnTo>
                  <a:pt x="6858" y="1156716"/>
                </a:lnTo>
                <a:cubicBezTo>
                  <a:pt x="41148" y="1163574"/>
                  <a:pt x="75438" y="1170432"/>
                  <a:pt x="109728" y="1184148"/>
                </a:cubicBezTo>
                <a:cubicBezTo>
                  <a:pt x="226314" y="1227582"/>
                  <a:pt x="304038" y="1273302"/>
                  <a:pt x="413766" y="1273302"/>
                </a:cubicBezTo>
                <a:cubicBezTo>
                  <a:pt x="598932" y="1273302"/>
                  <a:pt x="781812" y="1152144"/>
                  <a:pt x="969264" y="1140714"/>
                </a:cubicBezTo>
                <a:lnTo>
                  <a:pt x="1083564" y="1140714"/>
                </a:lnTo>
                <a:close/>
                <a:moveTo>
                  <a:pt x="2903220" y="1044702"/>
                </a:moveTo>
                <a:cubicBezTo>
                  <a:pt x="2996946" y="1044702"/>
                  <a:pt x="3083814" y="1003554"/>
                  <a:pt x="3182112" y="964692"/>
                </a:cubicBezTo>
                <a:cubicBezTo>
                  <a:pt x="3202686" y="955548"/>
                  <a:pt x="3230118" y="950976"/>
                  <a:pt x="3252978" y="941832"/>
                </a:cubicBezTo>
                <a:cubicBezTo>
                  <a:pt x="3305556" y="923544"/>
                  <a:pt x="3358134" y="918972"/>
                  <a:pt x="3408426" y="918972"/>
                </a:cubicBezTo>
                <a:cubicBezTo>
                  <a:pt x="3488436" y="918972"/>
                  <a:pt x="3573018" y="939546"/>
                  <a:pt x="3655314" y="973836"/>
                </a:cubicBezTo>
                <a:lnTo>
                  <a:pt x="3655314" y="1019556"/>
                </a:lnTo>
                <a:cubicBezTo>
                  <a:pt x="3568446" y="980694"/>
                  <a:pt x="3470148" y="955548"/>
                  <a:pt x="3385566" y="955548"/>
                </a:cubicBezTo>
                <a:cubicBezTo>
                  <a:pt x="3204972" y="955548"/>
                  <a:pt x="3076956" y="1056132"/>
                  <a:pt x="2923794" y="1090422"/>
                </a:cubicBezTo>
                <a:cubicBezTo>
                  <a:pt x="2903220" y="1094994"/>
                  <a:pt x="2862072" y="1094994"/>
                  <a:pt x="2857500" y="1094994"/>
                </a:cubicBezTo>
                <a:cubicBezTo>
                  <a:pt x="2791206" y="1094994"/>
                  <a:pt x="2752344" y="1088136"/>
                  <a:pt x="2679192" y="1065276"/>
                </a:cubicBezTo>
                <a:cubicBezTo>
                  <a:pt x="2498598" y="1008126"/>
                  <a:pt x="2375154" y="955548"/>
                  <a:pt x="2210562" y="955548"/>
                </a:cubicBezTo>
                <a:cubicBezTo>
                  <a:pt x="1936242" y="955548"/>
                  <a:pt x="1655064" y="1099566"/>
                  <a:pt x="1394460" y="1099566"/>
                </a:cubicBezTo>
                <a:cubicBezTo>
                  <a:pt x="1179576" y="1099566"/>
                  <a:pt x="966978" y="964692"/>
                  <a:pt x="781812" y="964692"/>
                </a:cubicBezTo>
                <a:cubicBezTo>
                  <a:pt x="683514" y="964692"/>
                  <a:pt x="585216" y="1012698"/>
                  <a:pt x="486918" y="1049274"/>
                </a:cubicBezTo>
                <a:cubicBezTo>
                  <a:pt x="413766" y="1076706"/>
                  <a:pt x="349758" y="1090422"/>
                  <a:pt x="276606" y="1090422"/>
                </a:cubicBezTo>
                <a:cubicBezTo>
                  <a:pt x="180594" y="1090422"/>
                  <a:pt x="100584" y="1065276"/>
                  <a:pt x="0" y="1021842"/>
                </a:cubicBezTo>
                <a:lnTo>
                  <a:pt x="0" y="976122"/>
                </a:lnTo>
                <a:cubicBezTo>
                  <a:pt x="96012" y="1024128"/>
                  <a:pt x="198882" y="1053846"/>
                  <a:pt x="299466" y="1053846"/>
                </a:cubicBezTo>
                <a:cubicBezTo>
                  <a:pt x="523494" y="1053846"/>
                  <a:pt x="635508" y="914400"/>
                  <a:pt x="827532" y="914400"/>
                </a:cubicBezTo>
                <a:cubicBezTo>
                  <a:pt x="1051560" y="914400"/>
                  <a:pt x="1202436" y="1053846"/>
                  <a:pt x="1474470" y="1053846"/>
                </a:cubicBezTo>
                <a:cubicBezTo>
                  <a:pt x="1767078" y="1053846"/>
                  <a:pt x="2025396" y="909828"/>
                  <a:pt x="2292858" y="909828"/>
                </a:cubicBezTo>
                <a:cubicBezTo>
                  <a:pt x="2510028" y="909828"/>
                  <a:pt x="2711196" y="1044702"/>
                  <a:pt x="2903220" y="1044702"/>
                </a:cubicBezTo>
                <a:close/>
                <a:moveTo>
                  <a:pt x="1933956" y="825246"/>
                </a:moveTo>
                <a:cubicBezTo>
                  <a:pt x="2004822" y="825246"/>
                  <a:pt x="2007108" y="829818"/>
                  <a:pt x="2093976" y="809244"/>
                </a:cubicBezTo>
                <a:cubicBezTo>
                  <a:pt x="2251710" y="772668"/>
                  <a:pt x="2423160" y="683514"/>
                  <a:pt x="2580894" y="683514"/>
                </a:cubicBezTo>
                <a:cubicBezTo>
                  <a:pt x="2752344" y="683514"/>
                  <a:pt x="2896362" y="825246"/>
                  <a:pt x="3108960" y="825246"/>
                </a:cubicBezTo>
                <a:cubicBezTo>
                  <a:pt x="3225546" y="825246"/>
                  <a:pt x="3337560" y="774954"/>
                  <a:pt x="3454146" y="726948"/>
                </a:cubicBezTo>
                <a:cubicBezTo>
                  <a:pt x="3483864" y="715518"/>
                  <a:pt x="3520440" y="706374"/>
                  <a:pt x="3554730" y="699516"/>
                </a:cubicBezTo>
                <a:cubicBezTo>
                  <a:pt x="3573018" y="694944"/>
                  <a:pt x="3609594" y="690372"/>
                  <a:pt x="3616452" y="690372"/>
                </a:cubicBezTo>
                <a:lnTo>
                  <a:pt x="3655314" y="690372"/>
                </a:lnTo>
                <a:lnTo>
                  <a:pt x="3655314" y="729234"/>
                </a:lnTo>
                <a:cubicBezTo>
                  <a:pt x="3632454" y="729234"/>
                  <a:pt x="3598164" y="731520"/>
                  <a:pt x="3577590" y="736092"/>
                </a:cubicBezTo>
                <a:cubicBezTo>
                  <a:pt x="3504438" y="747522"/>
                  <a:pt x="3429000" y="784098"/>
                  <a:pt x="3353562" y="816102"/>
                </a:cubicBezTo>
                <a:cubicBezTo>
                  <a:pt x="3275838" y="848106"/>
                  <a:pt x="3202686" y="861822"/>
                  <a:pt x="3131820" y="861822"/>
                </a:cubicBezTo>
                <a:cubicBezTo>
                  <a:pt x="2923794" y="861822"/>
                  <a:pt x="2793492" y="736092"/>
                  <a:pt x="2628900" y="736092"/>
                </a:cubicBezTo>
                <a:cubicBezTo>
                  <a:pt x="2496312" y="736092"/>
                  <a:pt x="2382012" y="790956"/>
                  <a:pt x="2240280" y="832104"/>
                </a:cubicBezTo>
                <a:cubicBezTo>
                  <a:pt x="2228850" y="834390"/>
                  <a:pt x="2119122" y="868680"/>
                  <a:pt x="2080260" y="868680"/>
                </a:cubicBezTo>
                <a:lnTo>
                  <a:pt x="1945386" y="868680"/>
                </a:lnTo>
                <a:cubicBezTo>
                  <a:pt x="1872234" y="854964"/>
                  <a:pt x="1808226" y="848106"/>
                  <a:pt x="1737360" y="829818"/>
                </a:cubicBezTo>
                <a:cubicBezTo>
                  <a:pt x="1611630" y="797814"/>
                  <a:pt x="1474470" y="758952"/>
                  <a:pt x="1351026" y="738378"/>
                </a:cubicBezTo>
                <a:cubicBezTo>
                  <a:pt x="1328166" y="736092"/>
                  <a:pt x="1287018" y="729234"/>
                  <a:pt x="1280160" y="729234"/>
                </a:cubicBezTo>
                <a:lnTo>
                  <a:pt x="1113282" y="729234"/>
                </a:lnTo>
                <a:cubicBezTo>
                  <a:pt x="914400" y="754380"/>
                  <a:pt x="729234" y="868680"/>
                  <a:pt x="548640" y="868680"/>
                </a:cubicBezTo>
                <a:cubicBezTo>
                  <a:pt x="386334" y="868680"/>
                  <a:pt x="246888" y="742950"/>
                  <a:pt x="77724" y="729234"/>
                </a:cubicBezTo>
                <a:cubicBezTo>
                  <a:pt x="32004" y="724662"/>
                  <a:pt x="18288" y="726948"/>
                  <a:pt x="0" y="729234"/>
                </a:cubicBezTo>
                <a:lnTo>
                  <a:pt x="0" y="690372"/>
                </a:lnTo>
                <a:lnTo>
                  <a:pt x="36576" y="690372"/>
                </a:lnTo>
                <a:cubicBezTo>
                  <a:pt x="43434" y="692658"/>
                  <a:pt x="48006" y="692658"/>
                  <a:pt x="52578" y="692658"/>
                </a:cubicBezTo>
                <a:cubicBezTo>
                  <a:pt x="205740" y="701802"/>
                  <a:pt x="349758" y="816102"/>
                  <a:pt x="502920" y="816102"/>
                </a:cubicBezTo>
                <a:cubicBezTo>
                  <a:pt x="713232" y="816102"/>
                  <a:pt x="870966" y="683514"/>
                  <a:pt x="1117854" y="683514"/>
                </a:cubicBezTo>
                <a:cubicBezTo>
                  <a:pt x="1392174" y="683514"/>
                  <a:pt x="1652778" y="825246"/>
                  <a:pt x="1933956" y="825246"/>
                </a:cubicBezTo>
                <a:close/>
                <a:moveTo>
                  <a:pt x="3326130" y="587502"/>
                </a:moveTo>
                <a:cubicBezTo>
                  <a:pt x="3445002" y="587502"/>
                  <a:pt x="3525012" y="530352"/>
                  <a:pt x="3655314" y="491490"/>
                </a:cubicBezTo>
                <a:lnTo>
                  <a:pt x="3655314" y="521208"/>
                </a:lnTo>
                <a:cubicBezTo>
                  <a:pt x="3502152" y="566928"/>
                  <a:pt x="3415284" y="640080"/>
                  <a:pt x="3278124" y="640080"/>
                </a:cubicBezTo>
                <a:cubicBezTo>
                  <a:pt x="3072384" y="640080"/>
                  <a:pt x="2889504" y="498348"/>
                  <a:pt x="2631186" y="498348"/>
                </a:cubicBezTo>
                <a:cubicBezTo>
                  <a:pt x="2340864" y="498348"/>
                  <a:pt x="2080260" y="642366"/>
                  <a:pt x="1815084" y="642366"/>
                </a:cubicBezTo>
                <a:cubicBezTo>
                  <a:pt x="1595628" y="642366"/>
                  <a:pt x="1387602" y="507492"/>
                  <a:pt x="1200150" y="507492"/>
                </a:cubicBezTo>
                <a:cubicBezTo>
                  <a:pt x="1030986" y="507492"/>
                  <a:pt x="898398" y="633222"/>
                  <a:pt x="694944" y="633222"/>
                </a:cubicBezTo>
                <a:cubicBezTo>
                  <a:pt x="578358" y="633222"/>
                  <a:pt x="512064" y="601218"/>
                  <a:pt x="384048" y="546354"/>
                </a:cubicBezTo>
                <a:cubicBezTo>
                  <a:pt x="322326" y="521208"/>
                  <a:pt x="221742" y="498348"/>
                  <a:pt x="148590" y="498348"/>
                </a:cubicBezTo>
                <a:cubicBezTo>
                  <a:pt x="100584" y="498348"/>
                  <a:pt x="48006" y="507492"/>
                  <a:pt x="0" y="521208"/>
                </a:cubicBezTo>
                <a:lnTo>
                  <a:pt x="0" y="489204"/>
                </a:lnTo>
                <a:cubicBezTo>
                  <a:pt x="73152" y="466344"/>
                  <a:pt x="107442" y="461772"/>
                  <a:pt x="173736" y="461772"/>
                </a:cubicBezTo>
                <a:cubicBezTo>
                  <a:pt x="276606" y="461772"/>
                  <a:pt x="374904" y="493776"/>
                  <a:pt x="484632" y="546354"/>
                </a:cubicBezTo>
                <a:cubicBezTo>
                  <a:pt x="537210" y="571500"/>
                  <a:pt x="646938" y="596646"/>
                  <a:pt x="717804" y="596646"/>
                </a:cubicBezTo>
                <a:cubicBezTo>
                  <a:pt x="944118" y="596646"/>
                  <a:pt x="1056132" y="457200"/>
                  <a:pt x="1248156" y="457200"/>
                </a:cubicBezTo>
                <a:cubicBezTo>
                  <a:pt x="1428750" y="457200"/>
                  <a:pt x="1595628" y="560070"/>
                  <a:pt x="1778508" y="587502"/>
                </a:cubicBezTo>
                <a:cubicBezTo>
                  <a:pt x="1799082" y="589788"/>
                  <a:pt x="1835658" y="596646"/>
                  <a:pt x="1842516" y="596646"/>
                </a:cubicBezTo>
                <a:lnTo>
                  <a:pt x="1963674" y="596646"/>
                </a:lnTo>
                <a:cubicBezTo>
                  <a:pt x="2208276" y="573786"/>
                  <a:pt x="2478024" y="452628"/>
                  <a:pt x="2713482" y="452628"/>
                </a:cubicBezTo>
                <a:cubicBezTo>
                  <a:pt x="2923794" y="452628"/>
                  <a:pt x="3134106" y="587502"/>
                  <a:pt x="3326130" y="587502"/>
                </a:cubicBezTo>
                <a:close/>
                <a:moveTo>
                  <a:pt x="875538" y="226314"/>
                </a:moveTo>
                <a:cubicBezTo>
                  <a:pt x="1154430" y="253746"/>
                  <a:pt x="1369314" y="368046"/>
                  <a:pt x="1634490" y="368046"/>
                </a:cubicBezTo>
                <a:cubicBezTo>
                  <a:pt x="1892808" y="368046"/>
                  <a:pt x="2075688" y="226314"/>
                  <a:pt x="2281428" y="226314"/>
                </a:cubicBezTo>
                <a:cubicBezTo>
                  <a:pt x="2336292" y="226314"/>
                  <a:pt x="2388870" y="240030"/>
                  <a:pt x="2441448" y="260604"/>
                </a:cubicBezTo>
                <a:cubicBezTo>
                  <a:pt x="2596896" y="322326"/>
                  <a:pt x="2672334" y="368046"/>
                  <a:pt x="2809494" y="368046"/>
                </a:cubicBezTo>
                <a:cubicBezTo>
                  <a:pt x="3038094" y="368046"/>
                  <a:pt x="3131820" y="233172"/>
                  <a:pt x="3355848" y="233172"/>
                </a:cubicBezTo>
                <a:cubicBezTo>
                  <a:pt x="3463290" y="233172"/>
                  <a:pt x="3538728" y="260604"/>
                  <a:pt x="3655314" y="308610"/>
                </a:cubicBezTo>
                <a:lnTo>
                  <a:pt x="3655314" y="338328"/>
                </a:lnTo>
                <a:cubicBezTo>
                  <a:pt x="3563874" y="294894"/>
                  <a:pt x="3472434" y="269748"/>
                  <a:pt x="3380994" y="269748"/>
                </a:cubicBezTo>
                <a:cubicBezTo>
                  <a:pt x="3152394" y="269748"/>
                  <a:pt x="3060954" y="404622"/>
                  <a:pt x="2832354" y="404622"/>
                </a:cubicBezTo>
                <a:cubicBezTo>
                  <a:pt x="2628900" y="404622"/>
                  <a:pt x="2484882" y="283464"/>
                  <a:pt x="2375154" y="283464"/>
                </a:cubicBezTo>
                <a:cubicBezTo>
                  <a:pt x="2368296" y="283464"/>
                  <a:pt x="2334006" y="278892"/>
                  <a:pt x="2327148" y="278892"/>
                </a:cubicBezTo>
                <a:cubicBezTo>
                  <a:pt x="2135124" y="278892"/>
                  <a:pt x="1933956" y="413766"/>
                  <a:pt x="1714500" y="413766"/>
                </a:cubicBezTo>
                <a:cubicBezTo>
                  <a:pt x="1709928" y="413766"/>
                  <a:pt x="1693926" y="413766"/>
                  <a:pt x="1652778" y="411480"/>
                </a:cubicBezTo>
                <a:cubicBezTo>
                  <a:pt x="1552194" y="402336"/>
                  <a:pt x="1451610" y="377190"/>
                  <a:pt x="1351026" y="349758"/>
                </a:cubicBezTo>
                <a:cubicBezTo>
                  <a:pt x="1195578" y="306324"/>
                  <a:pt x="1046988" y="269748"/>
                  <a:pt x="896112" y="269748"/>
                </a:cubicBezTo>
                <a:cubicBezTo>
                  <a:pt x="845820" y="269748"/>
                  <a:pt x="790956" y="272034"/>
                  <a:pt x="740664" y="283464"/>
                </a:cubicBezTo>
                <a:cubicBezTo>
                  <a:pt x="580644" y="320040"/>
                  <a:pt x="409194" y="411480"/>
                  <a:pt x="251460" y="411480"/>
                </a:cubicBezTo>
                <a:cubicBezTo>
                  <a:pt x="169164" y="411480"/>
                  <a:pt x="82296" y="377190"/>
                  <a:pt x="0" y="338328"/>
                </a:cubicBezTo>
                <a:lnTo>
                  <a:pt x="0" y="308610"/>
                </a:lnTo>
                <a:cubicBezTo>
                  <a:pt x="66294" y="338328"/>
                  <a:pt x="137160" y="358902"/>
                  <a:pt x="203454" y="358902"/>
                </a:cubicBezTo>
                <a:cubicBezTo>
                  <a:pt x="390906" y="358902"/>
                  <a:pt x="573786" y="237744"/>
                  <a:pt x="761238" y="226314"/>
                </a:cubicBezTo>
                <a:lnTo>
                  <a:pt x="875538" y="226314"/>
                </a:lnTo>
                <a:close/>
                <a:moveTo>
                  <a:pt x="1296162" y="41148"/>
                </a:moveTo>
                <a:cubicBezTo>
                  <a:pt x="1490472" y="105156"/>
                  <a:pt x="1552194" y="139446"/>
                  <a:pt x="1721358" y="139446"/>
                </a:cubicBezTo>
                <a:cubicBezTo>
                  <a:pt x="1938528" y="139446"/>
                  <a:pt x="2151126" y="54864"/>
                  <a:pt x="2372868" y="11430"/>
                </a:cubicBezTo>
                <a:cubicBezTo>
                  <a:pt x="2398014" y="6858"/>
                  <a:pt x="2443734" y="0"/>
                  <a:pt x="2450592" y="0"/>
                </a:cubicBezTo>
                <a:lnTo>
                  <a:pt x="2619756" y="0"/>
                </a:lnTo>
                <a:cubicBezTo>
                  <a:pt x="2676906" y="9144"/>
                  <a:pt x="2731770" y="20574"/>
                  <a:pt x="2786634" y="38862"/>
                </a:cubicBezTo>
                <a:cubicBezTo>
                  <a:pt x="2916936" y="82296"/>
                  <a:pt x="3026664" y="130302"/>
                  <a:pt x="3150108" y="130302"/>
                </a:cubicBezTo>
                <a:cubicBezTo>
                  <a:pt x="3312414" y="130302"/>
                  <a:pt x="3470148" y="4572"/>
                  <a:pt x="3632454" y="4572"/>
                </a:cubicBezTo>
                <a:lnTo>
                  <a:pt x="3655314" y="4572"/>
                </a:lnTo>
                <a:lnTo>
                  <a:pt x="3655314" y="41148"/>
                </a:lnTo>
                <a:lnTo>
                  <a:pt x="3600450" y="41148"/>
                </a:lnTo>
                <a:cubicBezTo>
                  <a:pt x="3358134" y="68580"/>
                  <a:pt x="3287268" y="180594"/>
                  <a:pt x="3102102" y="180594"/>
                </a:cubicBezTo>
                <a:cubicBezTo>
                  <a:pt x="3024378" y="180594"/>
                  <a:pt x="2990088" y="171450"/>
                  <a:pt x="2903220" y="144018"/>
                </a:cubicBezTo>
                <a:cubicBezTo>
                  <a:pt x="2713482" y="84582"/>
                  <a:pt x="2624328" y="41148"/>
                  <a:pt x="2457450" y="41148"/>
                </a:cubicBezTo>
                <a:cubicBezTo>
                  <a:pt x="2183130" y="41148"/>
                  <a:pt x="1901952" y="185166"/>
                  <a:pt x="1641348" y="185166"/>
                </a:cubicBezTo>
                <a:cubicBezTo>
                  <a:pt x="1421892" y="185166"/>
                  <a:pt x="1213866" y="50292"/>
                  <a:pt x="1024128" y="50292"/>
                </a:cubicBezTo>
                <a:cubicBezTo>
                  <a:pt x="914400" y="50292"/>
                  <a:pt x="838962" y="96012"/>
                  <a:pt x="720090" y="139446"/>
                </a:cubicBezTo>
                <a:cubicBezTo>
                  <a:pt x="651510" y="164592"/>
                  <a:pt x="587502" y="176022"/>
                  <a:pt x="521208" y="176022"/>
                </a:cubicBezTo>
                <a:cubicBezTo>
                  <a:pt x="301752" y="176022"/>
                  <a:pt x="221742" y="52578"/>
                  <a:pt x="0" y="41148"/>
                </a:cubicBezTo>
                <a:lnTo>
                  <a:pt x="0" y="4572"/>
                </a:lnTo>
                <a:lnTo>
                  <a:pt x="18288" y="4572"/>
                </a:lnTo>
                <a:cubicBezTo>
                  <a:pt x="48006" y="6858"/>
                  <a:pt x="77724" y="6858"/>
                  <a:pt x="105156" y="13716"/>
                </a:cubicBezTo>
                <a:cubicBezTo>
                  <a:pt x="176022" y="29718"/>
                  <a:pt x="244602" y="59436"/>
                  <a:pt x="317754" y="91440"/>
                </a:cubicBezTo>
                <a:cubicBezTo>
                  <a:pt x="390906" y="123444"/>
                  <a:pt x="468630" y="139446"/>
                  <a:pt x="546354" y="139446"/>
                </a:cubicBezTo>
                <a:cubicBezTo>
                  <a:pt x="772668" y="139446"/>
                  <a:pt x="877824" y="0"/>
                  <a:pt x="1074420" y="0"/>
                </a:cubicBezTo>
                <a:cubicBezTo>
                  <a:pt x="1143000" y="0"/>
                  <a:pt x="1223010" y="18288"/>
                  <a:pt x="1296162" y="41148"/>
                </a:cubicBezTo>
                <a:close/>
              </a:path>
            </a:pathLst>
          </a:custGeom>
          <a:solidFill>
            <a:srgbClr val="00B0F0">
              <a:alpha val="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4813D3-D919-1B8C-5A39-B8B9A2E29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36DE-E450-4FA8-A97D-11BB98A58C6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1E124DC-BBAB-89DD-3456-B24A5D069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A2CBE4-94E7-55CF-6D7C-0A96D93B9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B6EA-FE67-4092-94B2-DEF6168319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CB6BA2F-7112-CFE0-6FDF-4AAD7D51946A}"/>
              </a:ext>
            </a:extLst>
          </p:cNvPr>
          <p:cNvSpPr/>
          <p:nvPr userDrawn="1"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44BB25-888B-7283-5A2A-6F2DB1EBB99D}"/>
              </a:ext>
            </a:extLst>
          </p:cNvPr>
          <p:cNvSpPr/>
          <p:nvPr userDrawn="1"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234AC9-C932-3BAC-41F5-E91BC28995EB}"/>
              </a:ext>
            </a:extLst>
          </p:cNvPr>
          <p:cNvGrpSpPr/>
          <p:nvPr userDrawn="1"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ACCA154-4189-4867-C467-ECD7956A81C6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2145551-4256-2738-D48D-6672929EC3BA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094B824-9072-9BA3-D70A-4D3F369F8BA7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5914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59120E-AB6A-C574-8687-BE9C19FA4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A7F0673-3D64-E5B7-975A-4CAD84441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736DE-E450-4FA8-A97D-11BB98A58C6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AD4D6C-BB69-75B0-D978-5D4C8DB1C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12B30D-363B-E685-2812-A2A1A7259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CB6EA-FE67-4092-94B2-DEF6168319F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C161CD-33C5-E8BE-110A-8E5AE1CE3945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4C75C6A8-9180-D3C5-A2E9-E49A8A11DD30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6B122B4E-2648-6805-9A53-9289C080974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34D80DB-0EB0-4925-16AA-1FDD7278F97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3D490D3-83BD-F7BF-F188-F8DE6DABF88B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9573EC3-5274-5821-6792-ABB0608FD1FB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08FDE9B-B423-DCFA-F342-BC6E599DB970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FB0B50B-C1F0-54AF-A666-970F3B17B3D7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034002CF-2CA9-7265-FB09-321C7BAFF5F5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4C2C373-3477-A150-3E2A-9EB64FA91BB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02E10F28-AE39-48A1-8588-8846E75028C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3AF561A4-BB22-BAB3-571B-8A03563BE084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E23B6BA-4C6F-5F56-33B0-1AC6F52BC14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2AB0DED7-EC9A-2658-1FA2-F4B5D7D4FF23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EA9D1170-D968-28BB-99BF-D1A9EC380FE7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83781EA8-F5DE-427C-BC84-9EBCB792D72F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D15AA78-3E69-BC44-BA06-4960B96FD2D3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1524FB50-B6AC-50D2-DC4C-2D53DF4375F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8C495393-7238-ACB7-D2A9-31FDE5C6A8A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A2C6331-FB61-2ABD-1B96-5A0CBA0AE2C1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073CFC5B-2B93-5CFF-2773-D3E86C008E12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FE005A6-881C-B99D-DD99-E5041D394B21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1C09092-C429-8B16-1C4D-C009485658ED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B816AB46-D740-F1A4-A063-0CC7CAEFAF5B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B4E3027-FE59-22CC-6188-6BE9F6DEA38A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DCD6B1F5-7C16-AA9B-2DA5-C99728E8DF7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D61B7D3-A0D2-884D-89B8-995A126DE71D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93DD71F-01ED-CA9D-E8EB-11FC94E93094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DBFF848-AE3D-F240-7324-6F841EFBF14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96DF181-0083-F606-FDED-C6E3791DCE8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0AA91FCD-9088-F515-AD0E-31A51721349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43C5FB-6629-7A03-51C1-066A5DB1496F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6102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F71C6A6-EDE9-1D80-F3A6-B766AC046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E505EF-D5AA-A308-29D8-1704F5579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2CF287-F648-9C7C-8108-DB3673C827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736DE-E450-4FA8-A97D-11BB98A58C65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894524-A4A7-801C-880A-BF5FE1B39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74D93F-6B2B-7367-F4EF-581AB170A6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CB6EA-FE67-4092-94B2-DEF6168319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7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E1B4B23-AF44-E216-A853-77318F0AC76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C48E3E6-3EDA-FCD5-A655-052DBBEF0ECE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4" name="任意多边形: 形状 323">
            <a:extLst>
              <a:ext uri="{FF2B5EF4-FFF2-40B4-BE49-F238E27FC236}">
                <a16:creationId xmlns:a16="http://schemas.microsoft.com/office/drawing/2014/main" id="{9078B2C9-6C90-59C9-A86D-44F3564B46F7}"/>
              </a:ext>
            </a:extLst>
          </p:cNvPr>
          <p:cNvSpPr/>
          <p:nvPr/>
        </p:nvSpPr>
        <p:spPr>
          <a:xfrm>
            <a:off x="1273243" y="0"/>
            <a:ext cx="10918757" cy="4396667"/>
          </a:xfrm>
          <a:custGeom>
            <a:avLst/>
            <a:gdLst>
              <a:gd name="connsiteX0" fmla="*/ 0 w 10918757"/>
              <a:gd name="connsiteY0" fmla="*/ 0 h 4396667"/>
              <a:gd name="connsiteX1" fmla="*/ 10918757 w 10918757"/>
              <a:gd name="connsiteY1" fmla="*/ 0 h 4396667"/>
              <a:gd name="connsiteX2" fmla="*/ 10918757 w 10918757"/>
              <a:gd name="connsiteY2" fmla="*/ 3414133 h 4396667"/>
              <a:gd name="connsiteX3" fmla="*/ 10525602 w 10918757"/>
              <a:gd name="connsiteY3" fmla="*/ 3549898 h 4396667"/>
              <a:gd name="connsiteX4" fmla="*/ 7692957 w 10918757"/>
              <a:gd name="connsiteY4" fmla="*/ 4279900 h 4396667"/>
              <a:gd name="connsiteX5" fmla="*/ 4606858 w 10918757"/>
              <a:gd name="connsiteY5" fmla="*/ 4000500 h 4396667"/>
              <a:gd name="connsiteX6" fmla="*/ 1546157 w 10918757"/>
              <a:gd name="connsiteY6" fmla="*/ 1028700 h 4396667"/>
              <a:gd name="connsiteX7" fmla="*/ 4608 w 10918757"/>
              <a:gd name="connsiteY7" fmla="*/ 2530 h 439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18757" h="4396667">
                <a:moveTo>
                  <a:pt x="0" y="0"/>
                </a:moveTo>
                <a:lnTo>
                  <a:pt x="10918757" y="0"/>
                </a:lnTo>
                <a:lnTo>
                  <a:pt x="10918757" y="3414133"/>
                </a:lnTo>
                <a:lnTo>
                  <a:pt x="10525602" y="3549898"/>
                </a:lnTo>
                <a:cubicBezTo>
                  <a:pt x="9528702" y="3888780"/>
                  <a:pt x="8558144" y="4179888"/>
                  <a:pt x="7692957" y="4279900"/>
                </a:cubicBezTo>
                <a:cubicBezTo>
                  <a:pt x="6539374" y="4413250"/>
                  <a:pt x="5631324" y="4542367"/>
                  <a:pt x="4606858" y="4000500"/>
                </a:cubicBezTo>
                <a:cubicBezTo>
                  <a:pt x="3582390" y="3458633"/>
                  <a:pt x="2416107" y="1752600"/>
                  <a:pt x="1546157" y="1028700"/>
                </a:cubicBezTo>
                <a:cubicBezTo>
                  <a:pt x="1002439" y="576263"/>
                  <a:pt x="440530" y="244541"/>
                  <a:pt x="4608" y="2530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297112-B020-3D1D-D4A6-A543F88D736C}"/>
              </a:ext>
            </a:extLst>
          </p:cNvPr>
          <p:cNvSpPr/>
          <p:nvPr/>
        </p:nvSpPr>
        <p:spPr>
          <a:xfrm>
            <a:off x="2367158" y="1"/>
            <a:ext cx="9824842" cy="4269107"/>
          </a:xfrm>
          <a:custGeom>
            <a:avLst/>
            <a:gdLst>
              <a:gd name="connsiteX0" fmla="*/ 0 w 9824842"/>
              <a:gd name="connsiteY0" fmla="*/ 0 h 4269107"/>
              <a:gd name="connsiteX1" fmla="*/ 9824842 w 9824842"/>
              <a:gd name="connsiteY1" fmla="*/ 0 h 4269107"/>
              <a:gd name="connsiteX2" fmla="*/ 9824842 w 9824842"/>
              <a:gd name="connsiteY2" fmla="*/ 2736602 h 4269107"/>
              <a:gd name="connsiteX3" fmla="*/ 9511162 w 9824842"/>
              <a:gd name="connsiteY3" fmla="*/ 2923084 h 4269107"/>
              <a:gd name="connsiteX4" fmla="*/ 7170542 w 9824842"/>
              <a:gd name="connsiteY4" fmla="*/ 4025900 h 4269107"/>
              <a:gd name="connsiteX5" fmla="*/ 4389242 w 9824842"/>
              <a:gd name="connsiteY5" fmla="*/ 4114800 h 4269107"/>
              <a:gd name="connsiteX6" fmla="*/ 2776342 w 9824842"/>
              <a:gd name="connsiteY6" fmla="*/ 2578100 h 4269107"/>
              <a:gd name="connsiteX7" fmla="*/ 1226942 w 9824842"/>
              <a:gd name="connsiteY7" fmla="*/ 1371600 h 4269107"/>
              <a:gd name="connsiteX8" fmla="*/ 29768 w 9824842"/>
              <a:gd name="connsiteY8" fmla="*/ 36463 h 4269107"/>
              <a:gd name="connsiteX9" fmla="*/ 0 w 9824842"/>
              <a:gd name="connsiteY9" fmla="*/ 0 h 426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24842" h="4269107">
                <a:moveTo>
                  <a:pt x="0" y="0"/>
                </a:moveTo>
                <a:lnTo>
                  <a:pt x="9824842" y="0"/>
                </a:lnTo>
                <a:lnTo>
                  <a:pt x="9824842" y="2736602"/>
                </a:lnTo>
                <a:lnTo>
                  <a:pt x="9511162" y="2923084"/>
                </a:lnTo>
                <a:cubicBezTo>
                  <a:pt x="8705059" y="3396060"/>
                  <a:pt x="7911904" y="3816350"/>
                  <a:pt x="7170542" y="4025900"/>
                </a:cubicBezTo>
                <a:cubicBezTo>
                  <a:pt x="6182059" y="4305300"/>
                  <a:pt x="5121609" y="4356100"/>
                  <a:pt x="4389242" y="4114800"/>
                </a:cubicBezTo>
                <a:cubicBezTo>
                  <a:pt x="3656875" y="3873500"/>
                  <a:pt x="3303392" y="3035300"/>
                  <a:pt x="2776342" y="2578100"/>
                </a:cubicBezTo>
                <a:cubicBezTo>
                  <a:pt x="2249292" y="2120900"/>
                  <a:pt x="1751875" y="1877483"/>
                  <a:pt x="1226942" y="1371600"/>
                </a:cubicBezTo>
                <a:cubicBezTo>
                  <a:pt x="833242" y="992188"/>
                  <a:pt x="432398" y="525264"/>
                  <a:pt x="29768" y="3646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图形 2">
            <a:extLst>
              <a:ext uri="{FF2B5EF4-FFF2-40B4-BE49-F238E27FC236}">
                <a16:creationId xmlns:a16="http://schemas.microsoft.com/office/drawing/2014/main" id="{C44D8DDB-8450-89CF-105F-7513097D7C56}"/>
              </a:ext>
            </a:extLst>
          </p:cNvPr>
          <p:cNvGrpSpPr/>
          <p:nvPr/>
        </p:nvGrpSpPr>
        <p:grpSpPr>
          <a:xfrm rot="1179357">
            <a:off x="7937771" y="5017762"/>
            <a:ext cx="1378177" cy="874203"/>
            <a:chOff x="2221521" y="663912"/>
            <a:chExt cx="5871356" cy="372430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295636-3777-9608-DB81-E916612FA80A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C83CBE4-DA64-AF6F-3859-DFDAFB0B9B18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2E6F261-4168-4F2F-644C-BBD32179478C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C674792-BACA-17B5-F599-59AF624B35BB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C9DD579-8738-5F15-020F-5DC35F138BA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7F8E2E9-2AAF-0E4F-A4D4-3A73C2D48446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CC20BE-8FBC-CCC3-ED1A-8F9352369D1F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A63862E-69EA-9282-AB16-E987627A6241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5F16989-D727-9271-5DDF-41A07F151DD3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41FA731-E627-4422-08FF-38044274C6C6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1" name="图形 2" descr="D:\51PPT模板网\51pptmoban.com\图片001.jpg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310011" y="2386390"/>
            <a:ext cx="7013177" cy="444858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" name="图形 2">
            <a:extLst>
              <a:ext uri="{FF2B5EF4-FFF2-40B4-BE49-F238E27FC236}">
                <a16:creationId xmlns:a16="http://schemas.microsoft.com/office/drawing/2014/main" id="{8618932B-DC56-061C-65F9-B45CB4085263}"/>
              </a:ext>
            </a:extLst>
          </p:cNvPr>
          <p:cNvGrpSpPr/>
          <p:nvPr/>
        </p:nvGrpSpPr>
        <p:grpSpPr>
          <a:xfrm rot="581307">
            <a:off x="10077614" y="4542647"/>
            <a:ext cx="987417" cy="626337"/>
            <a:chOff x="2221521" y="663912"/>
            <a:chExt cx="5871356" cy="37243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B49E487-67FD-19E6-4256-51553D316FF2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A4B6E94-157A-CF36-3D52-FF597ED807C5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FDD5593-72B8-4B72-B110-78A542D52EC0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6A28C1-F8EF-0B37-2A4D-06C2DFD8397A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8432D44-F22E-4586-42B9-807C1C8DE995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2D53DB5-EE63-5504-3243-7256FC0C0E84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FB84D56-FF04-8582-CE84-366402DDA937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ECB9E56-FD23-1803-E783-9161C0790ECD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082FE81-E649-1860-0F38-C665948C34ED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4448249-BE73-8B92-95FD-B89D073C2772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3FC7C3E-171F-29AC-EA23-817C3207EA4D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8716A9F-EC7B-E29C-45D1-70BAD8326C66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7E4E0469-5070-EECA-11F7-C969AFA06B5B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E8BC017-39FD-2046-0DBC-FCC91CA65771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2" name="任意多边形: 形状 311">
            <a:extLst>
              <a:ext uri="{FF2B5EF4-FFF2-40B4-BE49-F238E27FC236}">
                <a16:creationId xmlns:a16="http://schemas.microsoft.com/office/drawing/2014/main" id="{5E3B7EF4-D436-4750-5171-4D0A5003AE3C}"/>
              </a:ext>
            </a:extLst>
          </p:cNvPr>
          <p:cNvSpPr/>
          <p:nvPr/>
        </p:nvSpPr>
        <p:spPr>
          <a:xfrm rot="2842929">
            <a:off x="3036901" y="5619004"/>
            <a:ext cx="690066" cy="1018131"/>
          </a:xfrm>
          <a:custGeom>
            <a:avLst/>
            <a:gdLst>
              <a:gd name="connsiteX0" fmla="*/ 1673352 w 1673351"/>
              <a:gd name="connsiteY0" fmla="*/ 107442 h 2468880"/>
              <a:gd name="connsiteX1" fmla="*/ 1648206 w 1673351"/>
              <a:gd name="connsiteY1" fmla="*/ 217170 h 2468880"/>
              <a:gd name="connsiteX2" fmla="*/ 1607058 w 1673351"/>
              <a:gd name="connsiteY2" fmla="*/ 308610 h 2468880"/>
              <a:gd name="connsiteX3" fmla="*/ 1572768 w 1673351"/>
              <a:gd name="connsiteY3" fmla="*/ 370332 h 2468880"/>
              <a:gd name="connsiteX4" fmla="*/ 1543050 w 1673351"/>
              <a:gd name="connsiteY4" fmla="*/ 418338 h 2468880"/>
              <a:gd name="connsiteX5" fmla="*/ 1426464 w 1673351"/>
              <a:gd name="connsiteY5" fmla="*/ 582930 h 2468880"/>
              <a:gd name="connsiteX6" fmla="*/ 1371600 w 1673351"/>
              <a:gd name="connsiteY6" fmla="*/ 651510 h 2468880"/>
              <a:gd name="connsiteX7" fmla="*/ 1588770 w 1673351"/>
              <a:gd name="connsiteY7" fmla="*/ 1195578 h 2468880"/>
              <a:gd name="connsiteX8" fmla="*/ 1581912 w 1673351"/>
              <a:gd name="connsiteY8" fmla="*/ 1241298 h 2468880"/>
              <a:gd name="connsiteX9" fmla="*/ 1572768 w 1673351"/>
              <a:gd name="connsiteY9" fmla="*/ 1241298 h 2468880"/>
              <a:gd name="connsiteX10" fmla="*/ 1504188 w 1673351"/>
              <a:gd name="connsiteY10" fmla="*/ 1184148 h 2468880"/>
              <a:gd name="connsiteX11" fmla="*/ 1463040 w 1673351"/>
              <a:gd name="connsiteY11" fmla="*/ 1124712 h 2468880"/>
              <a:gd name="connsiteX12" fmla="*/ 1392174 w 1673351"/>
              <a:gd name="connsiteY12" fmla="*/ 1028700 h 2468880"/>
              <a:gd name="connsiteX13" fmla="*/ 1223010 w 1673351"/>
              <a:gd name="connsiteY13" fmla="*/ 877824 h 2468880"/>
              <a:gd name="connsiteX14" fmla="*/ 1186434 w 1673351"/>
              <a:gd name="connsiteY14" fmla="*/ 891540 h 2468880"/>
              <a:gd name="connsiteX15" fmla="*/ 1017270 w 1673351"/>
              <a:gd name="connsiteY15" fmla="*/ 1154430 h 2468880"/>
              <a:gd name="connsiteX16" fmla="*/ 916686 w 1673351"/>
              <a:gd name="connsiteY16" fmla="*/ 1341882 h 2468880"/>
              <a:gd name="connsiteX17" fmla="*/ 932688 w 1673351"/>
              <a:gd name="connsiteY17" fmla="*/ 1360170 h 2468880"/>
              <a:gd name="connsiteX18" fmla="*/ 976122 w 1673351"/>
              <a:gd name="connsiteY18" fmla="*/ 1447038 h 2468880"/>
              <a:gd name="connsiteX19" fmla="*/ 976122 w 1673351"/>
              <a:gd name="connsiteY19" fmla="*/ 1479042 h 2468880"/>
              <a:gd name="connsiteX20" fmla="*/ 925830 w 1673351"/>
              <a:gd name="connsiteY20" fmla="*/ 1483614 h 2468880"/>
              <a:gd name="connsiteX21" fmla="*/ 852678 w 1673351"/>
              <a:gd name="connsiteY21" fmla="*/ 1506474 h 2468880"/>
              <a:gd name="connsiteX22" fmla="*/ 802386 w 1673351"/>
              <a:gd name="connsiteY22" fmla="*/ 1579626 h 2468880"/>
              <a:gd name="connsiteX23" fmla="*/ 758952 w 1673351"/>
              <a:gd name="connsiteY23" fmla="*/ 1666494 h 2468880"/>
              <a:gd name="connsiteX24" fmla="*/ 745236 w 1673351"/>
              <a:gd name="connsiteY24" fmla="*/ 1700784 h 2468880"/>
              <a:gd name="connsiteX25" fmla="*/ 758952 w 1673351"/>
              <a:gd name="connsiteY25" fmla="*/ 1700784 h 2468880"/>
              <a:gd name="connsiteX26" fmla="*/ 736092 w 1673351"/>
              <a:gd name="connsiteY26" fmla="*/ 1714500 h 2468880"/>
              <a:gd name="connsiteX27" fmla="*/ 614934 w 1673351"/>
              <a:gd name="connsiteY27" fmla="*/ 1993392 h 2468880"/>
              <a:gd name="connsiteX28" fmla="*/ 706374 w 1673351"/>
              <a:gd name="connsiteY28" fmla="*/ 2068830 h 2468880"/>
              <a:gd name="connsiteX29" fmla="*/ 621792 w 1673351"/>
              <a:gd name="connsiteY29" fmla="*/ 2093976 h 2468880"/>
              <a:gd name="connsiteX30" fmla="*/ 546354 w 1673351"/>
              <a:gd name="connsiteY30" fmla="*/ 2105406 h 2468880"/>
              <a:gd name="connsiteX31" fmla="*/ 477774 w 1673351"/>
              <a:gd name="connsiteY31" fmla="*/ 2144268 h 2468880"/>
              <a:gd name="connsiteX32" fmla="*/ 374904 w 1673351"/>
              <a:gd name="connsiteY32" fmla="*/ 2212848 h 2468880"/>
              <a:gd name="connsiteX33" fmla="*/ 6858 w 1673351"/>
              <a:gd name="connsiteY33" fmla="*/ 2468880 h 2468880"/>
              <a:gd name="connsiteX34" fmla="*/ 2286 w 1673351"/>
              <a:gd name="connsiteY34" fmla="*/ 2466594 h 2468880"/>
              <a:gd name="connsiteX35" fmla="*/ 0 w 1673351"/>
              <a:gd name="connsiteY35" fmla="*/ 2459736 h 2468880"/>
              <a:gd name="connsiteX36" fmla="*/ 16002 w 1673351"/>
              <a:gd name="connsiteY36" fmla="*/ 2432304 h 2468880"/>
              <a:gd name="connsiteX37" fmla="*/ 112014 w 1673351"/>
              <a:gd name="connsiteY37" fmla="*/ 2345436 h 2468880"/>
              <a:gd name="connsiteX38" fmla="*/ 498348 w 1673351"/>
              <a:gd name="connsiteY38" fmla="*/ 1997964 h 2468880"/>
              <a:gd name="connsiteX39" fmla="*/ 518922 w 1673351"/>
              <a:gd name="connsiteY39" fmla="*/ 1947672 h 2468880"/>
              <a:gd name="connsiteX40" fmla="*/ 534924 w 1673351"/>
              <a:gd name="connsiteY40" fmla="*/ 1883664 h 2468880"/>
              <a:gd name="connsiteX41" fmla="*/ 544068 w 1673351"/>
              <a:gd name="connsiteY41" fmla="*/ 1842516 h 2468880"/>
              <a:gd name="connsiteX42" fmla="*/ 544068 w 1673351"/>
              <a:gd name="connsiteY42" fmla="*/ 1828800 h 2468880"/>
              <a:gd name="connsiteX43" fmla="*/ 521208 w 1673351"/>
              <a:gd name="connsiteY43" fmla="*/ 1826514 h 2468880"/>
              <a:gd name="connsiteX44" fmla="*/ 544068 w 1673351"/>
              <a:gd name="connsiteY44" fmla="*/ 1826514 h 2468880"/>
              <a:gd name="connsiteX45" fmla="*/ 546354 w 1673351"/>
              <a:gd name="connsiteY45" fmla="*/ 1819656 h 2468880"/>
              <a:gd name="connsiteX46" fmla="*/ 512064 w 1673351"/>
              <a:gd name="connsiteY46" fmla="*/ 1776222 h 2468880"/>
              <a:gd name="connsiteX47" fmla="*/ 553212 w 1673351"/>
              <a:gd name="connsiteY47" fmla="*/ 1728216 h 2468880"/>
              <a:gd name="connsiteX48" fmla="*/ 553212 w 1673351"/>
              <a:gd name="connsiteY48" fmla="*/ 1721358 h 2468880"/>
              <a:gd name="connsiteX49" fmla="*/ 555498 w 1673351"/>
              <a:gd name="connsiteY49" fmla="*/ 1705356 h 2468880"/>
              <a:gd name="connsiteX50" fmla="*/ 566928 w 1673351"/>
              <a:gd name="connsiteY50" fmla="*/ 1625346 h 2468880"/>
              <a:gd name="connsiteX51" fmla="*/ 722376 w 1673351"/>
              <a:gd name="connsiteY51" fmla="*/ 985266 h 2468880"/>
              <a:gd name="connsiteX52" fmla="*/ 717804 w 1673351"/>
              <a:gd name="connsiteY52" fmla="*/ 978408 h 2468880"/>
              <a:gd name="connsiteX53" fmla="*/ 562356 w 1673351"/>
              <a:gd name="connsiteY53" fmla="*/ 939546 h 2468880"/>
              <a:gd name="connsiteX54" fmla="*/ 610362 w 1673351"/>
              <a:gd name="connsiteY54" fmla="*/ 884682 h 2468880"/>
              <a:gd name="connsiteX55" fmla="*/ 749808 w 1673351"/>
              <a:gd name="connsiteY55" fmla="*/ 781812 h 2468880"/>
              <a:gd name="connsiteX56" fmla="*/ 829818 w 1673351"/>
              <a:gd name="connsiteY56" fmla="*/ 740664 h 2468880"/>
              <a:gd name="connsiteX57" fmla="*/ 962406 w 1673351"/>
              <a:gd name="connsiteY57" fmla="*/ 553212 h 2468880"/>
              <a:gd name="connsiteX58" fmla="*/ 832104 w 1673351"/>
              <a:gd name="connsiteY58" fmla="*/ 450342 h 2468880"/>
              <a:gd name="connsiteX59" fmla="*/ 1003554 w 1673351"/>
              <a:gd name="connsiteY59" fmla="*/ 395478 h 2468880"/>
              <a:gd name="connsiteX60" fmla="*/ 1058418 w 1673351"/>
              <a:gd name="connsiteY60" fmla="*/ 395478 h 2468880"/>
              <a:gd name="connsiteX61" fmla="*/ 1069848 w 1673351"/>
              <a:gd name="connsiteY61" fmla="*/ 395478 h 2468880"/>
              <a:gd name="connsiteX62" fmla="*/ 1565910 w 1673351"/>
              <a:gd name="connsiteY62" fmla="*/ 0 h 2468880"/>
              <a:gd name="connsiteX63" fmla="*/ 1673352 w 1673351"/>
              <a:gd name="connsiteY63" fmla="*/ 107442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73351" h="2468880">
                <a:moveTo>
                  <a:pt x="1673352" y="107442"/>
                </a:moveTo>
                <a:cubicBezTo>
                  <a:pt x="1673352" y="139446"/>
                  <a:pt x="1659636" y="187452"/>
                  <a:pt x="1648206" y="217170"/>
                </a:cubicBezTo>
                <a:cubicBezTo>
                  <a:pt x="1636776" y="246888"/>
                  <a:pt x="1623060" y="278892"/>
                  <a:pt x="1607058" y="308610"/>
                </a:cubicBezTo>
                <a:cubicBezTo>
                  <a:pt x="1597914" y="326898"/>
                  <a:pt x="1586484" y="349758"/>
                  <a:pt x="1572768" y="370332"/>
                </a:cubicBezTo>
                <a:cubicBezTo>
                  <a:pt x="1563624" y="386334"/>
                  <a:pt x="1554480" y="402336"/>
                  <a:pt x="1543050" y="418338"/>
                </a:cubicBezTo>
                <a:cubicBezTo>
                  <a:pt x="1508760" y="473202"/>
                  <a:pt x="1467612" y="528066"/>
                  <a:pt x="1426464" y="582930"/>
                </a:cubicBezTo>
                <a:cubicBezTo>
                  <a:pt x="1410462" y="603504"/>
                  <a:pt x="1371600" y="646938"/>
                  <a:pt x="1371600" y="651510"/>
                </a:cubicBezTo>
                <a:cubicBezTo>
                  <a:pt x="1371600" y="656082"/>
                  <a:pt x="1588770" y="1030986"/>
                  <a:pt x="1588770" y="1195578"/>
                </a:cubicBezTo>
                <a:cubicBezTo>
                  <a:pt x="1588770" y="1207008"/>
                  <a:pt x="1588770" y="1225296"/>
                  <a:pt x="1581912" y="1241298"/>
                </a:cubicBezTo>
                <a:lnTo>
                  <a:pt x="1572768" y="1241298"/>
                </a:lnTo>
                <a:cubicBezTo>
                  <a:pt x="1552194" y="1236726"/>
                  <a:pt x="1517904" y="1202436"/>
                  <a:pt x="1504188" y="1184148"/>
                </a:cubicBezTo>
                <a:cubicBezTo>
                  <a:pt x="1490472" y="1165860"/>
                  <a:pt x="1476756" y="1143000"/>
                  <a:pt x="1463040" y="1124712"/>
                </a:cubicBezTo>
                <a:cubicBezTo>
                  <a:pt x="1444752" y="1092708"/>
                  <a:pt x="1419606" y="1058418"/>
                  <a:pt x="1392174" y="1028700"/>
                </a:cubicBezTo>
                <a:cubicBezTo>
                  <a:pt x="1376172" y="1008126"/>
                  <a:pt x="1241298" y="877824"/>
                  <a:pt x="1223010" y="877824"/>
                </a:cubicBezTo>
                <a:cubicBezTo>
                  <a:pt x="1218438" y="877824"/>
                  <a:pt x="1193292" y="882396"/>
                  <a:pt x="1186434" y="891540"/>
                </a:cubicBezTo>
                <a:cubicBezTo>
                  <a:pt x="1122426" y="973836"/>
                  <a:pt x="1069848" y="1065276"/>
                  <a:pt x="1017270" y="1154430"/>
                </a:cubicBezTo>
                <a:cubicBezTo>
                  <a:pt x="1003554" y="1177290"/>
                  <a:pt x="916686" y="1323594"/>
                  <a:pt x="916686" y="1341882"/>
                </a:cubicBezTo>
                <a:cubicBezTo>
                  <a:pt x="916686" y="1346454"/>
                  <a:pt x="925830" y="1353312"/>
                  <a:pt x="932688" y="1360170"/>
                </a:cubicBezTo>
                <a:cubicBezTo>
                  <a:pt x="937260" y="1364742"/>
                  <a:pt x="976122" y="1426464"/>
                  <a:pt x="976122" y="1447038"/>
                </a:cubicBezTo>
                <a:lnTo>
                  <a:pt x="976122" y="1479042"/>
                </a:lnTo>
                <a:cubicBezTo>
                  <a:pt x="960120" y="1481328"/>
                  <a:pt x="941832" y="1483614"/>
                  <a:pt x="925830" y="1483614"/>
                </a:cubicBezTo>
                <a:cubicBezTo>
                  <a:pt x="902970" y="1485900"/>
                  <a:pt x="875538" y="1490472"/>
                  <a:pt x="852678" y="1506474"/>
                </a:cubicBezTo>
                <a:cubicBezTo>
                  <a:pt x="827532" y="1524762"/>
                  <a:pt x="816102" y="1554480"/>
                  <a:pt x="802386" y="1579626"/>
                </a:cubicBezTo>
                <a:cubicBezTo>
                  <a:pt x="788670" y="1607058"/>
                  <a:pt x="772668" y="1634490"/>
                  <a:pt x="758952" y="1666494"/>
                </a:cubicBezTo>
                <a:cubicBezTo>
                  <a:pt x="754380" y="1673352"/>
                  <a:pt x="749808" y="1687068"/>
                  <a:pt x="745236" y="1700784"/>
                </a:cubicBezTo>
                <a:lnTo>
                  <a:pt x="758952" y="1700784"/>
                </a:lnTo>
                <a:cubicBezTo>
                  <a:pt x="752094" y="1705356"/>
                  <a:pt x="740664" y="1705356"/>
                  <a:pt x="736092" y="1714500"/>
                </a:cubicBezTo>
                <a:cubicBezTo>
                  <a:pt x="692658" y="1803654"/>
                  <a:pt x="653796" y="1899666"/>
                  <a:pt x="614934" y="1993392"/>
                </a:cubicBezTo>
                <a:cubicBezTo>
                  <a:pt x="619506" y="1995678"/>
                  <a:pt x="706374" y="2041398"/>
                  <a:pt x="706374" y="2068830"/>
                </a:cubicBezTo>
                <a:cubicBezTo>
                  <a:pt x="706374" y="2098548"/>
                  <a:pt x="635508" y="2091690"/>
                  <a:pt x="621792" y="2093976"/>
                </a:cubicBezTo>
                <a:cubicBezTo>
                  <a:pt x="596646" y="2093976"/>
                  <a:pt x="569214" y="2096262"/>
                  <a:pt x="546354" y="2105406"/>
                </a:cubicBezTo>
                <a:cubicBezTo>
                  <a:pt x="521208" y="2112264"/>
                  <a:pt x="500634" y="2130552"/>
                  <a:pt x="477774" y="2144268"/>
                </a:cubicBezTo>
                <a:lnTo>
                  <a:pt x="374904" y="2212848"/>
                </a:lnTo>
                <a:cubicBezTo>
                  <a:pt x="253746" y="2297430"/>
                  <a:pt x="130302" y="2384298"/>
                  <a:pt x="6858" y="2468880"/>
                </a:cubicBezTo>
                <a:lnTo>
                  <a:pt x="2286" y="2466594"/>
                </a:lnTo>
                <a:cubicBezTo>
                  <a:pt x="0" y="2464308"/>
                  <a:pt x="0" y="2466594"/>
                  <a:pt x="0" y="2459736"/>
                </a:cubicBezTo>
                <a:cubicBezTo>
                  <a:pt x="0" y="2452878"/>
                  <a:pt x="16002" y="2443734"/>
                  <a:pt x="16002" y="2432304"/>
                </a:cubicBezTo>
                <a:cubicBezTo>
                  <a:pt x="16002" y="2427732"/>
                  <a:pt x="80010" y="2372868"/>
                  <a:pt x="112014" y="2345436"/>
                </a:cubicBezTo>
                <a:cubicBezTo>
                  <a:pt x="235458" y="2231136"/>
                  <a:pt x="384048" y="2125980"/>
                  <a:pt x="498348" y="1997964"/>
                </a:cubicBezTo>
                <a:cubicBezTo>
                  <a:pt x="509778" y="1984248"/>
                  <a:pt x="514350" y="1961388"/>
                  <a:pt x="518922" y="1947672"/>
                </a:cubicBezTo>
                <a:cubicBezTo>
                  <a:pt x="525780" y="1927098"/>
                  <a:pt x="532638" y="1904238"/>
                  <a:pt x="534924" y="1883664"/>
                </a:cubicBezTo>
                <a:cubicBezTo>
                  <a:pt x="539496" y="1869948"/>
                  <a:pt x="541782" y="1856232"/>
                  <a:pt x="544068" y="1842516"/>
                </a:cubicBezTo>
                <a:lnTo>
                  <a:pt x="544068" y="1828800"/>
                </a:lnTo>
                <a:cubicBezTo>
                  <a:pt x="537210" y="1828800"/>
                  <a:pt x="528066" y="1826514"/>
                  <a:pt x="521208" y="1826514"/>
                </a:cubicBezTo>
                <a:lnTo>
                  <a:pt x="544068" y="1826514"/>
                </a:lnTo>
                <a:cubicBezTo>
                  <a:pt x="546354" y="1824228"/>
                  <a:pt x="546354" y="1826514"/>
                  <a:pt x="546354" y="1819656"/>
                </a:cubicBezTo>
                <a:cubicBezTo>
                  <a:pt x="546354" y="1805940"/>
                  <a:pt x="512064" y="1796796"/>
                  <a:pt x="512064" y="1776222"/>
                </a:cubicBezTo>
                <a:cubicBezTo>
                  <a:pt x="512064" y="1769364"/>
                  <a:pt x="541782" y="1744218"/>
                  <a:pt x="553212" y="1728216"/>
                </a:cubicBezTo>
                <a:lnTo>
                  <a:pt x="553212" y="1721358"/>
                </a:lnTo>
                <a:cubicBezTo>
                  <a:pt x="555498" y="1716786"/>
                  <a:pt x="555498" y="1709928"/>
                  <a:pt x="555498" y="1705356"/>
                </a:cubicBezTo>
                <a:cubicBezTo>
                  <a:pt x="560070" y="1680210"/>
                  <a:pt x="564642" y="1652778"/>
                  <a:pt x="566928" y="1625346"/>
                </a:cubicBezTo>
                <a:cubicBezTo>
                  <a:pt x="598932" y="1415034"/>
                  <a:pt x="624078" y="1193292"/>
                  <a:pt x="722376" y="985266"/>
                </a:cubicBezTo>
                <a:cubicBezTo>
                  <a:pt x="722376" y="982980"/>
                  <a:pt x="720090" y="980694"/>
                  <a:pt x="717804" y="978408"/>
                </a:cubicBezTo>
                <a:cubicBezTo>
                  <a:pt x="701802" y="976122"/>
                  <a:pt x="562356" y="960120"/>
                  <a:pt x="562356" y="939546"/>
                </a:cubicBezTo>
                <a:cubicBezTo>
                  <a:pt x="562356" y="928116"/>
                  <a:pt x="605790" y="886968"/>
                  <a:pt x="610362" y="884682"/>
                </a:cubicBezTo>
                <a:cubicBezTo>
                  <a:pt x="651510" y="845820"/>
                  <a:pt x="706374" y="806958"/>
                  <a:pt x="749808" y="781812"/>
                </a:cubicBezTo>
                <a:cubicBezTo>
                  <a:pt x="772668" y="765810"/>
                  <a:pt x="806958" y="761238"/>
                  <a:pt x="829818" y="740664"/>
                </a:cubicBezTo>
                <a:cubicBezTo>
                  <a:pt x="882396" y="688086"/>
                  <a:pt x="962406" y="557784"/>
                  <a:pt x="962406" y="553212"/>
                </a:cubicBezTo>
                <a:cubicBezTo>
                  <a:pt x="962406" y="548640"/>
                  <a:pt x="832104" y="473202"/>
                  <a:pt x="832104" y="450342"/>
                </a:cubicBezTo>
                <a:cubicBezTo>
                  <a:pt x="832104" y="413766"/>
                  <a:pt x="998982" y="395478"/>
                  <a:pt x="1003554" y="395478"/>
                </a:cubicBezTo>
                <a:lnTo>
                  <a:pt x="1058418" y="395478"/>
                </a:lnTo>
                <a:cubicBezTo>
                  <a:pt x="1065276" y="395478"/>
                  <a:pt x="1067562" y="397764"/>
                  <a:pt x="1069848" y="395478"/>
                </a:cubicBezTo>
                <a:cubicBezTo>
                  <a:pt x="1186434" y="253746"/>
                  <a:pt x="1410462" y="0"/>
                  <a:pt x="1565910" y="0"/>
                </a:cubicBezTo>
                <a:cubicBezTo>
                  <a:pt x="1641348" y="0"/>
                  <a:pt x="1673352" y="48006"/>
                  <a:pt x="1673352" y="107442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9309291" y="820594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02CB05AF-24D8-8A81-513F-A34A6FDD2C98}"/>
              </a:ext>
            </a:extLst>
          </p:cNvPr>
          <p:cNvGrpSpPr/>
          <p:nvPr/>
        </p:nvGrpSpPr>
        <p:grpSpPr>
          <a:xfrm>
            <a:off x="6370691" y="3058963"/>
            <a:ext cx="4584134" cy="307778"/>
            <a:chOff x="4289813" y="5868700"/>
            <a:chExt cx="2474661" cy="307778"/>
          </a:xfrm>
        </p:grpSpPr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8CB7926D-93D7-53DA-F1BD-1431234F709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6" name="文本框 315">
              <a:extLst>
                <a:ext uri="{FF2B5EF4-FFF2-40B4-BE49-F238E27FC236}">
                  <a16:creationId xmlns:a16="http://schemas.microsoft.com/office/drawing/2014/main" id="{1E182C6D-442B-C00E-7C5D-41FCFCF69F64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2023.09.05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B2DDF47-CED8-6D2D-C163-5418B9F45BEC}"/>
              </a:ext>
            </a:extLst>
          </p:cNvPr>
          <p:cNvSpPr txBox="1"/>
          <p:nvPr/>
        </p:nvSpPr>
        <p:spPr>
          <a:xfrm>
            <a:off x="4533748" y="1207262"/>
            <a:ext cx="1503476" cy="1463835"/>
          </a:xfrm>
          <a:custGeom>
            <a:avLst/>
            <a:gdLst/>
            <a:ahLst/>
            <a:cxnLst/>
            <a:rect l="l" t="t" r="r" b="b"/>
            <a:pathLst>
              <a:path w="1503476" h="1463835">
                <a:moveTo>
                  <a:pt x="528266" y="199241"/>
                </a:moveTo>
                <a:cubicBezTo>
                  <a:pt x="531072" y="199592"/>
                  <a:pt x="533528" y="200820"/>
                  <a:pt x="535633" y="202925"/>
                </a:cubicBezTo>
                <a:cubicBezTo>
                  <a:pt x="555280" y="209942"/>
                  <a:pt x="565104" y="222572"/>
                  <a:pt x="565104" y="240816"/>
                </a:cubicBezTo>
                <a:cubicBezTo>
                  <a:pt x="562297" y="303966"/>
                  <a:pt x="543352" y="363609"/>
                  <a:pt x="508268" y="419743"/>
                </a:cubicBezTo>
                <a:cubicBezTo>
                  <a:pt x="473184" y="475877"/>
                  <a:pt x="433189" y="526397"/>
                  <a:pt x="388282" y="571304"/>
                </a:cubicBezTo>
                <a:cubicBezTo>
                  <a:pt x="395298" y="610598"/>
                  <a:pt x="399157" y="650243"/>
                  <a:pt x="399859" y="690238"/>
                </a:cubicBezTo>
                <a:cubicBezTo>
                  <a:pt x="400561" y="730234"/>
                  <a:pt x="402315" y="770580"/>
                  <a:pt x="405122" y="811277"/>
                </a:cubicBezTo>
                <a:cubicBezTo>
                  <a:pt x="409332" y="880041"/>
                  <a:pt x="419506" y="945648"/>
                  <a:pt x="435645" y="1008097"/>
                </a:cubicBezTo>
                <a:cubicBezTo>
                  <a:pt x="451783" y="1070546"/>
                  <a:pt x="466167" y="1135451"/>
                  <a:pt x="478798" y="1202812"/>
                </a:cubicBezTo>
                <a:cubicBezTo>
                  <a:pt x="488621" y="1222459"/>
                  <a:pt x="489323" y="1242457"/>
                  <a:pt x="480903" y="1262805"/>
                </a:cubicBezTo>
                <a:cubicBezTo>
                  <a:pt x="472483" y="1283154"/>
                  <a:pt x="459151" y="1299292"/>
                  <a:pt x="440907" y="1311221"/>
                </a:cubicBezTo>
                <a:cubicBezTo>
                  <a:pt x="422664" y="1323149"/>
                  <a:pt x="403017" y="1328061"/>
                  <a:pt x="381966" y="1325956"/>
                </a:cubicBezTo>
                <a:cubicBezTo>
                  <a:pt x="360916" y="1323851"/>
                  <a:pt x="342673" y="1310168"/>
                  <a:pt x="327236" y="1284908"/>
                </a:cubicBezTo>
                <a:cubicBezTo>
                  <a:pt x="303379" y="1245614"/>
                  <a:pt x="284785" y="1200356"/>
                  <a:pt x="271453" y="1149134"/>
                </a:cubicBezTo>
                <a:cubicBezTo>
                  <a:pt x="258121" y="1097912"/>
                  <a:pt x="249350" y="1044935"/>
                  <a:pt x="245140" y="990204"/>
                </a:cubicBezTo>
                <a:cubicBezTo>
                  <a:pt x="240930" y="935474"/>
                  <a:pt x="241281" y="880041"/>
                  <a:pt x="246192" y="823907"/>
                </a:cubicBezTo>
                <a:cubicBezTo>
                  <a:pt x="251104" y="767773"/>
                  <a:pt x="260577" y="714446"/>
                  <a:pt x="274610" y="663926"/>
                </a:cubicBezTo>
                <a:cubicBezTo>
                  <a:pt x="253560" y="679362"/>
                  <a:pt x="230405" y="692694"/>
                  <a:pt x="205144" y="703921"/>
                </a:cubicBezTo>
                <a:cubicBezTo>
                  <a:pt x="179884" y="715148"/>
                  <a:pt x="154975" y="722164"/>
                  <a:pt x="130416" y="724971"/>
                </a:cubicBezTo>
                <a:cubicBezTo>
                  <a:pt x="105857" y="727778"/>
                  <a:pt x="83053" y="724971"/>
                  <a:pt x="62003" y="716551"/>
                </a:cubicBezTo>
                <a:cubicBezTo>
                  <a:pt x="40952" y="708131"/>
                  <a:pt x="23411" y="690589"/>
                  <a:pt x="9377" y="663926"/>
                </a:cubicBezTo>
                <a:cubicBezTo>
                  <a:pt x="-446" y="645682"/>
                  <a:pt x="-2551" y="628140"/>
                  <a:pt x="3062" y="611300"/>
                </a:cubicBezTo>
                <a:cubicBezTo>
                  <a:pt x="8675" y="594460"/>
                  <a:pt x="19201" y="580426"/>
                  <a:pt x="34637" y="569199"/>
                </a:cubicBezTo>
                <a:cubicBezTo>
                  <a:pt x="55688" y="553763"/>
                  <a:pt x="79194" y="543588"/>
                  <a:pt x="105156" y="538677"/>
                </a:cubicBezTo>
                <a:cubicBezTo>
                  <a:pt x="131118" y="533765"/>
                  <a:pt x="156027" y="523591"/>
                  <a:pt x="179884" y="508154"/>
                </a:cubicBezTo>
                <a:cubicBezTo>
                  <a:pt x="227598" y="478683"/>
                  <a:pt x="274610" y="442898"/>
                  <a:pt x="320921" y="400797"/>
                </a:cubicBezTo>
                <a:cubicBezTo>
                  <a:pt x="341971" y="381151"/>
                  <a:pt x="361969" y="360451"/>
                  <a:pt x="380914" y="338699"/>
                </a:cubicBezTo>
                <a:cubicBezTo>
                  <a:pt x="399859" y="316947"/>
                  <a:pt x="419155" y="294845"/>
                  <a:pt x="438802" y="272391"/>
                </a:cubicBezTo>
                <a:cubicBezTo>
                  <a:pt x="450029" y="259761"/>
                  <a:pt x="461607" y="246078"/>
                  <a:pt x="473535" y="231343"/>
                </a:cubicBezTo>
                <a:cubicBezTo>
                  <a:pt x="485463" y="216608"/>
                  <a:pt x="500550" y="206433"/>
                  <a:pt x="518793" y="200820"/>
                </a:cubicBezTo>
                <a:cubicBezTo>
                  <a:pt x="522301" y="199417"/>
                  <a:pt x="525459" y="198890"/>
                  <a:pt x="528266" y="199241"/>
                </a:cubicBezTo>
                <a:close/>
                <a:moveTo>
                  <a:pt x="1075046" y="107936"/>
                </a:moveTo>
                <a:cubicBezTo>
                  <a:pt x="1060662" y="108462"/>
                  <a:pt x="1046453" y="109602"/>
                  <a:pt x="1032419" y="111357"/>
                </a:cubicBezTo>
                <a:cubicBezTo>
                  <a:pt x="1004352" y="114865"/>
                  <a:pt x="981197" y="118724"/>
                  <a:pt x="962953" y="122934"/>
                </a:cubicBezTo>
                <a:cubicBezTo>
                  <a:pt x="940500" y="127144"/>
                  <a:pt x="918748" y="133108"/>
                  <a:pt x="897698" y="140827"/>
                </a:cubicBezTo>
                <a:cubicBezTo>
                  <a:pt x="876647" y="148545"/>
                  <a:pt x="855597" y="155211"/>
                  <a:pt x="834547" y="160825"/>
                </a:cubicBezTo>
                <a:cubicBezTo>
                  <a:pt x="841564" y="194505"/>
                  <a:pt x="846826" y="228887"/>
                  <a:pt x="850334" y="263971"/>
                </a:cubicBezTo>
                <a:cubicBezTo>
                  <a:pt x="853843" y="299055"/>
                  <a:pt x="860509" y="333437"/>
                  <a:pt x="870332" y="367117"/>
                </a:cubicBezTo>
                <a:lnTo>
                  <a:pt x="872437" y="367117"/>
                </a:lnTo>
                <a:cubicBezTo>
                  <a:pt x="886471" y="375537"/>
                  <a:pt x="907872" y="379046"/>
                  <a:pt x="936641" y="377642"/>
                </a:cubicBezTo>
                <a:cubicBezTo>
                  <a:pt x="965409" y="376239"/>
                  <a:pt x="996634" y="370976"/>
                  <a:pt x="1030314" y="361854"/>
                </a:cubicBezTo>
                <a:cubicBezTo>
                  <a:pt x="1063995" y="352733"/>
                  <a:pt x="1097675" y="340804"/>
                  <a:pt x="1131355" y="326069"/>
                </a:cubicBezTo>
                <a:cubicBezTo>
                  <a:pt x="1165036" y="311334"/>
                  <a:pt x="1193805" y="294845"/>
                  <a:pt x="1217661" y="276601"/>
                </a:cubicBezTo>
                <a:cubicBezTo>
                  <a:pt x="1241518" y="258357"/>
                  <a:pt x="1258008" y="239412"/>
                  <a:pt x="1267130" y="219765"/>
                </a:cubicBezTo>
                <a:cubicBezTo>
                  <a:pt x="1276251" y="200118"/>
                  <a:pt x="1273795" y="180471"/>
                  <a:pt x="1259762" y="160825"/>
                </a:cubicBezTo>
                <a:cubicBezTo>
                  <a:pt x="1247132" y="142581"/>
                  <a:pt x="1227836" y="129600"/>
                  <a:pt x="1201874" y="121882"/>
                </a:cubicBezTo>
                <a:cubicBezTo>
                  <a:pt x="1175912" y="114163"/>
                  <a:pt x="1148196" y="109602"/>
                  <a:pt x="1118725" y="108199"/>
                </a:cubicBezTo>
                <a:cubicBezTo>
                  <a:pt x="1103990" y="107497"/>
                  <a:pt x="1089430" y="107410"/>
                  <a:pt x="1075046" y="107936"/>
                </a:cubicBezTo>
                <a:close/>
                <a:moveTo>
                  <a:pt x="1058995" y="316"/>
                </a:moveTo>
                <a:cubicBezTo>
                  <a:pt x="1087588" y="-736"/>
                  <a:pt x="1115217" y="843"/>
                  <a:pt x="1141881" y="5053"/>
                </a:cubicBezTo>
                <a:cubicBezTo>
                  <a:pt x="1167141" y="9263"/>
                  <a:pt x="1194506" y="15578"/>
                  <a:pt x="1223977" y="23998"/>
                </a:cubicBezTo>
                <a:cubicBezTo>
                  <a:pt x="1253447" y="32418"/>
                  <a:pt x="1281163" y="43996"/>
                  <a:pt x="1307125" y="58731"/>
                </a:cubicBezTo>
                <a:cubicBezTo>
                  <a:pt x="1333087" y="73466"/>
                  <a:pt x="1355190" y="92411"/>
                  <a:pt x="1373433" y="115567"/>
                </a:cubicBezTo>
                <a:cubicBezTo>
                  <a:pt x="1391677" y="138722"/>
                  <a:pt x="1402202" y="165736"/>
                  <a:pt x="1405009" y="196610"/>
                </a:cubicBezTo>
                <a:cubicBezTo>
                  <a:pt x="1409219" y="233097"/>
                  <a:pt x="1403255" y="267128"/>
                  <a:pt x="1387116" y="298704"/>
                </a:cubicBezTo>
                <a:cubicBezTo>
                  <a:pt x="1370977" y="330279"/>
                  <a:pt x="1349576" y="358697"/>
                  <a:pt x="1322913" y="383957"/>
                </a:cubicBezTo>
                <a:cubicBezTo>
                  <a:pt x="1296249" y="409217"/>
                  <a:pt x="1266779" y="431671"/>
                  <a:pt x="1234502" y="451318"/>
                </a:cubicBezTo>
                <a:cubicBezTo>
                  <a:pt x="1202225" y="470965"/>
                  <a:pt x="1172053" y="487103"/>
                  <a:pt x="1143986" y="499734"/>
                </a:cubicBezTo>
                <a:cubicBezTo>
                  <a:pt x="1139776" y="501137"/>
                  <a:pt x="1135565" y="502540"/>
                  <a:pt x="1131355" y="503944"/>
                </a:cubicBezTo>
                <a:cubicBezTo>
                  <a:pt x="1127145" y="505347"/>
                  <a:pt x="1122234" y="507452"/>
                  <a:pt x="1116620" y="510259"/>
                </a:cubicBezTo>
                <a:cubicBezTo>
                  <a:pt x="1125040" y="580426"/>
                  <a:pt x="1126444" y="647787"/>
                  <a:pt x="1120830" y="712341"/>
                </a:cubicBezTo>
                <a:cubicBezTo>
                  <a:pt x="1120830" y="712341"/>
                  <a:pt x="1125040" y="710938"/>
                  <a:pt x="1133460" y="708131"/>
                </a:cubicBezTo>
                <a:cubicBezTo>
                  <a:pt x="1147494" y="702518"/>
                  <a:pt x="1166088" y="694098"/>
                  <a:pt x="1189244" y="682871"/>
                </a:cubicBezTo>
                <a:cubicBezTo>
                  <a:pt x="1212399" y="671644"/>
                  <a:pt x="1235905" y="663575"/>
                  <a:pt x="1259762" y="658663"/>
                </a:cubicBezTo>
                <a:cubicBezTo>
                  <a:pt x="1283619" y="653751"/>
                  <a:pt x="1305020" y="653751"/>
                  <a:pt x="1323965" y="658663"/>
                </a:cubicBezTo>
                <a:cubicBezTo>
                  <a:pt x="1342910" y="663575"/>
                  <a:pt x="1355891" y="679362"/>
                  <a:pt x="1362908" y="706026"/>
                </a:cubicBezTo>
                <a:cubicBezTo>
                  <a:pt x="1367118" y="721463"/>
                  <a:pt x="1366066" y="736900"/>
                  <a:pt x="1359751" y="752337"/>
                </a:cubicBezTo>
                <a:cubicBezTo>
                  <a:pt x="1353435" y="767773"/>
                  <a:pt x="1343261" y="779702"/>
                  <a:pt x="1329228" y="788122"/>
                </a:cubicBezTo>
                <a:cubicBezTo>
                  <a:pt x="1298354" y="807769"/>
                  <a:pt x="1264674" y="825311"/>
                  <a:pt x="1228187" y="840748"/>
                </a:cubicBezTo>
                <a:cubicBezTo>
                  <a:pt x="1191700" y="856184"/>
                  <a:pt x="1153107" y="869516"/>
                  <a:pt x="1112410" y="880743"/>
                </a:cubicBezTo>
                <a:lnTo>
                  <a:pt x="1112410" y="889163"/>
                </a:lnTo>
                <a:cubicBezTo>
                  <a:pt x="1127847" y="918634"/>
                  <a:pt x="1143284" y="948104"/>
                  <a:pt x="1158721" y="977574"/>
                </a:cubicBezTo>
                <a:cubicBezTo>
                  <a:pt x="1174157" y="1007045"/>
                  <a:pt x="1195208" y="1034410"/>
                  <a:pt x="1221871" y="1059670"/>
                </a:cubicBezTo>
                <a:cubicBezTo>
                  <a:pt x="1241518" y="1079317"/>
                  <a:pt x="1262919" y="1095807"/>
                  <a:pt x="1286075" y="1109138"/>
                </a:cubicBezTo>
                <a:cubicBezTo>
                  <a:pt x="1309230" y="1122470"/>
                  <a:pt x="1334841" y="1132645"/>
                  <a:pt x="1362908" y="1139661"/>
                </a:cubicBezTo>
                <a:cubicBezTo>
                  <a:pt x="1382555" y="1145275"/>
                  <a:pt x="1402202" y="1148432"/>
                  <a:pt x="1421849" y="1149134"/>
                </a:cubicBezTo>
                <a:cubicBezTo>
                  <a:pt x="1441496" y="1149836"/>
                  <a:pt x="1461143" y="1153695"/>
                  <a:pt x="1480790" y="1160712"/>
                </a:cubicBezTo>
                <a:cubicBezTo>
                  <a:pt x="1487806" y="1164922"/>
                  <a:pt x="1494121" y="1171587"/>
                  <a:pt x="1499735" y="1180709"/>
                </a:cubicBezTo>
                <a:cubicBezTo>
                  <a:pt x="1505348" y="1189831"/>
                  <a:pt x="1504646" y="1199304"/>
                  <a:pt x="1497630" y="1209127"/>
                </a:cubicBezTo>
                <a:cubicBezTo>
                  <a:pt x="1477983" y="1232984"/>
                  <a:pt x="1454828" y="1247719"/>
                  <a:pt x="1428164" y="1253333"/>
                </a:cubicBezTo>
                <a:cubicBezTo>
                  <a:pt x="1401500" y="1258946"/>
                  <a:pt x="1374135" y="1258946"/>
                  <a:pt x="1346068" y="1253333"/>
                </a:cubicBezTo>
                <a:cubicBezTo>
                  <a:pt x="1318001" y="1247719"/>
                  <a:pt x="1290285" y="1237896"/>
                  <a:pt x="1262919" y="1223862"/>
                </a:cubicBezTo>
                <a:cubicBezTo>
                  <a:pt x="1235554" y="1209829"/>
                  <a:pt x="1212048" y="1194392"/>
                  <a:pt x="1192401" y="1177552"/>
                </a:cubicBezTo>
                <a:cubicBezTo>
                  <a:pt x="1179771" y="1166325"/>
                  <a:pt x="1167842" y="1155098"/>
                  <a:pt x="1156616" y="1143871"/>
                </a:cubicBezTo>
                <a:cubicBezTo>
                  <a:pt x="1145389" y="1132645"/>
                  <a:pt x="1134162" y="1120014"/>
                  <a:pt x="1122935" y="1105981"/>
                </a:cubicBezTo>
                <a:cubicBezTo>
                  <a:pt x="1131355" y="1166325"/>
                  <a:pt x="1136267" y="1226318"/>
                  <a:pt x="1137670" y="1285961"/>
                </a:cubicBezTo>
                <a:cubicBezTo>
                  <a:pt x="1139074" y="1345603"/>
                  <a:pt x="1125742" y="1399281"/>
                  <a:pt x="1097675" y="1446995"/>
                </a:cubicBezTo>
                <a:cubicBezTo>
                  <a:pt x="1089255" y="1458222"/>
                  <a:pt x="1078730" y="1463835"/>
                  <a:pt x="1066100" y="1463835"/>
                </a:cubicBezTo>
                <a:cubicBezTo>
                  <a:pt x="1053469" y="1463835"/>
                  <a:pt x="1041541" y="1460327"/>
                  <a:pt x="1030314" y="1453310"/>
                </a:cubicBezTo>
                <a:cubicBezTo>
                  <a:pt x="1003651" y="1429453"/>
                  <a:pt x="984004" y="1400333"/>
                  <a:pt x="971373" y="1365951"/>
                </a:cubicBezTo>
                <a:cubicBezTo>
                  <a:pt x="958743" y="1331569"/>
                  <a:pt x="950323" y="1295082"/>
                  <a:pt x="946113" y="1256490"/>
                </a:cubicBezTo>
                <a:cubicBezTo>
                  <a:pt x="941903" y="1217898"/>
                  <a:pt x="940851" y="1178604"/>
                  <a:pt x="942956" y="1138609"/>
                </a:cubicBezTo>
                <a:cubicBezTo>
                  <a:pt x="945061" y="1098613"/>
                  <a:pt x="947517" y="1060372"/>
                  <a:pt x="950323" y="1023885"/>
                </a:cubicBezTo>
                <a:cubicBezTo>
                  <a:pt x="934886" y="1054759"/>
                  <a:pt x="916292" y="1083527"/>
                  <a:pt x="894540" y="1110191"/>
                </a:cubicBezTo>
                <a:cubicBezTo>
                  <a:pt x="872788" y="1136855"/>
                  <a:pt x="853492" y="1157905"/>
                  <a:pt x="836652" y="1173342"/>
                </a:cubicBezTo>
                <a:cubicBezTo>
                  <a:pt x="812795" y="1195795"/>
                  <a:pt x="786131" y="1216495"/>
                  <a:pt x="756661" y="1235440"/>
                </a:cubicBezTo>
                <a:cubicBezTo>
                  <a:pt x="727191" y="1254385"/>
                  <a:pt x="695615" y="1263156"/>
                  <a:pt x="661935" y="1261753"/>
                </a:cubicBezTo>
                <a:cubicBezTo>
                  <a:pt x="638078" y="1260349"/>
                  <a:pt x="616326" y="1252280"/>
                  <a:pt x="596679" y="1237545"/>
                </a:cubicBezTo>
                <a:cubicBezTo>
                  <a:pt x="577032" y="1222810"/>
                  <a:pt x="567910" y="1202110"/>
                  <a:pt x="569314" y="1175447"/>
                </a:cubicBezTo>
                <a:cubicBezTo>
                  <a:pt x="572120" y="1154396"/>
                  <a:pt x="582646" y="1144573"/>
                  <a:pt x="600889" y="1145976"/>
                </a:cubicBezTo>
                <a:cubicBezTo>
                  <a:pt x="647200" y="1148783"/>
                  <a:pt x="687897" y="1137556"/>
                  <a:pt x="722980" y="1112296"/>
                </a:cubicBezTo>
                <a:cubicBezTo>
                  <a:pt x="758064" y="1087036"/>
                  <a:pt x="789640" y="1057565"/>
                  <a:pt x="817707" y="1023885"/>
                </a:cubicBezTo>
                <a:cubicBezTo>
                  <a:pt x="830337" y="1008448"/>
                  <a:pt x="842616" y="992660"/>
                  <a:pt x="854545" y="976522"/>
                </a:cubicBezTo>
                <a:cubicBezTo>
                  <a:pt x="866473" y="960383"/>
                  <a:pt x="878051" y="942491"/>
                  <a:pt x="889277" y="922844"/>
                </a:cubicBezTo>
                <a:lnTo>
                  <a:pt x="897698" y="903899"/>
                </a:lnTo>
                <a:cubicBezTo>
                  <a:pt x="844370" y="901092"/>
                  <a:pt x="793850" y="889865"/>
                  <a:pt x="746136" y="870218"/>
                </a:cubicBezTo>
                <a:cubicBezTo>
                  <a:pt x="698422" y="850571"/>
                  <a:pt x="657023" y="818294"/>
                  <a:pt x="621939" y="773387"/>
                </a:cubicBezTo>
                <a:cubicBezTo>
                  <a:pt x="612116" y="760757"/>
                  <a:pt x="611765" y="747425"/>
                  <a:pt x="620887" y="733391"/>
                </a:cubicBezTo>
                <a:cubicBezTo>
                  <a:pt x="630009" y="719358"/>
                  <a:pt x="642288" y="716551"/>
                  <a:pt x="657725" y="724971"/>
                </a:cubicBezTo>
                <a:cubicBezTo>
                  <a:pt x="712455" y="747425"/>
                  <a:pt x="765432" y="760757"/>
                  <a:pt x="816654" y="764967"/>
                </a:cubicBezTo>
                <a:cubicBezTo>
                  <a:pt x="867876" y="769177"/>
                  <a:pt x="919449" y="766370"/>
                  <a:pt x="971373" y="756547"/>
                </a:cubicBezTo>
                <a:cubicBezTo>
                  <a:pt x="976987" y="720059"/>
                  <a:pt x="984004" y="683923"/>
                  <a:pt x="992424" y="648138"/>
                </a:cubicBezTo>
                <a:cubicBezTo>
                  <a:pt x="1000844" y="612352"/>
                  <a:pt x="1012071" y="577620"/>
                  <a:pt x="1026104" y="543939"/>
                </a:cubicBezTo>
                <a:cubicBezTo>
                  <a:pt x="1006457" y="549552"/>
                  <a:pt x="987161" y="554113"/>
                  <a:pt x="968216" y="557622"/>
                </a:cubicBezTo>
                <a:cubicBezTo>
                  <a:pt x="949271" y="561130"/>
                  <a:pt x="930676" y="562884"/>
                  <a:pt x="912433" y="562884"/>
                </a:cubicBezTo>
                <a:cubicBezTo>
                  <a:pt x="892786" y="595161"/>
                  <a:pt x="861211" y="608493"/>
                  <a:pt x="817707" y="602880"/>
                </a:cubicBezTo>
                <a:cubicBezTo>
                  <a:pt x="791043" y="598670"/>
                  <a:pt x="769291" y="586390"/>
                  <a:pt x="752451" y="566042"/>
                </a:cubicBezTo>
                <a:cubicBezTo>
                  <a:pt x="735611" y="545693"/>
                  <a:pt x="722630" y="521836"/>
                  <a:pt x="713508" y="494471"/>
                </a:cubicBezTo>
                <a:cubicBezTo>
                  <a:pt x="704386" y="467106"/>
                  <a:pt x="698422" y="438688"/>
                  <a:pt x="695615" y="409217"/>
                </a:cubicBezTo>
                <a:cubicBezTo>
                  <a:pt x="692808" y="379747"/>
                  <a:pt x="691405" y="354487"/>
                  <a:pt x="691405" y="333437"/>
                </a:cubicBezTo>
                <a:cubicBezTo>
                  <a:pt x="691405" y="315193"/>
                  <a:pt x="692107" y="292389"/>
                  <a:pt x="693510" y="265023"/>
                </a:cubicBezTo>
                <a:cubicBezTo>
                  <a:pt x="694913" y="237658"/>
                  <a:pt x="698422" y="210644"/>
                  <a:pt x="704035" y="183980"/>
                </a:cubicBezTo>
                <a:cubicBezTo>
                  <a:pt x="709649" y="157316"/>
                  <a:pt x="718420" y="133108"/>
                  <a:pt x="730348" y="111357"/>
                </a:cubicBezTo>
                <a:cubicBezTo>
                  <a:pt x="742276" y="89605"/>
                  <a:pt x="759468" y="75220"/>
                  <a:pt x="781921" y="68204"/>
                </a:cubicBezTo>
                <a:cubicBezTo>
                  <a:pt x="788938" y="65397"/>
                  <a:pt x="794902" y="65748"/>
                  <a:pt x="799814" y="69256"/>
                </a:cubicBezTo>
                <a:cubicBezTo>
                  <a:pt x="804726" y="72764"/>
                  <a:pt x="808585" y="77325"/>
                  <a:pt x="811392" y="82939"/>
                </a:cubicBezTo>
                <a:cubicBezTo>
                  <a:pt x="856299" y="47855"/>
                  <a:pt x="909275" y="23998"/>
                  <a:pt x="970321" y="11368"/>
                </a:cubicBezTo>
                <a:cubicBezTo>
                  <a:pt x="1000844" y="5053"/>
                  <a:pt x="1030402" y="1369"/>
                  <a:pt x="1058995" y="3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FB0686D-5B1E-E454-F1DB-E76FC66DF9EF}"/>
              </a:ext>
            </a:extLst>
          </p:cNvPr>
          <p:cNvSpPr txBox="1"/>
          <p:nvPr/>
        </p:nvSpPr>
        <p:spPr>
          <a:xfrm>
            <a:off x="5992538" y="1387137"/>
            <a:ext cx="1066552" cy="1050767"/>
          </a:xfrm>
          <a:custGeom>
            <a:avLst/>
            <a:gdLst/>
            <a:ahLst/>
            <a:cxnLst/>
            <a:rect l="l" t="t" r="r" b="b"/>
            <a:pathLst>
              <a:path w="1066552" h="1050767">
                <a:moveTo>
                  <a:pt x="790372" y="345808"/>
                </a:moveTo>
                <a:cubicBezTo>
                  <a:pt x="771913" y="346294"/>
                  <a:pt x="753453" y="347994"/>
                  <a:pt x="734994" y="350909"/>
                </a:cubicBezTo>
                <a:cubicBezTo>
                  <a:pt x="698075" y="356738"/>
                  <a:pt x="661156" y="360625"/>
                  <a:pt x="624237" y="362568"/>
                </a:cubicBezTo>
                <a:cubicBezTo>
                  <a:pt x="646583" y="409202"/>
                  <a:pt x="663099" y="470895"/>
                  <a:pt x="673787" y="547648"/>
                </a:cubicBezTo>
                <a:cubicBezTo>
                  <a:pt x="687388" y="545705"/>
                  <a:pt x="701476" y="544490"/>
                  <a:pt x="716049" y="544005"/>
                </a:cubicBezTo>
                <a:cubicBezTo>
                  <a:pt x="730622" y="543519"/>
                  <a:pt x="744710" y="542304"/>
                  <a:pt x="758311" y="540361"/>
                </a:cubicBezTo>
                <a:cubicBezTo>
                  <a:pt x="768998" y="538418"/>
                  <a:pt x="779685" y="536232"/>
                  <a:pt x="790372" y="533803"/>
                </a:cubicBezTo>
                <a:cubicBezTo>
                  <a:pt x="801059" y="531374"/>
                  <a:pt x="811747" y="528703"/>
                  <a:pt x="822434" y="525788"/>
                </a:cubicBezTo>
                <a:lnTo>
                  <a:pt x="871983" y="511215"/>
                </a:lnTo>
                <a:cubicBezTo>
                  <a:pt x="882670" y="501499"/>
                  <a:pt x="893600" y="491784"/>
                  <a:pt x="904772" y="482068"/>
                </a:cubicBezTo>
                <a:cubicBezTo>
                  <a:pt x="915945" y="472353"/>
                  <a:pt x="925904" y="461180"/>
                  <a:pt x="934648" y="448550"/>
                </a:cubicBezTo>
                <a:cubicBezTo>
                  <a:pt x="947278" y="431062"/>
                  <a:pt x="952621" y="416246"/>
                  <a:pt x="950678" y="404101"/>
                </a:cubicBezTo>
                <a:cubicBezTo>
                  <a:pt x="948735" y="391957"/>
                  <a:pt x="942420" y="381999"/>
                  <a:pt x="931733" y="374226"/>
                </a:cubicBezTo>
                <a:cubicBezTo>
                  <a:pt x="921046" y="366454"/>
                  <a:pt x="907687" y="360625"/>
                  <a:pt x="891657" y="356738"/>
                </a:cubicBezTo>
                <a:cubicBezTo>
                  <a:pt x="875626" y="352852"/>
                  <a:pt x="860324" y="349937"/>
                  <a:pt x="845751" y="347994"/>
                </a:cubicBezTo>
                <a:cubicBezTo>
                  <a:pt x="827291" y="346051"/>
                  <a:pt x="808832" y="345323"/>
                  <a:pt x="790372" y="345808"/>
                </a:cubicBezTo>
                <a:close/>
                <a:moveTo>
                  <a:pt x="863239" y="247439"/>
                </a:moveTo>
                <a:cubicBezTo>
                  <a:pt x="885584" y="247439"/>
                  <a:pt x="907444" y="249382"/>
                  <a:pt x="928818" y="253268"/>
                </a:cubicBezTo>
                <a:cubicBezTo>
                  <a:pt x="950192" y="257154"/>
                  <a:pt x="970352" y="263227"/>
                  <a:pt x="989297" y="271485"/>
                </a:cubicBezTo>
                <a:cubicBezTo>
                  <a:pt x="1008243" y="279743"/>
                  <a:pt x="1024030" y="291645"/>
                  <a:pt x="1036660" y="307189"/>
                </a:cubicBezTo>
                <a:cubicBezTo>
                  <a:pt x="1057063" y="332450"/>
                  <a:pt x="1067021" y="362811"/>
                  <a:pt x="1066536" y="398272"/>
                </a:cubicBezTo>
                <a:cubicBezTo>
                  <a:pt x="1066050" y="433734"/>
                  <a:pt x="1058035" y="467495"/>
                  <a:pt x="1042490" y="499556"/>
                </a:cubicBezTo>
                <a:cubicBezTo>
                  <a:pt x="1026945" y="531617"/>
                  <a:pt x="1005571" y="559307"/>
                  <a:pt x="978367" y="582624"/>
                </a:cubicBezTo>
                <a:cubicBezTo>
                  <a:pt x="951164" y="605941"/>
                  <a:pt x="921532" y="618085"/>
                  <a:pt x="889471" y="619057"/>
                </a:cubicBezTo>
                <a:cubicBezTo>
                  <a:pt x="869068" y="625858"/>
                  <a:pt x="848423" y="630958"/>
                  <a:pt x="827534" y="634359"/>
                </a:cubicBezTo>
                <a:cubicBezTo>
                  <a:pt x="806646" y="637759"/>
                  <a:pt x="785029" y="638974"/>
                  <a:pt x="762683" y="638002"/>
                </a:cubicBezTo>
                <a:cubicBezTo>
                  <a:pt x="750053" y="638002"/>
                  <a:pt x="736694" y="637516"/>
                  <a:pt x="722607" y="636545"/>
                </a:cubicBezTo>
                <a:cubicBezTo>
                  <a:pt x="708519" y="635573"/>
                  <a:pt x="694675" y="632659"/>
                  <a:pt x="681073" y="627801"/>
                </a:cubicBezTo>
                <a:cubicBezTo>
                  <a:pt x="683988" y="683179"/>
                  <a:pt x="681559" y="738072"/>
                  <a:pt x="673787" y="792479"/>
                </a:cubicBezTo>
                <a:cubicBezTo>
                  <a:pt x="666014" y="846885"/>
                  <a:pt x="651441" y="894734"/>
                  <a:pt x="630067" y="936025"/>
                </a:cubicBezTo>
                <a:cubicBezTo>
                  <a:pt x="608693" y="977316"/>
                  <a:pt x="579789" y="1008648"/>
                  <a:pt x="543356" y="1030023"/>
                </a:cubicBezTo>
                <a:cubicBezTo>
                  <a:pt x="506923" y="1051397"/>
                  <a:pt x="461017" y="1056254"/>
                  <a:pt x="405639" y="1044596"/>
                </a:cubicBezTo>
                <a:cubicBezTo>
                  <a:pt x="390094" y="1041681"/>
                  <a:pt x="379164" y="1034395"/>
                  <a:pt x="372849" y="1022736"/>
                </a:cubicBezTo>
                <a:cubicBezTo>
                  <a:pt x="366534" y="1011077"/>
                  <a:pt x="364105" y="998933"/>
                  <a:pt x="365562" y="986303"/>
                </a:cubicBezTo>
                <a:cubicBezTo>
                  <a:pt x="367020" y="973673"/>
                  <a:pt x="372363" y="962257"/>
                  <a:pt x="381593" y="952056"/>
                </a:cubicBezTo>
                <a:cubicBezTo>
                  <a:pt x="390823" y="941854"/>
                  <a:pt x="403210" y="936754"/>
                  <a:pt x="418755" y="936754"/>
                </a:cubicBezTo>
                <a:cubicBezTo>
                  <a:pt x="457617" y="936754"/>
                  <a:pt x="488463" y="926310"/>
                  <a:pt x="511295" y="905421"/>
                </a:cubicBezTo>
                <a:cubicBezTo>
                  <a:pt x="534126" y="884533"/>
                  <a:pt x="551371" y="857087"/>
                  <a:pt x="563030" y="823082"/>
                </a:cubicBezTo>
                <a:cubicBezTo>
                  <a:pt x="574688" y="789078"/>
                  <a:pt x="581975" y="750945"/>
                  <a:pt x="584890" y="708682"/>
                </a:cubicBezTo>
                <a:cubicBezTo>
                  <a:pt x="587804" y="666420"/>
                  <a:pt x="588533" y="624157"/>
                  <a:pt x="587076" y="581895"/>
                </a:cubicBezTo>
                <a:cubicBezTo>
                  <a:pt x="585618" y="539633"/>
                  <a:pt x="583675" y="499070"/>
                  <a:pt x="581246" y="460208"/>
                </a:cubicBezTo>
                <a:cubicBezTo>
                  <a:pt x="578817" y="421346"/>
                  <a:pt x="578089" y="388800"/>
                  <a:pt x="579060" y="362568"/>
                </a:cubicBezTo>
                <a:cubicBezTo>
                  <a:pt x="572259" y="360625"/>
                  <a:pt x="568130" y="356495"/>
                  <a:pt x="566673" y="350180"/>
                </a:cubicBezTo>
                <a:cubicBezTo>
                  <a:pt x="565216" y="343865"/>
                  <a:pt x="566916" y="338279"/>
                  <a:pt x="571774" y="333421"/>
                </a:cubicBezTo>
                <a:cubicBezTo>
                  <a:pt x="600920" y="303303"/>
                  <a:pt x="636382" y="282172"/>
                  <a:pt x="678158" y="270028"/>
                </a:cubicBezTo>
                <a:cubicBezTo>
                  <a:pt x="719935" y="257883"/>
                  <a:pt x="761226" y="250839"/>
                  <a:pt x="802031" y="248896"/>
                </a:cubicBezTo>
                <a:cubicBezTo>
                  <a:pt x="820491" y="247925"/>
                  <a:pt x="840893" y="247439"/>
                  <a:pt x="863239" y="247439"/>
                </a:cubicBezTo>
                <a:close/>
                <a:moveTo>
                  <a:pt x="232217" y="126481"/>
                </a:moveTo>
                <a:cubicBezTo>
                  <a:pt x="241932" y="125509"/>
                  <a:pt x="250191" y="127938"/>
                  <a:pt x="256992" y="133768"/>
                </a:cubicBezTo>
                <a:cubicBezTo>
                  <a:pt x="274479" y="155142"/>
                  <a:pt x="288081" y="179188"/>
                  <a:pt x="297797" y="205905"/>
                </a:cubicBezTo>
                <a:cubicBezTo>
                  <a:pt x="307512" y="232623"/>
                  <a:pt x="315285" y="261041"/>
                  <a:pt x="321114" y="291159"/>
                </a:cubicBezTo>
                <a:cubicBezTo>
                  <a:pt x="327915" y="289216"/>
                  <a:pt x="334230" y="286787"/>
                  <a:pt x="340059" y="283872"/>
                </a:cubicBezTo>
                <a:cubicBezTo>
                  <a:pt x="345888" y="280957"/>
                  <a:pt x="352204" y="278043"/>
                  <a:pt x="359004" y="275128"/>
                </a:cubicBezTo>
                <a:cubicBezTo>
                  <a:pt x="375521" y="266384"/>
                  <a:pt x="391065" y="264684"/>
                  <a:pt x="405639" y="270028"/>
                </a:cubicBezTo>
                <a:cubicBezTo>
                  <a:pt x="420212" y="275371"/>
                  <a:pt x="431142" y="284115"/>
                  <a:pt x="438428" y="296259"/>
                </a:cubicBezTo>
                <a:cubicBezTo>
                  <a:pt x="445715" y="308404"/>
                  <a:pt x="448387" y="322005"/>
                  <a:pt x="446444" y="337064"/>
                </a:cubicBezTo>
                <a:cubicBezTo>
                  <a:pt x="444501" y="352123"/>
                  <a:pt x="435757" y="364511"/>
                  <a:pt x="420212" y="374226"/>
                </a:cubicBezTo>
                <a:cubicBezTo>
                  <a:pt x="393980" y="389771"/>
                  <a:pt x="365805" y="400944"/>
                  <a:pt x="335687" y="407745"/>
                </a:cubicBezTo>
                <a:cubicBezTo>
                  <a:pt x="336659" y="416489"/>
                  <a:pt x="337387" y="425233"/>
                  <a:pt x="337873" y="433977"/>
                </a:cubicBezTo>
                <a:cubicBezTo>
                  <a:pt x="338359" y="442721"/>
                  <a:pt x="339573" y="450979"/>
                  <a:pt x="341516" y="458751"/>
                </a:cubicBezTo>
                <a:cubicBezTo>
                  <a:pt x="341516" y="468467"/>
                  <a:pt x="342002" y="474782"/>
                  <a:pt x="342974" y="477696"/>
                </a:cubicBezTo>
                <a:cubicBezTo>
                  <a:pt x="347832" y="475753"/>
                  <a:pt x="352446" y="473324"/>
                  <a:pt x="356818" y="470410"/>
                </a:cubicBezTo>
                <a:cubicBezTo>
                  <a:pt x="361190" y="467495"/>
                  <a:pt x="365805" y="465066"/>
                  <a:pt x="370663" y="463123"/>
                </a:cubicBezTo>
                <a:cubicBezTo>
                  <a:pt x="385236" y="456322"/>
                  <a:pt x="398838" y="454622"/>
                  <a:pt x="411468" y="458022"/>
                </a:cubicBezTo>
                <a:cubicBezTo>
                  <a:pt x="424098" y="461423"/>
                  <a:pt x="434057" y="467738"/>
                  <a:pt x="441343" y="476968"/>
                </a:cubicBezTo>
                <a:cubicBezTo>
                  <a:pt x="448630" y="486197"/>
                  <a:pt x="452516" y="497370"/>
                  <a:pt x="453002" y="510486"/>
                </a:cubicBezTo>
                <a:cubicBezTo>
                  <a:pt x="453488" y="523602"/>
                  <a:pt x="448873" y="536475"/>
                  <a:pt x="439157" y="549105"/>
                </a:cubicBezTo>
                <a:cubicBezTo>
                  <a:pt x="428470" y="563678"/>
                  <a:pt x="415597" y="576552"/>
                  <a:pt x="400538" y="587724"/>
                </a:cubicBezTo>
                <a:cubicBezTo>
                  <a:pt x="385479" y="598897"/>
                  <a:pt x="369206" y="608856"/>
                  <a:pt x="351718" y="617599"/>
                </a:cubicBezTo>
                <a:cubicBezTo>
                  <a:pt x="353661" y="658405"/>
                  <a:pt x="351718" y="697995"/>
                  <a:pt x="345888" y="736372"/>
                </a:cubicBezTo>
                <a:cubicBezTo>
                  <a:pt x="340059" y="774748"/>
                  <a:pt x="328401" y="810452"/>
                  <a:pt x="310913" y="843485"/>
                </a:cubicBezTo>
                <a:cubicBezTo>
                  <a:pt x="301197" y="860973"/>
                  <a:pt x="289296" y="877732"/>
                  <a:pt x="275208" y="893763"/>
                </a:cubicBezTo>
                <a:cubicBezTo>
                  <a:pt x="261121" y="909793"/>
                  <a:pt x="245333" y="923395"/>
                  <a:pt x="227845" y="934568"/>
                </a:cubicBezTo>
                <a:cubicBezTo>
                  <a:pt x="210357" y="945741"/>
                  <a:pt x="191412" y="953513"/>
                  <a:pt x="171009" y="957885"/>
                </a:cubicBezTo>
                <a:cubicBezTo>
                  <a:pt x="150607" y="962257"/>
                  <a:pt x="129718" y="962014"/>
                  <a:pt x="108344" y="957156"/>
                </a:cubicBezTo>
                <a:cubicBezTo>
                  <a:pt x="70454" y="948412"/>
                  <a:pt x="43736" y="930439"/>
                  <a:pt x="28192" y="903235"/>
                </a:cubicBezTo>
                <a:cubicBezTo>
                  <a:pt x="12647" y="876032"/>
                  <a:pt x="10218" y="844942"/>
                  <a:pt x="20905" y="809967"/>
                </a:cubicBezTo>
                <a:cubicBezTo>
                  <a:pt x="22848" y="802194"/>
                  <a:pt x="27463" y="797094"/>
                  <a:pt x="34750" y="794665"/>
                </a:cubicBezTo>
                <a:cubicBezTo>
                  <a:pt x="42036" y="792236"/>
                  <a:pt x="48594" y="792964"/>
                  <a:pt x="54423" y="796850"/>
                </a:cubicBezTo>
                <a:cubicBezTo>
                  <a:pt x="80655" y="813367"/>
                  <a:pt x="103244" y="820168"/>
                  <a:pt x="122189" y="817253"/>
                </a:cubicBezTo>
                <a:cubicBezTo>
                  <a:pt x="141134" y="814339"/>
                  <a:pt x="157165" y="805352"/>
                  <a:pt x="170281" y="790293"/>
                </a:cubicBezTo>
                <a:cubicBezTo>
                  <a:pt x="183397" y="775234"/>
                  <a:pt x="194327" y="755803"/>
                  <a:pt x="203071" y="732000"/>
                </a:cubicBezTo>
                <a:cubicBezTo>
                  <a:pt x="207442" y="720098"/>
                  <a:pt x="211329" y="708014"/>
                  <a:pt x="214729" y="695749"/>
                </a:cubicBezTo>
                <a:lnTo>
                  <a:pt x="223121" y="659907"/>
                </a:lnTo>
                <a:lnTo>
                  <a:pt x="202160" y="662594"/>
                </a:lnTo>
                <a:cubicBezTo>
                  <a:pt x="194752" y="663444"/>
                  <a:pt x="187040" y="664234"/>
                  <a:pt x="179025" y="664963"/>
                </a:cubicBezTo>
                <a:cubicBezTo>
                  <a:pt x="162994" y="666420"/>
                  <a:pt x="146721" y="666420"/>
                  <a:pt x="130204" y="664963"/>
                </a:cubicBezTo>
                <a:cubicBezTo>
                  <a:pt x="113688" y="663505"/>
                  <a:pt x="98386" y="659862"/>
                  <a:pt x="84299" y="654033"/>
                </a:cubicBezTo>
                <a:cubicBezTo>
                  <a:pt x="70211" y="648203"/>
                  <a:pt x="58795" y="639459"/>
                  <a:pt x="50051" y="627801"/>
                </a:cubicBezTo>
                <a:cubicBezTo>
                  <a:pt x="45194" y="621000"/>
                  <a:pt x="45194" y="615171"/>
                  <a:pt x="50051" y="610313"/>
                </a:cubicBezTo>
                <a:cubicBezTo>
                  <a:pt x="57824" y="601569"/>
                  <a:pt x="67054" y="594768"/>
                  <a:pt x="77741" y="589910"/>
                </a:cubicBezTo>
                <a:cubicBezTo>
                  <a:pt x="88428" y="585053"/>
                  <a:pt x="100086" y="580924"/>
                  <a:pt x="112716" y="577523"/>
                </a:cubicBezTo>
                <a:cubicBezTo>
                  <a:pt x="125347" y="574123"/>
                  <a:pt x="137734" y="571208"/>
                  <a:pt x="149878" y="568779"/>
                </a:cubicBezTo>
                <a:cubicBezTo>
                  <a:pt x="162023" y="566350"/>
                  <a:pt x="173438" y="563193"/>
                  <a:pt x="184125" y="559307"/>
                </a:cubicBezTo>
                <a:cubicBezTo>
                  <a:pt x="193841" y="556392"/>
                  <a:pt x="203313" y="552991"/>
                  <a:pt x="212543" y="549105"/>
                </a:cubicBezTo>
                <a:cubicBezTo>
                  <a:pt x="221773" y="545219"/>
                  <a:pt x="231245" y="540847"/>
                  <a:pt x="240961" y="535989"/>
                </a:cubicBezTo>
                <a:lnTo>
                  <a:pt x="240961" y="533075"/>
                </a:lnTo>
                <a:cubicBezTo>
                  <a:pt x="240961" y="520445"/>
                  <a:pt x="242175" y="504171"/>
                  <a:pt x="244604" y="484254"/>
                </a:cubicBezTo>
                <a:cubicBezTo>
                  <a:pt x="247033" y="464337"/>
                  <a:pt x="249219" y="443206"/>
                  <a:pt x="251162" y="420861"/>
                </a:cubicBezTo>
                <a:cubicBezTo>
                  <a:pt x="207442" y="422804"/>
                  <a:pt x="164209" y="419889"/>
                  <a:pt x="121460" y="412117"/>
                </a:cubicBezTo>
                <a:cubicBezTo>
                  <a:pt x="78712" y="404344"/>
                  <a:pt x="42279" y="391714"/>
                  <a:pt x="12161" y="374226"/>
                </a:cubicBezTo>
                <a:cubicBezTo>
                  <a:pt x="1474" y="367425"/>
                  <a:pt x="-2169" y="359167"/>
                  <a:pt x="1231" y="349452"/>
                </a:cubicBezTo>
                <a:cubicBezTo>
                  <a:pt x="4631" y="339736"/>
                  <a:pt x="10704" y="333907"/>
                  <a:pt x="19448" y="331964"/>
                </a:cubicBezTo>
                <a:lnTo>
                  <a:pt x="19448" y="330506"/>
                </a:lnTo>
                <a:cubicBezTo>
                  <a:pt x="55395" y="321763"/>
                  <a:pt x="93528" y="316905"/>
                  <a:pt x="133848" y="315933"/>
                </a:cubicBezTo>
                <a:cubicBezTo>
                  <a:pt x="174167" y="314962"/>
                  <a:pt x="213758" y="312047"/>
                  <a:pt x="252620" y="307189"/>
                </a:cubicBezTo>
                <a:cubicBezTo>
                  <a:pt x="251648" y="274157"/>
                  <a:pt x="248005" y="244524"/>
                  <a:pt x="241690" y="218292"/>
                </a:cubicBezTo>
                <a:cubicBezTo>
                  <a:pt x="235375" y="192061"/>
                  <a:pt x="224445" y="173601"/>
                  <a:pt x="208900" y="162914"/>
                </a:cubicBezTo>
                <a:cubicBezTo>
                  <a:pt x="203071" y="158056"/>
                  <a:pt x="200642" y="151984"/>
                  <a:pt x="201613" y="144698"/>
                </a:cubicBezTo>
                <a:cubicBezTo>
                  <a:pt x="202585" y="137411"/>
                  <a:pt x="206957" y="132796"/>
                  <a:pt x="214729" y="130853"/>
                </a:cubicBezTo>
                <a:close/>
                <a:moveTo>
                  <a:pt x="677976" y="240"/>
                </a:moveTo>
                <a:cubicBezTo>
                  <a:pt x="682227" y="-367"/>
                  <a:pt x="686417" y="179"/>
                  <a:pt x="690546" y="1880"/>
                </a:cubicBezTo>
                <a:cubicBezTo>
                  <a:pt x="698804" y="5280"/>
                  <a:pt x="706576" y="10381"/>
                  <a:pt x="713863" y="17182"/>
                </a:cubicBezTo>
                <a:cubicBezTo>
                  <a:pt x="721150" y="23982"/>
                  <a:pt x="727707" y="31755"/>
                  <a:pt x="733537" y="40499"/>
                </a:cubicBezTo>
                <a:cubicBezTo>
                  <a:pt x="739366" y="49243"/>
                  <a:pt x="744710" y="55558"/>
                  <a:pt x="749567" y="59444"/>
                </a:cubicBezTo>
                <a:cubicBezTo>
                  <a:pt x="763169" y="73046"/>
                  <a:pt x="778714" y="84704"/>
                  <a:pt x="796202" y="94420"/>
                </a:cubicBezTo>
                <a:cubicBezTo>
                  <a:pt x="813690" y="104135"/>
                  <a:pt x="827777" y="117251"/>
                  <a:pt x="838464" y="133768"/>
                </a:cubicBezTo>
                <a:cubicBezTo>
                  <a:pt x="844294" y="143483"/>
                  <a:pt x="847208" y="153684"/>
                  <a:pt x="847208" y="164371"/>
                </a:cubicBezTo>
                <a:cubicBezTo>
                  <a:pt x="847208" y="175058"/>
                  <a:pt x="844779" y="185017"/>
                  <a:pt x="839922" y="194247"/>
                </a:cubicBezTo>
                <a:cubicBezTo>
                  <a:pt x="835064" y="203476"/>
                  <a:pt x="828020" y="211249"/>
                  <a:pt x="818790" y="217564"/>
                </a:cubicBezTo>
                <a:cubicBezTo>
                  <a:pt x="809561" y="223879"/>
                  <a:pt x="799116" y="227036"/>
                  <a:pt x="787458" y="227036"/>
                </a:cubicBezTo>
                <a:cubicBezTo>
                  <a:pt x="759283" y="226065"/>
                  <a:pt x="734751" y="216106"/>
                  <a:pt x="713863" y="197161"/>
                </a:cubicBezTo>
                <a:cubicBezTo>
                  <a:pt x="692975" y="178216"/>
                  <a:pt x="676701" y="156599"/>
                  <a:pt x="665043" y="132310"/>
                </a:cubicBezTo>
                <a:cubicBezTo>
                  <a:pt x="660185" y="123566"/>
                  <a:pt x="655570" y="113365"/>
                  <a:pt x="651198" y="101706"/>
                </a:cubicBezTo>
                <a:cubicBezTo>
                  <a:pt x="646826" y="90048"/>
                  <a:pt x="643911" y="78146"/>
                  <a:pt x="642454" y="66002"/>
                </a:cubicBezTo>
                <a:cubicBezTo>
                  <a:pt x="640997" y="53858"/>
                  <a:pt x="641725" y="42442"/>
                  <a:pt x="644640" y="31755"/>
                </a:cubicBezTo>
                <a:cubicBezTo>
                  <a:pt x="647555" y="21068"/>
                  <a:pt x="654355" y="12324"/>
                  <a:pt x="665043" y="5523"/>
                </a:cubicBezTo>
                <a:cubicBezTo>
                  <a:pt x="669415" y="2608"/>
                  <a:pt x="673726" y="847"/>
                  <a:pt x="677976" y="2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EE24FB1-8329-A136-D774-179DF5F01227}"/>
              </a:ext>
            </a:extLst>
          </p:cNvPr>
          <p:cNvSpPr txBox="1"/>
          <p:nvPr/>
        </p:nvSpPr>
        <p:spPr>
          <a:xfrm>
            <a:off x="7109844" y="1631292"/>
            <a:ext cx="765022" cy="780032"/>
          </a:xfrm>
          <a:custGeom>
            <a:avLst/>
            <a:gdLst/>
            <a:ahLst/>
            <a:cxnLst/>
            <a:rect l="l" t="t" r="r" b="b"/>
            <a:pathLst>
              <a:path w="765022" h="780032">
                <a:moveTo>
                  <a:pt x="131830" y="515589"/>
                </a:moveTo>
                <a:cubicBezTo>
                  <a:pt x="134988" y="515775"/>
                  <a:pt x="138238" y="516982"/>
                  <a:pt x="141581" y="519211"/>
                </a:cubicBezTo>
                <a:cubicBezTo>
                  <a:pt x="149754" y="524411"/>
                  <a:pt x="155512" y="531098"/>
                  <a:pt x="158855" y="539270"/>
                </a:cubicBezTo>
                <a:cubicBezTo>
                  <a:pt x="162198" y="547443"/>
                  <a:pt x="163684" y="556173"/>
                  <a:pt x="163312" y="565459"/>
                </a:cubicBezTo>
                <a:cubicBezTo>
                  <a:pt x="162941" y="574746"/>
                  <a:pt x="161455" y="584219"/>
                  <a:pt x="158855" y="593877"/>
                </a:cubicBezTo>
                <a:cubicBezTo>
                  <a:pt x="156254" y="603536"/>
                  <a:pt x="153468" y="612080"/>
                  <a:pt x="150497" y="619509"/>
                </a:cubicBezTo>
                <a:cubicBezTo>
                  <a:pt x="142324" y="638826"/>
                  <a:pt x="131923" y="657957"/>
                  <a:pt x="119293" y="676902"/>
                </a:cubicBezTo>
                <a:cubicBezTo>
                  <a:pt x="106663" y="695847"/>
                  <a:pt x="90318" y="709778"/>
                  <a:pt x="70258" y="718693"/>
                </a:cubicBezTo>
                <a:cubicBezTo>
                  <a:pt x="59857" y="723151"/>
                  <a:pt x="48712" y="722779"/>
                  <a:pt x="36825" y="717578"/>
                </a:cubicBezTo>
                <a:cubicBezTo>
                  <a:pt x="24938" y="712378"/>
                  <a:pt x="16023" y="705320"/>
                  <a:pt x="10079" y="696404"/>
                </a:cubicBezTo>
                <a:cubicBezTo>
                  <a:pt x="8593" y="694919"/>
                  <a:pt x="7850" y="693804"/>
                  <a:pt x="7850" y="693061"/>
                </a:cubicBezTo>
                <a:cubicBezTo>
                  <a:pt x="1164" y="684146"/>
                  <a:pt x="-1251" y="674302"/>
                  <a:pt x="606" y="663529"/>
                </a:cubicBezTo>
                <a:cubicBezTo>
                  <a:pt x="2464" y="652756"/>
                  <a:pt x="6736" y="643283"/>
                  <a:pt x="13422" y="635111"/>
                </a:cubicBezTo>
                <a:cubicBezTo>
                  <a:pt x="21595" y="625453"/>
                  <a:pt x="30696" y="616166"/>
                  <a:pt x="40726" y="607250"/>
                </a:cubicBezTo>
                <a:cubicBezTo>
                  <a:pt x="50756" y="598335"/>
                  <a:pt x="60228" y="588677"/>
                  <a:pt x="69144" y="578275"/>
                </a:cubicBezTo>
                <a:cubicBezTo>
                  <a:pt x="77316" y="567874"/>
                  <a:pt x="85674" y="556916"/>
                  <a:pt x="94218" y="545400"/>
                </a:cubicBezTo>
                <a:cubicBezTo>
                  <a:pt x="102762" y="533884"/>
                  <a:pt x="112235" y="524783"/>
                  <a:pt x="122636" y="518096"/>
                </a:cubicBezTo>
                <a:cubicBezTo>
                  <a:pt x="125608" y="516239"/>
                  <a:pt x="128672" y="515403"/>
                  <a:pt x="131830" y="515589"/>
                </a:cubicBezTo>
                <a:close/>
                <a:moveTo>
                  <a:pt x="328805" y="488007"/>
                </a:moveTo>
                <a:cubicBezTo>
                  <a:pt x="325090" y="502123"/>
                  <a:pt x="322304" y="515682"/>
                  <a:pt x="320446" y="528683"/>
                </a:cubicBezTo>
                <a:cubicBezTo>
                  <a:pt x="318589" y="541685"/>
                  <a:pt x="318403" y="553572"/>
                  <a:pt x="319889" y="564345"/>
                </a:cubicBezTo>
                <a:cubicBezTo>
                  <a:pt x="321375" y="575118"/>
                  <a:pt x="325090" y="584405"/>
                  <a:pt x="331033" y="592206"/>
                </a:cubicBezTo>
                <a:cubicBezTo>
                  <a:pt x="336977" y="600007"/>
                  <a:pt x="345521" y="605393"/>
                  <a:pt x="356665" y="608365"/>
                </a:cubicBezTo>
                <a:cubicBezTo>
                  <a:pt x="371524" y="612080"/>
                  <a:pt x="390098" y="611708"/>
                  <a:pt x="412386" y="607250"/>
                </a:cubicBezTo>
                <a:cubicBezTo>
                  <a:pt x="413872" y="593877"/>
                  <a:pt x="416101" y="580690"/>
                  <a:pt x="419073" y="567688"/>
                </a:cubicBezTo>
                <a:cubicBezTo>
                  <a:pt x="422045" y="554687"/>
                  <a:pt x="423159" y="541499"/>
                  <a:pt x="422416" y="528126"/>
                </a:cubicBezTo>
                <a:cubicBezTo>
                  <a:pt x="422416" y="516982"/>
                  <a:pt x="420559" y="504723"/>
                  <a:pt x="416844" y="491350"/>
                </a:cubicBezTo>
                <a:cubicBezTo>
                  <a:pt x="387126" y="492093"/>
                  <a:pt x="357780" y="490979"/>
                  <a:pt x="328805" y="488007"/>
                </a:cubicBezTo>
                <a:close/>
                <a:moveTo>
                  <a:pt x="675391" y="450116"/>
                </a:moveTo>
                <a:cubicBezTo>
                  <a:pt x="652441" y="458289"/>
                  <a:pt x="628562" y="464418"/>
                  <a:pt x="603754" y="468504"/>
                </a:cubicBezTo>
                <a:cubicBezTo>
                  <a:pt x="578947" y="472591"/>
                  <a:pt x="555062" y="476491"/>
                  <a:pt x="532100" y="480206"/>
                </a:cubicBezTo>
                <a:cubicBezTo>
                  <a:pt x="522477" y="481692"/>
                  <a:pt x="513036" y="482806"/>
                  <a:pt x="503778" y="483549"/>
                </a:cubicBezTo>
                <a:cubicBezTo>
                  <a:pt x="494520" y="484292"/>
                  <a:pt x="485079" y="485407"/>
                  <a:pt x="475456" y="486892"/>
                </a:cubicBezTo>
                <a:cubicBezTo>
                  <a:pt x="478416" y="491350"/>
                  <a:pt x="480822" y="495994"/>
                  <a:pt x="482674" y="500823"/>
                </a:cubicBezTo>
                <a:cubicBezTo>
                  <a:pt x="484525" y="505652"/>
                  <a:pt x="486194" y="509924"/>
                  <a:pt x="487680" y="513639"/>
                </a:cubicBezTo>
                <a:cubicBezTo>
                  <a:pt x="491383" y="524040"/>
                  <a:pt x="494529" y="535184"/>
                  <a:pt x="497118" y="547071"/>
                </a:cubicBezTo>
                <a:cubicBezTo>
                  <a:pt x="499706" y="558959"/>
                  <a:pt x="500629" y="571217"/>
                  <a:pt x="499886" y="583847"/>
                </a:cubicBezTo>
                <a:cubicBezTo>
                  <a:pt x="500629" y="583847"/>
                  <a:pt x="501186" y="583662"/>
                  <a:pt x="501558" y="583290"/>
                </a:cubicBezTo>
                <a:cubicBezTo>
                  <a:pt x="501929" y="582919"/>
                  <a:pt x="502486" y="582733"/>
                  <a:pt x="503229" y="582733"/>
                </a:cubicBezTo>
                <a:cubicBezTo>
                  <a:pt x="513596" y="579761"/>
                  <a:pt x="524888" y="576604"/>
                  <a:pt x="537106" y="573260"/>
                </a:cubicBezTo>
                <a:cubicBezTo>
                  <a:pt x="549324" y="569917"/>
                  <a:pt x="561542" y="566388"/>
                  <a:pt x="573760" y="562673"/>
                </a:cubicBezTo>
                <a:cubicBezTo>
                  <a:pt x="585978" y="558959"/>
                  <a:pt x="597642" y="554687"/>
                  <a:pt x="608752" y="549858"/>
                </a:cubicBezTo>
                <a:cubicBezTo>
                  <a:pt x="619861" y="545028"/>
                  <a:pt x="629856" y="539270"/>
                  <a:pt x="638737" y="532584"/>
                </a:cubicBezTo>
                <a:cubicBezTo>
                  <a:pt x="643914" y="528869"/>
                  <a:pt x="650206" y="527383"/>
                  <a:pt x="657612" y="528126"/>
                </a:cubicBezTo>
                <a:cubicBezTo>
                  <a:pt x="659098" y="524411"/>
                  <a:pt x="660212" y="521068"/>
                  <a:pt x="660955" y="518096"/>
                </a:cubicBezTo>
                <a:cubicBezTo>
                  <a:pt x="661698" y="515125"/>
                  <a:pt x="662436" y="512896"/>
                  <a:pt x="663167" y="511410"/>
                </a:cubicBezTo>
                <a:cubicBezTo>
                  <a:pt x="666870" y="501751"/>
                  <a:pt x="669462" y="491722"/>
                  <a:pt x="670942" y="481320"/>
                </a:cubicBezTo>
                <a:cubicBezTo>
                  <a:pt x="672422" y="470919"/>
                  <a:pt x="673905" y="460518"/>
                  <a:pt x="675391" y="450116"/>
                </a:cubicBezTo>
                <a:close/>
                <a:moveTo>
                  <a:pt x="56606" y="294793"/>
                </a:moveTo>
                <a:cubicBezTo>
                  <a:pt x="63107" y="294515"/>
                  <a:pt x="69887" y="295211"/>
                  <a:pt x="76945" y="296883"/>
                </a:cubicBezTo>
                <a:cubicBezTo>
                  <a:pt x="91061" y="300226"/>
                  <a:pt x="104805" y="305427"/>
                  <a:pt x="118178" y="312485"/>
                </a:cubicBezTo>
                <a:cubicBezTo>
                  <a:pt x="131551" y="319543"/>
                  <a:pt x="143810" y="328087"/>
                  <a:pt x="154954" y="338117"/>
                </a:cubicBezTo>
                <a:cubicBezTo>
                  <a:pt x="166099" y="348147"/>
                  <a:pt x="175014" y="357991"/>
                  <a:pt x="181700" y="367649"/>
                </a:cubicBezTo>
                <a:cubicBezTo>
                  <a:pt x="189130" y="378050"/>
                  <a:pt x="191173" y="389752"/>
                  <a:pt x="187830" y="402753"/>
                </a:cubicBezTo>
                <a:cubicBezTo>
                  <a:pt x="184487" y="415755"/>
                  <a:pt x="177614" y="425599"/>
                  <a:pt x="167213" y="432286"/>
                </a:cubicBezTo>
                <a:cubicBezTo>
                  <a:pt x="156069" y="438972"/>
                  <a:pt x="144367" y="440644"/>
                  <a:pt x="132109" y="437301"/>
                </a:cubicBezTo>
                <a:cubicBezTo>
                  <a:pt x="119850" y="433957"/>
                  <a:pt x="110006" y="427085"/>
                  <a:pt x="102576" y="416684"/>
                </a:cubicBezTo>
                <a:cubicBezTo>
                  <a:pt x="96633" y="408511"/>
                  <a:pt x="91061" y="400524"/>
                  <a:pt x="85860" y="392724"/>
                </a:cubicBezTo>
                <a:cubicBezTo>
                  <a:pt x="80659" y="384923"/>
                  <a:pt x="74344" y="377307"/>
                  <a:pt x="66915" y="369878"/>
                </a:cubicBezTo>
                <a:cubicBezTo>
                  <a:pt x="59485" y="362448"/>
                  <a:pt x="52056" y="355390"/>
                  <a:pt x="44626" y="348704"/>
                </a:cubicBezTo>
                <a:cubicBezTo>
                  <a:pt x="37197" y="342017"/>
                  <a:pt x="30510" y="334588"/>
                  <a:pt x="24567" y="326415"/>
                </a:cubicBezTo>
                <a:cubicBezTo>
                  <a:pt x="20852" y="320472"/>
                  <a:pt x="20666" y="314899"/>
                  <a:pt x="24009" y="309699"/>
                </a:cubicBezTo>
                <a:cubicBezTo>
                  <a:pt x="27353" y="304498"/>
                  <a:pt x="31996" y="300783"/>
                  <a:pt x="37940" y="298555"/>
                </a:cubicBezTo>
                <a:cubicBezTo>
                  <a:pt x="43883" y="296326"/>
                  <a:pt x="50106" y="295072"/>
                  <a:pt x="56606" y="294793"/>
                </a:cubicBezTo>
                <a:close/>
                <a:moveTo>
                  <a:pt x="563060" y="284102"/>
                </a:moveTo>
                <a:cubicBezTo>
                  <a:pt x="555422" y="284264"/>
                  <a:pt x="547331" y="284996"/>
                  <a:pt x="538787" y="286296"/>
                </a:cubicBezTo>
                <a:cubicBezTo>
                  <a:pt x="512783" y="290011"/>
                  <a:pt x="487337" y="297069"/>
                  <a:pt x="462449" y="307470"/>
                </a:cubicBezTo>
                <a:cubicBezTo>
                  <a:pt x="437560" y="317871"/>
                  <a:pt x="413228" y="328273"/>
                  <a:pt x="389454" y="338674"/>
                </a:cubicBezTo>
                <a:lnTo>
                  <a:pt x="388339" y="340903"/>
                </a:lnTo>
                <a:cubicBezTo>
                  <a:pt x="385367" y="349075"/>
                  <a:pt x="380910" y="359848"/>
                  <a:pt x="374966" y="373221"/>
                </a:cubicBezTo>
                <a:cubicBezTo>
                  <a:pt x="369023" y="386594"/>
                  <a:pt x="362336" y="401825"/>
                  <a:pt x="354907" y="418912"/>
                </a:cubicBezTo>
                <a:cubicBezTo>
                  <a:pt x="377195" y="416684"/>
                  <a:pt x="399298" y="414083"/>
                  <a:pt x="421215" y="411111"/>
                </a:cubicBezTo>
                <a:cubicBezTo>
                  <a:pt x="443132" y="408140"/>
                  <a:pt x="465235" y="404796"/>
                  <a:pt x="487523" y="401082"/>
                </a:cubicBezTo>
                <a:cubicBezTo>
                  <a:pt x="486037" y="395138"/>
                  <a:pt x="485108" y="389752"/>
                  <a:pt x="484737" y="384923"/>
                </a:cubicBezTo>
                <a:cubicBezTo>
                  <a:pt x="484366" y="380093"/>
                  <a:pt x="483065" y="375078"/>
                  <a:pt x="480837" y="369878"/>
                </a:cubicBezTo>
                <a:cubicBezTo>
                  <a:pt x="479351" y="365420"/>
                  <a:pt x="477308" y="361520"/>
                  <a:pt x="474707" y="358176"/>
                </a:cubicBezTo>
                <a:cubicBezTo>
                  <a:pt x="472107" y="354833"/>
                  <a:pt x="469321" y="351304"/>
                  <a:pt x="466349" y="347589"/>
                </a:cubicBezTo>
                <a:cubicBezTo>
                  <a:pt x="462634" y="346846"/>
                  <a:pt x="460220" y="344618"/>
                  <a:pt x="459105" y="340903"/>
                </a:cubicBezTo>
                <a:cubicBezTo>
                  <a:pt x="457991" y="337188"/>
                  <a:pt x="458177" y="333473"/>
                  <a:pt x="459662" y="329759"/>
                </a:cubicBezTo>
                <a:cubicBezTo>
                  <a:pt x="464120" y="323072"/>
                  <a:pt x="469507" y="318614"/>
                  <a:pt x="475822" y="316385"/>
                </a:cubicBezTo>
                <a:cubicBezTo>
                  <a:pt x="482137" y="314157"/>
                  <a:pt x="488637" y="313785"/>
                  <a:pt x="495324" y="315271"/>
                </a:cubicBezTo>
                <a:cubicBezTo>
                  <a:pt x="502011" y="316757"/>
                  <a:pt x="508511" y="319171"/>
                  <a:pt x="514827" y="322515"/>
                </a:cubicBezTo>
                <a:cubicBezTo>
                  <a:pt x="521142" y="325858"/>
                  <a:pt x="526899" y="329759"/>
                  <a:pt x="532100" y="334216"/>
                </a:cubicBezTo>
                <a:cubicBezTo>
                  <a:pt x="548445" y="347589"/>
                  <a:pt x="558846" y="363191"/>
                  <a:pt x="563304" y="381022"/>
                </a:cubicBezTo>
                <a:cubicBezTo>
                  <a:pt x="595251" y="369135"/>
                  <a:pt x="628684" y="359105"/>
                  <a:pt x="663602" y="350933"/>
                </a:cubicBezTo>
                <a:cubicBezTo>
                  <a:pt x="653944" y="328644"/>
                  <a:pt x="639271" y="310999"/>
                  <a:pt x="619582" y="297997"/>
                </a:cubicBezTo>
                <a:cubicBezTo>
                  <a:pt x="604816" y="288246"/>
                  <a:pt x="585976" y="283614"/>
                  <a:pt x="563060" y="284102"/>
                </a:cubicBezTo>
                <a:close/>
                <a:moveTo>
                  <a:pt x="559247" y="248406"/>
                </a:moveTo>
                <a:cubicBezTo>
                  <a:pt x="591937" y="247663"/>
                  <a:pt x="621861" y="254721"/>
                  <a:pt x="649019" y="269580"/>
                </a:cubicBezTo>
                <a:cubicBezTo>
                  <a:pt x="676177" y="284439"/>
                  <a:pt x="696083" y="309699"/>
                  <a:pt x="708736" y="345360"/>
                </a:cubicBezTo>
                <a:cubicBezTo>
                  <a:pt x="723619" y="345360"/>
                  <a:pt x="735901" y="346846"/>
                  <a:pt x="745582" y="349818"/>
                </a:cubicBezTo>
                <a:cubicBezTo>
                  <a:pt x="753766" y="351304"/>
                  <a:pt x="759530" y="356319"/>
                  <a:pt x="762873" y="364863"/>
                </a:cubicBezTo>
                <a:cubicBezTo>
                  <a:pt x="766216" y="373407"/>
                  <a:pt x="765659" y="381022"/>
                  <a:pt x="761201" y="387709"/>
                </a:cubicBezTo>
                <a:cubicBezTo>
                  <a:pt x="752274" y="401082"/>
                  <a:pt x="739250" y="413712"/>
                  <a:pt x="722127" y="425599"/>
                </a:cubicBezTo>
                <a:cubicBezTo>
                  <a:pt x="722870" y="449373"/>
                  <a:pt x="721756" y="476120"/>
                  <a:pt x="718784" y="505838"/>
                </a:cubicBezTo>
                <a:cubicBezTo>
                  <a:pt x="715812" y="535556"/>
                  <a:pt x="710605" y="565088"/>
                  <a:pt x="703164" y="594435"/>
                </a:cubicBezTo>
                <a:cubicBezTo>
                  <a:pt x="695723" y="623781"/>
                  <a:pt x="685676" y="651642"/>
                  <a:pt x="673023" y="678016"/>
                </a:cubicBezTo>
                <a:cubicBezTo>
                  <a:pt x="660369" y="704391"/>
                  <a:pt x="644558" y="726308"/>
                  <a:pt x="625590" y="743767"/>
                </a:cubicBezTo>
                <a:cubicBezTo>
                  <a:pt x="606621" y="761227"/>
                  <a:pt x="584507" y="772557"/>
                  <a:pt x="559247" y="777757"/>
                </a:cubicBezTo>
                <a:cubicBezTo>
                  <a:pt x="533986" y="782958"/>
                  <a:pt x="505011" y="779243"/>
                  <a:pt x="472322" y="766613"/>
                </a:cubicBezTo>
                <a:cubicBezTo>
                  <a:pt x="463406" y="762898"/>
                  <a:pt x="456162" y="757884"/>
                  <a:pt x="450590" y="751568"/>
                </a:cubicBezTo>
                <a:cubicBezTo>
                  <a:pt x="445018" y="745253"/>
                  <a:pt x="441861" y="736895"/>
                  <a:pt x="441118" y="726494"/>
                </a:cubicBezTo>
                <a:cubicBezTo>
                  <a:pt x="441118" y="721293"/>
                  <a:pt x="441489" y="717207"/>
                  <a:pt x="442232" y="714235"/>
                </a:cubicBezTo>
                <a:cubicBezTo>
                  <a:pt x="442975" y="711263"/>
                  <a:pt x="444090" y="707549"/>
                  <a:pt x="445575" y="703091"/>
                </a:cubicBezTo>
                <a:cubicBezTo>
                  <a:pt x="447061" y="694176"/>
                  <a:pt x="452262" y="688975"/>
                  <a:pt x="461177" y="687489"/>
                </a:cubicBezTo>
                <a:cubicBezTo>
                  <a:pt x="472322" y="685260"/>
                  <a:pt x="483094" y="684331"/>
                  <a:pt x="493496" y="684703"/>
                </a:cubicBezTo>
                <a:cubicBezTo>
                  <a:pt x="503897" y="685074"/>
                  <a:pt x="513927" y="684889"/>
                  <a:pt x="523585" y="684146"/>
                </a:cubicBezTo>
                <a:cubicBezTo>
                  <a:pt x="533244" y="683403"/>
                  <a:pt x="542716" y="681545"/>
                  <a:pt x="552003" y="678574"/>
                </a:cubicBezTo>
                <a:cubicBezTo>
                  <a:pt x="561290" y="675602"/>
                  <a:pt x="571134" y="669658"/>
                  <a:pt x="581535" y="660743"/>
                </a:cubicBezTo>
                <a:cubicBezTo>
                  <a:pt x="587479" y="656285"/>
                  <a:pt x="592680" y="651270"/>
                  <a:pt x="597137" y="645698"/>
                </a:cubicBezTo>
                <a:cubicBezTo>
                  <a:pt x="601595" y="640126"/>
                  <a:pt x="606053" y="634368"/>
                  <a:pt x="610510" y="628424"/>
                </a:cubicBezTo>
                <a:cubicBezTo>
                  <a:pt x="588222" y="638826"/>
                  <a:pt x="564633" y="646627"/>
                  <a:pt x="539744" y="651827"/>
                </a:cubicBezTo>
                <a:cubicBezTo>
                  <a:pt x="514856" y="657028"/>
                  <a:pt x="493124" y="661486"/>
                  <a:pt x="474550" y="665201"/>
                </a:cubicBezTo>
                <a:cubicBezTo>
                  <a:pt x="460434" y="668172"/>
                  <a:pt x="445018" y="671144"/>
                  <a:pt x="428302" y="674116"/>
                </a:cubicBezTo>
                <a:cubicBezTo>
                  <a:pt x="411586" y="677088"/>
                  <a:pt x="394869" y="678759"/>
                  <a:pt x="378153" y="679131"/>
                </a:cubicBezTo>
                <a:cubicBezTo>
                  <a:pt x="361436" y="679502"/>
                  <a:pt x="345091" y="678016"/>
                  <a:pt x="329118" y="674673"/>
                </a:cubicBezTo>
                <a:cubicBezTo>
                  <a:pt x="313145" y="671330"/>
                  <a:pt x="298843" y="665201"/>
                  <a:pt x="286213" y="656285"/>
                </a:cubicBezTo>
                <a:cubicBezTo>
                  <a:pt x="273582" y="647370"/>
                  <a:pt x="264481" y="636225"/>
                  <a:pt x="258909" y="622852"/>
                </a:cubicBezTo>
                <a:cubicBezTo>
                  <a:pt x="253337" y="609479"/>
                  <a:pt x="250180" y="594992"/>
                  <a:pt x="249437" y="579390"/>
                </a:cubicBezTo>
                <a:cubicBezTo>
                  <a:pt x="248694" y="563788"/>
                  <a:pt x="250365" y="547443"/>
                  <a:pt x="254452" y="530355"/>
                </a:cubicBezTo>
                <a:cubicBezTo>
                  <a:pt x="258538" y="513267"/>
                  <a:pt x="263924" y="496179"/>
                  <a:pt x="270611" y="479091"/>
                </a:cubicBezTo>
                <a:cubicBezTo>
                  <a:pt x="260209" y="476863"/>
                  <a:pt x="249622" y="474077"/>
                  <a:pt x="238850" y="470733"/>
                </a:cubicBezTo>
                <a:cubicBezTo>
                  <a:pt x="228077" y="467390"/>
                  <a:pt x="216747" y="463861"/>
                  <a:pt x="204860" y="460146"/>
                </a:cubicBezTo>
                <a:cubicBezTo>
                  <a:pt x="198916" y="457917"/>
                  <a:pt x="195944" y="453460"/>
                  <a:pt x="195944" y="446773"/>
                </a:cubicBezTo>
                <a:cubicBezTo>
                  <a:pt x="195944" y="440087"/>
                  <a:pt x="199288" y="436000"/>
                  <a:pt x="205974" y="434514"/>
                </a:cubicBezTo>
                <a:cubicBezTo>
                  <a:pt x="235692" y="430057"/>
                  <a:pt x="265782" y="426713"/>
                  <a:pt x="296242" y="424485"/>
                </a:cubicBezTo>
                <a:cubicBezTo>
                  <a:pt x="306644" y="404425"/>
                  <a:pt x="317788" y="386223"/>
                  <a:pt x="329675" y="369878"/>
                </a:cubicBezTo>
                <a:cubicBezTo>
                  <a:pt x="341562" y="353533"/>
                  <a:pt x="352707" y="340160"/>
                  <a:pt x="363108" y="329759"/>
                </a:cubicBezTo>
                <a:lnTo>
                  <a:pt x="365337" y="327530"/>
                </a:lnTo>
                <a:cubicBezTo>
                  <a:pt x="392826" y="304498"/>
                  <a:pt x="423844" y="285739"/>
                  <a:pt x="458391" y="271251"/>
                </a:cubicBezTo>
                <a:cubicBezTo>
                  <a:pt x="492938" y="256764"/>
                  <a:pt x="526557" y="249148"/>
                  <a:pt x="559247" y="248406"/>
                </a:cubicBezTo>
                <a:close/>
                <a:moveTo>
                  <a:pt x="39054" y="52824"/>
                </a:moveTo>
                <a:cubicBezTo>
                  <a:pt x="45741" y="52452"/>
                  <a:pt x="52427" y="52824"/>
                  <a:pt x="59114" y="53938"/>
                </a:cubicBezTo>
                <a:cubicBezTo>
                  <a:pt x="65800" y="55053"/>
                  <a:pt x="71744" y="56353"/>
                  <a:pt x="76945" y="57839"/>
                </a:cubicBezTo>
                <a:cubicBezTo>
                  <a:pt x="110377" y="66754"/>
                  <a:pt x="137495" y="84956"/>
                  <a:pt x="158298" y="112446"/>
                </a:cubicBezTo>
                <a:cubicBezTo>
                  <a:pt x="167213" y="124333"/>
                  <a:pt x="169813" y="137892"/>
                  <a:pt x="166099" y="153122"/>
                </a:cubicBezTo>
                <a:cubicBezTo>
                  <a:pt x="162384" y="168353"/>
                  <a:pt x="154583" y="179683"/>
                  <a:pt x="142696" y="187112"/>
                </a:cubicBezTo>
                <a:cubicBezTo>
                  <a:pt x="130065" y="195285"/>
                  <a:pt x="116321" y="197885"/>
                  <a:pt x="101462" y="194913"/>
                </a:cubicBezTo>
                <a:cubicBezTo>
                  <a:pt x="86603" y="191941"/>
                  <a:pt x="75087" y="184140"/>
                  <a:pt x="66915" y="171510"/>
                </a:cubicBezTo>
                <a:cubicBezTo>
                  <a:pt x="66915" y="171510"/>
                  <a:pt x="66358" y="170396"/>
                  <a:pt x="65243" y="168167"/>
                </a:cubicBezTo>
                <a:cubicBezTo>
                  <a:pt x="64129" y="165938"/>
                  <a:pt x="63014" y="163709"/>
                  <a:pt x="61900" y="161480"/>
                </a:cubicBezTo>
                <a:cubicBezTo>
                  <a:pt x="60785" y="159251"/>
                  <a:pt x="59857" y="157394"/>
                  <a:pt x="59114" y="155908"/>
                </a:cubicBezTo>
                <a:cubicBezTo>
                  <a:pt x="58371" y="154422"/>
                  <a:pt x="57999" y="153679"/>
                  <a:pt x="57999" y="153679"/>
                </a:cubicBezTo>
                <a:cubicBezTo>
                  <a:pt x="56513" y="152193"/>
                  <a:pt x="55213" y="150522"/>
                  <a:pt x="54099" y="148664"/>
                </a:cubicBezTo>
                <a:cubicBezTo>
                  <a:pt x="52984" y="146807"/>
                  <a:pt x="51684" y="144392"/>
                  <a:pt x="50198" y="141421"/>
                </a:cubicBezTo>
                <a:cubicBezTo>
                  <a:pt x="47970" y="137706"/>
                  <a:pt x="45741" y="134734"/>
                  <a:pt x="43512" y="132505"/>
                </a:cubicBezTo>
                <a:cubicBezTo>
                  <a:pt x="41283" y="130276"/>
                  <a:pt x="39054" y="127676"/>
                  <a:pt x="36825" y="124704"/>
                </a:cubicBezTo>
                <a:lnTo>
                  <a:pt x="14537" y="102416"/>
                </a:lnTo>
                <a:cubicBezTo>
                  <a:pt x="10822" y="100187"/>
                  <a:pt x="8593" y="96844"/>
                  <a:pt x="7850" y="92386"/>
                </a:cubicBezTo>
                <a:cubicBezTo>
                  <a:pt x="4135" y="87185"/>
                  <a:pt x="3393" y="83471"/>
                  <a:pt x="5621" y="81242"/>
                </a:cubicBezTo>
                <a:cubicBezTo>
                  <a:pt x="4878" y="80499"/>
                  <a:pt x="5250" y="76784"/>
                  <a:pt x="6736" y="70097"/>
                </a:cubicBezTo>
                <a:cubicBezTo>
                  <a:pt x="9708" y="64154"/>
                  <a:pt x="14165" y="59882"/>
                  <a:pt x="20109" y="57282"/>
                </a:cubicBezTo>
                <a:cubicBezTo>
                  <a:pt x="26052" y="54681"/>
                  <a:pt x="32368" y="53195"/>
                  <a:pt x="39054" y="52824"/>
                </a:cubicBezTo>
                <a:close/>
                <a:moveTo>
                  <a:pt x="351511" y="446"/>
                </a:moveTo>
                <a:cubicBezTo>
                  <a:pt x="354390" y="-297"/>
                  <a:pt x="357780" y="-111"/>
                  <a:pt x="361680" y="1003"/>
                </a:cubicBezTo>
                <a:cubicBezTo>
                  <a:pt x="369481" y="3232"/>
                  <a:pt x="373010" y="8433"/>
                  <a:pt x="372267" y="16605"/>
                </a:cubicBezTo>
                <a:cubicBezTo>
                  <a:pt x="371524" y="31464"/>
                  <a:pt x="369667" y="46323"/>
                  <a:pt x="366695" y="61182"/>
                </a:cubicBezTo>
                <a:cubicBezTo>
                  <a:pt x="363723" y="76041"/>
                  <a:pt x="360751" y="90900"/>
                  <a:pt x="357780" y="105759"/>
                </a:cubicBezTo>
                <a:cubicBezTo>
                  <a:pt x="354065" y="126562"/>
                  <a:pt x="353322" y="143464"/>
                  <a:pt x="355551" y="156465"/>
                </a:cubicBezTo>
                <a:cubicBezTo>
                  <a:pt x="357780" y="169467"/>
                  <a:pt x="370410" y="177825"/>
                  <a:pt x="393441" y="181540"/>
                </a:cubicBezTo>
                <a:cubicBezTo>
                  <a:pt x="412015" y="184512"/>
                  <a:pt x="432818" y="182840"/>
                  <a:pt x="455849" y="176525"/>
                </a:cubicBezTo>
                <a:cubicBezTo>
                  <a:pt x="478881" y="170210"/>
                  <a:pt x="499683" y="164452"/>
                  <a:pt x="518257" y="159251"/>
                </a:cubicBezTo>
                <a:cubicBezTo>
                  <a:pt x="533859" y="155537"/>
                  <a:pt x="549089" y="150708"/>
                  <a:pt x="563948" y="144764"/>
                </a:cubicBezTo>
                <a:cubicBezTo>
                  <a:pt x="578807" y="138820"/>
                  <a:pt x="593666" y="132877"/>
                  <a:pt x="608525" y="126933"/>
                </a:cubicBezTo>
                <a:cubicBezTo>
                  <a:pt x="622641" y="121732"/>
                  <a:pt x="634529" y="122290"/>
                  <a:pt x="644187" y="128605"/>
                </a:cubicBezTo>
                <a:cubicBezTo>
                  <a:pt x="653845" y="134920"/>
                  <a:pt x="660346" y="143650"/>
                  <a:pt x="663689" y="154794"/>
                </a:cubicBezTo>
                <a:cubicBezTo>
                  <a:pt x="667033" y="165938"/>
                  <a:pt x="666475" y="177454"/>
                  <a:pt x="662018" y="189341"/>
                </a:cubicBezTo>
                <a:cubicBezTo>
                  <a:pt x="657560" y="201228"/>
                  <a:pt x="648645" y="209772"/>
                  <a:pt x="635271" y="214973"/>
                </a:cubicBezTo>
                <a:cubicBezTo>
                  <a:pt x="575836" y="238004"/>
                  <a:pt x="513428" y="253235"/>
                  <a:pt x="448048" y="260664"/>
                </a:cubicBezTo>
                <a:cubicBezTo>
                  <a:pt x="426503" y="263636"/>
                  <a:pt x="403100" y="265308"/>
                  <a:pt x="377839" y="265679"/>
                </a:cubicBezTo>
                <a:cubicBezTo>
                  <a:pt x="352579" y="266051"/>
                  <a:pt x="330291" y="259550"/>
                  <a:pt x="310974" y="246177"/>
                </a:cubicBezTo>
                <a:cubicBezTo>
                  <a:pt x="291657" y="232804"/>
                  <a:pt x="280327" y="215344"/>
                  <a:pt x="276984" y="193799"/>
                </a:cubicBezTo>
                <a:cubicBezTo>
                  <a:pt x="273641" y="172253"/>
                  <a:pt x="274755" y="149593"/>
                  <a:pt x="280327" y="125819"/>
                </a:cubicBezTo>
                <a:cubicBezTo>
                  <a:pt x="285899" y="102044"/>
                  <a:pt x="294815" y="79384"/>
                  <a:pt x="307073" y="57839"/>
                </a:cubicBezTo>
                <a:cubicBezTo>
                  <a:pt x="319332" y="36293"/>
                  <a:pt x="331776" y="18834"/>
                  <a:pt x="344407" y="5461"/>
                </a:cubicBezTo>
                <a:cubicBezTo>
                  <a:pt x="346264" y="2860"/>
                  <a:pt x="348632" y="1189"/>
                  <a:pt x="351511" y="4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0E5AC12-9B17-0A05-5D45-6DE64531A085}"/>
              </a:ext>
            </a:extLst>
          </p:cNvPr>
          <p:cNvSpPr txBox="1"/>
          <p:nvPr/>
        </p:nvSpPr>
        <p:spPr>
          <a:xfrm>
            <a:off x="7954748" y="1546322"/>
            <a:ext cx="983156" cy="1083521"/>
          </a:xfrm>
          <a:custGeom>
            <a:avLst/>
            <a:gdLst/>
            <a:ahLst/>
            <a:cxnLst/>
            <a:rect l="l" t="t" r="r" b="b"/>
            <a:pathLst>
              <a:path w="983156" h="1083521">
                <a:moveTo>
                  <a:pt x="223752" y="814645"/>
                </a:moveTo>
                <a:lnTo>
                  <a:pt x="226666" y="814645"/>
                </a:lnTo>
                <a:lnTo>
                  <a:pt x="228124" y="814645"/>
                </a:lnTo>
                <a:lnTo>
                  <a:pt x="232496" y="814645"/>
                </a:lnTo>
                <a:lnTo>
                  <a:pt x="235410" y="814645"/>
                </a:lnTo>
                <a:cubicBezTo>
                  <a:pt x="237353" y="815617"/>
                  <a:pt x="238325" y="816103"/>
                  <a:pt x="238325" y="816103"/>
                </a:cubicBezTo>
                <a:cubicBezTo>
                  <a:pt x="247069" y="819017"/>
                  <a:pt x="253870" y="825818"/>
                  <a:pt x="258727" y="836505"/>
                </a:cubicBezTo>
                <a:cubicBezTo>
                  <a:pt x="262614" y="849135"/>
                  <a:pt x="262614" y="861765"/>
                  <a:pt x="258727" y="874396"/>
                </a:cubicBezTo>
                <a:cubicBezTo>
                  <a:pt x="254841" y="887026"/>
                  <a:pt x="249012" y="899170"/>
                  <a:pt x="241240" y="910829"/>
                </a:cubicBezTo>
                <a:cubicBezTo>
                  <a:pt x="233467" y="922487"/>
                  <a:pt x="224237" y="933417"/>
                  <a:pt x="213550" y="943619"/>
                </a:cubicBezTo>
                <a:cubicBezTo>
                  <a:pt x="202863" y="953820"/>
                  <a:pt x="192662" y="962321"/>
                  <a:pt x="182947" y="969122"/>
                </a:cubicBezTo>
                <a:cubicBezTo>
                  <a:pt x="157686" y="987581"/>
                  <a:pt x="130483" y="999725"/>
                  <a:pt x="101336" y="1005555"/>
                </a:cubicBezTo>
                <a:cubicBezTo>
                  <a:pt x="72190" y="1011384"/>
                  <a:pt x="44501" y="1004583"/>
                  <a:pt x="18269" y="985152"/>
                </a:cubicBezTo>
                <a:cubicBezTo>
                  <a:pt x="6610" y="976408"/>
                  <a:pt x="538" y="965478"/>
                  <a:pt x="52" y="952363"/>
                </a:cubicBezTo>
                <a:cubicBezTo>
                  <a:pt x="-433" y="939247"/>
                  <a:pt x="2481" y="927102"/>
                  <a:pt x="8796" y="915929"/>
                </a:cubicBezTo>
                <a:cubicBezTo>
                  <a:pt x="15111" y="904757"/>
                  <a:pt x="23855" y="896013"/>
                  <a:pt x="35028" y="889697"/>
                </a:cubicBezTo>
                <a:cubicBezTo>
                  <a:pt x="46201" y="883382"/>
                  <a:pt x="58588" y="882654"/>
                  <a:pt x="72190" y="887512"/>
                </a:cubicBezTo>
                <a:cubicBezTo>
                  <a:pt x="85792" y="892369"/>
                  <a:pt x="101094" y="890183"/>
                  <a:pt x="118096" y="880954"/>
                </a:cubicBezTo>
                <a:cubicBezTo>
                  <a:pt x="135098" y="871724"/>
                  <a:pt x="149428" y="863223"/>
                  <a:pt x="161087" y="855450"/>
                </a:cubicBezTo>
                <a:cubicBezTo>
                  <a:pt x="168859" y="849621"/>
                  <a:pt x="176632" y="843549"/>
                  <a:pt x="184404" y="837234"/>
                </a:cubicBezTo>
                <a:cubicBezTo>
                  <a:pt x="192176" y="830919"/>
                  <a:pt x="199949" y="825332"/>
                  <a:pt x="207721" y="820475"/>
                </a:cubicBezTo>
                <a:cubicBezTo>
                  <a:pt x="213550" y="817560"/>
                  <a:pt x="219380" y="816103"/>
                  <a:pt x="225209" y="816103"/>
                </a:cubicBezTo>
                <a:close/>
                <a:moveTo>
                  <a:pt x="144328" y="474360"/>
                </a:moveTo>
                <a:cubicBezTo>
                  <a:pt x="157443" y="474846"/>
                  <a:pt x="166916" y="476060"/>
                  <a:pt x="172745" y="478003"/>
                </a:cubicBezTo>
                <a:cubicBezTo>
                  <a:pt x="186347" y="480918"/>
                  <a:pt x="201406" y="486018"/>
                  <a:pt x="217922" y="493305"/>
                </a:cubicBezTo>
                <a:cubicBezTo>
                  <a:pt x="234439" y="500592"/>
                  <a:pt x="249255" y="509821"/>
                  <a:pt x="262371" y="520994"/>
                </a:cubicBezTo>
                <a:cubicBezTo>
                  <a:pt x="275487" y="532167"/>
                  <a:pt x="285445" y="545040"/>
                  <a:pt x="292246" y="559613"/>
                </a:cubicBezTo>
                <a:cubicBezTo>
                  <a:pt x="299047" y="574187"/>
                  <a:pt x="299533" y="590217"/>
                  <a:pt x="293703" y="607705"/>
                </a:cubicBezTo>
                <a:cubicBezTo>
                  <a:pt x="288846" y="619364"/>
                  <a:pt x="282045" y="629079"/>
                  <a:pt x="273301" y="636852"/>
                </a:cubicBezTo>
                <a:cubicBezTo>
                  <a:pt x="264557" y="644624"/>
                  <a:pt x="254598" y="649725"/>
                  <a:pt x="243426" y="652154"/>
                </a:cubicBezTo>
                <a:cubicBezTo>
                  <a:pt x="232253" y="654582"/>
                  <a:pt x="221323" y="653611"/>
                  <a:pt x="210636" y="649239"/>
                </a:cubicBezTo>
                <a:cubicBezTo>
                  <a:pt x="199949" y="644867"/>
                  <a:pt x="190719" y="636852"/>
                  <a:pt x="182947" y="625193"/>
                </a:cubicBezTo>
                <a:cubicBezTo>
                  <a:pt x="179060" y="620335"/>
                  <a:pt x="176389" y="615720"/>
                  <a:pt x="174931" y="611348"/>
                </a:cubicBezTo>
                <a:cubicBezTo>
                  <a:pt x="173474" y="606977"/>
                  <a:pt x="171288" y="602362"/>
                  <a:pt x="168373" y="597504"/>
                </a:cubicBezTo>
                <a:lnTo>
                  <a:pt x="136312" y="568357"/>
                </a:lnTo>
                <a:cubicBezTo>
                  <a:pt x="128540" y="560585"/>
                  <a:pt x="120767" y="553541"/>
                  <a:pt x="112995" y="547226"/>
                </a:cubicBezTo>
                <a:cubicBezTo>
                  <a:pt x="105223" y="540911"/>
                  <a:pt x="97936" y="533867"/>
                  <a:pt x="91135" y="526095"/>
                </a:cubicBezTo>
                <a:cubicBezTo>
                  <a:pt x="88221" y="524152"/>
                  <a:pt x="85792" y="521723"/>
                  <a:pt x="83849" y="518808"/>
                </a:cubicBezTo>
                <a:cubicBezTo>
                  <a:pt x="76076" y="506178"/>
                  <a:pt x="75105" y="496463"/>
                  <a:pt x="80934" y="489662"/>
                </a:cubicBezTo>
                <a:cubicBezTo>
                  <a:pt x="86763" y="482861"/>
                  <a:pt x="95507" y="478489"/>
                  <a:pt x="107166" y="476546"/>
                </a:cubicBezTo>
                <a:cubicBezTo>
                  <a:pt x="118824" y="474603"/>
                  <a:pt x="131212" y="473874"/>
                  <a:pt x="144328" y="474360"/>
                </a:cubicBezTo>
                <a:close/>
                <a:moveTo>
                  <a:pt x="866796" y="337189"/>
                </a:moveTo>
                <a:cubicBezTo>
                  <a:pt x="873840" y="337553"/>
                  <a:pt x="880519" y="339557"/>
                  <a:pt x="886834" y="343201"/>
                </a:cubicBezTo>
                <a:cubicBezTo>
                  <a:pt x="899464" y="350487"/>
                  <a:pt x="908694" y="360446"/>
                  <a:pt x="914524" y="373076"/>
                </a:cubicBezTo>
                <a:cubicBezTo>
                  <a:pt x="920353" y="385706"/>
                  <a:pt x="921810" y="399065"/>
                  <a:pt x="918896" y="413152"/>
                </a:cubicBezTo>
                <a:cubicBezTo>
                  <a:pt x="915981" y="427240"/>
                  <a:pt x="907237" y="438170"/>
                  <a:pt x="892664" y="445942"/>
                </a:cubicBezTo>
                <a:cubicBezTo>
                  <a:pt x="864489" y="461487"/>
                  <a:pt x="836071" y="472417"/>
                  <a:pt x="807410" y="478732"/>
                </a:cubicBezTo>
                <a:cubicBezTo>
                  <a:pt x="778749" y="485047"/>
                  <a:pt x="748874" y="488204"/>
                  <a:pt x="717785" y="488204"/>
                </a:cubicBezTo>
                <a:cubicBezTo>
                  <a:pt x="718756" y="501806"/>
                  <a:pt x="719485" y="515165"/>
                  <a:pt x="719971" y="528281"/>
                </a:cubicBezTo>
                <a:cubicBezTo>
                  <a:pt x="720456" y="541397"/>
                  <a:pt x="720699" y="554756"/>
                  <a:pt x="720699" y="568357"/>
                </a:cubicBezTo>
                <a:cubicBezTo>
                  <a:pt x="743045" y="566414"/>
                  <a:pt x="765148" y="563985"/>
                  <a:pt x="787008" y="561071"/>
                </a:cubicBezTo>
                <a:cubicBezTo>
                  <a:pt x="808868" y="558156"/>
                  <a:pt x="830970" y="559128"/>
                  <a:pt x="853316" y="563985"/>
                </a:cubicBezTo>
                <a:cubicBezTo>
                  <a:pt x="863032" y="565929"/>
                  <a:pt x="871290" y="570786"/>
                  <a:pt x="878090" y="578559"/>
                </a:cubicBezTo>
                <a:cubicBezTo>
                  <a:pt x="884891" y="586331"/>
                  <a:pt x="889749" y="594832"/>
                  <a:pt x="892664" y="604062"/>
                </a:cubicBezTo>
                <a:cubicBezTo>
                  <a:pt x="895578" y="613292"/>
                  <a:pt x="896064" y="622764"/>
                  <a:pt x="894121" y="632480"/>
                </a:cubicBezTo>
                <a:cubicBezTo>
                  <a:pt x="892178" y="642195"/>
                  <a:pt x="887320" y="649968"/>
                  <a:pt x="879548" y="655797"/>
                </a:cubicBezTo>
                <a:cubicBezTo>
                  <a:pt x="857202" y="674256"/>
                  <a:pt x="832185" y="686886"/>
                  <a:pt x="804496" y="693687"/>
                </a:cubicBezTo>
                <a:cubicBezTo>
                  <a:pt x="776806" y="700488"/>
                  <a:pt x="748388" y="702917"/>
                  <a:pt x="719242" y="700974"/>
                </a:cubicBezTo>
                <a:lnTo>
                  <a:pt x="719242" y="760724"/>
                </a:lnTo>
                <a:cubicBezTo>
                  <a:pt x="778507" y="756838"/>
                  <a:pt x="837285" y="748094"/>
                  <a:pt x="895578" y="734492"/>
                </a:cubicBezTo>
                <a:cubicBezTo>
                  <a:pt x="924725" y="727692"/>
                  <a:pt x="950471" y="736921"/>
                  <a:pt x="972816" y="762182"/>
                </a:cubicBezTo>
                <a:cubicBezTo>
                  <a:pt x="977674" y="767039"/>
                  <a:pt x="980346" y="772140"/>
                  <a:pt x="980832" y="777484"/>
                </a:cubicBezTo>
                <a:cubicBezTo>
                  <a:pt x="981318" y="782827"/>
                  <a:pt x="982046" y="788899"/>
                  <a:pt x="983018" y="795700"/>
                </a:cubicBezTo>
                <a:cubicBezTo>
                  <a:pt x="983989" y="811245"/>
                  <a:pt x="979860" y="825090"/>
                  <a:pt x="970631" y="837234"/>
                </a:cubicBezTo>
                <a:cubicBezTo>
                  <a:pt x="961401" y="849378"/>
                  <a:pt x="949985" y="857879"/>
                  <a:pt x="936384" y="862737"/>
                </a:cubicBezTo>
                <a:cubicBezTo>
                  <a:pt x="863517" y="887997"/>
                  <a:pt x="793566" y="900627"/>
                  <a:pt x="726529" y="900627"/>
                </a:cubicBezTo>
                <a:cubicBezTo>
                  <a:pt x="728472" y="919087"/>
                  <a:pt x="730901" y="937303"/>
                  <a:pt x="733815" y="955277"/>
                </a:cubicBezTo>
                <a:cubicBezTo>
                  <a:pt x="736730" y="973251"/>
                  <a:pt x="740616" y="991953"/>
                  <a:pt x="745474" y="1011384"/>
                </a:cubicBezTo>
                <a:cubicBezTo>
                  <a:pt x="749360" y="1025957"/>
                  <a:pt x="747660" y="1039073"/>
                  <a:pt x="740373" y="1050732"/>
                </a:cubicBezTo>
                <a:cubicBezTo>
                  <a:pt x="733087" y="1062391"/>
                  <a:pt x="723371" y="1071135"/>
                  <a:pt x="711227" y="1076964"/>
                </a:cubicBezTo>
                <a:cubicBezTo>
                  <a:pt x="699082" y="1082793"/>
                  <a:pt x="686452" y="1084736"/>
                  <a:pt x="673336" y="1082793"/>
                </a:cubicBezTo>
                <a:cubicBezTo>
                  <a:pt x="660220" y="1080850"/>
                  <a:pt x="649776" y="1072592"/>
                  <a:pt x="642004" y="1058019"/>
                </a:cubicBezTo>
                <a:cubicBezTo>
                  <a:pt x="628402" y="1030815"/>
                  <a:pt x="618687" y="1002883"/>
                  <a:pt x="612857" y="974222"/>
                </a:cubicBezTo>
                <a:cubicBezTo>
                  <a:pt x="607028" y="945562"/>
                  <a:pt x="603628" y="916172"/>
                  <a:pt x="602656" y="886054"/>
                </a:cubicBezTo>
                <a:cubicBezTo>
                  <a:pt x="499672" y="864680"/>
                  <a:pt x="407375" y="816103"/>
                  <a:pt x="325764" y="740322"/>
                </a:cubicBezTo>
                <a:cubicBezTo>
                  <a:pt x="319935" y="735464"/>
                  <a:pt x="319207" y="729878"/>
                  <a:pt x="323579" y="723562"/>
                </a:cubicBezTo>
                <a:cubicBezTo>
                  <a:pt x="327950" y="717247"/>
                  <a:pt x="333537" y="715061"/>
                  <a:pt x="340338" y="717005"/>
                </a:cubicBezTo>
                <a:cubicBezTo>
                  <a:pt x="384057" y="730606"/>
                  <a:pt x="428020" y="741293"/>
                  <a:pt x="472225" y="749066"/>
                </a:cubicBezTo>
                <a:cubicBezTo>
                  <a:pt x="516431" y="756838"/>
                  <a:pt x="560879" y="761696"/>
                  <a:pt x="605571" y="763639"/>
                </a:cubicBezTo>
                <a:cubicBezTo>
                  <a:pt x="605571" y="758781"/>
                  <a:pt x="605814" y="754652"/>
                  <a:pt x="606299" y="751252"/>
                </a:cubicBezTo>
                <a:cubicBezTo>
                  <a:pt x="606785" y="747851"/>
                  <a:pt x="607028" y="744208"/>
                  <a:pt x="607028" y="740322"/>
                </a:cubicBezTo>
                <a:lnTo>
                  <a:pt x="611400" y="677657"/>
                </a:lnTo>
                <a:cubicBezTo>
                  <a:pt x="576424" y="664055"/>
                  <a:pt x="543877" y="645596"/>
                  <a:pt x="513759" y="622278"/>
                </a:cubicBezTo>
                <a:cubicBezTo>
                  <a:pt x="483641" y="598961"/>
                  <a:pt x="460324" y="573215"/>
                  <a:pt x="443808" y="545040"/>
                </a:cubicBezTo>
                <a:cubicBezTo>
                  <a:pt x="440893" y="540182"/>
                  <a:pt x="440164" y="535325"/>
                  <a:pt x="441622" y="530467"/>
                </a:cubicBezTo>
                <a:cubicBezTo>
                  <a:pt x="443079" y="525609"/>
                  <a:pt x="445508" y="521480"/>
                  <a:pt x="448908" y="518080"/>
                </a:cubicBezTo>
                <a:cubicBezTo>
                  <a:pt x="452309" y="514679"/>
                  <a:pt x="456438" y="512493"/>
                  <a:pt x="461295" y="511522"/>
                </a:cubicBezTo>
                <a:cubicBezTo>
                  <a:pt x="466153" y="510550"/>
                  <a:pt x="470525" y="511522"/>
                  <a:pt x="474411" y="514436"/>
                </a:cubicBezTo>
                <a:cubicBezTo>
                  <a:pt x="499672" y="528038"/>
                  <a:pt x="524446" y="538968"/>
                  <a:pt x="548735" y="547226"/>
                </a:cubicBezTo>
                <a:cubicBezTo>
                  <a:pt x="573024" y="555484"/>
                  <a:pt x="598284" y="562042"/>
                  <a:pt x="624516" y="566900"/>
                </a:cubicBezTo>
                <a:cubicBezTo>
                  <a:pt x="627430" y="552327"/>
                  <a:pt x="630345" y="537996"/>
                  <a:pt x="633260" y="523909"/>
                </a:cubicBezTo>
                <a:cubicBezTo>
                  <a:pt x="636174" y="509821"/>
                  <a:pt x="640061" y="495977"/>
                  <a:pt x="644918" y="482375"/>
                </a:cubicBezTo>
                <a:cubicBezTo>
                  <a:pt x="608971" y="476546"/>
                  <a:pt x="573510" y="466345"/>
                  <a:pt x="538534" y="451771"/>
                </a:cubicBezTo>
                <a:cubicBezTo>
                  <a:pt x="516188" y="443027"/>
                  <a:pt x="493114" y="431126"/>
                  <a:pt x="469311" y="416067"/>
                </a:cubicBezTo>
                <a:cubicBezTo>
                  <a:pt x="445508" y="401008"/>
                  <a:pt x="421462" y="391535"/>
                  <a:pt x="397173" y="387649"/>
                </a:cubicBezTo>
                <a:cubicBezTo>
                  <a:pt x="389401" y="386677"/>
                  <a:pt x="385029" y="383277"/>
                  <a:pt x="384057" y="377448"/>
                </a:cubicBezTo>
                <a:cubicBezTo>
                  <a:pt x="383086" y="371618"/>
                  <a:pt x="385515" y="366275"/>
                  <a:pt x="391344" y="361417"/>
                </a:cubicBezTo>
                <a:cubicBezTo>
                  <a:pt x="404946" y="352673"/>
                  <a:pt x="419519" y="347573"/>
                  <a:pt x="435064" y="346115"/>
                </a:cubicBezTo>
                <a:cubicBezTo>
                  <a:pt x="450608" y="344658"/>
                  <a:pt x="466396" y="345144"/>
                  <a:pt x="482427" y="347573"/>
                </a:cubicBezTo>
                <a:cubicBezTo>
                  <a:pt x="498457" y="350001"/>
                  <a:pt x="514731" y="353402"/>
                  <a:pt x="531247" y="357774"/>
                </a:cubicBezTo>
                <a:cubicBezTo>
                  <a:pt x="547763" y="362146"/>
                  <a:pt x="563794" y="365303"/>
                  <a:pt x="579339" y="367246"/>
                </a:cubicBezTo>
                <a:cubicBezTo>
                  <a:pt x="626945" y="375019"/>
                  <a:pt x="671393" y="376719"/>
                  <a:pt x="712684" y="372347"/>
                </a:cubicBezTo>
                <a:cubicBezTo>
                  <a:pt x="753975" y="367975"/>
                  <a:pt x="797938" y="357531"/>
                  <a:pt x="844572" y="341015"/>
                </a:cubicBezTo>
                <a:cubicBezTo>
                  <a:pt x="852344" y="338100"/>
                  <a:pt x="859752" y="336825"/>
                  <a:pt x="866796" y="337189"/>
                </a:cubicBezTo>
                <a:close/>
                <a:moveTo>
                  <a:pt x="107166" y="113672"/>
                </a:moveTo>
                <a:cubicBezTo>
                  <a:pt x="126597" y="113672"/>
                  <a:pt x="144570" y="116101"/>
                  <a:pt x="161087" y="120959"/>
                </a:cubicBezTo>
                <a:cubicBezTo>
                  <a:pt x="186347" y="128731"/>
                  <a:pt x="209421" y="140389"/>
                  <a:pt x="230310" y="155934"/>
                </a:cubicBezTo>
                <a:cubicBezTo>
                  <a:pt x="251198" y="171479"/>
                  <a:pt x="266986" y="191396"/>
                  <a:pt x="277673" y="215685"/>
                </a:cubicBezTo>
                <a:cubicBezTo>
                  <a:pt x="284474" y="230258"/>
                  <a:pt x="284716" y="243860"/>
                  <a:pt x="278401" y="256490"/>
                </a:cubicBezTo>
                <a:cubicBezTo>
                  <a:pt x="272086" y="269120"/>
                  <a:pt x="262857" y="279321"/>
                  <a:pt x="250712" y="287094"/>
                </a:cubicBezTo>
                <a:cubicBezTo>
                  <a:pt x="238568" y="294866"/>
                  <a:pt x="225209" y="298509"/>
                  <a:pt x="210636" y="298024"/>
                </a:cubicBezTo>
                <a:cubicBezTo>
                  <a:pt x="196063" y="297538"/>
                  <a:pt x="183918" y="291466"/>
                  <a:pt x="174203" y="279807"/>
                </a:cubicBezTo>
                <a:cubicBezTo>
                  <a:pt x="164487" y="269120"/>
                  <a:pt x="155743" y="257461"/>
                  <a:pt x="147971" y="244831"/>
                </a:cubicBezTo>
                <a:cubicBezTo>
                  <a:pt x="140198" y="232201"/>
                  <a:pt x="130969" y="221028"/>
                  <a:pt x="120282" y="211313"/>
                </a:cubicBezTo>
                <a:cubicBezTo>
                  <a:pt x="109595" y="202569"/>
                  <a:pt x="98422" y="195282"/>
                  <a:pt x="86763" y="189453"/>
                </a:cubicBezTo>
                <a:cubicBezTo>
                  <a:pt x="75105" y="183623"/>
                  <a:pt x="64903" y="175851"/>
                  <a:pt x="56159" y="166136"/>
                </a:cubicBezTo>
                <a:cubicBezTo>
                  <a:pt x="44501" y="154477"/>
                  <a:pt x="44501" y="142818"/>
                  <a:pt x="56159" y="131160"/>
                </a:cubicBezTo>
                <a:cubicBezTo>
                  <a:pt x="70733" y="119501"/>
                  <a:pt x="87735" y="113672"/>
                  <a:pt x="107166" y="113672"/>
                </a:cubicBezTo>
                <a:close/>
                <a:moveTo>
                  <a:pt x="445265" y="104928"/>
                </a:moveTo>
                <a:cubicBezTo>
                  <a:pt x="453037" y="103956"/>
                  <a:pt x="460324" y="105414"/>
                  <a:pt x="467125" y="109300"/>
                </a:cubicBezTo>
                <a:lnTo>
                  <a:pt x="467125" y="107843"/>
                </a:lnTo>
                <a:cubicBezTo>
                  <a:pt x="478783" y="116587"/>
                  <a:pt x="488013" y="127274"/>
                  <a:pt x="494814" y="139904"/>
                </a:cubicBezTo>
                <a:cubicBezTo>
                  <a:pt x="501615" y="152534"/>
                  <a:pt x="509387" y="164193"/>
                  <a:pt x="518131" y="174880"/>
                </a:cubicBezTo>
                <a:cubicBezTo>
                  <a:pt x="522989" y="181680"/>
                  <a:pt x="528090" y="187510"/>
                  <a:pt x="533433" y="192367"/>
                </a:cubicBezTo>
                <a:cubicBezTo>
                  <a:pt x="538777" y="197225"/>
                  <a:pt x="543877" y="202569"/>
                  <a:pt x="548735" y="208398"/>
                </a:cubicBezTo>
                <a:cubicBezTo>
                  <a:pt x="549707" y="209370"/>
                  <a:pt x="550921" y="210341"/>
                  <a:pt x="552378" y="211313"/>
                </a:cubicBezTo>
                <a:cubicBezTo>
                  <a:pt x="553836" y="212284"/>
                  <a:pt x="554564" y="213256"/>
                  <a:pt x="554564" y="214227"/>
                </a:cubicBezTo>
                <a:cubicBezTo>
                  <a:pt x="557479" y="216170"/>
                  <a:pt x="560879" y="217385"/>
                  <a:pt x="564766" y="217871"/>
                </a:cubicBezTo>
                <a:cubicBezTo>
                  <a:pt x="568652" y="218356"/>
                  <a:pt x="572052" y="219571"/>
                  <a:pt x="574967" y="221514"/>
                </a:cubicBezTo>
                <a:cubicBezTo>
                  <a:pt x="584682" y="226372"/>
                  <a:pt x="591726" y="232930"/>
                  <a:pt x="596098" y="241188"/>
                </a:cubicBezTo>
                <a:cubicBezTo>
                  <a:pt x="600470" y="249446"/>
                  <a:pt x="602413" y="257947"/>
                  <a:pt x="601927" y="266691"/>
                </a:cubicBezTo>
                <a:cubicBezTo>
                  <a:pt x="601442" y="275435"/>
                  <a:pt x="599013" y="283936"/>
                  <a:pt x="594641" y="292194"/>
                </a:cubicBezTo>
                <a:cubicBezTo>
                  <a:pt x="590269" y="300452"/>
                  <a:pt x="584196" y="307496"/>
                  <a:pt x="576424" y="313325"/>
                </a:cubicBezTo>
                <a:cubicBezTo>
                  <a:pt x="554078" y="328870"/>
                  <a:pt x="531976" y="330570"/>
                  <a:pt x="510116" y="318426"/>
                </a:cubicBezTo>
                <a:cubicBezTo>
                  <a:pt x="488256" y="306282"/>
                  <a:pt x="469796" y="288308"/>
                  <a:pt x="454738" y="264505"/>
                </a:cubicBezTo>
                <a:cubicBezTo>
                  <a:pt x="439678" y="240702"/>
                  <a:pt x="428992" y="214713"/>
                  <a:pt x="422677" y="186538"/>
                </a:cubicBezTo>
                <a:cubicBezTo>
                  <a:pt x="416361" y="158363"/>
                  <a:pt x="417576" y="135532"/>
                  <a:pt x="426320" y="118044"/>
                </a:cubicBezTo>
                <a:cubicBezTo>
                  <a:pt x="431178" y="110271"/>
                  <a:pt x="437492" y="105899"/>
                  <a:pt x="445265" y="104928"/>
                </a:cubicBezTo>
                <a:close/>
                <a:moveTo>
                  <a:pt x="790651" y="0"/>
                </a:moveTo>
                <a:cubicBezTo>
                  <a:pt x="802310" y="0"/>
                  <a:pt x="811539" y="3887"/>
                  <a:pt x="818340" y="11659"/>
                </a:cubicBezTo>
                <a:cubicBezTo>
                  <a:pt x="825141" y="19431"/>
                  <a:pt x="830484" y="28904"/>
                  <a:pt x="834371" y="40077"/>
                </a:cubicBezTo>
                <a:cubicBezTo>
                  <a:pt x="838257" y="51250"/>
                  <a:pt x="840929" y="62908"/>
                  <a:pt x="842386" y="75053"/>
                </a:cubicBezTo>
                <a:cubicBezTo>
                  <a:pt x="843843" y="87197"/>
                  <a:pt x="844572" y="97641"/>
                  <a:pt x="844572" y="106385"/>
                </a:cubicBezTo>
                <a:cubicBezTo>
                  <a:pt x="845544" y="122902"/>
                  <a:pt x="845301" y="141847"/>
                  <a:pt x="843843" y="163221"/>
                </a:cubicBezTo>
                <a:cubicBezTo>
                  <a:pt x="842386" y="184595"/>
                  <a:pt x="838743" y="205483"/>
                  <a:pt x="832913" y="225886"/>
                </a:cubicBezTo>
                <a:cubicBezTo>
                  <a:pt x="827084" y="246288"/>
                  <a:pt x="818340" y="264505"/>
                  <a:pt x="806682" y="280536"/>
                </a:cubicBezTo>
                <a:cubicBezTo>
                  <a:pt x="795023" y="296566"/>
                  <a:pt x="779964" y="307010"/>
                  <a:pt x="761504" y="311868"/>
                </a:cubicBezTo>
                <a:cubicBezTo>
                  <a:pt x="744988" y="316726"/>
                  <a:pt x="729200" y="315268"/>
                  <a:pt x="714141" y="307496"/>
                </a:cubicBezTo>
                <a:cubicBezTo>
                  <a:pt x="699082" y="299724"/>
                  <a:pt x="688638" y="287094"/>
                  <a:pt x="682809" y="269606"/>
                </a:cubicBezTo>
                <a:cubicBezTo>
                  <a:pt x="677951" y="255032"/>
                  <a:pt x="678194" y="241188"/>
                  <a:pt x="683538" y="228072"/>
                </a:cubicBezTo>
                <a:cubicBezTo>
                  <a:pt x="688881" y="214956"/>
                  <a:pt x="695439" y="201597"/>
                  <a:pt x="703211" y="187995"/>
                </a:cubicBezTo>
                <a:cubicBezTo>
                  <a:pt x="716813" y="161764"/>
                  <a:pt x="729200" y="134317"/>
                  <a:pt x="740373" y="105657"/>
                </a:cubicBezTo>
                <a:cubicBezTo>
                  <a:pt x="751546" y="76996"/>
                  <a:pt x="759561" y="48092"/>
                  <a:pt x="764419" y="18946"/>
                </a:cubicBezTo>
                <a:lnTo>
                  <a:pt x="765876" y="18946"/>
                </a:lnTo>
                <a:cubicBezTo>
                  <a:pt x="769763" y="6316"/>
                  <a:pt x="778021" y="0"/>
                  <a:pt x="7906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0005DEC-89E2-B003-5AEC-8C373AF0E06F}"/>
              </a:ext>
            </a:extLst>
          </p:cNvPr>
          <p:cNvSpPr txBox="1"/>
          <p:nvPr/>
        </p:nvSpPr>
        <p:spPr>
          <a:xfrm>
            <a:off x="8956641" y="1556671"/>
            <a:ext cx="1177905" cy="1098948"/>
          </a:xfrm>
          <a:custGeom>
            <a:avLst/>
            <a:gdLst/>
            <a:ahLst/>
            <a:cxnLst/>
            <a:rect l="l" t="t" r="r" b="b"/>
            <a:pathLst>
              <a:path w="1177905" h="1098948">
                <a:moveTo>
                  <a:pt x="703924" y="68"/>
                </a:moveTo>
                <a:cubicBezTo>
                  <a:pt x="712103" y="652"/>
                  <a:pt x="717361" y="5618"/>
                  <a:pt x="719698" y="14965"/>
                </a:cubicBezTo>
                <a:cubicBezTo>
                  <a:pt x="725539" y="55859"/>
                  <a:pt x="727876" y="97630"/>
                  <a:pt x="726708" y="140276"/>
                </a:cubicBezTo>
                <a:cubicBezTo>
                  <a:pt x="725539" y="182923"/>
                  <a:pt x="722619" y="225862"/>
                  <a:pt x="717945" y="269092"/>
                </a:cubicBezTo>
                <a:cubicBezTo>
                  <a:pt x="738976" y="265587"/>
                  <a:pt x="759715" y="261498"/>
                  <a:pt x="780162" y="256824"/>
                </a:cubicBezTo>
                <a:cubicBezTo>
                  <a:pt x="800609" y="252150"/>
                  <a:pt x="821348" y="246309"/>
                  <a:pt x="842380" y="239298"/>
                </a:cubicBezTo>
                <a:cubicBezTo>
                  <a:pt x="863411" y="229951"/>
                  <a:pt x="881813" y="230535"/>
                  <a:pt x="897587" y="241051"/>
                </a:cubicBezTo>
                <a:cubicBezTo>
                  <a:pt x="913360" y="251566"/>
                  <a:pt x="924168" y="265879"/>
                  <a:pt x="930010" y="283989"/>
                </a:cubicBezTo>
                <a:cubicBezTo>
                  <a:pt x="935851" y="302100"/>
                  <a:pt x="935560" y="320794"/>
                  <a:pt x="929133" y="340073"/>
                </a:cubicBezTo>
                <a:cubicBezTo>
                  <a:pt x="922707" y="359351"/>
                  <a:pt x="907810" y="372496"/>
                  <a:pt x="884442" y="379506"/>
                </a:cubicBezTo>
                <a:cubicBezTo>
                  <a:pt x="857569" y="387685"/>
                  <a:pt x="828651" y="394987"/>
                  <a:pt x="797688" y="401414"/>
                </a:cubicBezTo>
                <a:cubicBezTo>
                  <a:pt x="766726" y="407840"/>
                  <a:pt x="734887" y="413390"/>
                  <a:pt x="702171" y="418063"/>
                </a:cubicBezTo>
                <a:cubicBezTo>
                  <a:pt x="699835" y="436758"/>
                  <a:pt x="698082" y="455160"/>
                  <a:pt x="696914" y="473270"/>
                </a:cubicBezTo>
                <a:cubicBezTo>
                  <a:pt x="695745" y="491380"/>
                  <a:pt x="694577" y="509198"/>
                  <a:pt x="693409" y="526725"/>
                </a:cubicBezTo>
                <a:cubicBezTo>
                  <a:pt x="692240" y="527893"/>
                  <a:pt x="691656" y="530230"/>
                  <a:pt x="691656" y="533735"/>
                </a:cubicBezTo>
                <a:cubicBezTo>
                  <a:pt x="710350" y="527893"/>
                  <a:pt x="728461" y="522635"/>
                  <a:pt x="745987" y="517961"/>
                </a:cubicBezTo>
                <a:cubicBezTo>
                  <a:pt x="763513" y="513288"/>
                  <a:pt x="781039" y="509198"/>
                  <a:pt x="798565" y="505693"/>
                </a:cubicBezTo>
                <a:cubicBezTo>
                  <a:pt x="818427" y="502188"/>
                  <a:pt x="836245" y="505109"/>
                  <a:pt x="852019" y="514456"/>
                </a:cubicBezTo>
                <a:cubicBezTo>
                  <a:pt x="867792" y="523804"/>
                  <a:pt x="879184" y="535779"/>
                  <a:pt x="886195" y="550385"/>
                </a:cubicBezTo>
                <a:cubicBezTo>
                  <a:pt x="893205" y="564990"/>
                  <a:pt x="895250" y="580471"/>
                  <a:pt x="892329" y="596829"/>
                </a:cubicBezTo>
                <a:cubicBezTo>
                  <a:pt x="889408" y="613186"/>
                  <a:pt x="878600" y="627207"/>
                  <a:pt x="859906" y="638891"/>
                </a:cubicBezTo>
                <a:cubicBezTo>
                  <a:pt x="840043" y="651743"/>
                  <a:pt x="816383" y="663719"/>
                  <a:pt x="788925" y="674819"/>
                </a:cubicBezTo>
                <a:cubicBezTo>
                  <a:pt x="761468" y="685919"/>
                  <a:pt x="730797" y="696143"/>
                  <a:pt x="696914" y="705490"/>
                </a:cubicBezTo>
                <a:cubicBezTo>
                  <a:pt x="699251" y="742879"/>
                  <a:pt x="699835" y="779391"/>
                  <a:pt x="698666" y="815027"/>
                </a:cubicBezTo>
                <a:cubicBezTo>
                  <a:pt x="697498" y="850663"/>
                  <a:pt x="692825" y="884839"/>
                  <a:pt x="684646" y="917554"/>
                </a:cubicBezTo>
                <a:cubicBezTo>
                  <a:pt x="754750" y="907039"/>
                  <a:pt x="824561" y="896523"/>
                  <a:pt x="894081" y="886008"/>
                </a:cubicBezTo>
                <a:cubicBezTo>
                  <a:pt x="963601" y="875492"/>
                  <a:pt x="1033413" y="869650"/>
                  <a:pt x="1103517" y="868482"/>
                </a:cubicBezTo>
                <a:cubicBezTo>
                  <a:pt x="1125717" y="868482"/>
                  <a:pt x="1142951" y="874616"/>
                  <a:pt x="1155219" y="886884"/>
                </a:cubicBezTo>
                <a:cubicBezTo>
                  <a:pt x="1167487" y="899152"/>
                  <a:pt x="1174789" y="913465"/>
                  <a:pt x="1177126" y="929823"/>
                </a:cubicBezTo>
                <a:cubicBezTo>
                  <a:pt x="1179463" y="946180"/>
                  <a:pt x="1176542" y="962538"/>
                  <a:pt x="1168363" y="978895"/>
                </a:cubicBezTo>
                <a:cubicBezTo>
                  <a:pt x="1160184" y="995253"/>
                  <a:pt x="1146748" y="1007521"/>
                  <a:pt x="1128053" y="1015700"/>
                </a:cubicBezTo>
                <a:cubicBezTo>
                  <a:pt x="1085991" y="1033226"/>
                  <a:pt x="1041884" y="1047539"/>
                  <a:pt x="995732" y="1058639"/>
                </a:cubicBezTo>
                <a:cubicBezTo>
                  <a:pt x="949580" y="1069738"/>
                  <a:pt x="902552" y="1077917"/>
                  <a:pt x="854648" y="1083175"/>
                </a:cubicBezTo>
                <a:cubicBezTo>
                  <a:pt x="806743" y="1088433"/>
                  <a:pt x="758839" y="1092230"/>
                  <a:pt x="710935" y="1094567"/>
                </a:cubicBezTo>
                <a:cubicBezTo>
                  <a:pt x="663030" y="1096904"/>
                  <a:pt x="616878" y="1098072"/>
                  <a:pt x="572479" y="1098072"/>
                </a:cubicBezTo>
                <a:cubicBezTo>
                  <a:pt x="528080" y="1099241"/>
                  <a:pt x="482220" y="1099241"/>
                  <a:pt x="434900" y="1098072"/>
                </a:cubicBezTo>
                <a:cubicBezTo>
                  <a:pt x="387580" y="1096904"/>
                  <a:pt x="340260" y="1093983"/>
                  <a:pt x="292940" y="1089309"/>
                </a:cubicBezTo>
                <a:cubicBezTo>
                  <a:pt x="245619" y="1084636"/>
                  <a:pt x="198883" y="1077333"/>
                  <a:pt x="152731" y="1067402"/>
                </a:cubicBezTo>
                <a:cubicBezTo>
                  <a:pt x="106580" y="1057470"/>
                  <a:pt x="62473" y="1044326"/>
                  <a:pt x="20410" y="1027968"/>
                </a:cubicBezTo>
                <a:lnTo>
                  <a:pt x="22163" y="1026216"/>
                </a:lnTo>
                <a:cubicBezTo>
                  <a:pt x="9310" y="1021542"/>
                  <a:pt x="2008" y="1012195"/>
                  <a:pt x="255" y="998174"/>
                </a:cubicBezTo>
                <a:cubicBezTo>
                  <a:pt x="-1497" y="984153"/>
                  <a:pt x="5805" y="975974"/>
                  <a:pt x="22163" y="973638"/>
                </a:cubicBezTo>
                <a:cubicBezTo>
                  <a:pt x="106288" y="958448"/>
                  <a:pt x="190997" y="950270"/>
                  <a:pt x="276290" y="949101"/>
                </a:cubicBezTo>
                <a:cubicBezTo>
                  <a:pt x="361583" y="947933"/>
                  <a:pt x="446292" y="943843"/>
                  <a:pt x="530417" y="936833"/>
                </a:cubicBezTo>
                <a:cubicBezTo>
                  <a:pt x="519901" y="905286"/>
                  <a:pt x="514059" y="871695"/>
                  <a:pt x="512891" y="836059"/>
                </a:cubicBezTo>
                <a:cubicBezTo>
                  <a:pt x="511722" y="800422"/>
                  <a:pt x="512891" y="764494"/>
                  <a:pt x="516396" y="728274"/>
                </a:cubicBezTo>
                <a:cubicBezTo>
                  <a:pt x="475502" y="725937"/>
                  <a:pt x="437821" y="718050"/>
                  <a:pt x="403353" y="704613"/>
                </a:cubicBezTo>
                <a:cubicBezTo>
                  <a:pt x="368885" y="691177"/>
                  <a:pt x="342304" y="668685"/>
                  <a:pt x="323610" y="637138"/>
                </a:cubicBezTo>
                <a:cubicBezTo>
                  <a:pt x="317768" y="628960"/>
                  <a:pt x="317184" y="621657"/>
                  <a:pt x="321857" y="615231"/>
                </a:cubicBezTo>
                <a:cubicBezTo>
                  <a:pt x="326531" y="608805"/>
                  <a:pt x="332373" y="604423"/>
                  <a:pt x="339383" y="602086"/>
                </a:cubicBezTo>
                <a:lnTo>
                  <a:pt x="339383" y="600334"/>
                </a:lnTo>
                <a:cubicBezTo>
                  <a:pt x="372099" y="594492"/>
                  <a:pt x="404814" y="590110"/>
                  <a:pt x="437529" y="587189"/>
                </a:cubicBezTo>
                <a:cubicBezTo>
                  <a:pt x="470244" y="584268"/>
                  <a:pt x="502959" y="579887"/>
                  <a:pt x="535675" y="574045"/>
                </a:cubicBezTo>
                <a:lnTo>
                  <a:pt x="540932" y="542498"/>
                </a:lnTo>
                <a:lnTo>
                  <a:pt x="554953" y="425074"/>
                </a:lnTo>
                <a:cubicBezTo>
                  <a:pt x="486018" y="421569"/>
                  <a:pt x="425845" y="406964"/>
                  <a:pt x="374435" y="381259"/>
                </a:cubicBezTo>
                <a:cubicBezTo>
                  <a:pt x="373267" y="384764"/>
                  <a:pt x="370930" y="388269"/>
                  <a:pt x="367425" y="391774"/>
                </a:cubicBezTo>
                <a:cubicBezTo>
                  <a:pt x="352236" y="416311"/>
                  <a:pt x="333249" y="441139"/>
                  <a:pt x="310465" y="466260"/>
                </a:cubicBezTo>
                <a:cubicBezTo>
                  <a:pt x="287682" y="491380"/>
                  <a:pt x="262269" y="512996"/>
                  <a:pt x="234227" y="531106"/>
                </a:cubicBezTo>
                <a:cubicBezTo>
                  <a:pt x="206186" y="549216"/>
                  <a:pt x="176684" y="561485"/>
                  <a:pt x="145721" y="567911"/>
                </a:cubicBezTo>
                <a:cubicBezTo>
                  <a:pt x="114758" y="574337"/>
                  <a:pt x="84088" y="570540"/>
                  <a:pt x="53710" y="556519"/>
                </a:cubicBezTo>
                <a:cubicBezTo>
                  <a:pt x="35015" y="548340"/>
                  <a:pt x="22455" y="535487"/>
                  <a:pt x="16029" y="517961"/>
                </a:cubicBezTo>
                <a:cubicBezTo>
                  <a:pt x="9603" y="500435"/>
                  <a:pt x="8726" y="482910"/>
                  <a:pt x="13400" y="465383"/>
                </a:cubicBezTo>
                <a:cubicBezTo>
                  <a:pt x="18073" y="447858"/>
                  <a:pt x="26836" y="432668"/>
                  <a:pt x="39689" y="419816"/>
                </a:cubicBezTo>
                <a:cubicBezTo>
                  <a:pt x="52541" y="406964"/>
                  <a:pt x="68899" y="400537"/>
                  <a:pt x="88762" y="400537"/>
                </a:cubicBezTo>
                <a:cubicBezTo>
                  <a:pt x="109793" y="401706"/>
                  <a:pt x="130532" y="396448"/>
                  <a:pt x="150979" y="384764"/>
                </a:cubicBezTo>
                <a:cubicBezTo>
                  <a:pt x="171426" y="373080"/>
                  <a:pt x="190412" y="358475"/>
                  <a:pt x="207938" y="340949"/>
                </a:cubicBezTo>
                <a:cubicBezTo>
                  <a:pt x="225464" y="323423"/>
                  <a:pt x="241530" y="305021"/>
                  <a:pt x="256135" y="285742"/>
                </a:cubicBezTo>
                <a:cubicBezTo>
                  <a:pt x="270740" y="266463"/>
                  <a:pt x="282716" y="248645"/>
                  <a:pt x="292063" y="232288"/>
                </a:cubicBezTo>
                <a:cubicBezTo>
                  <a:pt x="306084" y="208920"/>
                  <a:pt x="318352" y="183507"/>
                  <a:pt x="328868" y="156050"/>
                </a:cubicBezTo>
                <a:cubicBezTo>
                  <a:pt x="339383" y="128592"/>
                  <a:pt x="346394" y="101427"/>
                  <a:pt x="349899" y="74554"/>
                </a:cubicBezTo>
                <a:cubicBezTo>
                  <a:pt x="352236" y="62870"/>
                  <a:pt x="353112" y="52646"/>
                  <a:pt x="352528" y="43883"/>
                </a:cubicBezTo>
                <a:cubicBezTo>
                  <a:pt x="351944" y="35120"/>
                  <a:pt x="354573" y="25481"/>
                  <a:pt x="360415" y="14965"/>
                </a:cubicBezTo>
                <a:cubicBezTo>
                  <a:pt x="361583" y="12629"/>
                  <a:pt x="364212" y="10876"/>
                  <a:pt x="368301" y="9708"/>
                </a:cubicBezTo>
                <a:cubicBezTo>
                  <a:pt x="372391" y="8539"/>
                  <a:pt x="375604" y="7371"/>
                  <a:pt x="377941" y="6202"/>
                </a:cubicBezTo>
                <a:cubicBezTo>
                  <a:pt x="386119" y="3866"/>
                  <a:pt x="393422" y="4450"/>
                  <a:pt x="399848" y="7955"/>
                </a:cubicBezTo>
                <a:cubicBezTo>
                  <a:pt x="406274" y="11460"/>
                  <a:pt x="411824" y="16134"/>
                  <a:pt x="416498" y="21976"/>
                </a:cubicBezTo>
                <a:cubicBezTo>
                  <a:pt x="439866" y="55859"/>
                  <a:pt x="449797" y="97630"/>
                  <a:pt x="446292" y="147287"/>
                </a:cubicBezTo>
                <a:cubicBezTo>
                  <a:pt x="442787" y="196944"/>
                  <a:pt x="432855" y="244556"/>
                  <a:pt x="416498" y="290124"/>
                </a:cubicBezTo>
                <a:cubicBezTo>
                  <a:pt x="443371" y="287787"/>
                  <a:pt x="470244" y="286326"/>
                  <a:pt x="497117" y="285742"/>
                </a:cubicBezTo>
                <a:cubicBezTo>
                  <a:pt x="523991" y="285158"/>
                  <a:pt x="550864" y="284281"/>
                  <a:pt x="577737" y="283113"/>
                </a:cubicBezTo>
                <a:cubicBezTo>
                  <a:pt x="588253" y="234040"/>
                  <a:pt x="601689" y="186136"/>
                  <a:pt x="618047" y="139400"/>
                </a:cubicBezTo>
                <a:cubicBezTo>
                  <a:pt x="634404" y="92664"/>
                  <a:pt x="656020" y="49433"/>
                  <a:pt x="682893" y="9708"/>
                </a:cubicBezTo>
                <a:cubicBezTo>
                  <a:pt x="688735" y="2697"/>
                  <a:pt x="695745" y="-516"/>
                  <a:pt x="703924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4AC6BC6-D4E6-52F4-1BF6-B587479F7143}"/>
              </a:ext>
            </a:extLst>
          </p:cNvPr>
          <p:cNvSpPr txBox="1"/>
          <p:nvPr/>
        </p:nvSpPr>
        <p:spPr>
          <a:xfrm>
            <a:off x="9999393" y="1122907"/>
            <a:ext cx="1125687" cy="1269428"/>
          </a:xfrm>
          <a:custGeom>
            <a:avLst/>
            <a:gdLst/>
            <a:ahLst/>
            <a:cxnLst/>
            <a:rect l="l" t="t" r="r" b="b"/>
            <a:pathLst>
              <a:path w="1125687" h="1269428">
                <a:moveTo>
                  <a:pt x="114489" y="908562"/>
                </a:moveTo>
                <a:cubicBezTo>
                  <a:pt x="119017" y="908854"/>
                  <a:pt x="123033" y="909876"/>
                  <a:pt x="126538" y="911629"/>
                </a:cubicBezTo>
                <a:cubicBezTo>
                  <a:pt x="137054" y="916302"/>
                  <a:pt x="144356" y="924189"/>
                  <a:pt x="148446" y="935289"/>
                </a:cubicBezTo>
                <a:cubicBezTo>
                  <a:pt x="152535" y="946389"/>
                  <a:pt x="155164" y="957196"/>
                  <a:pt x="156332" y="967712"/>
                </a:cubicBezTo>
                <a:cubicBezTo>
                  <a:pt x="161006" y="994585"/>
                  <a:pt x="160422" y="1024379"/>
                  <a:pt x="154580" y="1057095"/>
                </a:cubicBezTo>
                <a:cubicBezTo>
                  <a:pt x="152243" y="1069947"/>
                  <a:pt x="150490" y="1083091"/>
                  <a:pt x="149322" y="1096528"/>
                </a:cubicBezTo>
                <a:cubicBezTo>
                  <a:pt x="148154" y="1109965"/>
                  <a:pt x="145233" y="1123109"/>
                  <a:pt x="140559" y="1135962"/>
                </a:cubicBezTo>
                <a:cubicBezTo>
                  <a:pt x="134717" y="1155824"/>
                  <a:pt x="124201" y="1169845"/>
                  <a:pt x="109012" y="1178024"/>
                </a:cubicBezTo>
                <a:cubicBezTo>
                  <a:pt x="93823" y="1186203"/>
                  <a:pt x="78342" y="1189416"/>
                  <a:pt x="62568" y="1187663"/>
                </a:cubicBezTo>
                <a:cubicBezTo>
                  <a:pt x="46795" y="1185911"/>
                  <a:pt x="32774" y="1179485"/>
                  <a:pt x="20506" y="1168385"/>
                </a:cubicBezTo>
                <a:cubicBezTo>
                  <a:pt x="8238" y="1157285"/>
                  <a:pt x="1519" y="1141219"/>
                  <a:pt x="351" y="1120188"/>
                </a:cubicBezTo>
                <a:cubicBezTo>
                  <a:pt x="-817" y="1100325"/>
                  <a:pt x="935" y="1080171"/>
                  <a:pt x="5609" y="1059724"/>
                </a:cubicBezTo>
                <a:cubicBezTo>
                  <a:pt x="10282" y="1039277"/>
                  <a:pt x="16124" y="1019706"/>
                  <a:pt x="23135" y="1001011"/>
                </a:cubicBezTo>
                <a:cubicBezTo>
                  <a:pt x="28977" y="984654"/>
                  <a:pt x="38324" y="966543"/>
                  <a:pt x="51176" y="946681"/>
                </a:cubicBezTo>
                <a:cubicBezTo>
                  <a:pt x="59355" y="936165"/>
                  <a:pt x="65197" y="929739"/>
                  <a:pt x="68702" y="927402"/>
                </a:cubicBezTo>
                <a:cubicBezTo>
                  <a:pt x="74544" y="921560"/>
                  <a:pt x="77465" y="918931"/>
                  <a:pt x="77465" y="919515"/>
                </a:cubicBezTo>
                <a:cubicBezTo>
                  <a:pt x="77465" y="920100"/>
                  <a:pt x="76881" y="921560"/>
                  <a:pt x="75713" y="923897"/>
                </a:cubicBezTo>
                <a:cubicBezTo>
                  <a:pt x="80386" y="916887"/>
                  <a:pt x="88273" y="912213"/>
                  <a:pt x="99373" y="909876"/>
                </a:cubicBezTo>
                <a:cubicBezTo>
                  <a:pt x="104923" y="908708"/>
                  <a:pt x="109962" y="908270"/>
                  <a:pt x="114489" y="908562"/>
                </a:cubicBezTo>
                <a:close/>
                <a:moveTo>
                  <a:pt x="897682" y="880082"/>
                </a:moveTo>
                <a:cubicBezTo>
                  <a:pt x="925724" y="880082"/>
                  <a:pt x="949676" y="885924"/>
                  <a:pt x="969539" y="897608"/>
                </a:cubicBezTo>
                <a:cubicBezTo>
                  <a:pt x="989402" y="909292"/>
                  <a:pt x="1004883" y="924189"/>
                  <a:pt x="1015983" y="942299"/>
                </a:cubicBezTo>
                <a:cubicBezTo>
                  <a:pt x="1027083" y="960409"/>
                  <a:pt x="1032925" y="981149"/>
                  <a:pt x="1033509" y="1004517"/>
                </a:cubicBezTo>
                <a:cubicBezTo>
                  <a:pt x="1034093" y="1027885"/>
                  <a:pt x="1028543" y="1051837"/>
                  <a:pt x="1016859" y="1076373"/>
                </a:cubicBezTo>
                <a:cubicBezTo>
                  <a:pt x="1004007" y="1103246"/>
                  <a:pt x="985020" y="1126907"/>
                  <a:pt x="959899" y="1147354"/>
                </a:cubicBezTo>
                <a:cubicBezTo>
                  <a:pt x="934779" y="1167801"/>
                  <a:pt x="907029" y="1185326"/>
                  <a:pt x="876651" y="1199931"/>
                </a:cubicBezTo>
                <a:cubicBezTo>
                  <a:pt x="846273" y="1214536"/>
                  <a:pt x="815018" y="1226805"/>
                  <a:pt x="782887" y="1236736"/>
                </a:cubicBezTo>
                <a:cubicBezTo>
                  <a:pt x="750756" y="1246668"/>
                  <a:pt x="721254" y="1253970"/>
                  <a:pt x="694381" y="1258644"/>
                </a:cubicBezTo>
                <a:cubicBezTo>
                  <a:pt x="665171" y="1264486"/>
                  <a:pt x="634792" y="1267991"/>
                  <a:pt x="603245" y="1269159"/>
                </a:cubicBezTo>
                <a:cubicBezTo>
                  <a:pt x="571699" y="1270328"/>
                  <a:pt x="541320" y="1267699"/>
                  <a:pt x="512110" y="1261272"/>
                </a:cubicBezTo>
                <a:cubicBezTo>
                  <a:pt x="482900" y="1254846"/>
                  <a:pt x="455151" y="1244331"/>
                  <a:pt x="428862" y="1229726"/>
                </a:cubicBezTo>
                <a:cubicBezTo>
                  <a:pt x="402573" y="1215121"/>
                  <a:pt x="380081" y="1194966"/>
                  <a:pt x="361387" y="1169261"/>
                </a:cubicBezTo>
                <a:cubicBezTo>
                  <a:pt x="333345" y="1129535"/>
                  <a:pt x="319032" y="1086597"/>
                  <a:pt x="318448" y="1040445"/>
                </a:cubicBezTo>
                <a:cubicBezTo>
                  <a:pt x="317864" y="994293"/>
                  <a:pt x="334513" y="952523"/>
                  <a:pt x="368397" y="915134"/>
                </a:cubicBezTo>
                <a:cubicBezTo>
                  <a:pt x="373071" y="909292"/>
                  <a:pt x="378621" y="908416"/>
                  <a:pt x="385047" y="912505"/>
                </a:cubicBezTo>
                <a:cubicBezTo>
                  <a:pt x="391473" y="916594"/>
                  <a:pt x="394686" y="921560"/>
                  <a:pt x="394686" y="927402"/>
                </a:cubicBezTo>
                <a:cubicBezTo>
                  <a:pt x="391181" y="981149"/>
                  <a:pt x="398775" y="1023795"/>
                  <a:pt x="417470" y="1055342"/>
                </a:cubicBezTo>
                <a:cubicBezTo>
                  <a:pt x="436164" y="1086889"/>
                  <a:pt x="461869" y="1109381"/>
                  <a:pt x="494584" y="1122817"/>
                </a:cubicBezTo>
                <a:cubicBezTo>
                  <a:pt x="527299" y="1136254"/>
                  <a:pt x="564688" y="1141511"/>
                  <a:pt x="606751" y="1138591"/>
                </a:cubicBezTo>
                <a:cubicBezTo>
                  <a:pt x="648813" y="1135669"/>
                  <a:pt x="690875" y="1126614"/>
                  <a:pt x="732938" y="1111425"/>
                </a:cubicBezTo>
                <a:cubicBezTo>
                  <a:pt x="749295" y="1105583"/>
                  <a:pt x="768282" y="1097989"/>
                  <a:pt x="789897" y="1088641"/>
                </a:cubicBezTo>
                <a:cubicBezTo>
                  <a:pt x="811513" y="1079294"/>
                  <a:pt x="829331" y="1068779"/>
                  <a:pt x="843352" y="1057095"/>
                </a:cubicBezTo>
                <a:cubicBezTo>
                  <a:pt x="863214" y="1048916"/>
                  <a:pt x="876067" y="1033142"/>
                  <a:pt x="881909" y="1009774"/>
                </a:cubicBezTo>
                <a:lnTo>
                  <a:pt x="866135" y="1004517"/>
                </a:lnTo>
                <a:cubicBezTo>
                  <a:pt x="859125" y="991664"/>
                  <a:pt x="852407" y="983485"/>
                  <a:pt x="845981" y="979980"/>
                </a:cubicBezTo>
                <a:cubicBezTo>
                  <a:pt x="839554" y="976475"/>
                  <a:pt x="835173" y="965959"/>
                  <a:pt x="832836" y="948433"/>
                </a:cubicBezTo>
                <a:cubicBezTo>
                  <a:pt x="830499" y="929739"/>
                  <a:pt x="836633" y="913673"/>
                  <a:pt x="851238" y="900237"/>
                </a:cubicBezTo>
                <a:cubicBezTo>
                  <a:pt x="865843" y="886800"/>
                  <a:pt x="881325" y="880082"/>
                  <a:pt x="897682" y="880082"/>
                </a:cubicBezTo>
                <a:close/>
                <a:moveTo>
                  <a:pt x="579585" y="784565"/>
                </a:moveTo>
                <a:cubicBezTo>
                  <a:pt x="588348" y="785149"/>
                  <a:pt x="595651" y="788363"/>
                  <a:pt x="601493" y="794204"/>
                </a:cubicBezTo>
                <a:cubicBezTo>
                  <a:pt x="612008" y="807057"/>
                  <a:pt x="620479" y="820201"/>
                  <a:pt x="626905" y="833638"/>
                </a:cubicBezTo>
                <a:cubicBezTo>
                  <a:pt x="633332" y="847075"/>
                  <a:pt x="641803" y="860219"/>
                  <a:pt x="652318" y="873071"/>
                </a:cubicBezTo>
                <a:cubicBezTo>
                  <a:pt x="659329" y="880082"/>
                  <a:pt x="666923" y="887092"/>
                  <a:pt x="675102" y="894103"/>
                </a:cubicBezTo>
                <a:cubicBezTo>
                  <a:pt x="683281" y="901113"/>
                  <a:pt x="690583" y="908416"/>
                  <a:pt x="697009" y="916010"/>
                </a:cubicBezTo>
                <a:cubicBezTo>
                  <a:pt x="703436" y="923605"/>
                  <a:pt x="708109" y="931784"/>
                  <a:pt x="711030" y="940547"/>
                </a:cubicBezTo>
                <a:cubicBezTo>
                  <a:pt x="713951" y="949310"/>
                  <a:pt x="713659" y="959533"/>
                  <a:pt x="710154" y="971217"/>
                </a:cubicBezTo>
                <a:cubicBezTo>
                  <a:pt x="705480" y="984070"/>
                  <a:pt x="697594" y="996338"/>
                  <a:pt x="686494" y="1008022"/>
                </a:cubicBezTo>
                <a:cubicBezTo>
                  <a:pt x="675394" y="1019706"/>
                  <a:pt x="662250" y="1024379"/>
                  <a:pt x="647060" y="1022043"/>
                </a:cubicBezTo>
                <a:cubicBezTo>
                  <a:pt x="628366" y="1019706"/>
                  <a:pt x="612885" y="1015324"/>
                  <a:pt x="600617" y="1008898"/>
                </a:cubicBezTo>
                <a:cubicBezTo>
                  <a:pt x="588348" y="1002472"/>
                  <a:pt x="576956" y="991664"/>
                  <a:pt x="566441" y="976475"/>
                </a:cubicBezTo>
                <a:cubicBezTo>
                  <a:pt x="553588" y="958949"/>
                  <a:pt x="544241" y="938502"/>
                  <a:pt x="538399" y="915134"/>
                </a:cubicBezTo>
                <a:cubicBezTo>
                  <a:pt x="533726" y="895271"/>
                  <a:pt x="531973" y="873948"/>
                  <a:pt x="533141" y="851164"/>
                </a:cubicBezTo>
                <a:cubicBezTo>
                  <a:pt x="534310" y="828380"/>
                  <a:pt x="542489" y="808810"/>
                  <a:pt x="557678" y="792452"/>
                </a:cubicBezTo>
                <a:cubicBezTo>
                  <a:pt x="563520" y="786610"/>
                  <a:pt x="570822" y="783981"/>
                  <a:pt x="579585" y="784565"/>
                </a:cubicBezTo>
                <a:close/>
                <a:moveTo>
                  <a:pt x="868764" y="643262"/>
                </a:moveTo>
                <a:cubicBezTo>
                  <a:pt x="883369" y="643116"/>
                  <a:pt x="898267" y="644649"/>
                  <a:pt x="913456" y="647862"/>
                </a:cubicBezTo>
                <a:cubicBezTo>
                  <a:pt x="943834" y="654289"/>
                  <a:pt x="972460" y="662759"/>
                  <a:pt x="999333" y="673275"/>
                </a:cubicBezTo>
                <a:cubicBezTo>
                  <a:pt x="1029711" y="684959"/>
                  <a:pt x="1057753" y="701025"/>
                  <a:pt x="1083458" y="721472"/>
                </a:cubicBezTo>
                <a:cubicBezTo>
                  <a:pt x="1109163" y="741919"/>
                  <a:pt x="1123183" y="770252"/>
                  <a:pt x="1125520" y="806473"/>
                </a:cubicBezTo>
                <a:cubicBezTo>
                  <a:pt x="1126689" y="823999"/>
                  <a:pt x="1121723" y="839480"/>
                  <a:pt x="1110623" y="852917"/>
                </a:cubicBezTo>
                <a:cubicBezTo>
                  <a:pt x="1099523" y="866353"/>
                  <a:pt x="1086379" y="875408"/>
                  <a:pt x="1071190" y="880082"/>
                </a:cubicBezTo>
                <a:cubicBezTo>
                  <a:pt x="1056001" y="884755"/>
                  <a:pt x="1040227" y="885048"/>
                  <a:pt x="1023869" y="880958"/>
                </a:cubicBezTo>
                <a:cubicBezTo>
                  <a:pt x="1007512" y="876869"/>
                  <a:pt x="994659" y="866061"/>
                  <a:pt x="985312" y="848535"/>
                </a:cubicBezTo>
                <a:cubicBezTo>
                  <a:pt x="975965" y="831009"/>
                  <a:pt x="964281" y="816404"/>
                  <a:pt x="950260" y="804720"/>
                </a:cubicBezTo>
                <a:cubicBezTo>
                  <a:pt x="936239" y="793036"/>
                  <a:pt x="921050" y="781936"/>
                  <a:pt x="904693" y="771421"/>
                </a:cubicBezTo>
                <a:cubicBezTo>
                  <a:pt x="888335" y="760905"/>
                  <a:pt x="871685" y="750682"/>
                  <a:pt x="854743" y="740750"/>
                </a:cubicBezTo>
                <a:cubicBezTo>
                  <a:pt x="837802" y="730819"/>
                  <a:pt x="822905" y="719427"/>
                  <a:pt x="810052" y="706574"/>
                </a:cubicBezTo>
                <a:cubicBezTo>
                  <a:pt x="800705" y="697227"/>
                  <a:pt x="797784" y="686127"/>
                  <a:pt x="801289" y="673275"/>
                </a:cubicBezTo>
                <a:cubicBezTo>
                  <a:pt x="804794" y="660423"/>
                  <a:pt x="812973" y="652244"/>
                  <a:pt x="825825" y="648739"/>
                </a:cubicBezTo>
                <a:cubicBezTo>
                  <a:pt x="839846" y="645233"/>
                  <a:pt x="854159" y="643408"/>
                  <a:pt x="868764" y="643262"/>
                </a:cubicBezTo>
                <a:close/>
                <a:moveTo>
                  <a:pt x="504169" y="3"/>
                </a:moveTo>
                <a:cubicBezTo>
                  <a:pt x="505812" y="39"/>
                  <a:pt x="507583" y="423"/>
                  <a:pt x="509481" y="1153"/>
                </a:cubicBezTo>
                <a:cubicBezTo>
                  <a:pt x="517076" y="4074"/>
                  <a:pt x="522042" y="8455"/>
                  <a:pt x="524378" y="14298"/>
                </a:cubicBezTo>
                <a:cubicBezTo>
                  <a:pt x="546578" y="78560"/>
                  <a:pt x="547746" y="152169"/>
                  <a:pt x="527884" y="235125"/>
                </a:cubicBezTo>
                <a:cubicBezTo>
                  <a:pt x="569946" y="230451"/>
                  <a:pt x="611132" y="222857"/>
                  <a:pt x="651442" y="212341"/>
                </a:cubicBezTo>
                <a:cubicBezTo>
                  <a:pt x="691752" y="201826"/>
                  <a:pt x="732938" y="196568"/>
                  <a:pt x="775000" y="196568"/>
                </a:cubicBezTo>
                <a:cubicBezTo>
                  <a:pt x="790189" y="196568"/>
                  <a:pt x="803042" y="201242"/>
                  <a:pt x="813557" y="210589"/>
                </a:cubicBezTo>
                <a:cubicBezTo>
                  <a:pt x="824073" y="219936"/>
                  <a:pt x="831083" y="230744"/>
                  <a:pt x="834589" y="243012"/>
                </a:cubicBezTo>
                <a:cubicBezTo>
                  <a:pt x="838094" y="255280"/>
                  <a:pt x="838094" y="267840"/>
                  <a:pt x="834589" y="280693"/>
                </a:cubicBezTo>
                <a:cubicBezTo>
                  <a:pt x="831083" y="293545"/>
                  <a:pt x="822320" y="304061"/>
                  <a:pt x="808300" y="312240"/>
                </a:cubicBezTo>
                <a:cubicBezTo>
                  <a:pt x="781427" y="327429"/>
                  <a:pt x="753677" y="339697"/>
                  <a:pt x="725051" y="349044"/>
                </a:cubicBezTo>
                <a:cubicBezTo>
                  <a:pt x="696425" y="358391"/>
                  <a:pt x="666923" y="365986"/>
                  <a:pt x="636545" y="371828"/>
                </a:cubicBezTo>
                <a:cubicBezTo>
                  <a:pt x="658744" y="396364"/>
                  <a:pt x="682112" y="415059"/>
                  <a:pt x="706649" y="427911"/>
                </a:cubicBezTo>
                <a:cubicBezTo>
                  <a:pt x="788437" y="473479"/>
                  <a:pt x="878988" y="486331"/>
                  <a:pt x="978302" y="466468"/>
                </a:cubicBezTo>
                <a:cubicBezTo>
                  <a:pt x="995828" y="462963"/>
                  <a:pt x="1010725" y="465884"/>
                  <a:pt x="1022993" y="475231"/>
                </a:cubicBezTo>
                <a:cubicBezTo>
                  <a:pt x="1035261" y="484579"/>
                  <a:pt x="1043148" y="495678"/>
                  <a:pt x="1046653" y="508531"/>
                </a:cubicBezTo>
                <a:cubicBezTo>
                  <a:pt x="1050159" y="521383"/>
                  <a:pt x="1048990" y="534528"/>
                  <a:pt x="1043148" y="547964"/>
                </a:cubicBezTo>
                <a:cubicBezTo>
                  <a:pt x="1037306" y="561401"/>
                  <a:pt x="1025622" y="569872"/>
                  <a:pt x="1008096" y="573377"/>
                </a:cubicBezTo>
                <a:cubicBezTo>
                  <a:pt x="962528" y="583893"/>
                  <a:pt x="916669" y="587106"/>
                  <a:pt x="870517" y="583016"/>
                </a:cubicBezTo>
                <a:cubicBezTo>
                  <a:pt x="824365" y="578927"/>
                  <a:pt x="780258" y="568411"/>
                  <a:pt x="738196" y="551469"/>
                </a:cubicBezTo>
                <a:cubicBezTo>
                  <a:pt x="696133" y="534528"/>
                  <a:pt x="657868" y="511452"/>
                  <a:pt x="623400" y="482242"/>
                </a:cubicBezTo>
                <a:cubicBezTo>
                  <a:pt x="588932" y="453032"/>
                  <a:pt x="560599" y="418564"/>
                  <a:pt x="538399" y="378838"/>
                </a:cubicBezTo>
                <a:cubicBezTo>
                  <a:pt x="529052" y="378838"/>
                  <a:pt x="520289" y="378546"/>
                  <a:pt x="512110" y="377962"/>
                </a:cubicBezTo>
                <a:cubicBezTo>
                  <a:pt x="503931" y="377378"/>
                  <a:pt x="495168" y="377086"/>
                  <a:pt x="485821" y="377086"/>
                </a:cubicBezTo>
                <a:cubicBezTo>
                  <a:pt x="460116" y="442516"/>
                  <a:pt x="425064" y="502689"/>
                  <a:pt x="380665" y="557603"/>
                </a:cubicBezTo>
                <a:lnTo>
                  <a:pt x="394686" y="575130"/>
                </a:lnTo>
                <a:cubicBezTo>
                  <a:pt x="411044" y="591487"/>
                  <a:pt x="428277" y="603463"/>
                  <a:pt x="446388" y="611058"/>
                </a:cubicBezTo>
                <a:cubicBezTo>
                  <a:pt x="464498" y="618652"/>
                  <a:pt x="484653" y="625371"/>
                  <a:pt x="506852" y="631213"/>
                </a:cubicBezTo>
                <a:cubicBezTo>
                  <a:pt x="520873" y="634718"/>
                  <a:pt x="531389" y="642020"/>
                  <a:pt x="538399" y="653120"/>
                </a:cubicBezTo>
                <a:cubicBezTo>
                  <a:pt x="545410" y="664220"/>
                  <a:pt x="549207" y="676196"/>
                  <a:pt x="549791" y="689049"/>
                </a:cubicBezTo>
                <a:cubicBezTo>
                  <a:pt x="550375" y="701901"/>
                  <a:pt x="547162" y="713877"/>
                  <a:pt x="540152" y="724977"/>
                </a:cubicBezTo>
                <a:cubicBezTo>
                  <a:pt x="533141" y="736077"/>
                  <a:pt x="522626" y="742795"/>
                  <a:pt x="508605" y="745132"/>
                </a:cubicBezTo>
                <a:cubicBezTo>
                  <a:pt x="479395" y="750974"/>
                  <a:pt x="451938" y="749221"/>
                  <a:pt x="426233" y="739874"/>
                </a:cubicBezTo>
                <a:cubicBezTo>
                  <a:pt x="400528" y="730527"/>
                  <a:pt x="376576" y="715922"/>
                  <a:pt x="354376" y="696059"/>
                </a:cubicBezTo>
                <a:cubicBezTo>
                  <a:pt x="338019" y="682038"/>
                  <a:pt x="322245" y="662175"/>
                  <a:pt x="307056" y="636470"/>
                </a:cubicBezTo>
                <a:cubicBezTo>
                  <a:pt x="273172" y="665680"/>
                  <a:pt x="236368" y="687296"/>
                  <a:pt x="196642" y="701317"/>
                </a:cubicBezTo>
                <a:cubicBezTo>
                  <a:pt x="156917" y="715337"/>
                  <a:pt x="116023" y="717674"/>
                  <a:pt x="73960" y="708327"/>
                </a:cubicBezTo>
                <a:cubicBezTo>
                  <a:pt x="57603" y="704822"/>
                  <a:pt x="45334" y="696643"/>
                  <a:pt x="37156" y="683791"/>
                </a:cubicBezTo>
                <a:cubicBezTo>
                  <a:pt x="28977" y="670938"/>
                  <a:pt x="24887" y="657502"/>
                  <a:pt x="24887" y="643481"/>
                </a:cubicBezTo>
                <a:cubicBezTo>
                  <a:pt x="24887" y="629460"/>
                  <a:pt x="28685" y="616024"/>
                  <a:pt x="36279" y="603171"/>
                </a:cubicBezTo>
                <a:cubicBezTo>
                  <a:pt x="43874" y="590319"/>
                  <a:pt x="55850" y="582140"/>
                  <a:pt x="72208" y="578635"/>
                </a:cubicBezTo>
                <a:cubicBezTo>
                  <a:pt x="138806" y="564614"/>
                  <a:pt x="193721" y="536864"/>
                  <a:pt x="236952" y="495386"/>
                </a:cubicBezTo>
                <a:cubicBezTo>
                  <a:pt x="280183" y="453908"/>
                  <a:pt x="318740" y="405127"/>
                  <a:pt x="352624" y="349044"/>
                </a:cubicBezTo>
                <a:cubicBezTo>
                  <a:pt x="267330" y="322171"/>
                  <a:pt x="194890" y="278940"/>
                  <a:pt x="135301" y="219352"/>
                </a:cubicBezTo>
                <a:cubicBezTo>
                  <a:pt x="129459" y="214678"/>
                  <a:pt x="126538" y="209128"/>
                  <a:pt x="126538" y="202702"/>
                </a:cubicBezTo>
                <a:cubicBezTo>
                  <a:pt x="126538" y="196276"/>
                  <a:pt x="128291" y="190434"/>
                  <a:pt x="131796" y="185176"/>
                </a:cubicBezTo>
                <a:cubicBezTo>
                  <a:pt x="135301" y="179918"/>
                  <a:pt x="139975" y="175829"/>
                  <a:pt x="145817" y="172908"/>
                </a:cubicBezTo>
                <a:cubicBezTo>
                  <a:pt x="151659" y="169987"/>
                  <a:pt x="158085" y="169695"/>
                  <a:pt x="165095" y="172031"/>
                </a:cubicBezTo>
                <a:cubicBezTo>
                  <a:pt x="207158" y="181379"/>
                  <a:pt x="248052" y="192186"/>
                  <a:pt x="287777" y="204455"/>
                </a:cubicBezTo>
                <a:cubicBezTo>
                  <a:pt x="327503" y="216723"/>
                  <a:pt x="368397" y="226362"/>
                  <a:pt x="410459" y="233373"/>
                </a:cubicBezTo>
                <a:cubicBezTo>
                  <a:pt x="424480" y="195984"/>
                  <a:pt x="437333" y="158303"/>
                  <a:pt x="449017" y="120330"/>
                </a:cubicBezTo>
                <a:cubicBezTo>
                  <a:pt x="460701" y="82357"/>
                  <a:pt x="475306" y="45260"/>
                  <a:pt x="492832" y="9040"/>
                </a:cubicBezTo>
                <a:cubicBezTo>
                  <a:pt x="495461" y="2906"/>
                  <a:pt x="499239" y="-107"/>
                  <a:pt x="50416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762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rgbClr val="FFFFFF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385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7847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" name="Rectangle 6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9EB372E-69F5-D9CE-B116-1F5C3B2D4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43275"/>
            <a:ext cx="12175914" cy="3614725"/>
          </a:xfrm>
          <a:prstGeom prst="rect">
            <a:avLst/>
          </a:prstGeom>
          <a:blipFill dpi="0" rotWithShape="0">
            <a:blip r:embed="rId3"/>
            <a:srcRect/>
            <a:tile tx="0" ty="-189865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62">
            <a:extLst>
              <a:ext uri="{FF2B5EF4-FFF2-40B4-BE49-F238E27FC236}">
                <a16:creationId xmlns:a16="http://schemas.microsoft.com/office/drawing/2014/main" id="{3C10ACBA-4303-ADF2-7B5B-B0C314AB5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4339" y="2545697"/>
            <a:ext cx="2236479" cy="2179403"/>
          </a:xfrm>
          <a:prstGeom prst="rect">
            <a:avLst/>
          </a:pr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760">
              <a:cs typeface="+mn-ea"/>
              <a:sym typeface="+mn-lt"/>
            </a:endParaRPr>
          </a:p>
        </p:txBody>
      </p:sp>
      <p:sp>
        <p:nvSpPr>
          <p:cNvPr id="4" name="Rectangle 64">
            <a:extLst>
              <a:ext uri="{FF2B5EF4-FFF2-40B4-BE49-F238E27FC236}">
                <a16:creationId xmlns:a16="http://schemas.microsoft.com/office/drawing/2014/main" id="{B7FC36CD-E116-E567-2ABD-D58BA274B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849" y="2545697"/>
            <a:ext cx="2236479" cy="2179403"/>
          </a:xfrm>
          <a:prstGeom prst="rect">
            <a:avLst/>
          </a:prstGeom>
          <a:solidFill>
            <a:srgbClr val="004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760">
              <a:cs typeface="+mn-ea"/>
              <a:sym typeface="+mn-lt"/>
            </a:endParaRPr>
          </a:p>
        </p:txBody>
      </p:sp>
      <p:sp>
        <p:nvSpPr>
          <p:cNvPr id="5" name="Rectangle 66">
            <a:extLst>
              <a:ext uri="{FF2B5EF4-FFF2-40B4-BE49-F238E27FC236}">
                <a16:creationId xmlns:a16="http://schemas.microsoft.com/office/drawing/2014/main" id="{C9E5E1D2-8209-F142-110A-2BB6E1DE7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473" y="2545697"/>
            <a:ext cx="2236479" cy="2179403"/>
          </a:xfrm>
          <a:prstGeom prst="rect">
            <a:avLst/>
          </a:pr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760">
              <a:cs typeface="+mn-ea"/>
              <a:sym typeface="+mn-lt"/>
            </a:endParaRPr>
          </a:p>
        </p:txBody>
      </p:sp>
      <p:sp>
        <p:nvSpPr>
          <p:cNvPr id="6" name="Rectangle 68">
            <a:extLst>
              <a:ext uri="{FF2B5EF4-FFF2-40B4-BE49-F238E27FC236}">
                <a16:creationId xmlns:a16="http://schemas.microsoft.com/office/drawing/2014/main" id="{2D7A9F0E-4799-5BA4-B55C-4E4E02173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2983" y="2545697"/>
            <a:ext cx="2236479" cy="2179403"/>
          </a:xfrm>
          <a:prstGeom prst="rect">
            <a:avLst/>
          </a:prstGeom>
          <a:solidFill>
            <a:srgbClr val="004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760">
              <a:cs typeface="+mn-ea"/>
              <a:sym typeface="+mn-lt"/>
            </a:endParaRPr>
          </a:p>
        </p:txBody>
      </p:sp>
      <p:sp>
        <p:nvSpPr>
          <p:cNvPr id="7" name="Freeform 78">
            <a:extLst>
              <a:ext uri="{FF2B5EF4-FFF2-40B4-BE49-F238E27FC236}">
                <a16:creationId xmlns:a16="http://schemas.microsoft.com/office/drawing/2014/main" id="{823E6314-4175-BADA-C48A-F2990A281C5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102617" y="3991587"/>
            <a:ext cx="524241" cy="418547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79">
            <a:extLst>
              <a:ext uri="{FF2B5EF4-FFF2-40B4-BE49-F238E27FC236}">
                <a16:creationId xmlns:a16="http://schemas.microsoft.com/office/drawing/2014/main" id="{CBA0D7A1-E6D8-CC59-BE5C-AA7DDA6A133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608245" y="3985245"/>
            <a:ext cx="520013" cy="43123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80">
            <a:extLst>
              <a:ext uri="{FF2B5EF4-FFF2-40B4-BE49-F238E27FC236}">
                <a16:creationId xmlns:a16="http://schemas.microsoft.com/office/drawing/2014/main" id="{6BCEA5F7-0F5D-03B2-C0EB-A5FE5947A3EA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022978" y="3987359"/>
            <a:ext cx="520013" cy="42700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1">
            <a:extLst>
              <a:ext uri="{FF2B5EF4-FFF2-40B4-BE49-F238E27FC236}">
                <a16:creationId xmlns:a16="http://schemas.microsoft.com/office/drawing/2014/main" id="{635D1EFD-B048-6D4A-528F-E993278A885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675202" y="3947195"/>
            <a:ext cx="359359" cy="50733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126F6C7-08F6-3F44-94F1-941FC8421574}"/>
              </a:ext>
            </a:extLst>
          </p:cNvPr>
          <p:cNvGrpSpPr/>
          <p:nvPr/>
        </p:nvGrpSpPr>
        <p:grpSpPr>
          <a:xfrm>
            <a:off x="1469341" y="2731205"/>
            <a:ext cx="1837980" cy="1046040"/>
            <a:chOff x="-236458" y="1840801"/>
            <a:chExt cx="1380306" cy="78556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01D096-6816-211C-56B7-60654AF5163F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224BEFD-906D-8CA5-21CA-9C4654D6FDFB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6F65BF7-EBBE-B385-7CFE-B9BB32189718}"/>
              </a:ext>
            </a:extLst>
          </p:cNvPr>
          <p:cNvGrpSpPr/>
          <p:nvPr/>
        </p:nvGrpSpPr>
        <p:grpSpPr>
          <a:xfrm>
            <a:off x="3949261" y="2731202"/>
            <a:ext cx="1837980" cy="1046040"/>
            <a:chOff x="-236458" y="1840801"/>
            <a:chExt cx="1380306" cy="78556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89D2888-4B5B-0D53-A35A-AAD62E6A9C55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C8E3FD-3C9C-AED0-7508-FCB2EDA8A6D6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B4C5167-A6AB-AEC9-0016-B678AD1B0F63}"/>
              </a:ext>
            </a:extLst>
          </p:cNvPr>
          <p:cNvGrpSpPr/>
          <p:nvPr/>
        </p:nvGrpSpPr>
        <p:grpSpPr>
          <a:xfrm>
            <a:off x="6445747" y="2731205"/>
            <a:ext cx="1837980" cy="1046040"/>
            <a:chOff x="-236458" y="1840801"/>
            <a:chExt cx="1380306" cy="78556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6F5EE9B-44DE-05F9-C1EE-8350EB025ADD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890BD6D-8515-9297-F3A2-91D8624E0589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D15D70B-9B02-9F85-41A9-F23D201C0757}"/>
              </a:ext>
            </a:extLst>
          </p:cNvPr>
          <p:cNvGrpSpPr/>
          <p:nvPr/>
        </p:nvGrpSpPr>
        <p:grpSpPr>
          <a:xfrm>
            <a:off x="8935891" y="2731205"/>
            <a:ext cx="1837980" cy="1046040"/>
            <a:chOff x="-236458" y="1840801"/>
            <a:chExt cx="1380306" cy="78556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1D365C-1F4A-DB75-B1D5-6E4FD9E8CA5B}"/>
                </a:ext>
              </a:extLst>
            </p:cNvPr>
            <p:cNvSpPr txBox="1"/>
            <p:nvPr/>
          </p:nvSpPr>
          <p:spPr>
            <a:xfrm>
              <a:off x="-232228" y="2053146"/>
              <a:ext cx="1376076" cy="57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5565C6-A816-2920-9AA9-9BC9FF25A19D}"/>
                </a:ext>
              </a:extLst>
            </p:cNvPr>
            <p:cNvSpPr txBox="1"/>
            <p:nvPr/>
          </p:nvSpPr>
          <p:spPr>
            <a:xfrm>
              <a:off x="-236458" y="1840801"/>
              <a:ext cx="1308298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372B50D-CC7A-5C35-04D1-E4F3DCF4C558}"/>
              </a:ext>
            </a:extLst>
          </p:cNvPr>
          <p:cNvGrpSpPr/>
          <p:nvPr/>
        </p:nvGrpSpPr>
        <p:grpSpPr>
          <a:xfrm>
            <a:off x="1538936" y="1338622"/>
            <a:ext cx="9162402" cy="851947"/>
            <a:chOff x="-1838992" y="1787124"/>
            <a:chExt cx="6880880" cy="63980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A9576CE-AE31-61D7-B84D-D0E5A540133E}"/>
                </a:ext>
              </a:extLst>
            </p:cNvPr>
            <p:cNvSpPr txBox="1"/>
            <p:nvPr/>
          </p:nvSpPr>
          <p:spPr>
            <a:xfrm>
              <a:off x="-1838992" y="2027061"/>
              <a:ext cx="6880880" cy="399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AC5A6C6-74A7-4982-9CAD-A64A84D41545}"/>
                </a:ext>
              </a:extLst>
            </p:cNvPr>
            <p:cNvSpPr txBox="1"/>
            <p:nvPr/>
          </p:nvSpPr>
          <p:spPr>
            <a:xfrm>
              <a:off x="459754" y="1787124"/>
              <a:ext cx="2019301" cy="254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217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7847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8" name="组合 27" descr="D:\51PPT模板网\51pptmoban.com\图片001.jpg">
            <a:extLst>
              <a:ext uri="{FF2B5EF4-FFF2-40B4-BE49-F238E27FC236}">
                <a16:creationId xmlns:a16="http://schemas.microsoft.com/office/drawing/2014/main" id="{ECCC757D-4EEE-0E3C-0BFF-19831C4F804C}"/>
              </a:ext>
            </a:extLst>
          </p:cNvPr>
          <p:cNvGrpSpPr/>
          <p:nvPr/>
        </p:nvGrpSpPr>
        <p:grpSpPr>
          <a:xfrm>
            <a:off x="3923844" y="1234972"/>
            <a:ext cx="4639586" cy="4639586"/>
            <a:chOff x="4495799" y="1806927"/>
            <a:chExt cx="3495675" cy="349567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8EF29EE-9D1B-3927-274C-0B7253BDC97D}"/>
                </a:ext>
              </a:extLst>
            </p:cNvPr>
            <p:cNvSpPr/>
            <p:nvPr/>
          </p:nvSpPr>
          <p:spPr>
            <a:xfrm>
              <a:off x="4495799" y="1806927"/>
              <a:ext cx="3495675" cy="3495675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80B3FF"/>
              </a:solidFill>
              <a:prstDash val="dash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E5EE15-2881-0DCF-3836-2AF609B1A536}"/>
                </a:ext>
              </a:extLst>
            </p:cNvPr>
            <p:cNvSpPr/>
            <p:nvPr/>
          </p:nvSpPr>
          <p:spPr>
            <a:xfrm>
              <a:off x="4886323" y="2197452"/>
              <a:ext cx="2714628" cy="2714626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/>
              <a:srcRect/>
              <a:tile tx="-590550" ty="0" sx="100000" sy="100000" flip="none" algn="tl"/>
            </a:blipFill>
            <a:ln w="114300">
              <a:solidFill>
                <a:srgbClr val="0044A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7990D0A-955E-EA59-2E7E-CFE6ABCF73B7}"/>
              </a:ext>
            </a:extLst>
          </p:cNvPr>
          <p:cNvSpPr/>
          <p:nvPr/>
        </p:nvSpPr>
        <p:spPr>
          <a:xfrm>
            <a:off x="8123915" y="2468915"/>
            <a:ext cx="2476500" cy="390525"/>
          </a:xfrm>
          <a:prstGeom prst="roundRect">
            <a:avLst>
              <a:gd name="adj" fmla="val 50000"/>
            </a:avLst>
          </a:prstGeom>
          <a:solidFill>
            <a:srgbClr val="0044A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42D0AD3-B3CC-0B97-6C8B-692592371576}"/>
              </a:ext>
            </a:extLst>
          </p:cNvPr>
          <p:cNvGrpSpPr/>
          <p:nvPr/>
        </p:nvGrpSpPr>
        <p:grpSpPr>
          <a:xfrm>
            <a:off x="8405808" y="2488816"/>
            <a:ext cx="2980420" cy="953047"/>
            <a:chOff x="-237639" y="1931934"/>
            <a:chExt cx="2980420" cy="95304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561A3FF-487C-737E-60CB-FB3F24AA8C37}"/>
                </a:ext>
              </a:extLst>
            </p:cNvPr>
            <p:cNvSpPr txBox="1"/>
            <p:nvPr/>
          </p:nvSpPr>
          <p:spPr>
            <a:xfrm>
              <a:off x="-237639" y="2352528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5D55934-3AD7-B800-D0C1-2C410290F4F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DACEF2-1811-6063-275F-4BE2E16DA0EE}"/>
              </a:ext>
            </a:extLst>
          </p:cNvPr>
          <p:cNvSpPr/>
          <p:nvPr/>
        </p:nvSpPr>
        <p:spPr>
          <a:xfrm>
            <a:off x="8123915" y="3939130"/>
            <a:ext cx="2476500" cy="390525"/>
          </a:xfrm>
          <a:prstGeom prst="roundRect">
            <a:avLst>
              <a:gd name="adj" fmla="val 50000"/>
            </a:avLst>
          </a:prstGeom>
          <a:solidFill>
            <a:srgbClr val="80B3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3130AF9-77E5-E23D-396C-E6244D434A3A}"/>
              </a:ext>
            </a:extLst>
          </p:cNvPr>
          <p:cNvGrpSpPr/>
          <p:nvPr/>
        </p:nvGrpSpPr>
        <p:grpSpPr>
          <a:xfrm>
            <a:off x="8405808" y="3959031"/>
            <a:ext cx="2980420" cy="953047"/>
            <a:chOff x="-237639" y="1931934"/>
            <a:chExt cx="2980420" cy="9530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8B78D5C-3AD5-7428-EB85-864B3F2EB483}"/>
                </a:ext>
              </a:extLst>
            </p:cNvPr>
            <p:cNvSpPr txBox="1"/>
            <p:nvPr/>
          </p:nvSpPr>
          <p:spPr>
            <a:xfrm>
              <a:off x="-237639" y="2352528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280A690-2C6A-213D-1309-6DB81407FA5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89325C5-54A2-2C38-582A-6595FE51F5D0}"/>
              </a:ext>
            </a:extLst>
          </p:cNvPr>
          <p:cNvSpPr/>
          <p:nvPr/>
        </p:nvSpPr>
        <p:spPr>
          <a:xfrm>
            <a:off x="1872136" y="2468915"/>
            <a:ext cx="2476500" cy="390525"/>
          </a:xfrm>
          <a:prstGeom prst="roundRect">
            <a:avLst>
              <a:gd name="adj" fmla="val 50000"/>
            </a:avLst>
          </a:prstGeom>
          <a:solidFill>
            <a:srgbClr val="80B3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2E98E1B-986B-B0BA-59D1-A797492E8439}"/>
              </a:ext>
            </a:extLst>
          </p:cNvPr>
          <p:cNvGrpSpPr/>
          <p:nvPr/>
        </p:nvGrpSpPr>
        <p:grpSpPr>
          <a:xfrm>
            <a:off x="1080269" y="2488816"/>
            <a:ext cx="2980420" cy="953047"/>
            <a:chOff x="-1311399" y="1931934"/>
            <a:chExt cx="2980420" cy="95304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1A7C992-BD37-C172-24EC-993D7E5DD72B}"/>
                </a:ext>
              </a:extLst>
            </p:cNvPr>
            <p:cNvSpPr txBox="1"/>
            <p:nvPr/>
          </p:nvSpPr>
          <p:spPr>
            <a:xfrm>
              <a:off x="-1311399" y="2352528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B2A84B0-2318-88CF-660B-1E0B444F19F1}"/>
                </a:ext>
              </a:extLst>
            </p:cNvPr>
            <p:cNvSpPr txBox="1"/>
            <p:nvPr/>
          </p:nvSpPr>
          <p:spPr>
            <a:xfrm>
              <a:off x="-80008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DEC019A-C89A-FE43-02CA-C066BDEBBCA2}"/>
              </a:ext>
            </a:extLst>
          </p:cNvPr>
          <p:cNvSpPr/>
          <p:nvPr/>
        </p:nvSpPr>
        <p:spPr>
          <a:xfrm>
            <a:off x="1872136" y="3939130"/>
            <a:ext cx="2476500" cy="390525"/>
          </a:xfrm>
          <a:prstGeom prst="roundRect">
            <a:avLst>
              <a:gd name="adj" fmla="val 50000"/>
            </a:avLst>
          </a:prstGeom>
          <a:solidFill>
            <a:srgbClr val="0044A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C90B51-1E93-BD8E-988E-F239D1B02087}"/>
              </a:ext>
            </a:extLst>
          </p:cNvPr>
          <p:cNvGrpSpPr/>
          <p:nvPr/>
        </p:nvGrpSpPr>
        <p:grpSpPr>
          <a:xfrm>
            <a:off x="1119100" y="3959031"/>
            <a:ext cx="2980420" cy="953047"/>
            <a:chOff x="-1272568" y="1931934"/>
            <a:chExt cx="2980420" cy="95304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0B0002A-CBC1-EA10-09BB-863DF135FDC6}"/>
                </a:ext>
              </a:extLst>
            </p:cNvPr>
            <p:cNvSpPr txBox="1"/>
            <p:nvPr/>
          </p:nvSpPr>
          <p:spPr>
            <a:xfrm>
              <a:off x="-1272568" y="2352528"/>
              <a:ext cx="298042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2FBFB6-66EF-F715-73DF-0A997A0B43BA}"/>
                </a:ext>
              </a:extLst>
            </p:cNvPr>
            <p:cNvSpPr txBox="1"/>
            <p:nvPr/>
          </p:nvSpPr>
          <p:spPr>
            <a:xfrm>
              <a:off x="-80008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94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7847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" name="图形 7">
            <a:extLst>
              <a:ext uri="{FF2B5EF4-FFF2-40B4-BE49-F238E27FC236}">
                <a16:creationId xmlns:a16="http://schemas.microsoft.com/office/drawing/2014/main" id="{B3176828-97C0-CF79-D613-EA0902AF82FD}"/>
              </a:ext>
            </a:extLst>
          </p:cNvPr>
          <p:cNvGrpSpPr/>
          <p:nvPr/>
        </p:nvGrpSpPr>
        <p:grpSpPr>
          <a:xfrm>
            <a:off x="1718205" y="2342053"/>
            <a:ext cx="2623106" cy="2400006"/>
            <a:chOff x="5004420" y="2535599"/>
            <a:chExt cx="1659647" cy="1518491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14518FC-E657-FF70-FE02-56EB237B9862}"/>
                </a:ext>
              </a:extLst>
            </p:cNvPr>
            <p:cNvSpPr/>
            <p:nvPr/>
          </p:nvSpPr>
          <p:spPr>
            <a:xfrm>
              <a:off x="5528911" y="2784663"/>
              <a:ext cx="1135156" cy="1269428"/>
            </a:xfrm>
            <a:custGeom>
              <a:avLst/>
              <a:gdLst>
                <a:gd name="connsiteX0" fmla="*/ 70517 w 1135156"/>
                <a:gd name="connsiteY0" fmla="*/ 382887 h 1269428"/>
                <a:gd name="connsiteX1" fmla="*/ 76370 w 1135156"/>
                <a:gd name="connsiteY1" fmla="*/ 385410 h 1269428"/>
                <a:gd name="connsiteX2" fmla="*/ 77629 w 1135156"/>
                <a:gd name="connsiteY2" fmla="*/ 386825 h 1269428"/>
                <a:gd name="connsiteX3" fmla="*/ 77612 w 1135156"/>
                <a:gd name="connsiteY3" fmla="*/ 386825 h 1269428"/>
                <a:gd name="connsiteX4" fmla="*/ 82330 w 1135156"/>
                <a:gd name="connsiteY4" fmla="*/ 416332 h 1269428"/>
                <a:gd name="connsiteX5" fmla="*/ 82330 w 1135156"/>
                <a:gd name="connsiteY5" fmla="*/ 416332 h 1269428"/>
                <a:gd name="connsiteX6" fmla="*/ 66716 w 1135156"/>
                <a:gd name="connsiteY6" fmla="*/ 390129 h 1269428"/>
                <a:gd name="connsiteX7" fmla="*/ 70517 w 1135156"/>
                <a:gd name="connsiteY7" fmla="*/ 382887 h 1269428"/>
                <a:gd name="connsiteX8" fmla="*/ 1038377 w 1135156"/>
                <a:gd name="connsiteY8" fmla="*/ 505926 h 1269428"/>
                <a:gd name="connsiteX9" fmla="*/ 1038500 w 1135156"/>
                <a:gd name="connsiteY9" fmla="*/ 505971 h 1269428"/>
                <a:gd name="connsiteX10" fmla="*/ 1041504 w 1135156"/>
                <a:gd name="connsiteY10" fmla="*/ 524420 h 1269428"/>
                <a:gd name="connsiteX11" fmla="*/ 1046223 w 1135156"/>
                <a:gd name="connsiteY11" fmla="*/ 551664 h 1269428"/>
                <a:gd name="connsiteX12" fmla="*/ 1046223 w 1135156"/>
                <a:gd name="connsiteY12" fmla="*/ 583199 h 1269428"/>
                <a:gd name="connsiteX13" fmla="*/ 1037428 w 1135156"/>
                <a:gd name="connsiteY13" fmla="*/ 606796 h 1269428"/>
                <a:gd name="connsiteX14" fmla="*/ 1017048 w 1135156"/>
                <a:gd name="connsiteY14" fmla="*/ 655063 h 1269428"/>
                <a:gd name="connsiteX15" fmla="*/ 1007395 w 1135156"/>
                <a:gd name="connsiteY15" fmla="*/ 668364 h 1269428"/>
                <a:gd name="connsiteX16" fmla="*/ 990348 w 1135156"/>
                <a:gd name="connsiteY16" fmla="*/ 704032 h 1269428"/>
                <a:gd name="connsiteX17" fmla="*/ 990233 w 1135156"/>
                <a:gd name="connsiteY17" fmla="*/ 703974 h 1269428"/>
                <a:gd name="connsiteX18" fmla="*/ 991520 w 1135156"/>
                <a:gd name="connsiteY18" fmla="*/ 695608 h 1269428"/>
                <a:gd name="connsiteX19" fmla="*/ 984441 w 1135156"/>
                <a:gd name="connsiteY19" fmla="*/ 582770 h 1269428"/>
                <a:gd name="connsiteX20" fmla="*/ 981009 w 1135156"/>
                <a:gd name="connsiteY20" fmla="*/ 566037 h 1269428"/>
                <a:gd name="connsiteX21" fmla="*/ 982221 w 1135156"/>
                <a:gd name="connsiteY21" fmla="*/ 565741 h 1269428"/>
                <a:gd name="connsiteX22" fmla="*/ 987873 w 1135156"/>
                <a:gd name="connsiteY22" fmla="*/ 567110 h 1269428"/>
                <a:gd name="connsiteX23" fmla="*/ 1003104 w 1135156"/>
                <a:gd name="connsiteY23" fmla="*/ 569255 h 1269428"/>
                <a:gd name="connsiteX24" fmla="*/ 1035497 w 1135156"/>
                <a:gd name="connsiteY24" fmla="*/ 520129 h 1269428"/>
                <a:gd name="connsiteX25" fmla="*/ 1038377 w 1135156"/>
                <a:gd name="connsiteY25" fmla="*/ 505926 h 1269428"/>
                <a:gd name="connsiteX26" fmla="*/ 1045050 w 1135156"/>
                <a:gd name="connsiteY26" fmla="*/ 697863 h 1269428"/>
                <a:gd name="connsiteX27" fmla="*/ 1045050 w 1135156"/>
                <a:gd name="connsiteY27" fmla="*/ 697863 h 1269428"/>
                <a:gd name="connsiteX28" fmla="*/ 1042576 w 1135156"/>
                <a:gd name="connsiteY28" fmla="*/ 709123 h 1269428"/>
                <a:gd name="connsiteX29" fmla="*/ 1032065 w 1135156"/>
                <a:gd name="connsiteY29" fmla="*/ 736582 h 1269428"/>
                <a:gd name="connsiteX30" fmla="*/ 1025958 w 1135156"/>
                <a:gd name="connsiteY30" fmla="*/ 749754 h 1269428"/>
                <a:gd name="connsiteX31" fmla="*/ 1025844 w 1135156"/>
                <a:gd name="connsiteY31" fmla="*/ 749453 h 1269428"/>
                <a:gd name="connsiteX32" fmla="*/ 1041075 w 1135156"/>
                <a:gd name="connsiteY32" fmla="*/ 704189 h 1269428"/>
                <a:gd name="connsiteX33" fmla="*/ 1045024 w 1135156"/>
                <a:gd name="connsiteY33" fmla="*/ 697863 h 1269428"/>
                <a:gd name="connsiteX34" fmla="*/ 633269 w 1135156"/>
                <a:gd name="connsiteY34" fmla="*/ 480872 h 1269428"/>
                <a:gd name="connsiteX35" fmla="*/ 654077 w 1135156"/>
                <a:gd name="connsiteY35" fmla="*/ 481944 h 1269428"/>
                <a:gd name="connsiteX36" fmla="*/ 696338 w 1135156"/>
                <a:gd name="connsiteY36" fmla="*/ 486450 h 1269428"/>
                <a:gd name="connsiteX37" fmla="*/ 758120 w 1135156"/>
                <a:gd name="connsiteY37" fmla="*/ 489882 h 1269428"/>
                <a:gd name="connsiteX38" fmla="*/ 799737 w 1135156"/>
                <a:gd name="connsiteY38" fmla="*/ 493314 h 1269428"/>
                <a:gd name="connsiteX39" fmla="*/ 782790 w 1135156"/>
                <a:gd name="connsiteY39" fmla="*/ 542440 h 1269428"/>
                <a:gd name="connsiteX40" fmla="*/ 744605 w 1135156"/>
                <a:gd name="connsiteY40" fmla="*/ 569040 h 1269428"/>
                <a:gd name="connsiteX41" fmla="*/ 630909 w 1135156"/>
                <a:gd name="connsiteY41" fmla="*/ 576549 h 1269428"/>
                <a:gd name="connsiteX42" fmla="*/ 554539 w 1135156"/>
                <a:gd name="connsiteY42" fmla="*/ 576763 h 1269428"/>
                <a:gd name="connsiteX43" fmla="*/ 542526 w 1135156"/>
                <a:gd name="connsiteY43" fmla="*/ 587060 h 1269428"/>
                <a:gd name="connsiteX44" fmla="*/ 486106 w 1135156"/>
                <a:gd name="connsiteY44" fmla="*/ 690460 h 1269428"/>
                <a:gd name="connsiteX45" fmla="*/ 470017 w 1135156"/>
                <a:gd name="connsiteY45" fmla="*/ 733364 h 1269428"/>
                <a:gd name="connsiteX46" fmla="*/ 444060 w 1135156"/>
                <a:gd name="connsiteY46" fmla="*/ 803083 h 1269428"/>
                <a:gd name="connsiteX47" fmla="*/ 428186 w 1135156"/>
                <a:gd name="connsiteY47" fmla="*/ 845988 h 1269428"/>
                <a:gd name="connsiteX48" fmla="*/ 417459 w 1135156"/>
                <a:gd name="connsiteY48" fmla="*/ 876021 h 1269428"/>
                <a:gd name="connsiteX49" fmla="*/ 389786 w 1135156"/>
                <a:gd name="connsiteY49" fmla="*/ 942094 h 1269428"/>
                <a:gd name="connsiteX50" fmla="*/ 349513 w 1135156"/>
                <a:gd name="connsiteY50" fmla="*/ 944011 h 1269428"/>
                <a:gd name="connsiteX51" fmla="*/ 269869 w 1135156"/>
                <a:gd name="connsiteY51" fmla="*/ 943381 h 1269428"/>
                <a:gd name="connsiteX52" fmla="*/ 152525 w 1135156"/>
                <a:gd name="connsiteY52" fmla="*/ 939949 h 1269428"/>
                <a:gd name="connsiteX53" fmla="*/ 162393 w 1135156"/>
                <a:gd name="connsiteY53" fmla="*/ 904338 h 1269428"/>
                <a:gd name="connsiteX54" fmla="*/ 179555 w 1135156"/>
                <a:gd name="connsiteY54" fmla="*/ 845345 h 1269428"/>
                <a:gd name="connsiteX55" fmla="*/ 208730 w 1135156"/>
                <a:gd name="connsiteY55" fmla="*/ 746235 h 1269428"/>
                <a:gd name="connsiteX56" fmla="*/ 218383 w 1135156"/>
                <a:gd name="connsiteY56" fmla="*/ 712984 h 1269428"/>
                <a:gd name="connsiteX57" fmla="*/ 225677 w 1135156"/>
                <a:gd name="connsiteY57" fmla="*/ 687242 h 1269428"/>
                <a:gd name="connsiteX58" fmla="*/ 256139 w 1135156"/>
                <a:gd name="connsiteY58" fmla="*/ 585344 h 1269428"/>
                <a:gd name="connsiteX59" fmla="*/ 269010 w 1135156"/>
                <a:gd name="connsiteY59" fmla="*/ 542440 h 1269428"/>
                <a:gd name="connsiteX60" fmla="*/ 276090 w 1135156"/>
                <a:gd name="connsiteY60" fmla="*/ 517984 h 1269428"/>
                <a:gd name="connsiteX61" fmla="*/ 279951 w 1135156"/>
                <a:gd name="connsiteY61" fmla="*/ 504469 h 1269428"/>
                <a:gd name="connsiteX62" fmla="*/ 455859 w 1135156"/>
                <a:gd name="connsiteY62" fmla="*/ 505113 h 1269428"/>
                <a:gd name="connsiteX63" fmla="*/ 631982 w 1135156"/>
                <a:gd name="connsiteY63" fmla="*/ 505971 h 1269428"/>
                <a:gd name="connsiteX64" fmla="*/ 632625 w 1135156"/>
                <a:gd name="connsiteY64" fmla="*/ 493314 h 1269428"/>
                <a:gd name="connsiteX65" fmla="*/ 633269 w 1135156"/>
                <a:gd name="connsiteY65" fmla="*/ 480872 h 1269428"/>
                <a:gd name="connsiteX66" fmla="*/ 364473 w 1135156"/>
                <a:gd name="connsiteY66" fmla="*/ 983282 h 1269428"/>
                <a:gd name="connsiteX67" fmla="*/ 373483 w 1135156"/>
                <a:gd name="connsiteY67" fmla="*/ 985427 h 1269428"/>
                <a:gd name="connsiteX68" fmla="*/ 367583 w 1135156"/>
                <a:gd name="connsiteY68" fmla="*/ 987519 h 1269428"/>
                <a:gd name="connsiteX69" fmla="*/ 358466 w 1135156"/>
                <a:gd name="connsiteY69" fmla="*/ 985427 h 1269428"/>
                <a:gd name="connsiteX70" fmla="*/ 364473 w 1135156"/>
                <a:gd name="connsiteY70" fmla="*/ 983282 h 1269428"/>
                <a:gd name="connsiteX71" fmla="*/ 560546 w 1135156"/>
                <a:gd name="connsiteY71" fmla="*/ 800509 h 1269428"/>
                <a:gd name="connsiteX72" fmla="*/ 574704 w 1135156"/>
                <a:gd name="connsiteY72" fmla="*/ 802011 h 1269428"/>
                <a:gd name="connsiteX73" fmla="*/ 591437 w 1135156"/>
                <a:gd name="connsiteY73" fmla="*/ 804800 h 1269428"/>
                <a:gd name="connsiteX74" fmla="*/ 622328 w 1135156"/>
                <a:gd name="connsiteY74" fmla="*/ 839338 h 1269428"/>
                <a:gd name="connsiteX75" fmla="*/ 653004 w 1135156"/>
                <a:gd name="connsiteY75" fmla="*/ 863364 h 1269428"/>
                <a:gd name="connsiteX76" fmla="*/ 660596 w 1135156"/>
                <a:gd name="connsiteY76" fmla="*/ 864827 h 1269428"/>
                <a:gd name="connsiteX77" fmla="*/ 663730 w 1135156"/>
                <a:gd name="connsiteY77" fmla="*/ 864437 h 1269428"/>
                <a:gd name="connsiteX78" fmla="*/ 693120 w 1135156"/>
                <a:gd name="connsiteY78" fmla="*/ 836978 h 1269428"/>
                <a:gd name="connsiteX79" fmla="*/ 707922 w 1135156"/>
                <a:gd name="connsiteY79" fmla="*/ 818529 h 1269428"/>
                <a:gd name="connsiteX80" fmla="*/ 719935 w 1135156"/>
                <a:gd name="connsiteY80" fmla="*/ 806945 h 1269428"/>
                <a:gd name="connsiteX81" fmla="*/ 731520 w 1135156"/>
                <a:gd name="connsiteY81" fmla="*/ 808232 h 1269428"/>
                <a:gd name="connsiteX82" fmla="*/ 743962 w 1135156"/>
                <a:gd name="connsiteY82" fmla="*/ 810377 h 1269428"/>
                <a:gd name="connsiteX83" fmla="*/ 742031 w 1135156"/>
                <a:gd name="connsiteY83" fmla="*/ 882028 h 1269428"/>
                <a:gd name="connsiteX84" fmla="*/ 740100 w 1135156"/>
                <a:gd name="connsiteY84" fmla="*/ 940592 h 1269428"/>
                <a:gd name="connsiteX85" fmla="*/ 737526 w 1135156"/>
                <a:gd name="connsiteY85" fmla="*/ 996153 h 1269428"/>
                <a:gd name="connsiteX86" fmla="*/ 643780 w 1135156"/>
                <a:gd name="connsiteY86" fmla="*/ 968480 h 1269428"/>
                <a:gd name="connsiteX87" fmla="*/ 605381 w 1135156"/>
                <a:gd name="connsiteY87" fmla="*/ 956252 h 1269428"/>
                <a:gd name="connsiteX88" fmla="*/ 588433 w 1135156"/>
                <a:gd name="connsiteY88" fmla="*/ 948315 h 1269428"/>
                <a:gd name="connsiteX89" fmla="*/ 540166 w 1135156"/>
                <a:gd name="connsiteY89" fmla="*/ 944668 h 1269428"/>
                <a:gd name="connsiteX90" fmla="*/ 492971 w 1135156"/>
                <a:gd name="connsiteY90" fmla="*/ 944668 h 1269428"/>
                <a:gd name="connsiteX91" fmla="*/ 494258 w 1135156"/>
                <a:gd name="connsiteY91" fmla="*/ 933727 h 1269428"/>
                <a:gd name="connsiteX92" fmla="*/ 501338 w 1135156"/>
                <a:gd name="connsiteY92" fmla="*/ 910774 h 1269428"/>
                <a:gd name="connsiteX93" fmla="*/ 527724 w 1135156"/>
                <a:gd name="connsiteY93" fmla="*/ 852209 h 1269428"/>
                <a:gd name="connsiteX94" fmla="*/ 542955 w 1135156"/>
                <a:gd name="connsiteY94" fmla="*/ 827753 h 1269428"/>
                <a:gd name="connsiteX95" fmla="*/ 557113 w 1135156"/>
                <a:gd name="connsiteY95" fmla="*/ 807803 h 1269428"/>
                <a:gd name="connsiteX96" fmla="*/ 560546 w 1135156"/>
                <a:gd name="connsiteY96" fmla="*/ 800509 h 1269428"/>
                <a:gd name="connsiteX97" fmla="*/ 225248 w 1135156"/>
                <a:gd name="connsiteY97" fmla="*/ 981137 h 1269428"/>
                <a:gd name="connsiteX98" fmla="*/ 312558 w 1135156"/>
                <a:gd name="connsiteY98" fmla="*/ 982853 h 1269428"/>
                <a:gd name="connsiteX99" fmla="*/ 317063 w 1135156"/>
                <a:gd name="connsiteY99" fmla="*/ 991219 h 1269428"/>
                <a:gd name="connsiteX100" fmla="*/ 342162 w 1135156"/>
                <a:gd name="connsiteY100" fmla="*/ 1031335 h 1269428"/>
                <a:gd name="connsiteX101" fmla="*/ 300545 w 1135156"/>
                <a:gd name="connsiteY101" fmla="*/ 1115856 h 1269428"/>
                <a:gd name="connsiteX102" fmla="*/ 270044 w 1135156"/>
                <a:gd name="connsiteY102" fmla="*/ 1136554 h 1269428"/>
                <a:gd name="connsiteX103" fmla="*/ 253565 w 1135156"/>
                <a:gd name="connsiteY103" fmla="*/ 1135378 h 1269428"/>
                <a:gd name="connsiteX104" fmla="*/ 236392 w 1135156"/>
                <a:gd name="connsiteY104" fmla="*/ 1134117 h 1269428"/>
                <a:gd name="connsiteX105" fmla="*/ 227822 w 1135156"/>
                <a:gd name="connsiteY105" fmla="*/ 1135592 h 1269428"/>
                <a:gd name="connsiteX106" fmla="*/ 228680 w 1135156"/>
                <a:gd name="connsiteY106" fmla="*/ 1148893 h 1269428"/>
                <a:gd name="connsiteX107" fmla="*/ 234043 w 1135156"/>
                <a:gd name="connsiteY107" fmla="*/ 1155757 h 1269428"/>
                <a:gd name="connsiteX108" fmla="*/ 171768 w 1135156"/>
                <a:gd name="connsiteY108" fmla="*/ 1157487 h 1269428"/>
                <a:gd name="connsiteX109" fmla="*/ 89885 w 1135156"/>
                <a:gd name="connsiteY109" fmla="*/ 1155329 h 1269428"/>
                <a:gd name="connsiteX110" fmla="*/ 94604 w 1135156"/>
                <a:gd name="connsiteY110" fmla="*/ 1133447 h 1269428"/>
                <a:gd name="connsiteX111" fmla="*/ 109621 w 1135156"/>
                <a:gd name="connsiteY111" fmla="*/ 1081962 h 1269428"/>
                <a:gd name="connsiteX112" fmla="*/ 122706 w 1135156"/>
                <a:gd name="connsiteY112" fmla="*/ 1037985 h 1269428"/>
                <a:gd name="connsiteX113" fmla="*/ 133433 w 1135156"/>
                <a:gd name="connsiteY113" fmla="*/ 1003018 h 1269428"/>
                <a:gd name="connsiteX114" fmla="*/ 140083 w 1135156"/>
                <a:gd name="connsiteY114" fmla="*/ 981137 h 1269428"/>
                <a:gd name="connsiteX115" fmla="*/ 395958 w 1135156"/>
                <a:gd name="connsiteY115" fmla="*/ 1110090 h 1269428"/>
                <a:gd name="connsiteX116" fmla="*/ 403301 w 1135156"/>
                <a:gd name="connsiteY116" fmla="*/ 1113497 h 1269428"/>
                <a:gd name="connsiteX117" fmla="*/ 406948 w 1135156"/>
                <a:gd name="connsiteY117" fmla="*/ 1134734 h 1269428"/>
                <a:gd name="connsiteX118" fmla="*/ 387222 w 1135156"/>
                <a:gd name="connsiteY118" fmla="*/ 1159206 h 1269428"/>
                <a:gd name="connsiteX119" fmla="*/ 379704 w 1135156"/>
                <a:gd name="connsiteY119" fmla="*/ 1159190 h 1269428"/>
                <a:gd name="connsiteX120" fmla="*/ 356321 w 1135156"/>
                <a:gd name="connsiteY120" fmla="*/ 1156401 h 1269428"/>
                <a:gd name="connsiteX121" fmla="*/ 388928 w 1135156"/>
                <a:gd name="connsiteY121" fmla="*/ 1113282 h 1269428"/>
                <a:gd name="connsiteX122" fmla="*/ 395958 w 1135156"/>
                <a:gd name="connsiteY122" fmla="*/ 1110090 h 1269428"/>
                <a:gd name="connsiteX123" fmla="*/ 572988 w 1135156"/>
                <a:gd name="connsiteY123" fmla="*/ 983282 h 1269428"/>
                <a:gd name="connsiteX124" fmla="*/ 572988 w 1135156"/>
                <a:gd name="connsiteY124" fmla="*/ 994866 h 1269428"/>
                <a:gd name="connsiteX125" fmla="*/ 579209 w 1135156"/>
                <a:gd name="connsiteY125" fmla="*/ 1013100 h 1269428"/>
                <a:gd name="connsiteX126" fmla="*/ 594440 w 1135156"/>
                <a:gd name="connsiteY126" fmla="*/ 1019751 h 1269428"/>
                <a:gd name="connsiteX127" fmla="*/ 611602 w 1135156"/>
                <a:gd name="connsiteY127" fmla="*/ 1010955 h 1269428"/>
                <a:gd name="connsiteX128" fmla="*/ 619754 w 1135156"/>
                <a:gd name="connsiteY128" fmla="*/ 1001945 h 1269428"/>
                <a:gd name="connsiteX129" fmla="*/ 643995 w 1135156"/>
                <a:gd name="connsiteY129" fmla="*/ 1014387 h 1269428"/>
                <a:gd name="connsiteX130" fmla="*/ 670381 w 1135156"/>
                <a:gd name="connsiteY130" fmla="*/ 1028546 h 1269428"/>
                <a:gd name="connsiteX131" fmla="*/ 610529 w 1135156"/>
                <a:gd name="connsiteY131" fmla="*/ 1049784 h 1269428"/>
                <a:gd name="connsiteX132" fmla="*/ 538664 w 1135156"/>
                <a:gd name="connsiteY132" fmla="*/ 1070163 h 1269428"/>
                <a:gd name="connsiteX133" fmla="*/ 502625 w 1135156"/>
                <a:gd name="connsiteY133" fmla="*/ 1079602 h 1269428"/>
                <a:gd name="connsiteX134" fmla="*/ 474308 w 1135156"/>
                <a:gd name="connsiteY134" fmla="*/ 1096978 h 1269428"/>
                <a:gd name="connsiteX135" fmla="*/ 475809 w 1135156"/>
                <a:gd name="connsiteY135" fmla="*/ 1121005 h 1269428"/>
                <a:gd name="connsiteX136" fmla="*/ 481387 w 1135156"/>
                <a:gd name="connsiteY136" fmla="*/ 1127011 h 1269428"/>
                <a:gd name="connsiteX137" fmla="*/ 477740 w 1135156"/>
                <a:gd name="connsiteY137" fmla="*/ 1135163 h 1269428"/>
                <a:gd name="connsiteX138" fmla="*/ 474737 w 1135156"/>
                <a:gd name="connsiteY138" fmla="*/ 1150824 h 1269428"/>
                <a:gd name="connsiteX139" fmla="*/ 475380 w 1135156"/>
                <a:gd name="connsiteY139" fmla="*/ 1158117 h 1269428"/>
                <a:gd name="connsiteX140" fmla="*/ 461436 w 1135156"/>
                <a:gd name="connsiteY140" fmla="*/ 1159619 h 1269428"/>
                <a:gd name="connsiteX141" fmla="*/ 443085 w 1135156"/>
                <a:gd name="connsiteY141" fmla="*/ 1160422 h 1269428"/>
                <a:gd name="connsiteX142" fmla="*/ 430545 w 1135156"/>
                <a:gd name="connsiteY142" fmla="*/ 1160048 h 1269428"/>
                <a:gd name="connsiteX143" fmla="*/ 413813 w 1135156"/>
                <a:gd name="connsiteY143" fmla="*/ 1158761 h 1269428"/>
                <a:gd name="connsiteX144" fmla="*/ 415100 w 1135156"/>
                <a:gd name="connsiteY144" fmla="*/ 1148893 h 1269428"/>
                <a:gd name="connsiteX145" fmla="*/ 416387 w 1135156"/>
                <a:gd name="connsiteY145" fmla="*/ 1131302 h 1269428"/>
                <a:gd name="connsiteX146" fmla="*/ 424968 w 1135156"/>
                <a:gd name="connsiteY146" fmla="*/ 1112853 h 1269428"/>
                <a:gd name="connsiteX147" fmla="*/ 432262 w 1135156"/>
                <a:gd name="connsiteY147" fmla="*/ 1052144 h 1269428"/>
                <a:gd name="connsiteX148" fmla="*/ 424539 w 1135156"/>
                <a:gd name="connsiteY148" fmla="*/ 1037985 h 1269428"/>
                <a:gd name="connsiteX149" fmla="*/ 433763 w 1135156"/>
                <a:gd name="connsiteY149" fmla="*/ 1030048 h 1269428"/>
                <a:gd name="connsiteX150" fmla="*/ 446944 w 1135156"/>
                <a:gd name="connsiteY150" fmla="*/ 1022310 h 1269428"/>
                <a:gd name="connsiteX151" fmla="*/ 454786 w 1135156"/>
                <a:gd name="connsiteY151" fmla="*/ 1027688 h 1269428"/>
                <a:gd name="connsiteX152" fmla="*/ 455215 w 1135156"/>
                <a:gd name="connsiteY152" fmla="*/ 1063299 h 1269428"/>
                <a:gd name="connsiteX153" fmla="*/ 450496 w 1135156"/>
                <a:gd name="connsiteY153" fmla="*/ 1084751 h 1269428"/>
                <a:gd name="connsiteX154" fmla="*/ 453072 w 1135156"/>
                <a:gd name="connsiteY154" fmla="*/ 1086020 h 1269428"/>
                <a:gd name="connsiteX155" fmla="*/ 466585 w 1135156"/>
                <a:gd name="connsiteY155" fmla="*/ 1058364 h 1269428"/>
                <a:gd name="connsiteX156" fmla="*/ 477955 w 1135156"/>
                <a:gd name="connsiteY156" fmla="*/ 1041846 h 1269428"/>
                <a:gd name="connsiteX157" fmla="*/ 506486 w 1135156"/>
                <a:gd name="connsiteY157" fmla="*/ 996368 h 1269428"/>
                <a:gd name="connsiteX158" fmla="*/ 506272 w 1135156"/>
                <a:gd name="connsiteY158" fmla="*/ 984784 h 1269428"/>
                <a:gd name="connsiteX159" fmla="*/ 539737 w 1135156"/>
                <a:gd name="connsiteY159" fmla="*/ 983282 h 1269428"/>
                <a:gd name="connsiteX160" fmla="*/ 880165 w 1135156"/>
                <a:gd name="connsiteY160" fmla="*/ 0 h 1269428"/>
                <a:gd name="connsiteX161" fmla="*/ 873331 w 1135156"/>
                <a:gd name="connsiteY161" fmla="*/ 292 h 1269428"/>
                <a:gd name="connsiteX162" fmla="*/ 831882 w 1135156"/>
                <a:gd name="connsiteY162" fmla="*/ 8869 h 1269428"/>
                <a:gd name="connsiteX163" fmla="*/ 796057 w 1135156"/>
                <a:gd name="connsiteY163" fmla="*/ 40612 h 1269428"/>
                <a:gd name="connsiteX164" fmla="*/ 797360 w 1135156"/>
                <a:gd name="connsiteY164" fmla="*/ 47370 h 1269428"/>
                <a:gd name="connsiteX165" fmla="*/ 798271 w 1135156"/>
                <a:gd name="connsiteY165" fmla="*/ 51868 h 1269428"/>
                <a:gd name="connsiteX166" fmla="*/ 793974 w 1135156"/>
                <a:gd name="connsiteY166" fmla="*/ 69181 h 1269428"/>
                <a:gd name="connsiteX167" fmla="*/ 791625 w 1135156"/>
                <a:gd name="connsiteY167" fmla="*/ 89314 h 1269428"/>
                <a:gd name="connsiteX168" fmla="*/ 793110 w 1135156"/>
                <a:gd name="connsiteY168" fmla="*/ 94078 h 1269428"/>
                <a:gd name="connsiteX169" fmla="*/ 794105 w 1135156"/>
                <a:gd name="connsiteY169" fmla="*/ 98095 h 1269428"/>
                <a:gd name="connsiteX170" fmla="*/ 788009 w 1135156"/>
                <a:gd name="connsiteY170" fmla="*/ 109597 h 1269428"/>
                <a:gd name="connsiteX171" fmla="*/ 778440 w 1135156"/>
                <a:gd name="connsiteY171" fmla="*/ 122067 h 1269428"/>
                <a:gd name="connsiteX172" fmla="*/ 774730 w 1135156"/>
                <a:gd name="connsiteY172" fmla="*/ 127703 h 1269428"/>
                <a:gd name="connsiteX173" fmla="*/ 779045 w 1135156"/>
                <a:gd name="connsiteY173" fmla="*/ 134488 h 1269428"/>
                <a:gd name="connsiteX174" fmla="*/ 785666 w 1135156"/>
                <a:gd name="connsiteY174" fmla="*/ 137295 h 1269428"/>
                <a:gd name="connsiteX175" fmla="*/ 789953 w 1135156"/>
                <a:gd name="connsiteY175" fmla="*/ 138785 h 1269428"/>
                <a:gd name="connsiteX176" fmla="*/ 787180 w 1135156"/>
                <a:gd name="connsiteY176" fmla="*/ 148057 h 1269428"/>
                <a:gd name="connsiteX177" fmla="*/ 788266 w 1135156"/>
                <a:gd name="connsiteY177" fmla="*/ 150602 h 1269428"/>
                <a:gd name="connsiteX178" fmla="*/ 791468 w 1135156"/>
                <a:gd name="connsiteY178" fmla="*/ 153102 h 1269428"/>
                <a:gd name="connsiteX179" fmla="*/ 793412 w 1135156"/>
                <a:gd name="connsiteY179" fmla="*/ 156416 h 1269428"/>
                <a:gd name="connsiteX180" fmla="*/ 792246 w 1135156"/>
                <a:gd name="connsiteY180" fmla="*/ 160264 h 1269428"/>
                <a:gd name="connsiteX181" fmla="*/ 791698 w 1135156"/>
                <a:gd name="connsiteY181" fmla="*/ 162937 h 1269428"/>
                <a:gd name="connsiteX182" fmla="*/ 793566 w 1135156"/>
                <a:gd name="connsiteY182" fmla="*/ 164544 h 1269428"/>
                <a:gd name="connsiteX183" fmla="*/ 795814 w 1135156"/>
                <a:gd name="connsiteY183" fmla="*/ 173946 h 1269428"/>
                <a:gd name="connsiteX184" fmla="*/ 795679 w 1135156"/>
                <a:gd name="connsiteY184" fmla="*/ 184214 h 1269428"/>
                <a:gd name="connsiteX185" fmla="*/ 801985 w 1135156"/>
                <a:gd name="connsiteY185" fmla="*/ 188883 h 1269428"/>
                <a:gd name="connsiteX186" fmla="*/ 806646 w 1135156"/>
                <a:gd name="connsiteY186" fmla="*/ 189224 h 1269428"/>
                <a:gd name="connsiteX187" fmla="*/ 811284 w 1135156"/>
                <a:gd name="connsiteY187" fmla="*/ 189024 h 1269428"/>
                <a:gd name="connsiteX188" fmla="*/ 816319 w 1135156"/>
                <a:gd name="connsiteY188" fmla="*/ 188507 h 1269428"/>
                <a:gd name="connsiteX189" fmla="*/ 816344 w 1135156"/>
                <a:gd name="connsiteY189" fmla="*/ 188512 h 1269428"/>
                <a:gd name="connsiteX190" fmla="*/ 834990 w 1135156"/>
                <a:gd name="connsiteY190" fmla="*/ 183223 h 1269428"/>
                <a:gd name="connsiteX191" fmla="*/ 842928 w 1135156"/>
                <a:gd name="connsiteY191" fmla="*/ 181802 h 1269428"/>
                <a:gd name="connsiteX192" fmla="*/ 842960 w 1135156"/>
                <a:gd name="connsiteY192" fmla="*/ 181800 h 1269428"/>
                <a:gd name="connsiteX193" fmla="*/ 843029 w 1135156"/>
                <a:gd name="connsiteY193" fmla="*/ 181794 h 1269428"/>
                <a:gd name="connsiteX194" fmla="*/ 844683 w 1135156"/>
                <a:gd name="connsiteY194" fmla="*/ 181731 h 1269428"/>
                <a:gd name="connsiteX195" fmla="*/ 845332 w 1135156"/>
                <a:gd name="connsiteY195" fmla="*/ 181740 h 1269428"/>
                <a:gd name="connsiteX196" fmla="*/ 857882 w 1135156"/>
                <a:gd name="connsiteY196" fmla="*/ 182277 h 1269428"/>
                <a:gd name="connsiteX197" fmla="*/ 857948 w 1135156"/>
                <a:gd name="connsiteY197" fmla="*/ 182261 h 1269428"/>
                <a:gd name="connsiteX198" fmla="*/ 858519 w 1135156"/>
                <a:gd name="connsiteY198" fmla="*/ 182167 h 1269428"/>
                <a:gd name="connsiteX199" fmla="*/ 862321 w 1135156"/>
                <a:gd name="connsiteY199" fmla="*/ 182077 h 1269428"/>
                <a:gd name="connsiteX200" fmla="*/ 864254 w 1135156"/>
                <a:gd name="connsiteY200" fmla="*/ 182289 h 1269428"/>
                <a:gd name="connsiteX201" fmla="*/ 864635 w 1135156"/>
                <a:gd name="connsiteY201" fmla="*/ 182348 h 1269428"/>
                <a:gd name="connsiteX202" fmla="*/ 864659 w 1135156"/>
                <a:gd name="connsiteY202" fmla="*/ 182346 h 1269428"/>
                <a:gd name="connsiteX203" fmla="*/ 865596 w 1135156"/>
                <a:gd name="connsiteY203" fmla="*/ 182483 h 1269428"/>
                <a:gd name="connsiteX204" fmla="*/ 865618 w 1135156"/>
                <a:gd name="connsiteY204" fmla="*/ 182481 h 1269428"/>
                <a:gd name="connsiteX205" fmla="*/ 865636 w 1135156"/>
                <a:gd name="connsiteY205" fmla="*/ 182458 h 1269428"/>
                <a:gd name="connsiteX206" fmla="*/ 865645 w 1135156"/>
                <a:gd name="connsiteY206" fmla="*/ 182479 h 1269428"/>
                <a:gd name="connsiteX207" fmla="*/ 866121 w 1135156"/>
                <a:gd name="connsiteY207" fmla="*/ 183467 h 1269428"/>
                <a:gd name="connsiteX208" fmla="*/ 866145 w 1135156"/>
                <a:gd name="connsiteY208" fmla="*/ 183465 h 1269428"/>
                <a:gd name="connsiteX209" fmla="*/ 869819 w 1135156"/>
                <a:gd name="connsiteY209" fmla="*/ 184196 h 1269428"/>
                <a:gd name="connsiteX210" fmla="*/ 872886 w 1135156"/>
                <a:gd name="connsiteY210" fmla="*/ 184486 h 1269428"/>
                <a:gd name="connsiteX211" fmla="*/ 873040 w 1135156"/>
                <a:gd name="connsiteY211" fmla="*/ 184485 h 1269428"/>
                <a:gd name="connsiteX212" fmla="*/ 873066 w 1135156"/>
                <a:gd name="connsiteY212" fmla="*/ 184489 h 1269428"/>
                <a:gd name="connsiteX213" fmla="*/ 871405 w 1135156"/>
                <a:gd name="connsiteY213" fmla="*/ 184999 h 1269428"/>
                <a:gd name="connsiteX214" fmla="*/ 869473 w 1135156"/>
                <a:gd name="connsiteY214" fmla="*/ 184725 h 1269428"/>
                <a:gd name="connsiteX215" fmla="*/ 865230 w 1135156"/>
                <a:gd name="connsiteY215" fmla="*/ 183451 h 1269428"/>
                <a:gd name="connsiteX216" fmla="*/ 865206 w 1135156"/>
                <a:gd name="connsiteY216" fmla="*/ 183451 h 1269428"/>
                <a:gd name="connsiteX217" fmla="*/ 865382 w 1135156"/>
                <a:gd name="connsiteY217" fmla="*/ 183893 h 1269428"/>
                <a:gd name="connsiteX218" fmla="*/ 865406 w 1135156"/>
                <a:gd name="connsiteY218" fmla="*/ 183893 h 1269428"/>
                <a:gd name="connsiteX219" fmla="*/ 865789 w 1135156"/>
                <a:gd name="connsiteY219" fmla="*/ 183994 h 1269428"/>
                <a:gd name="connsiteX220" fmla="*/ 865810 w 1135156"/>
                <a:gd name="connsiteY220" fmla="*/ 183994 h 1269428"/>
                <a:gd name="connsiteX221" fmla="*/ 865831 w 1135156"/>
                <a:gd name="connsiteY221" fmla="*/ 183972 h 1269428"/>
                <a:gd name="connsiteX222" fmla="*/ 865837 w 1135156"/>
                <a:gd name="connsiteY222" fmla="*/ 183994 h 1269428"/>
                <a:gd name="connsiteX223" fmla="*/ 866967 w 1135156"/>
                <a:gd name="connsiteY223" fmla="*/ 186504 h 1269428"/>
                <a:gd name="connsiteX224" fmla="*/ 868540 w 1135156"/>
                <a:gd name="connsiteY224" fmla="*/ 189132 h 1269428"/>
                <a:gd name="connsiteX225" fmla="*/ 869016 w 1135156"/>
                <a:gd name="connsiteY225" fmla="*/ 190027 h 1269428"/>
                <a:gd name="connsiteX226" fmla="*/ 870044 w 1135156"/>
                <a:gd name="connsiteY226" fmla="*/ 192751 h 1269428"/>
                <a:gd name="connsiteX227" fmla="*/ 870347 w 1135156"/>
                <a:gd name="connsiteY227" fmla="*/ 194428 h 1269428"/>
                <a:gd name="connsiteX228" fmla="*/ 871273 w 1135156"/>
                <a:gd name="connsiteY228" fmla="*/ 198384 h 1269428"/>
                <a:gd name="connsiteX229" fmla="*/ 871377 w 1135156"/>
                <a:gd name="connsiteY229" fmla="*/ 199153 h 1269428"/>
                <a:gd name="connsiteX230" fmla="*/ 871115 w 1135156"/>
                <a:gd name="connsiteY230" fmla="*/ 202452 h 1269428"/>
                <a:gd name="connsiteX231" fmla="*/ 871139 w 1135156"/>
                <a:gd name="connsiteY231" fmla="*/ 202452 h 1269428"/>
                <a:gd name="connsiteX232" fmla="*/ 871173 w 1135156"/>
                <a:gd name="connsiteY232" fmla="*/ 203066 h 1269428"/>
                <a:gd name="connsiteX233" fmla="*/ 861949 w 1135156"/>
                <a:gd name="connsiteY233" fmla="*/ 218082 h 1269428"/>
                <a:gd name="connsiteX234" fmla="*/ 838995 w 1135156"/>
                <a:gd name="connsiteY234" fmla="*/ 260343 h 1269428"/>
                <a:gd name="connsiteX235" fmla="*/ 821190 w 1135156"/>
                <a:gd name="connsiteY235" fmla="*/ 300459 h 1269428"/>
                <a:gd name="connsiteX236" fmla="*/ 809176 w 1135156"/>
                <a:gd name="connsiteY236" fmla="*/ 313544 h 1269428"/>
                <a:gd name="connsiteX237" fmla="*/ 796091 w 1135156"/>
                <a:gd name="connsiteY237" fmla="*/ 363314 h 1269428"/>
                <a:gd name="connsiteX238" fmla="*/ 761982 w 1135156"/>
                <a:gd name="connsiteY238" fmla="*/ 402357 h 1269428"/>
                <a:gd name="connsiteX239" fmla="*/ 732807 w 1135156"/>
                <a:gd name="connsiteY239" fmla="*/ 410938 h 1269428"/>
                <a:gd name="connsiteX240" fmla="*/ 686685 w 1135156"/>
                <a:gd name="connsiteY240" fmla="*/ 415657 h 1269428"/>
                <a:gd name="connsiteX241" fmla="*/ 683693 w 1135156"/>
                <a:gd name="connsiteY241" fmla="*/ 415667 h 1269428"/>
                <a:gd name="connsiteX242" fmla="*/ 611387 w 1135156"/>
                <a:gd name="connsiteY242" fmla="*/ 397423 h 1269428"/>
                <a:gd name="connsiteX243" fmla="*/ 587790 w 1135156"/>
                <a:gd name="connsiteY243" fmla="*/ 389056 h 1269428"/>
                <a:gd name="connsiteX244" fmla="*/ 553895 w 1135156"/>
                <a:gd name="connsiteY244" fmla="*/ 404931 h 1269428"/>
                <a:gd name="connsiteX245" fmla="*/ 546816 w 1135156"/>
                <a:gd name="connsiteY245" fmla="*/ 421664 h 1269428"/>
                <a:gd name="connsiteX246" fmla="*/ 544671 w 1135156"/>
                <a:gd name="connsiteY246" fmla="*/ 437753 h 1269428"/>
                <a:gd name="connsiteX247" fmla="*/ 542097 w 1135156"/>
                <a:gd name="connsiteY247" fmla="*/ 444618 h 1269428"/>
                <a:gd name="connsiteX248" fmla="*/ 430545 w 1135156"/>
                <a:gd name="connsiteY248" fmla="*/ 443545 h 1269428"/>
                <a:gd name="connsiteX249" fmla="*/ 317492 w 1135156"/>
                <a:gd name="connsiteY249" fmla="*/ 440971 h 1269428"/>
                <a:gd name="connsiteX250" fmla="*/ 301189 w 1135156"/>
                <a:gd name="connsiteY250" fmla="*/ 410509 h 1269428"/>
                <a:gd name="connsiteX251" fmla="*/ 275446 w 1135156"/>
                <a:gd name="connsiteY251" fmla="*/ 361169 h 1269428"/>
                <a:gd name="connsiteX252" fmla="*/ 208515 w 1135156"/>
                <a:gd name="connsiteY252" fmla="*/ 232026 h 1269428"/>
                <a:gd name="connsiteX253" fmla="*/ 180956 w 1135156"/>
                <a:gd name="connsiteY253" fmla="*/ 189551 h 1269428"/>
                <a:gd name="connsiteX254" fmla="*/ 180413 w 1135156"/>
                <a:gd name="connsiteY254" fmla="*/ 189551 h 1269428"/>
                <a:gd name="connsiteX255" fmla="*/ 169687 w 1135156"/>
                <a:gd name="connsiteY255" fmla="*/ 198775 h 1269428"/>
                <a:gd name="connsiteX256" fmla="*/ 257212 w 1135156"/>
                <a:gd name="connsiteY256" fmla="*/ 374040 h 1269428"/>
                <a:gd name="connsiteX257" fmla="*/ 291321 w 1135156"/>
                <a:gd name="connsiteY257" fmla="*/ 439255 h 1269428"/>
                <a:gd name="connsiteX258" fmla="*/ 302690 w 1135156"/>
                <a:gd name="connsiteY258" fmla="*/ 463496 h 1269428"/>
                <a:gd name="connsiteX259" fmla="*/ 283119 w 1135156"/>
                <a:gd name="connsiteY259" fmla="*/ 465970 h 1269428"/>
                <a:gd name="connsiteX260" fmla="*/ 237905 w 1135156"/>
                <a:gd name="connsiteY260" fmla="*/ 465212 h 1269428"/>
                <a:gd name="connsiteX261" fmla="*/ 172261 w 1135156"/>
                <a:gd name="connsiteY261" fmla="*/ 463066 h 1269428"/>
                <a:gd name="connsiteX262" fmla="*/ 182987 w 1135156"/>
                <a:gd name="connsiteY262" fmla="*/ 455344 h 1269428"/>
                <a:gd name="connsiteX263" fmla="*/ 194357 w 1135156"/>
                <a:gd name="connsiteY263" fmla="*/ 448050 h 1269428"/>
                <a:gd name="connsiteX264" fmla="*/ 177839 w 1135156"/>
                <a:gd name="connsiteY264" fmla="*/ 447406 h 1269428"/>
                <a:gd name="connsiteX265" fmla="*/ 167428 w 1135156"/>
                <a:gd name="connsiteY265" fmla="*/ 446565 h 1269428"/>
                <a:gd name="connsiteX266" fmla="*/ 167411 w 1135156"/>
                <a:gd name="connsiteY266" fmla="*/ 446565 h 1269428"/>
                <a:gd name="connsiteX267" fmla="*/ 175707 w 1135156"/>
                <a:gd name="connsiteY267" fmla="*/ 432280 h 1269428"/>
                <a:gd name="connsiteX268" fmla="*/ 185535 w 1135156"/>
                <a:gd name="connsiteY268" fmla="*/ 378251 h 1269428"/>
                <a:gd name="connsiteX269" fmla="*/ 185538 w 1135156"/>
                <a:gd name="connsiteY269" fmla="*/ 378126 h 1269428"/>
                <a:gd name="connsiteX270" fmla="*/ 174209 w 1135156"/>
                <a:gd name="connsiteY270" fmla="*/ 378330 h 1269428"/>
                <a:gd name="connsiteX271" fmla="*/ 174192 w 1135156"/>
                <a:gd name="connsiteY271" fmla="*/ 378330 h 1269428"/>
                <a:gd name="connsiteX272" fmla="*/ 146662 w 1135156"/>
                <a:gd name="connsiteY272" fmla="*/ 378109 h 1269428"/>
                <a:gd name="connsiteX273" fmla="*/ 81089 w 1135156"/>
                <a:gd name="connsiteY273" fmla="*/ 379618 h 1269428"/>
                <a:gd name="connsiteX274" fmla="*/ 78662 w 1135156"/>
                <a:gd name="connsiteY274" fmla="*/ 380052 h 1269428"/>
                <a:gd name="connsiteX275" fmla="*/ 78646 w 1135156"/>
                <a:gd name="connsiteY275" fmla="*/ 380052 h 1269428"/>
                <a:gd name="connsiteX276" fmla="*/ 76809 w 1135156"/>
                <a:gd name="connsiteY276" fmla="*/ 380085 h 1269428"/>
                <a:gd name="connsiteX277" fmla="*/ 76809 w 1135156"/>
                <a:gd name="connsiteY277" fmla="*/ 380085 h 1269428"/>
                <a:gd name="connsiteX278" fmla="*/ 74010 w 1135156"/>
                <a:gd name="connsiteY278" fmla="*/ 379618 h 1269428"/>
                <a:gd name="connsiteX279" fmla="*/ 71223 w 1135156"/>
                <a:gd name="connsiteY279" fmla="*/ 379094 h 1269428"/>
                <a:gd name="connsiteX280" fmla="*/ 62426 w 1135156"/>
                <a:gd name="connsiteY280" fmla="*/ 388842 h 1269428"/>
                <a:gd name="connsiteX281" fmla="*/ 70792 w 1135156"/>
                <a:gd name="connsiteY281" fmla="*/ 413512 h 1269428"/>
                <a:gd name="connsiteX282" fmla="*/ 82162 w 1135156"/>
                <a:gd name="connsiteY282" fmla="*/ 421449 h 1269428"/>
                <a:gd name="connsiteX283" fmla="*/ 84034 w 1135156"/>
                <a:gd name="connsiteY283" fmla="*/ 422469 h 1269428"/>
                <a:gd name="connsiteX284" fmla="*/ 84018 w 1135156"/>
                <a:gd name="connsiteY284" fmla="*/ 422469 h 1269428"/>
                <a:gd name="connsiteX285" fmla="*/ 87241 w 1135156"/>
                <a:gd name="connsiteY285" fmla="*/ 430958 h 1269428"/>
                <a:gd name="connsiteX286" fmla="*/ 95769 w 1135156"/>
                <a:gd name="connsiteY286" fmla="*/ 443852 h 1269428"/>
                <a:gd name="connsiteX287" fmla="*/ 98253 w 1135156"/>
                <a:gd name="connsiteY287" fmla="*/ 446487 h 1269428"/>
                <a:gd name="connsiteX288" fmla="*/ 98237 w 1135156"/>
                <a:gd name="connsiteY288" fmla="*/ 446487 h 1269428"/>
                <a:gd name="connsiteX289" fmla="*/ 85809 w 1135156"/>
                <a:gd name="connsiteY289" fmla="*/ 446977 h 1269428"/>
                <a:gd name="connsiteX290" fmla="*/ 83878 w 1135156"/>
                <a:gd name="connsiteY290" fmla="*/ 456631 h 1269428"/>
                <a:gd name="connsiteX291" fmla="*/ 92459 w 1135156"/>
                <a:gd name="connsiteY291" fmla="*/ 462208 h 1269428"/>
                <a:gd name="connsiteX292" fmla="*/ 46980 w 1135156"/>
                <a:gd name="connsiteY292" fmla="*/ 464568 h 1269428"/>
                <a:gd name="connsiteX293" fmla="*/ 1287 w 1135156"/>
                <a:gd name="connsiteY293" fmla="*/ 465212 h 1269428"/>
                <a:gd name="connsiteX294" fmla="*/ 644 w 1135156"/>
                <a:gd name="connsiteY294" fmla="*/ 483661 h 1269428"/>
                <a:gd name="connsiteX295" fmla="*/ 0 w 1135156"/>
                <a:gd name="connsiteY295" fmla="*/ 502109 h 1269428"/>
                <a:gd name="connsiteX296" fmla="*/ 66073 w 1135156"/>
                <a:gd name="connsiteY296" fmla="*/ 503396 h 1269428"/>
                <a:gd name="connsiteX297" fmla="*/ 183845 w 1135156"/>
                <a:gd name="connsiteY297" fmla="*/ 504898 h 1269428"/>
                <a:gd name="connsiteX298" fmla="*/ 236618 w 1135156"/>
                <a:gd name="connsiteY298" fmla="*/ 505971 h 1269428"/>
                <a:gd name="connsiteX299" fmla="*/ 215809 w 1135156"/>
                <a:gd name="connsiteY299" fmla="*/ 582126 h 1269428"/>
                <a:gd name="connsiteX300" fmla="*/ 199505 w 1135156"/>
                <a:gd name="connsiteY300" fmla="*/ 637902 h 1269428"/>
                <a:gd name="connsiteX301" fmla="*/ 192426 w 1135156"/>
                <a:gd name="connsiteY301" fmla="*/ 662572 h 1269428"/>
                <a:gd name="connsiteX302" fmla="*/ 184703 w 1135156"/>
                <a:gd name="connsiteY302" fmla="*/ 688314 h 1269428"/>
                <a:gd name="connsiteX303" fmla="*/ 176122 w 1135156"/>
                <a:gd name="connsiteY303" fmla="*/ 717275 h 1269428"/>
                <a:gd name="connsiteX304" fmla="*/ 152525 w 1135156"/>
                <a:gd name="connsiteY304" fmla="*/ 797720 h 1269428"/>
                <a:gd name="connsiteX305" fmla="*/ 143301 w 1135156"/>
                <a:gd name="connsiteY305" fmla="*/ 828826 h 1269428"/>
                <a:gd name="connsiteX306" fmla="*/ 131073 w 1135156"/>
                <a:gd name="connsiteY306" fmla="*/ 870658 h 1269428"/>
                <a:gd name="connsiteX307" fmla="*/ 117772 w 1135156"/>
                <a:gd name="connsiteY307" fmla="*/ 915707 h 1269428"/>
                <a:gd name="connsiteX308" fmla="*/ 98262 w 1135156"/>
                <a:gd name="connsiteY308" fmla="*/ 942550 h 1269428"/>
                <a:gd name="connsiteX309" fmla="*/ 92244 w 1135156"/>
                <a:gd name="connsiteY309" fmla="*/ 942523 h 1269428"/>
                <a:gd name="connsiteX310" fmla="*/ 75297 w 1135156"/>
                <a:gd name="connsiteY310" fmla="*/ 942523 h 1269428"/>
                <a:gd name="connsiteX311" fmla="*/ 75297 w 1135156"/>
                <a:gd name="connsiteY311" fmla="*/ 961830 h 1269428"/>
                <a:gd name="connsiteX312" fmla="*/ 75297 w 1135156"/>
                <a:gd name="connsiteY312" fmla="*/ 981137 h 1269428"/>
                <a:gd name="connsiteX313" fmla="*/ 86023 w 1135156"/>
                <a:gd name="connsiteY313" fmla="*/ 981137 h 1269428"/>
                <a:gd name="connsiteX314" fmla="*/ 94819 w 1135156"/>
                <a:gd name="connsiteY314" fmla="*/ 994437 h 1269428"/>
                <a:gd name="connsiteX315" fmla="*/ 88383 w 1135156"/>
                <a:gd name="connsiteY315" fmla="*/ 1014387 h 1269428"/>
                <a:gd name="connsiteX316" fmla="*/ 73152 w 1135156"/>
                <a:gd name="connsiteY316" fmla="*/ 1065873 h 1269428"/>
                <a:gd name="connsiteX317" fmla="*/ 57921 w 1135156"/>
                <a:gd name="connsiteY317" fmla="*/ 1117358 h 1269428"/>
                <a:gd name="connsiteX318" fmla="*/ 49769 w 1135156"/>
                <a:gd name="connsiteY318" fmla="*/ 1144173 h 1269428"/>
                <a:gd name="connsiteX319" fmla="*/ 45908 w 1135156"/>
                <a:gd name="connsiteY319" fmla="*/ 1155972 h 1269428"/>
                <a:gd name="connsiteX320" fmla="*/ 25314 w 1135156"/>
                <a:gd name="connsiteY320" fmla="*/ 1156616 h 1269428"/>
                <a:gd name="connsiteX321" fmla="*/ 4505 w 1135156"/>
                <a:gd name="connsiteY321" fmla="*/ 1157259 h 1269428"/>
                <a:gd name="connsiteX322" fmla="*/ 4505 w 1135156"/>
                <a:gd name="connsiteY322" fmla="*/ 1178497 h 1269428"/>
                <a:gd name="connsiteX323" fmla="*/ 4505 w 1135156"/>
                <a:gd name="connsiteY323" fmla="*/ 1199949 h 1269428"/>
                <a:gd name="connsiteX324" fmla="*/ 10512 w 1135156"/>
                <a:gd name="connsiteY324" fmla="*/ 1200164 h 1269428"/>
                <a:gd name="connsiteX325" fmla="*/ 311352 w 1135156"/>
                <a:gd name="connsiteY325" fmla="*/ 1200325 h 1269428"/>
                <a:gd name="connsiteX326" fmla="*/ 619754 w 1135156"/>
                <a:gd name="connsiteY326" fmla="*/ 1200164 h 1269428"/>
                <a:gd name="connsiteX327" fmla="*/ 628978 w 1135156"/>
                <a:gd name="connsiteY327" fmla="*/ 1199949 h 1269428"/>
                <a:gd name="connsiteX328" fmla="*/ 628334 w 1135156"/>
                <a:gd name="connsiteY328" fmla="*/ 1181071 h 1269428"/>
                <a:gd name="connsiteX329" fmla="*/ 627691 w 1135156"/>
                <a:gd name="connsiteY329" fmla="*/ 1162408 h 1269428"/>
                <a:gd name="connsiteX330" fmla="*/ 577278 w 1135156"/>
                <a:gd name="connsiteY330" fmla="*/ 1161120 h 1269428"/>
                <a:gd name="connsiteX331" fmla="*/ 526222 w 1135156"/>
                <a:gd name="connsiteY331" fmla="*/ 1159619 h 1269428"/>
                <a:gd name="connsiteX332" fmla="*/ 530942 w 1135156"/>
                <a:gd name="connsiteY332" fmla="*/ 1152540 h 1269428"/>
                <a:gd name="connsiteX333" fmla="*/ 531156 w 1135156"/>
                <a:gd name="connsiteY333" fmla="*/ 1124008 h 1269428"/>
                <a:gd name="connsiteX334" fmla="*/ 528582 w 1135156"/>
                <a:gd name="connsiteY334" fmla="*/ 1115427 h 1269428"/>
                <a:gd name="connsiteX335" fmla="*/ 548318 w 1135156"/>
                <a:gd name="connsiteY335" fmla="*/ 1111137 h 1269428"/>
                <a:gd name="connsiteX336" fmla="*/ 586932 w 1135156"/>
                <a:gd name="connsiteY336" fmla="*/ 1103200 h 1269428"/>
                <a:gd name="connsiteX337" fmla="*/ 624473 w 1135156"/>
                <a:gd name="connsiteY337" fmla="*/ 1095691 h 1269428"/>
                <a:gd name="connsiteX338" fmla="*/ 654506 w 1135156"/>
                <a:gd name="connsiteY338" fmla="*/ 1089470 h 1269428"/>
                <a:gd name="connsiteX339" fmla="*/ 690975 w 1135156"/>
                <a:gd name="connsiteY339" fmla="*/ 1081962 h 1269428"/>
                <a:gd name="connsiteX340" fmla="*/ 722939 w 1135156"/>
                <a:gd name="connsiteY340" fmla="*/ 1075526 h 1269428"/>
                <a:gd name="connsiteX341" fmla="*/ 730386 w 1135156"/>
                <a:gd name="connsiteY341" fmla="*/ 1074232 h 1269428"/>
                <a:gd name="connsiteX342" fmla="*/ 740315 w 1135156"/>
                <a:gd name="connsiteY342" fmla="*/ 1078530 h 1269428"/>
                <a:gd name="connsiteX343" fmla="*/ 769490 w 1135156"/>
                <a:gd name="connsiteY343" fmla="*/ 1143101 h 1269428"/>
                <a:gd name="connsiteX344" fmla="*/ 784292 w 1135156"/>
                <a:gd name="connsiteY344" fmla="*/ 1183860 h 1269428"/>
                <a:gd name="connsiteX345" fmla="*/ 790728 w 1135156"/>
                <a:gd name="connsiteY345" fmla="*/ 1201450 h 1269428"/>
                <a:gd name="connsiteX346" fmla="*/ 799952 w 1135156"/>
                <a:gd name="connsiteY346" fmla="*/ 1218398 h 1269428"/>
                <a:gd name="connsiteX347" fmla="*/ 805315 w 1135156"/>
                <a:gd name="connsiteY347" fmla="*/ 1223976 h 1269428"/>
                <a:gd name="connsiteX348" fmla="*/ 798665 w 1135156"/>
                <a:gd name="connsiteY348" fmla="*/ 1229339 h 1269428"/>
                <a:gd name="connsiteX349" fmla="*/ 798879 w 1135156"/>
                <a:gd name="connsiteY349" fmla="*/ 1267523 h 1269428"/>
                <a:gd name="connsiteX350" fmla="*/ 816639 w 1135156"/>
                <a:gd name="connsiteY350" fmla="*/ 1269428 h 1269428"/>
                <a:gd name="connsiteX351" fmla="*/ 840497 w 1135156"/>
                <a:gd name="connsiteY351" fmla="*/ 1267309 h 1269428"/>
                <a:gd name="connsiteX352" fmla="*/ 851866 w 1135156"/>
                <a:gd name="connsiteY352" fmla="*/ 1246286 h 1269428"/>
                <a:gd name="connsiteX353" fmla="*/ 834705 w 1135156"/>
                <a:gd name="connsiteY353" fmla="*/ 1224619 h 1269428"/>
                <a:gd name="connsiteX354" fmla="*/ 831487 w 1135156"/>
                <a:gd name="connsiteY354" fmla="*/ 1214965 h 1269428"/>
                <a:gd name="connsiteX355" fmla="*/ 828484 w 1135156"/>
                <a:gd name="connsiteY355" fmla="*/ 1189866 h 1269428"/>
                <a:gd name="connsiteX356" fmla="*/ 794803 w 1135156"/>
                <a:gd name="connsiteY356" fmla="*/ 1070163 h 1269428"/>
                <a:gd name="connsiteX357" fmla="*/ 800700 w 1135156"/>
                <a:gd name="connsiteY357" fmla="*/ 1067196 h 1269428"/>
                <a:gd name="connsiteX358" fmla="*/ 865810 w 1135156"/>
                <a:gd name="connsiteY358" fmla="*/ 1073381 h 1269428"/>
                <a:gd name="connsiteX359" fmla="*/ 955909 w 1135156"/>
                <a:gd name="connsiteY359" fmla="*/ 1082177 h 1269428"/>
                <a:gd name="connsiteX360" fmla="*/ 1035497 w 1135156"/>
                <a:gd name="connsiteY360" fmla="*/ 1090972 h 1269428"/>
                <a:gd name="connsiteX361" fmla="*/ 1031207 w 1135156"/>
                <a:gd name="connsiteY361" fmla="*/ 1099124 h 1269428"/>
                <a:gd name="connsiteX362" fmla="*/ 1025629 w 1135156"/>
                <a:gd name="connsiteY362" fmla="*/ 1115427 h 1269428"/>
                <a:gd name="connsiteX363" fmla="*/ 1036355 w 1135156"/>
                <a:gd name="connsiteY363" fmla="*/ 1142028 h 1269428"/>
                <a:gd name="connsiteX364" fmla="*/ 1043709 w 1135156"/>
                <a:gd name="connsiteY364" fmla="*/ 1143554 h 1269428"/>
                <a:gd name="connsiteX365" fmla="*/ 1057593 w 1135156"/>
                <a:gd name="connsiteY365" fmla="*/ 1138167 h 1269428"/>
                <a:gd name="connsiteX366" fmla="*/ 1067246 w 1135156"/>
                <a:gd name="connsiteY366" fmla="*/ 1134305 h 1269428"/>
                <a:gd name="connsiteX367" fmla="*/ 1084623 w 1135156"/>
                <a:gd name="connsiteY367" fmla="*/ 1120791 h 1269428"/>
                <a:gd name="connsiteX368" fmla="*/ 1066174 w 1135156"/>
                <a:gd name="connsiteY368" fmla="*/ 1091615 h 1269428"/>
                <a:gd name="connsiteX369" fmla="*/ 1061240 w 1135156"/>
                <a:gd name="connsiteY369" fmla="*/ 1081747 h 1269428"/>
                <a:gd name="connsiteX370" fmla="*/ 1051801 w 1135156"/>
                <a:gd name="connsiteY370" fmla="*/ 1058579 h 1269428"/>
                <a:gd name="connsiteX371" fmla="*/ 1026702 w 1135156"/>
                <a:gd name="connsiteY371" fmla="*/ 1054074 h 1269428"/>
                <a:gd name="connsiteX372" fmla="*/ 989160 w 1135156"/>
                <a:gd name="connsiteY372" fmla="*/ 1048925 h 1269428"/>
                <a:gd name="connsiteX373" fmla="*/ 940893 w 1135156"/>
                <a:gd name="connsiteY373" fmla="*/ 1041418 h 1269428"/>
                <a:gd name="connsiteX374" fmla="*/ 858731 w 1135156"/>
                <a:gd name="connsiteY374" fmla="*/ 1025972 h 1269428"/>
                <a:gd name="connsiteX375" fmla="*/ 829127 w 1135156"/>
                <a:gd name="connsiteY375" fmla="*/ 1019751 h 1269428"/>
                <a:gd name="connsiteX376" fmla="*/ 828269 w 1135156"/>
                <a:gd name="connsiteY376" fmla="*/ 1016747 h 1269428"/>
                <a:gd name="connsiteX377" fmla="*/ 856680 w 1135156"/>
                <a:gd name="connsiteY377" fmla="*/ 991108 h 1269428"/>
                <a:gd name="connsiteX378" fmla="*/ 857015 w 1135156"/>
                <a:gd name="connsiteY378" fmla="*/ 991219 h 1269428"/>
                <a:gd name="connsiteX379" fmla="*/ 858302 w 1135156"/>
                <a:gd name="connsiteY379" fmla="*/ 996368 h 1269428"/>
                <a:gd name="connsiteX380" fmla="*/ 875678 w 1135156"/>
                <a:gd name="connsiteY380" fmla="*/ 1011170 h 1269428"/>
                <a:gd name="connsiteX381" fmla="*/ 902279 w 1135156"/>
                <a:gd name="connsiteY381" fmla="*/ 995510 h 1269428"/>
                <a:gd name="connsiteX382" fmla="*/ 889408 w 1135156"/>
                <a:gd name="connsiteY382" fmla="*/ 966764 h 1269428"/>
                <a:gd name="connsiteX383" fmla="*/ 883616 w 1135156"/>
                <a:gd name="connsiteY383" fmla="*/ 959899 h 1269428"/>
                <a:gd name="connsiteX384" fmla="*/ 873533 w 1135156"/>
                <a:gd name="connsiteY384" fmla="*/ 940807 h 1269428"/>
                <a:gd name="connsiteX385" fmla="*/ 868666 w 1135156"/>
                <a:gd name="connsiteY385" fmla="*/ 939983 h 1269428"/>
                <a:gd name="connsiteX386" fmla="*/ 841569 w 1135156"/>
                <a:gd name="connsiteY386" fmla="*/ 953892 h 1269428"/>
                <a:gd name="connsiteX387" fmla="*/ 788582 w 1135156"/>
                <a:gd name="connsiteY387" fmla="*/ 988859 h 1269428"/>
                <a:gd name="connsiteX388" fmla="*/ 786758 w 1135156"/>
                <a:gd name="connsiteY388" fmla="*/ 989475 h 1269428"/>
                <a:gd name="connsiteX389" fmla="*/ 784292 w 1135156"/>
                <a:gd name="connsiteY389" fmla="*/ 943595 h 1269428"/>
                <a:gd name="connsiteX390" fmla="*/ 782361 w 1135156"/>
                <a:gd name="connsiteY390" fmla="*/ 856071 h 1269428"/>
                <a:gd name="connsiteX391" fmla="*/ 780430 w 1135156"/>
                <a:gd name="connsiteY391" fmla="*/ 809519 h 1269428"/>
                <a:gd name="connsiteX392" fmla="*/ 835134 w 1135156"/>
                <a:gd name="connsiteY392" fmla="*/ 809519 h 1269428"/>
                <a:gd name="connsiteX393" fmla="*/ 898203 w 1135156"/>
                <a:gd name="connsiteY393" fmla="*/ 806516 h 1269428"/>
                <a:gd name="connsiteX394" fmla="*/ 950332 w 1135156"/>
                <a:gd name="connsiteY394" fmla="*/ 803513 h 1269428"/>
                <a:gd name="connsiteX395" fmla="*/ 1010183 w 1135156"/>
                <a:gd name="connsiteY395" fmla="*/ 785707 h 1269428"/>
                <a:gd name="connsiteX396" fmla="*/ 1022626 w 1135156"/>
                <a:gd name="connsiteY396" fmla="*/ 774552 h 1269428"/>
                <a:gd name="connsiteX397" fmla="*/ 1027846 w 1135156"/>
                <a:gd name="connsiteY397" fmla="*/ 773859 h 1269428"/>
                <a:gd name="connsiteX398" fmla="*/ 1032923 w 1135156"/>
                <a:gd name="connsiteY398" fmla="*/ 776483 h 1269428"/>
                <a:gd name="connsiteX399" fmla="*/ 1038837 w 1135156"/>
                <a:gd name="connsiteY399" fmla="*/ 779354 h 1269428"/>
                <a:gd name="connsiteX400" fmla="*/ 1039788 w 1135156"/>
                <a:gd name="connsiteY400" fmla="*/ 779272 h 1269428"/>
                <a:gd name="connsiteX401" fmla="*/ 1044507 w 1135156"/>
                <a:gd name="connsiteY401" fmla="*/ 768975 h 1269428"/>
                <a:gd name="connsiteX402" fmla="*/ 1045151 w 1135156"/>
                <a:gd name="connsiteY402" fmla="*/ 759536 h 1269428"/>
                <a:gd name="connsiteX403" fmla="*/ 1045151 w 1135156"/>
                <a:gd name="connsiteY403" fmla="*/ 759536 h 1269428"/>
                <a:gd name="connsiteX404" fmla="*/ 1037428 w 1135156"/>
                <a:gd name="connsiteY404" fmla="*/ 760823 h 1269428"/>
                <a:gd name="connsiteX405" fmla="*/ 1032985 w 1135156"/>
                <a:gd name="connsiteY405" fmla="*/ 761378 h 1269428"/>
                <a:gd name="connsiteX406" fmla="*/ 1039144 w 1135156"/>
                <a:gd name="connsiteY406" fmla="*/ 732291 h 1269428"/>
                <a:gd name="connsiteX407" fmla="*/ 1049226 w 1135156"/>
                <a:gd name="connsiteY407" fmla="*/ 704403 h 1269428"/>
                <a:gd name="connsiteX408" fmla="*/ 1058880 w 1135156"/>
                <a:gd name="connsiteY408" fmla="*/ 690460 h 1269428"/>
                <a:gd name="connsiteX409" fmla="*/ 1069392 w 1135156"/>
                <a:gd name="connsiteY409" fmla="*/ 649271 h 1269428"/>
                <a:gd name="connsiteX410" fmla="*/ 1066724 w 1135156"/>
                <a:gd name="connsiteY410" fmla="*/ 648782 h 1269428"/>
                <a:gd name="connsiteX411" fmla="*/ 1057164 w 1135156"/>
                <a:gd name="connsiteY411" fmla="*/ 659569 h 1269428"/>
                <a:gd name="connsiteX412" fmla="*/ 1052482 w 1135156"/>
                <a:gd name="connsiteY412" fmla="*/ 668391 h 1269428"/>
                <a:gd name="connsiteX413" fmla="*/ 1046009 w 1135156"/>
                <a:gd name="connsiteY413" fmla="*/ 663644 h 1269428"/>
                <a:gd name="connsiteX414" fmla="*/ 1039788 w 1135156"/>
                <a:gd name="connsiteY414" fmla="*/ 657209 h 1269428"/>
                <a:gd name="connsiteX415" fmla="*/ 1050299 w 1135156"/>
                <a:gd name="connsiteY415" fmla="*/ 626532 h 1269428"/>
                <a:gd name="connsiteX416" fmla="*/ 1061669 w 1135156"/>
                <a:gd name="connsiteY416" fmla="*/ 571400 h 1269428"/>
                <a:gd name="connsiteX417" fmla="*/ 1046223 w 1135156"/>
                <a:gd name="connsiteY417" fmla="*/ 447192 h 1269428"/>
                <a:gd name="connsiteX418" fmla="*/ 1042791 w 1135156"/>
                <a:gd name="connsiteY418" fmla="*/ 428958 h 1269428"/>
                <a:gd name="connsiteX419" fmla="*/ 1050085 w 1135156"/>
                <a:gd name="connsiteY419" fmla="*/ 422951 h 1269428"/>
                <a:gd name="connsiteX420" fmla="*/ 1056735 w 1135156"/>
                <a:gd name="connsiteY420" fmla="*/ 392489 h 1269428"/>
                <a:gd name="connsiteX421" fmla="*/ 1054299 w 1135156"/>
                <a:gd name="connsiteY421" fmla="*/ 385507 h 1269428"/>
                <a:gd name="connsiteX422" fmla="*/ 1113739 w 1135156"/>
                <a:gd name="connsiteY422" fmla="*/ 262484 h 1269428"/>
                <a:gd name="connsiteX423" fmla="*/ 1131257 w 1135156"/>
                <a:gd name="connsiteY423" fmla="*/ 219985 h 1269428"/>
                <a:gd name="connsiteX424" fmla="*/ 1107994 w 1135156"/>
                <a:gd name="connsiteY424" fmla="*/ 177509 h 1269428"/>
                <a:gd name="connsiteX425" fmla="*/ 1106665 w 1135156"/>
                <a:gd name="connsiteY425" fmla="*/ 177522 h 1269428"/>
                <a:gd name="connsiteX426" fmla="*/ 1106305 w 1135156"/>
                <a:gd name="connsiteY426" fmla="*/ 177522 h 1269428"/>
                <a:gd name="connsiteX427" fmla="*/ 1013590 w 1135156"/>
                <a:gd name="connsiteY427" fmla="*/ 212435 h 1269428"/>
                <a:gd name="connsiteX428" fmla="*/ 1013590 w 1135156"/>
                <a:gd name="connsiteY428" fmla="*/ 212435 h 1269428"/>
                <a:gd name="connsiteX429" fmla="*/ 1006193 w 1135156"/>
                <a:gd name="connsiteY429" fmla="*/ 210077 h 1269428"/>
                <a:gd name="connsiteX430" fmla="*/ 1006125 w 1135156"/>
                <a:gd name="connsiteY430" fmla="*/ 210124 h 1269428"/>
                <a:gd name="connsiteX431" fmla="*/ 988578 w 1135156"/>
                <a:gd name="connsiteY431" fmla="*/ 198538 h 1269428"/>
                <a:gd name="connsiteX432" fmla="*/ 981280 w 1135156"/>
                <a:gd name="connsiteY432" fmla="*/ 194683 h 1269428"/>
                <a:gd name="connsiteX433" fmla="*/ 976772 w 1135156"/>
                <a:gd name="connsiteY433" fmla="*/ 191470 h 1269428"/>
                <a:gd name="connsiteX434" fmla="*/ 974939 w 1135156"/>
                <a:gd name="connsiteY434" fmla="*/ 189524 h 1269428"/>
                <a:gd name="connsiteX435" fmla="*/ 974913 w 1135156"/>
                <a:gd name="connsiteY435" fmla="*/ 189524 h 1269428"/>
                <a:gd name="connsiteX436" fmla="*/ 977635 w 1135156"/>
                <a:gd name="connsiteY436" fmla="*/ 184370 h 1269428"/>
                <a:gd name="connsiteX437" fmla="*/ 988473 w 1135156"/>
                <a:gd name="connsiteY437" fmla="*/ 156788 h 1269428"/>
                <a:gd name="connsiteX438" fmla="*/ 980610 w 1135156"/>
                <a:gd name="connsiteY438" fmla="*/ 109624 h 1269428"/>
                <a:gd name="connsiteX439" fmla="*/ 972952 w 1135156"/>
                <a:gd name="connsiteY439" fmla="*/ 94982 h 1269428"/>
                <a:gd name="connsiteX440" fmla="*/ 958033 w 1135156"/>
                <a:gd name="connsiteY440" fmla="*/ 63409 h 1269428"/>
                <a:gd name="connsiteX441" fmla="*/ 950112 w 1135156"/>
                <a:gd name="connsiteY441" fmla="*/ 46241 h 1269428"/>
                <a:gd name="connsiteX442" fmla="*/ 934938 w 1135156"/>
                <a:gd name="connsiteY442" fmla="*/ 23967 h 1269428"/>
                <a:gd name="connsiteX443" fmla="*/ 901087 w 1135156"/>
                <a:gd name="connsiteY443" fmla="*/ 3563 h 1269428"/>
                <a:gd name="connsiteX444" fmla="*/ 887115 w 1135156"/>
                <a:gd name="connsiteY444" fmla="*/ 128 h 1269428"/>
                <a:gd name="connsiteX445" fmla="*/ 886136 w 1135156"/>
                <a:gd name="connsiteY445" fmla="*/ 4 h 1269428"/>
                <a:gd name="connsiteX446" fmla="*/ 886076 w 1135156"/>
                <a:gd name="connsiteY446" fmla="*/ 6 h 1269428"/>
                <a:gd name="connsiteX447" fmla="*/ 885997 w 1135156"/>
                <a:gd name="connsiteY447" fmla="*/ 26 h 1269428"/>
                <a:gd name="connsiteX448" fmla="*/ 885789 w 1135156"/>
                <a:gd name="connsiteY448" fmla="*/ 55 h 1269428"/>
                <a:gd name="connsiteX449" fmla="*/ 884447 w 1135156"/>
                <a:gd name="connsiteY449" fmla="*/ 89 h 1269428"/>
                <a:gd name="connsiteX450" fmla="*/ 882274 w 1135156"/>
                <a:gd name="connsiteY450" fmla="*/ 38 h 1269428"/>
                <a:gd name="connsiteX451" fmla="*/ 880165 w 1135156"/>
                <a:gd name="connsiteY451" fmla="*/ 0 h 1269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</a:cxnLst>
              <a:rect l="l" t="t" r="r" b="b"/>
              <a:pathLst>
                <a:path w="1135156" h="1269428">
                  <a:moveTo>
                    <a:pt x="70517" y="382887"/>
                  </a:moveTo>
                  <a:cubicBezTo>
                    <a:pt x="72022" y="382887"/>
                    <a:pt x="73972" y="383731"/>
                    <a:pt x="76370" y="385410"/>
                  </a:cubicBezTo>
                  <a:cubicBezTo>
                    <a:pt x="76769" y="385718"/>
                    <a:pt x="77192" y="386201"/>
                    <a:pt x="77629" y="386825"/>
                  </a:cubicBezTo>
                  <a:lnTo>
                    <a:pt x="77612" y="386825"/>
                  </a:lnTo>
                  <a:cubicBezTo>
                    <a:pt x="78796" y="398483"/>
                    <a:pt x="80369" y="408319"/>
                    <a:pt x="82330" y="416332"/>
                  </a:cubicBezTo>
                  <a:lnTo>
                    <a:pt x="82330" y="416332"/>
                  </a:lnTo>
                  <a:cubicBezTo>
                    <a:pt x="75062" y="413358"/>
                    <a:pt x="66716" y="400158"/>
                    <a:pt x="66716" y="390129"/>
                  </a:cubicBezTo>
                  <a:cubicBezTo>
                    <a:pt x="66716" y="385283"/>
                    <a:pt x="67983" y="382887"/>
                    <a:pt x="70517" y="382887"/>
                  </a:cubicBezTo>
                  <a:close/>
                  <a:moveTo>
                    <a:pt x="1038377" y="505926"/>
                  </a:moveTo>
                  <a:cubicBezTo>
                    <a:pt x="1038420" y="505926"/>
                    <a:pt x="1038461" y="505941"/>
                    <a:pt x="1038500" y="505971"/>
                  </a:cubicBezTo>
                  <a:cubicBezTo>
                    <a:pt x="1039359" y="506400"/>
                    <a:pt x="1040860" y="514766"/>
                    <a:pt x="1041504" y="524420"/>
                  </a:cubicBezTo>
                  <a:cubicBezTo>
                    <a:pt x="1042362" y="533859"/>
                    <a:pt x="1044507" y="546301"/>
                    <a:pt x="1046223" y="551664"/>
                  </a:cubicBezTo>
                  <a:cubicBezTo>
                    <a:pt x="1050085" y="564535"/>
                    <a:pt x="1050085" y="577836"/>
                    <a:pt x="1046223" y="583199"/>
                  </a:cubicBezTo>
                  <a:cubicBezTo>
                    <a:pt x="1044507" y="585559"/>
                    <a:pt x="1040646" y="596285"/>
                    <a:pt x="1037428" y="606796"/>
                  </a:cubicBezTo>
                  <a:cubicBezTo>
                    <a:pt x="1026702" y="642192"/>
                    <a:pt x="1023055" y="650773"/>
                    <a:pt x="1017048" y="655063"/>
                  </a:cubicBezTo>
                  <a:cubicBezTo>
                    <a:pt x="1014045" y="657209"/>
                    <a:pt x="1009540" y="663215"/>
                    <a:pt x="1007395" y="668364"/>
                  </a:cubicBezTo>
                  <a:cubicBezTo>
                    <a:pt x="998089" y="690285"/>
                    <a:pt x="991573" y="704032"/>
                    <a:pt x="990348" y="704032"/>
                  </a:cubicBezTo>
                  <a:cubicBezTo>
                    <a:pt x="990302" y="704032"/>
                    <a:pt x="990264" y="704013"/>
                    <a:pt x="990233" y="703974"/>
                  </a:cubicBezTo>
                  <a:cubicBezTo>
                    <a:pt x="989589" y="703546"/>
                    <a:pt x="990233" y="699684"/>
                    <a:pt x="991520" y="695608"/>
                  </a:cubicBezTo>
                  <a:cubicBezTo>
                    <a:pt x="998385" y="672225"/>
                    <a:pt x="995167" y="619453"/>
                    <a:pt x="984441" y="582770"/>
                  </a:cubicBezTo>
                  <a:cubicBezTo>
                    <a:pt x="981867" y="574189"/>
                    <a:pt x="980365" y="566466"/>
                    <a:pt x="981009" y="566037"/>
                  </a:cubicBezTo>
                  <a:cubicBezTo>
                    <a:pt x="981208" y="565838"/>
                    <a:pt x="981633" y="565741"/>
                    <a:pt x="982221" y="565741"/>
                  </a:cubicBezTo>
                  <a:cubicBezTo>
                    <a:pt x="983532" y="565741"/>
                    <a:pt x="985651" y="566221"/>
                    <a:pt x="987873" y="567110"/>
                  </a:cubicBezTo>
                  <a:cubicBezTo>
                    <a:pt x="991091" y="568182"/>
                    <a:pt x="997956" y="569255"/>
                    <a:pt x="1003104" y="569255"/>
                  </a:cubicBezTo>
                  <a:cubicBezTo>
                    <a:pt x="1021982" y="569255"/>
                    <a:pt x="1032065" y="553809"/>
                    <a:pt x="1035497" y="520129"/>
                  </a:cubicBezTo>
                  <a:cubicBezTo>
                    <a:pt x="1036111" y="512150"/>
                    <a:pt x="1037505" y="505926"/>
                    <a:pt x="1038377" y="505926"/>
                  </a:cubicBezTo>
                  <a:close/>
                  <a:moveTo>
                    <a:pt x="1045050" y="697863"/>
                  </a:moveTo>
                  <a:lnTo>
                    <a:pt x="1045050" y="697863"/>
                  </a:lnTo>
                  <a:cubicBezTo>
                    <a:pt x="1045965" y="697905"/>
                    <a:pt x="1045262" y="702219"/>
                    <a:pt x="1042576" y="709123"/>
                  </a:cubicBezTo>
                  <a:cubicBezTo>
                    <a:pt x="1040002" y="715344"/>
                    <a:pt x="1035283" y="727786"/>
                    <a:pt x="1032065" y="736582"/>
                  </a:cubicBezTo>
                  <a:cubicBezTo>
                    <a:pt x="1029039" y="744335"/>
                    <a:pt x="1026514" y="749754"/>
                    <a:pt x="1025958" y="749754"/>
                  </a:cubicBezTo>
                  <a:cubicBezTo>
                    <a:pt x="1025883" y="749754"/>
                    <a:pt x="1025844" y="749657"/>
                    <a:pt x="1025844" y="749453"/>
                  </a:cubicBezTo>
                  <a:cubicBezTo>
                    <a:pt x="1025629" y="746235"/>
                    <a:pt x="1036141" y="715344"/>
                    <a:pt x="1041075" y="704189"/>
                  </a:cubicBezTo>
                  <a:cubicBezTo>
                    <a:pt x="1043040" y="699833"/>
                    <a:pt x="1044392" y="697892"/>
                    <a:pt x="1045024" y="697863"/>
                  </a:cubicBezTo>
                  <a:close/>
                  <a:moveTo>
                    <a:pt x="633269" y="480872"/>
                  </a:moveTo>
                  <a:lnTo>
                    <a:pt x="654077" y="481944"/>
                  </a:lnTo>
                  <a:cubicBezTo>
                    <a:pt x="665447" y="482588"/>
                    <a:pt x="684539" y="484519"/>
                    <a:pt x="696338" y="486450"/>
                  </a:cubicBezTo>
                  <a:cubicBezTo>
                    <a:pt x="710067" y="488595"/>
                    <a:pt x="732377" y="489667"/>
                    <a:pt x="758120" y="489882"/>
                  </a:cubicBezTo>
                  <a:cubicBezTo>
                    <a:pt x="793302" y="489882"/>
                    <a:pt x="798450" y="490311"/>
                    <a:pt x="799737" y="493314"/>
                  </a:cubicBezTo>
                  <a:cubicBezTo>
                    <a:pt x="801668" y="498677"/>
                    <a:pt x="790728" y="530212"/>
                    <a:pt x="782790" y="542440"/>
                  </a:cubicBezTo>
                  <a:cubicBezTo>
                    <a:pt x="773995" y="555525"/>
                    <a:pt x="762840" y="563463"/>
                    <a:pt x="744605" y="569040"/>
                  </a:cubicBezTo>
                  <a:cubicBezTo>
                    <a:pt x="723153" y="575690"/>
                    <a:pt x="712642" y="576334"/>
                    <a:pt x="630909" y="576549"/>
                  </a:cubicBezTo>
                  <a:lnTo>
                    <a:pt x="554539" y="576763"/>
                  </a:lnTo>
                  <a:lnTo>
                    <a:pt x="542526" y="587060"/>
                  </a:lnTo>
                  <a:cubicBezTo>
                    <a:pt x="524077" y="602720"/>
                    <a:pt x="501338" y="644552"/>
                    <a:pt x="486106" y="690460"/>
                  </a:cubicBezTo>
                  <a:cubicBezTo>
                    <a:pt x="484605" y="695179"/>
                    <a:pt x="477311" y="714486"/>
                    <a:pt x="470017" y="733364"/>
                  </a:cubicBezTo>
                  <a:cubicBezTo>
                    <a:pt x="462724" y="752242"/>
                    <a:pt x="451139" y="783562"/>
                    <a:pt x="444060" y="803083"/>
                  </a:cubicBezTo>
                  <a:cubicBezTo>
                    <a:pt x="436766" y="822605"/>
                    <a:pt x="429687" y="841912"/>
                    <a:pt x="428186" y="845988"/>
                  </a:cubicBezTo>
                  <a:cubicBezTo>
                    <a:pt x="426684" y="850064"/>
                    <a:pt x="421750" y="863579"/>
                    <a:pt x="417459" y="876021"/>
                  </a:cubicBezTo>
                  <a:cubicBezTo>
                    <a:pt x="407162" y="905196"/>
                    <a:pt x="393004" y="938447"/>
                    <a:pt x="389786" y="942094"/>
                  </a:cubicBezTo>
                  <a:cubicBezTo>
                    <a:pt x="388457" y="943423"/>
                    <a:pt x="378977" y="944011"/>
                    <a:pt x="349513" y="944011"/>
                  </a:cubicBezTo>
                  <a:cubicBezTo>
                    <a:pt x="331417" y="944011"/>
                    <a:pt x="305783" y="943789"/>
                    <a:pt x="269869" y="943381"/>
                  </a:cubicBezTo>
                  <a:cubicBezTo>
                    <a:pt x="201222" y="942523"/>
                    <a:pt x="152525" y="941021"/>
                    <a:pt x="152525" y="939949"/>
                  </a:cubicBezTo>
                  <a:cubicBezTo>
                    <a:pt x="152525" y="938876"/>
                    <a:pt x="157030" y="922787"/>
                    <a:pt x="162393" y="904338"/>
                  </a:cubicBezTo>
                  <a:cubicBezTo>
                    <a:pt x="167756" y="885889"/>
                    <a:pt x="175479" y="859288"/>
                    <a:pt x="179555" y="845345"/>
                  </a:cubicBezTo>
                  <a:cubicBezTo>
                    <a:pt x="187492" y="817886"/>
                    <a:pt x="198862" y="779701"/>
                    <a:pt x="208730" y="746235"/>
                  </a:cubicBezTo>
                  <a:cubicBezTo>
                    <a:pt x="212376" y="734437"/>
                    <a:pt x="216667" y="719420"/>
                    <a:pt x="218383" y="712984"/>
                  </a:cubicBezTo>
                  <a:cubicBezTo>
                    <a:pt x="220099" y="706549"/>
                    <a:pt x="223317" y="694965"/>
                    <a:pt x="225677" y="687242"/>
                  </a:cubicBezTo>
                  <a:cubicBezTo>
                    <a:pt x="229753" y="674156"/>
                    <a:pt x="232971" y="663859"/>
                    <a:pt x="256139" y="585344"/>
                  </a:cubicBezTo>
                  <a:cubicBezTo>
                    <a:pt x="261288" y="567539"/>
                    <a:pt x="267080" y="548232"/>
                    <a:pt x="269010" y="542440"/>
                  </a:cubicBezTo>
                  <a:cubicBezTo>
                    <a:pt x="270726" y="536433"/>
                    <a:pt x="273944" y="525492"/>
                    <a:pt x="276090" y="517984"/>
                  </a:cubicBezTo>
                  <a:lnTo>
                    <a:pt x="279951" y="504469"/>
                  </a:lnTo>
                  <a:lnTo>
                    <a:pt x="455859" y="505113"/>
                  </a:lnTo>
                  <a:lnTo>
                    <a:pt x="631982" y="505971"/>
                  </a:lnTo>
                  <a:lnTo>
                    <a:pt x="632625" y="493314"/>
                  </a:lnTo>
                  <a:lnTo>
                    <a:pt x="633269" y="480872"/>
                  </a:lnTo>
                  <a:close/>
                  <a:moveTo>
                    <a:pt x="364473" y="983282"/>
                  </a:moveTo>
                  <a:cubicBezTo>
                    <a:pt x="369407" y="983282"/>
                    <a:pt x="373483" y="984140"/>
                    <a:pt x="373483" y="985427"/>
                  </a:cubicBezTo>
                  <a:cubicBezTo>
                    <a:pt x="373483" y="986821"/>
                    <a:pt x="370801" y="987519"/>
                    <a:pt x="367583" y="987519"/>
                  </a:cubicBezTo>
                  <a:cubicBezTo>
                    <a:pt x="364365" y="987519"/>
                    <a:pt x="360611" y="986821"/>
                    <a:pt x="358466" y="985427"/>
                  </a:cubicBezTo>
                  <a:cubicBezTo>
                    <a:pt x="356106" y="983926"/>
                    <a:pt x="357608" y="983282"/>
                    <a:pt x="364473" y="983282"/>
                  </a:cubicBezTo>
                  <a:close/>
                  <a:moveTo>
                    <a:pt x="560546" y="800509"/>
                  </a:moveTo>
                  <a:lnTo>
                    <a:pt x="574704" y="802011"/>
                  </a:lnTo>
                  <a:cubicBezTo>
                    <a:pt x="582642" y="802869"/>
                    <a:pt x="590150" y="804156"/>
                    <a:pt x="591437" y="804800"/>
                  </a:cubicBezTo>
                  <a:cubicBezTo>
                    <a:pt x="595513" y="807159"/>
                    <a:pt x="622328" y="837193"/>
                    <a:pt x="622328" y="839338"/>
                  </a:cubicBezTo>
                  <a:cubicBezTo>
                    <a:pt x="622328" y="841912"/>
                    <a:pt x="645496" y="859932"/>
                    <a:pt x="653004" y="863364"/>
                  </a:cubicBezTo>
                  <a:cubicBezTo>
                    <a:pt x="655065" y="864248"/>
                    <a:pt x="658034" y="864827"/>
                    <a:pt x="660596" y="864827"/>
                  </a:cubicBezTo>
                  <a:cubicBezTo>
                    <a:pt x="661768" y="864827"/>
                    <a:pt x="662855" y="864706"/>
                    <a:pt x="663730" y="864437"/>
                  </a:cubicBezTo>
                  <a:cubicBezTo>
                    <a:pt x="671239" y="862721"/>
                    <a:pt x="689902" y="845130"/>
                    <a:pt x="693120" y="836978"/>
                  </a:cubicBezTo>
                  <a:cubicBezTo>
                    <a:pt x="694622" y="833117"/>
                    <a:pt x="701272" y="824751"/>
                    <a:pt x="707922" y="818529"/>
                  </a:cubicBezTo>
                  <a:lnTo>
                    <a:pt x="719935" y="806945"/>
                  </a:lnTo>
                  <a:lnTo>
                    <a:pt x="731520" y="808232"/>
                  </a:lnTo>
                  <a:cubicBezTo>
                    <a:pt x="737741" y="808661"/>
                    <a:pt x="743318" y="809734"/>
                    <a:pt x="743962" y="810377"/>
                  </a:cubicBezTo>
                  <a:cubicBezTo>
                    <a:pt x="746321" y="812737"/>
                    <a:pt x="744391" y="879024"/>
                    <a:pt x="742031" y="882028"/>
                  </a:cubicBezTo>
                  <a:cubicBezTo>
                    <a:pt x="740315" y="883958"/>
                    <a:pt x="739671" y="901978"/>
                    <a:pt x="740100" y="940592"/>
                  </a:cubicBezTo>
                  <a:cubicBezTo>
                    <a:pt x="740529" y="988002"/>
                    <a:pt x="740100" y="996153"/>
                    <a:pt x="737526" y="996153"/>
                  </a:cubicBezTo>
                  <a:cubicBezTo>
                    <a:pt x="732163" y="996153"/>
                    <a:pt x="667163" y="977061"/>
                    <a:pt x="643780" y="968480"/>
                  </a:cubicBezTo>
                  <a:cubicBezTo>
                    <a:pt x="631338" y="963975"/>
                    <a:pt x="614176" y="958397"/>
                    <a:pt x="605381" y="956252"/>
                  </a:cubicBezTo>
                  <a:cubicBezTo>
                    <a:pt x="594226" y="953464"/>
                    <a:pt x="589077" y="951104"/>
                    <a:pt x="588433" y="948315"/>
                  </a:cubicBezTo>
                  <a:cubicBezTo>
                    <a:pt x="587575" y="945097"/>
                    <a:pt x="583499" y="944668"/>
                    <a:pt x="540166" y="944668"/>
                  </a:cubicBezTo>
                  <a:lnTo>
                    <a:pt x="492971" y="944668"/>
                  </a:lnTo>
                  <a:lnTo>
                    <a:pt x="494258" y="933727"/>
                  </a:lnTo>
                  <a:cubicBezTo>
                    <a:pt x="495116" y="927721"/>
                    <a:pt x="498120" y="917424"/>
                    <a:pt x="501338" y="910774"/>
                  </a:cubicBezTo>
                  <a:cubicBezTo>
                    <a:pt x="518928" y="873232"/>
                    <a:pt x="523433" y="863150"/>
                    <a:pt x="527724" y="852209"/>
                  </a:cubicBezTo>
                  <a:cubicBezTo>
                    <a:pt x="530298" y="845559"/>
                    <a:pt x="537163" y="834618"/>
                    <a:pt x="542955" y="827753"/>
                  </a:cubicBezTo>
                  <a:cubicBezTo>
                    <a:pt x="548747" y="820889"/>
                    <a:pt x="555183" y="811879"/>
                    <a:pt x="557113" y="807803"/>
                  </a:cubicBezTo>
                  <a:lnTo>
                    <a:pt x="560546" y="800509"/>
                  </a:lnTo>
                  <a:close/>
                  <a:moveTo>
                    <a:pt x="225248" y="981137"/>
                  </a:moveTo>
                  <a:cubicBezTo>
                    <a:pt x="272014" y="981351"/>
                    <a:pt x="311271" y="981995"/>
                    <a:pt x="312558" y="982853"/>
                  </a:cubicBezTo>
                  <a:cubicBezTo>
                    <a:pt x="313845" y="983711"/>
                    <a:pt x="315991" y="987358"/>
                    <a:pt x="317063" y="991219"/>
                  </a:cubicBezTo>
                  <a:cubicBezTo>
                    <a:pt x="318994" y="996582"/>
                    <a:pt x="330793" y="1015460"/>
                    <a:pt x="342162" y="1031335"/>
                  </a:cubicBezTo>
                  <a:cubicBezTo>
                    <a:pt x="344737" y="1034982"/>
                    <a:pt x="314704" y="1095906"/>
                    <a:pt x="300545" y="1115856"/>
                  </a:cubicBezTo>
                  <a:cubicBezTo>
                    <a:pt x="289273" y="1131865"/>
                    <a:pt x="284222" y="1136554"/>
                    <a:pt x="270044" y="1136554"/>
                  </a:cubicBezTo>
                  <a:cubicBezTo>
                    <a:pt x="265604" y="1136554"/>
                    <a:pt x="260268" y="1136094"/>
                    <a:pt x="253565" y="1135378"/>
                  </a:cubicBezTo>
                  <a:cubicBezTo>
                    <a:pt x="245965" y="1134545"/>
                    <a:pt x="240437" y="1134117"/>
                    <a:pt x="236392" y="1134117"/>
                  </a:cubicBezTo>
                  <a:cubicBezTo>
                    <a:pt x="232101" y="1134117"/>
                    <a:pt x="229478" y="1134599"/>
                    <a:pt x="227822" y="1135592"/>
                  </a:cubicBezTo>
                  <a:cubicBezTo>
                    <a:pt x="221816" y="1138596"/>
                    <a:pt x="222245" y="1143101"/>
                    <a:pt x="228680" y="1148893"/>
                  </a:cubicBezTo>
                  <a:cubicBezTo>
                    <a:pt x="231683" y="1151467"/>
                    <a:pt x="234043" y="1154470"/>
                    <a:pt x="234043" y="1155757"/>
                  </a:cubicBezTo>
                  <a:cubicBezTo>
                    <a:pt x="234043" y="1156938"/>
                    <a:pt x="204262" y="1157487"/>
                    <a:pt x="171768" y="1157487"/>
                  </a:cubicBezTo>
                  <a:cubicBezTo>
                    <a:pt x="133413" y="1157487"/>
                    <a:pt x="91278" y="1156722"/>
                    <a:pt x="89885" y="1155329"/>
                  </a:cubicBezTo>
                  <a:cubicBezTo>
                    <a:pt x="89027" y="1154470"/>
                    <a:pt x="91172" y="1144602"/>
                    <a:pt x="94604" y="1133447"/>
                  </a:cubicBezTo>
                  <a:cubicBezTo>
                    <a:pt x="98036" y="1122292"/>
                    <a:pt x="104687" y="1099124"/>
                    <a:pt x="109621" y="1081962"/>
                  </a:cubicBezTo>
                  <a:cubicBezTo>
                    <a:pt x="114555" y="1064800"/>
                    <a:pt x="120347" y="1045064"/>
                    <a:pt x="122706" y="1037985"/>
                  </a:cubicBezTo>
                  <a:cubicBezTo>
                    <a:pt x="124852" y="1030906"/>
                    <a:pt x="129571" y="1015246"/>
                    <a:pt x="133433" y="1003018"/>
                  </a:cubicBezTo>
                  <a:lnTo>
                    <a:pt x="140083" y="981137"/>
                  </a:lnTo>
                  <a:close/>
                  <a:moveTo>
                    <a:pt x="395958" y="1110090"/>
                  </a:moveTo>
                  <a:cubicBezTo>
                    <a:pt x="398048" y="1110090"/>
                    <a:pt x="400153" y="1111216"/>
                    <a:pt x="403301" y="1113497"/>
                  </a:cubicBezTo>
                  <a:cubicBezTo>
                    <a:pt x="408235" y="1116715"/>
                    <a:pt x="408235" y="1117787"/>
                    <a:pt x="406948" y="1134734"/>
                  </a:cubicBezTo>
                  <a:cubicBezTo>
                    <a:pt x="405218" y="1157999"/>
                    <a:pt x="406417" y="1159206"/>
                    <a:pt x="387222" y="1159206"/>
                  </a:cubicBezTo>
                  <a:cubicBezTo>
                    <a:pt x="385001" y="1159206"/>
                    <a:pt x="382507" y="1159190"/>
                    <a:pt x="379704" y="1159190"/>
                  </a:cubicBezTo>
                  <a:cubicBezTo>
                    <a:pt x="362328" y="1159190"/>
                    <a:pt x="356321" y="1158546"/>
                    <a:pt x="356321" y="1156401"/>
                  </a:cubicBezTo>
                  <a:cubicBezTo>
                    <a:pt x="356321" y="1152754"/>
                    <a:pt x="383136" y="1117358"/>
                    <a:pt x="388928" y="1113282"/>
                  </a:cubicBezTo>
                  <a:cubicBezTo>
                    <a:pt x="391895" y="1111163"/>
                    <a:pt x="393919" y="1110090"/>
                    <a:pt x="395958" y="1110090"/>
                  </a:cubicBezTo>
                  <a:close/>
                  <a:moveTo>
                    <a:pt x="572988" y="983282"/>
                  </a:moveTo>
                  <a:lnTo>
                    <a:pt x="572988" y="994866"/>
                  </a:lnTo>
                  <a:cubicBezTo>
                    <a:pt x="572988" y="1004734"/>
                    <a:pt x="573846" y="1007523"/>
                    <a:pt x="579209" y="1013100"/>
                  </a:cubicBezTo>
                  <a:cubicBezTo>
                    <a:pt x="584357" y="1018463"/>
                    <a:pt x="587146" y="1019751"/>
                    <a:pt x="594440" y="1019751"/>
                  </a:cubicBezTo>
                  <a:cubicBezTo>
                    <a:pt x="602377" y="1019751"/>
                    <a:pt x="604523" y="1018678"/>
                    <a:pt x="611602" y="1010955"/>
                  </a:cubicBezTo>
                  <a:lnTo>
                    <a:pt x="619754" y="1001945"/>
                  </a:lnTo>
                  <a:lnTo>
                    <a:pt x="643995" y="1014387"/>
                  </a:lnTo>
                  <a:cubicBezTo>
                    <a:pt x="657509" y="1021038"/>
                    <a:pt x="669308" y="1027473"/>
                    <a:pt x="670381" y="1028546"/>
                  </a:cubicBezTo>
                  <a:cubicBezTo>
                    <a:pt x="673384" y="1031335"/>
                    <a:pt x="663087" y="1034982"/>
                    <a:pt x="610529" y="1049784"/>
                  </a:cubicBezTo>
                  <a:cubicBezTo>
                    <a:pt x="584572" y="1057077"/>
                    <a:pt x="552179" y="1066302"/>
                    <a:pt x="538664" y="1070163"/>
                  </a:cubicBezTo>
                  <a:cubicBezTo>
                    <a:pt x="525149" y="1074025"/>
                    <a:pt x="508846" y="1078315"/>
                    <a:pt x="502625" y="1079602"/>
                  </a:cubicBezTo>
                  <a:cubicBezTo>
                    <a:pt x="486321" y="1083034"/>
                    <a:pt x="479242" y="1087325"/>
                    <a:pt x="474308" y="1096978"/>
                  </a:cubicBezTo>
                  <a:cubicBezTo>
                    <a:pt x="468516" y="1108134"/>
                    <a:pt x="468945" y="1113711"/>
                    <a:pt x="475809" y="1121005"/>
                  </a:cubicBezTo>
                  <a:lnTo>
                    <a:pt x="481387" y="1127011"/>
                  </a:lnTo>
                  <a:lnTo>
                    <a:pt x="477740" y="1135163"/>
                  </a:lnTo>
                  <a:cubicBezTo>
                    <a:pt x="475595" y="1139883"/>
                    <a:pt x="474308" y="1146748"/>
                    <a:pt x="474737" y="1150824"/>
                  </a:cubicBezTo>
                  <a:lnTo>
                    <a:pt x="475380" y="1158117"/>
                  </a:lnTo>
                  <a:lnTo>
                    <a:pt x="461436" y="1159619"/>
                  </a:lnTo>
                  <a:cubicBezTo>
                    <a:pt x="456760" y="1160138"/>
                    <a:pt x="449880" y="1160422"/>
                    <a:pt x="443085" y="1160422"/>
                  </a:cubicBezTo>
                  <a:cubicBezTo>
                    <a:pt x="438659" y="1160422"/>
                    <a:pt x="434268" y="1160302"/>
                    <a:pt x="430545" y="1160048"/>
                  </a:cubicBezTo>
                  <a:lnTo>
                    <a:pt x="413813" y="1158761"/>
                  </a:lnTo>
                  <a:lnTo>
                    <a:pt x="415100" y="1148893"/>
                  </a:lnTo>
                  <a:cubicBezTo>
                    <a:pt x="415743" y="1143744"/>
                    <a:pt x="416387" y="1135592"/>
                    <a:pt x="416387" y="1131302"/>
                  </a:cubicBezTo>
                  <a:cubicBezTo>
                    <a:pt x="416387" y="1125081"/>
                    <a:pt x="418318" y="1120791"/>
                    <a:pt x="424968" y="1112853"/>
                  </a:cubicBezTo>
                  <a:cubicBezTo>
                    <a:pt x="441915" y="1092259"/>
                    <a:pt x="444060" y="1073810"/>
                    <a:pt x="432262" y="1052144"/>
                  </a:cubicBezTo>
                  <a:lnTo>
                    <a:pt x="424539" y="1037985"/>
                  </a:lnTo>
                  <a:lnTo>
                    <a:pt x="433763" y="1030048"/>
                  </a:lnTo>
                  <a:cubicBezTo>
                    <a:pt x="439790" y="1024833"/>
                    <a:pt x="443687" y="1022310"/>
                    <a:pt x="446944" y="1022310"/>
                  </a:cubicBezTo>
                  <a:cubicBezTo>
                    <a:pt x="449716" y="1022310"/>
                    <a:pt x="452025" y="1024137"/>
                    <a:pt x="454786" y="1027688"/>
                  </a:cubicBezTo>
                  <a:cubicBezTo>
                    <a:pt x="462509" y="1037127"/>
                    <a:pt x="462509" y="1042490"/>
                    <a:pt x="455215" y="1063299"/>
                  </a:cubicBezTo>
                  <a:cubicBezTo>
                    <a:pt x="450925" y="1075955"/>
                    <a:pt x="449209" y="1083464"/>
                    <a:pt x="450496" y="1084751"/>
                  </a:cubicBezTo>
                  <a:cubicBezTo>
                    <a:pt x="451340" y="1085594"/>
                    <a:pt x="452197" y="1086020"/>
                    <a:pt x="453072" y="1086020"/>
                  </a:cubicBezTo>
                  <a:cubicBezTo>
                    <a:pt x="457090" y="1086020"/>
                    <a:pt x="461476" y="1077039"/>
                    <a:pt x="466585" y="1058364"/>
                  </a:cubicBezTo>
                  <a:cubicBezTo>
                    <a:pt x="469374" y="1048282"/>
                    <a:pt x="471090" y="1045708"/>
                    <a:pt x="477955" y="1041846"/>
                  </a:cubicBezTo>
                  <a:cubicBezTo>
                    <a:pt x="496189" y="1031549"/>
                    <a:pt x="507130" y="1014173"/>
                    <a:pt x="506486" y="996368"/>
                  </a:cubicBezTo>
                  <a:cubicBezTo>
                    <a:pt x="506272" y="991004"/>
                    <a:pt x="506272" y="985856"/>
                    <a:pt x="506272" y="984784"/>
                  </a:cubicBezTo>
                  <a:cubicBezTo>
                    <a:pt x="506486" y="983926"/>
                    <a:pt x="521503" y="983282"/>
                    <a:pt x="539737" y="983282"/>
                  </a:cubicBezTo>
                  <a:close/>
                  <a:moveTo>
                    <a:pt x="880165" y="0"/>
                  </a:moveTo>
                  <a:cubicBezTo>
                    <a:pt x="878087" y="0"/>
                    <a:pt x="875787" y="101"/>
                    <a:pt x="873331" y="292"/>
                  </a:cubicBezTo>
                  <a:cubicBezTo>
                    <a:pt x="860680" y="1274"/>
                    <a:pt x="843880" y="4640"/>
                    <a:pt x="831882" y="8869"/>
                  </a:cubicBezTo>
                  <a:cubicBezTo>
                    <a:pt x="808553" y="17040"/>
                    <a:pt x="795698" y="28439"/>
                    <a:pt x="796057" y="40612"/>
                  </a:cubicBezTo>
                  <a:cubicBezTo>
                    <a:pt x="796091" y="42313"/>
                    <a:pt x="796633" y="45135"/>
                    <a:pt x="797360" y="47370"/>
                  </a:cubicBezTo>
                  <a:cubicBezTo>
                    <a:pt x="798020" y="49510"/>
                    <a:pt x="798454" y="51528"/>
                    <a:pt x="798271" y="51868"/>
                  </a:cubicBezTo>
                  <a:cubicBezTo>
                    <a:pt x="797768" y="52855"/>
                    <a:pt x="795382" y="62525"/>
                    <a:pt x="793974" y="69181"/>
                  </a:cubicBezTo>
                  <a:cubicBezTo>
                    <a:pt x="792464" y="76193"/>
                    <a:pt x="791291" y="86487"/>
                    <a:pt x="791625" y="89314"/>
                  </a:cubicBezTo>
                  <a:cubicBezTo>
                    <a:pt x="791765" y="90413"/>
                    <a:pt x="792425" y="92554"/>
                    <a:pt x="793110" y="94078"/>
                  </a:cubicBezTo>
                  <a:cubicBezTo>
                    <a:pt x="793913" y="95870"/>
                    <a:pt x="794251" y="97253"/>
                    <a:pt x="794105" y="98095"/>
                  </a:cubicBezTo>
                  <a:cubicBezTo>
                    <a:pt x="793895" y="99298"/>
                    <a:pt x="791133" y="104479"/>
                    <a:pt x="788009" y="109597"/>
                  </a:cubicBezTo>
                  <a:cubicBezTo>
                    <a:pt x="785869" y="113110"/>
                    <a:pt x="781915" y="118249"/>
                    <a:pt x="778440" y="122067"/>
                  </a:cubicBezTo>
                  <a:cubicBezTo>
                    <a:pt x="775383" y="125378"/>
                    <a:pt x="774984" y="126011"/>
                    <a:pt x="774730" y="127703"/>
                  </a:cubicBezTo>
                  <a:cubicBezTo>
                    <a:pt x="774337" y="130197"/>
                    <a:pt x="775343" y="131777"/>
                    <a:pt x="779045" y="134488"/>
                  </a:cubicBezTo>
                  <a:cubicBezTo>
                    <a:pt x="781502" y="136281"/>
                    <a:pt x="782117" y="136552"/>
                    <a:pt x="785666" y="137295"/>
                  </a:cubicBezTo>
                  <a:cubicBezTo>
                    <a:pt x="788292" y="137876"/>
                    <a:pt x="789695" y="138368"/>
                    <a:pt x="789953" y="138785"/>
                  </a:cubicBezTo>
                  <a:cubicBezTo>
                    <a:pt x="790270" y="139337"/>
                    <a:pt x="789399" y="142202"/>
                    <a:pt x="787180" y="148057"/>
                  </a:cubicBezTo>
                  <a:cubicBezTo>
                    <a:pt x="786866" y="148911"/>
                    <a:pt x="787044" y="149314"/>
                    <a:pt x="788266" y="150602"/>
                  </a:cubicBezTo>
                  <a:cubicBezTo>
                    <a:pt x="789076" y="151404"/>
                    <a:pt x="790528" y="152566"/>
                    <a:pt x="791468" y="153102"/>
                  </a:cubicBezTo>
                  <a:cubicBezTo>
                    <a:pt x="793981" y="154573"/>
                    <a:pt x="794245" y="154950"/>
                    <a:pt x="793412" y="156416"/>
                  </a:cubicBezTo>
                  <a:cubicBezTo>
                    <a:pt x="793053" y="157056"/>
                    <a:pt x="792497" y="158819"/>
                    <a:pt x="792246" y="160264"/>
                  </a:cubicBezTo>
                  <a:lnTo>
                    <a:pt x="791698" y="162937"/>
                  </a:lnTo>
                  <a:lnTo>
                    <a:pt x="793566" y="164544"/>
                  </a:lnTo>
                  <a:cubicBezTo>
                    <a:pt x="796693" y="167238"/>
                    <a:pt x="796655" y="166983"/>
                    <a:pt x="795814" y="173946"/>
                  </a:cubicBezTo>
                  <a:cubicBezTo>
                    <a:pt x="795014" y="180916"/>
                    <a:pt x="794992" y="181986"/>
                    <a:pt x="795679" y="184214"/>
                  </a:cubicBezTo>
                  <a:cubicBezTo>
                    <a:pt x="796433" y="186728"/>
                    <a:pt x="798352" y="188250"/>
                    <a:pt x="801985" y="188883"/>
                  </a:cubicBezTo>
                  <a:cubicBezTo>
                    <a:pt x="803303" y="189112"/>
                    <a:pt x="804848" y="189224"/>
                    <a:pt x="806646" y="189224"/>
                  </a:cubicBezTo>
                  <a:cubicBezTo>
                    <a:pt x="808037" y="189224"/>
                    <a:pt x="809579" y="189157"/>
                    <a:pt x="811284" y="189024"/>
                  </a:cubicBezTo>
                  <a:cubicBezTo>
                    <a:pt x="812826" y="188905"/>
                    <a:pt x="814501" y="188732"/>
                    <a:pt x="816319" y="188507"/>
                  </a:cubicBezTo>
                  <a:lnTo>
                    <a:pt x="816344" y="188512"/>
                  </a:lnTo>
                  <a:lnTo>
                    <a:pt x="834990" y="183223"/>
                  </a:lnTo>
                  <a:cubicBezTo>
                    <a:pt x="838042" y="182450"/>
                    <a:pt x="840688" y="181976"/>
                    <a:pt x="842928" y="181802"/>
                  </a:cubicBezTo>
                  <a:lnTo>
                    <a:pt x="842960" y="181800"/>
                  </a:lnTo>
                  <a:cubicBezTo>
                    <a:pt x="842983" y="181797"/>
                    <a:pt x="843006" y="181795"/>
                    <a:pt x="843029" y="181794"/>
                  </a:cubicBezTo>
                  <a:cubicBezTo>
                    <a:pt x="843571" y="181752"/>
                    <a:pt x="844123" y="181731"/>
                    <a:pt x="844683" y="181731"/>
                  </a:cubicBezTo>
                  <a:cubicBezTo>
                    <a:pt x="844898" y="181731"/>
                    <a:pt x="845115" y="181734"/>
                    <a:pt x="845332" y="181740"/>
                  </a:cubicBezTo>
                  <a:cubicBezTo>
                    <a:pt x="847307" y="181927"/>
                    <a:pt x="851490" y="182106"/>
                    <a:pt x="857882" y="182277"/>
                  </a:cubicBezTo>
                  <a:cubicBezTo>
                    <a:pt x="857903" y="182272"/>
                    <a:pt x="857925" y="182267"/>
                    <a:pt x="857948" y="182261"/>
                  </a:cubicBezTo>
                  <a:cubicBezTo>
                    <a:pt x="857996" y="182225"/>
                    <a:pt x="858186" y="182193"/>
                    <a:pt x="858519" y="182167"/>
                  </a:cubicBezTo>
                  <a:cubicBezTo>
                    <a:pt x="859196" y="182115"/>
                    <a:pt x="860464" y="182085"/>
                    <a:pt x="862321" y="182077"/>
                  </a:cubicBezTo>
                  <a:cubicBezTo>
                    <a:pt x="862837" y="182093"/>
                    <a:pt x="863481" y="182164"/>
                    <a:pt x="864254" y="182289"/>
                  </a:cubicBezTo>
                  <a:cubicBezTo>
                    <a:pt x="864393" y="182309"/>
                    <a:pt x="864520" y="182328"/>
                    <a:pt x="864635" y="182348"/>
                  </a:cubicBezTo>
                  <a:lnTo>
                    <a:pt x="864659" y="182346"/>
                  </a:lnTo>
                  <a:cubicBezTo>
                    <a:pt x="865136" y="182396"/>
                    <a:pt x="865449" y="182442"/>
                    <a:pt x="865596" y="182483"/>
                  </a:cubicBezTo>
                  <a:lnTo>
                    <a:pt x="865618" y="182481"/>
                  </a:lnTo>
                  <a:lnTo>
                    <a:pt x="865636" y="182458"/>
                  </a:lnTo>
                  <a:lnTo>
                    <a:pt x="865645" y="182479"/>
                  </a:lnTo>
                  <a:cubicBezTo>
                    <a:pt x="865728" y="182712"/>
                    <a:pt x="865887" y="183042"/>
                    <a:pt x="866121" y="183467"/>
                  </a:cubicBezTo>
                  <a:lnTo>
                    <a:pt x="866145" y="183465"/>
                  </a:lnTo>
                  <a:cubicBezTo>
                    <a:pt x="867257" y="183679"/>
                    <a:pt x="868482" y="183923"/>
                    <a:pt x="869819" y="184196"/>
                  </a:cubicBezTo>
                  <a:cubicBezTo>
                    <a:pt x="871088" y="184390"/>
                    <a:pt x="872110" y="184486"/>
                    <a:pt x="872886" y="184486"/>
                  </a:cubicBezTo>
                  <a:cubicBezTo>
                    <a:pt x="872939" y="184486"/>
                    <a:pt x="872990" y="184486"/>
                    <a:pt x="873040" y="184485"/>
                  </a:cubicBezTo>
                  <a:lnTo>
                    <a:pt x="873066" y="184489"/>
                  </a:lnTo>
                  <a:lnTo>
                    <a:pt x="871405" y="184999"/>
                  </a:lnTo>
                  <a:cubicBezTo>
                    <a:pt x="870759" y="184911"/>
                    <a:pt x="870116" y="184820"/>
                    <a:pt x="869473" y="184725"/>
                  </a:cubicBezTo>
                  <a:cubicBezTo>
                    <a:pt x="867935" y="184354"/>
                    <a:pt x="866521" y="183929"/>
                    <a:pt x="865230" y="183451"/>
                  </a:cubicBezTo>
                  <a:lnTo>
                    <a:pt x="865206" y="183451"/>
                  </a:lnTo>
                  <a:cubicBezTo>
                    <a:pt x="865265" y="183598"/>
                    <a:pt x="865323" y="183745"/>
                    <a:pt x="865382" y="183893"/>
                  </a:cubicBezTo>
                  <a:lnTo>
                    <a:pt x="865406" y="183893"/>
                  </a:lnTo>
                  <a:cubicBezTo>
                    <a:pt x="865583" y="183932"/>
                    <a:pt x="865711" y="183966"/>
                    <a:pt x="865789" y="183994"/>
                  </a:cubicBezTo>
                  <a:lnTo>
                    <a:pt x="865810" y="183994"/>
                  </a:lnTo>
                  <a:lnTo>
                    <a:pt x="865831" y="183972"/>
                  </a:lnTo>
                  <a:lnTo>
                    <a:pt x="865837" y="183994"/>
                  </a:lnTo>
                  <a:cubicBezTo>
                    <a:pt x="865962" y="184453"/>
                    <a:pt x="866339" y="185290"/>
                    <a:pt x="866967" y="186504"/>
                  </a:cubicBezTo>
                  <a:cubicBezTo>
                    <a:pt x="867274" y="187112"/>
                    <a:pt x="867799" y="187988"/>
                    <a:pt x="868540" y="189132"/>
                  </a:cubicBezTo>
                  <a:cubicBezTo>
                    <a:pt x="868706" y="189417"/>
                    <a:pt x="868865" y="189716"/>
                    <a:pt x="869016" y="190027"/>
                  </a:cubicBezTo>
                  <a:cubicBezTo>
                    <a:pt x="869570" y="191232"/>
                    <a:pt x="869913" y="192140"/>
                    <a:pt x="870044" y="192751"/>
                  </a:cubicBezTo>
                  <a:lnTo>
                    <a:pt x="870347" y="194428"/>
                  </a:lnTo>
                  <a:cubicBezTo>
                    <a:pt x="870633" y="195453"/>
                    <a:pt x="870941" y="196771"/>
                    <a:pt x="871273" y="198384"/>
                  </a:cubicBezTo>
                  <a:cubicBezTo>
                    <a:pt x="871336" y="198688"/>
                    <a:pt x="871370" y="198945"/>
                    <a:pt x="871377" y="199153"/>
                  </a:cubicBezTo>
                  <a:cubicBezTo>
                    <a:pt x="871314" y="200678"/>
                    <a:pt x="871226" y="201778"/>
                    <a:pt x="871115" y="202452"/>
                  </a:cubicBezTo>
                  <a:lnTo>
                    <a:pt x="871139" y="202452"/>
                  </a:lnTo>
                  <a:cubicBezTo>
                    <a:pt x="871162" y="202680"/>
                    <a:pt x="871173" y="202885"/>
                    <a:pt x="871173" y="203066"/>
                  </a:cubicBezTo>
                  <a:cubicBezTo>
                    <a:pt x="871173" y="205426"/>
                    <a:pt x="867098" y="212076"/>
                    <a:pt x="861949" y="218082"/>
                  </a:cubicBezTo>
                  <a:cubicBezTo>
                    <a:pt x="848863" y="233528"/>
                    <a:pt x="844573" y="241895"/>
                    <a:pt x="838995" y="260343"/>
                  </a:cubicBezTo>
                  <a:cubicBezTo>
                    <a:pt x="830414" y="289304"/>
                    <a:pt x="828054" y="294452"/>
                    <a:pt x="821190" y="300459"/>
                  </a:cubicBezTo>
                  <a:cubicBezTo>
                    <a:pt x="817328" y="303891"/>
                    <a:pt x="811965" y="309683"/>
                    <a:pt x="809176" y="313544"/>
                  </a:cubicBezTo>
                  <a:cubicBezTo>
                    <a:pt x="802955" y="322555"/>
                    <a:pt x="796305" y="347654"/>
                    <a:pt x="796091" y="363314"/>
                  </a:cubicBezTo>
                  <a:cubicBezTo>
                    <a:pt x="795661" y="387555"/>
                    <a:pt x="789655" y="394419"/>
                    <a:pt x="761982" y="402357"/>
                  </a:cubicBezTo>
                  <a:cubicBezTo>
                    <a:pt x="754259" y="404716"/>
                    <a:pt x="741173" y="408578"/>
                    <a:pt x="732807" y="410938"/>
                  </a:cubicBezTo>
                  <a:cubicBezTo>
                    <a:pt x="720793" y="414585"/>
                    <a:pt x="711783" y="415657"/>
                    <a:pt x="686685" y="415657"/>
                  </a:cubicBezTo>
                  <a:cubicBezTo>
                    <a:pt x="685670" y="415663"/>
                    <a:pt x="684673" y="415667"/>
                    <a:pt x="683693" y="415667"/>
                  </a:cubicBezTo>
                  <a:cubicBezTo>
                    <a:pt x="650270" y="415667"/>
                    <a:pt x="636397" y="412012"/>
                    <a:pt x="611387" y="397423"/>
                  </a:cubicBezTo>
                  <a:cubicBezTo>
                    <a:pt x="600661" y="391202"/>
                    <a:pt x="594440" y="389056"/>
                    <a:pt x="587790" y="389056"/>
                  </a:cubicBezTo>
                  <a:cubicBezTo>
                    <a:pt x="576420" y="389056"/>
                    <a:pt x="563335" y="395278"/>
                    <a:pt x="553895" y="404931"/>
                  </a:cubicBezTo>
                  <a:cubicBezTo>
                    <a:pt x="547889" y="411152"/>
                    <a:pt x="546816" y="413941"/>
                    <a:pt x="546816" y="421664"/>
                  </a:cubicBezTo>
                  <a:cubicBezTo>
                    <a:pt x="547031" y="426812"/>
                    <a:pt x="545958" y="433892"/>
                    <a:pt x="544671" y="437753"/>
                  </a:cubicBezTo>
                  <a:lnTo>
                    <a:pt x="542097" y="444618"/>
                  </a:lnTo>
                  <a:lnTo>
                    <a:pt x="430545" y="443545"/>
                  </a:lnTo>
                  <a:cubicBezTo>
                    <a:pt x="368978" y="442902"/>
                    <a:pt x="318136" y="441614"/>
                    <a:pt x="317492" y="440971"/>
                  </a:cubicBezTo>
                  <a:cubicBezTo>
                    <a:pt x="316849" y="440113"/>
                    <a:pt x="309341" y="426384"/>
                    <a:pt x="301189" y="410509"/>
                  </a:cubicBezTo>
                  <a:cubicBezTo>
                    <a:pt x="292822" y="394634"/>
                    <a:pt x="281238" y="372324"/>
                    <a:pt x="275446" y="361169"/>
                  </a:cubicBezTo>
                  <a:cubicBezTo>
                    <a:pt x="263862" y="339287"/>
                    <a:pt x="236618" y="286515"/>
                    <a:pt x="208515" y="232026"/>
                  </a:cubicBezTo>
                  <a:cubicBezTo>
                    <a:pt x="187060" y="190157"/>
                    <a:pt x="186843" y="189551"/>
                    <a:pt x="180956" y="189551"/>
                  </a:cubicBezTo>
                  <a:cubicBezTo>
                    <a:pt x="180780" y="189551"/>
                    <a:pt x="180599" y="189551"/>
                    <a:pt x="180413" y="189551"/>
                  </a:cubicBezTo>
                  <a:cubicBezTo>
                    <a:pt x="173763" y="189551"/>
                    <a:pt x="169687" y="193198"/>
                    <a:pt x="169687" y="198775"/>
                  </a:cubicBezTo>
                  <a:cubicBezTo>
                    <a:pt x="169687" y="202637"/>
                    <a:pt x="191353" y="245970"/>
                    <a:pt x="257212" y="374040"/>
                  </a:cubicBezTo>
                  <a:cubicBezTo>
                    <a:pt x="269654" y="398281"/>
                    <a:pt x="284885" y="427670"/>
                    <a:pt x="291321" y="439255"/>
                  </a:cubicBezTo>
                  <a:cubicBezTo>
                    <a:pt x="297542" y="450839"/>
                    <a:pt x="302690" y="461994"/>
                    <a:pt x="302690" y="463496"/>
                  </a:cubicBezTo>
                  <a:cubicBezTo>
                    <a:pt x="302690" y="465231"/>
                    <a:pt x="299200" y="465970"/>
                    <a:pt x="283119" y="465970"/>
                  </a:cubicBezTo>
                  <a:cubicBezTo>
                    <a:pt x="273361" y="465970"/>
                    <a:pt x="258968" y="465698"/>
                    <a:pt x="237905" y="465212"/>
                  </a:cubicBezTo>
                  <a:cubicBezTo>
                    <a:pt x="202079" y="464354"/>
                    <a:pt x="172690" y="463281"/>
                    <a:pt x="172261" y="463066"/>
                  </a:cubicBezTo>
                  <a:cubicBezTo>
                    <a:pt x="171832" y="462852"/>
                    <a:pt x="176766" y="459205"/>
                    <a:pt x="182987" y="455344"/>
                  </a:cubicBezTo>
                  <a:lnTo>
                    <a:pt x="194357" y="448050"/>
                  </a:lnTo>
                  <a:lnTo>
                    <a:pt x="177839" y="447406"/>
                  </a:lnTo>
                  <a:cubicBezTo>
                    <a:pt x="173811" y="447227"/>
                    <a:pt x="170232" y="446936"/>
                    <a:pt x="167428" y="446565"/>
                  </a:cubicBezTo>
                  <a:lnTo>
                    <a:pt x="167411" y="446565"/>
                  </a:lnTo>
                  <a:cubicBezTo>
                    <a:pt x="170238" y="442829"/>
                    <a:pt x="173003" y="438067"/>
                    <a:pt x="175707" y="432280"/>
                  </a:cubicBezTo>
                  <a:cubicBezTo>
                    <a:pt x="182516" y="417187"/>
                    <a:pt x="185792" y="399177"/>
                    <a:pt x="185535" y="378251"/>
                  </a:cubicBezTo>
                  <a:lnTo>
                    <a:pt x="185538" y="378126"/>
                  </a:lnTo>
                  <a:lnTo>
                    <a:pt x="174209" y="378330"/>
                  </a:lnTo>
                  <a:lnTo>
                    <a:pt x="174192" y="378330"/>
                  </a:lnTo>
                  <a:cubicBezTo>
                    <a:pt x="165846" y="378177"/>
                    <a:pt x="156339" y="378109"/>
                    <a:pt x="146662" y="378109"/>
                  </a:cubicBezTo>
                  <a:cubicBezTo>
                    <a:pt x="115798" y="378109"/>
                    <a:pt x="83212" y="378801"/>
                    <a:pt x="81089" y="379618"/>
                  </a:cubicBezTo>
                  <a:cubicBezTo>
                    <a:pt x="80355" y="379838"/>
                    <a:pt x="79520" y="379983"/>
                    <a:pt x="78662" y="380052"/>
                  </a:cubicBezTo>
                  <a:lnTo>
                    <a:pt x="78646" y="380052"/>
                  </a:lnTo>
                  <a:lnTo>
                    <a:pt x="76809" y="380085"/>
                  </a:lnTo>
                  <a:lnTo>
                    <a:pt x="76809" y="380085"/>
                  </a:lnTo>
                  <a:cubicBezTo>
                    <a:pt x="75784" y="380039"/>
                    <a:pt x="74806" y="379883"/>
                    <a:pt x="74010" y="379618"/>
                  </a:cubicBezTo>
                  <a:cubicBezTo>
                    <a:pt x="73083" y="379261"/>
                    <a:pt x="72144" y="379094"/>
                    <a:pt x="71223" y="379094"/>
                  </a:cubicBezTo>
                  <a:cubicBezTo>
                    <a:pt x="66602" y="379094"/>
                    <a:pt x="62426" y="383297"/>
                    <a:pt x="62426" y="388842"/>
                  </a:cubicBezTo>
                  <a:cubicBezTo>
                    <a:pt x="62426" y="396565"/>
                    <a:pt x="66502" y="408363"/>
                    <a:pt x="70792" y="413512"/>
                  </a:cubicBezTo>
                  <a:cubicBezTo>
                    <a:pt x="72723" y="415657"/>
                    <a:pt x="77657" y="419304"/>
                    <a:pt x="82162" y="421449"/>
                  </a:cubicBezTo>
                  <a:cubicBezTo>
                    <a:pt x="82794" y="421765"/>
                    <a:pt x="83419" y="422106"/>
                    <a:pt x="84034" y="422469"/>
                  </a:cubicBezTo>
                  <a:lnTo>
                    <a:pt x="84018" y="422469"/>
                  </a:lnTo>
                  <a:cubicBezTo>
                    <a:pt x="85011" y="425680"/>
                    <a:pt x="86086" y="428509"/>
                    <a:pt x="87241" y="430958"/>
                  </a:cubicBezTo>
                  <a:cubicBezTo>
                    <a:pt x="89440" y="435666"/>
                    <a:pt x="92283" y="439964"/>
                    <a:pt x="95769" y="443852"/>
                  </a:cubicBezTo>
                  <a:cubicBezTo>
                    <a:pt x="96504" y="444694"/>
                    <a:pt x="97333" y="445573"/>
                    <a:pt x="98253" y="446487"/>
                  </a:cubicBezTo>
                  <a:lnTo>
                    <a:pt x="98237" y="446487"/>
                  </a:lnTo>
                  <a:cubicBezTo>
                    <a:pt x="96200" y="446936"/>
                    <a:pt x="92417" y="446977"/>
                    <a:pt x="85809" y="446977"/>
                  </a:cubicBezTo>
                  <a:cubicBezTo>
                    <a:pt x="68647" y="446977"/>
                    <a:pt x="68003" y="449552"/>
                    <a:pt x="83878" y="456631"/>
                  </a:cubicBezTo>
                  <a:cubicBezTo>
                    <a:pt x="88597" y="458776"/>
                    <a:pt x="92459" y="461350"/>
                    <a:pt x="92459" y="462208"/>
                  </a:cubicBezTo>
                  <a:cubicBezTo>
                    <a:pt x="92459" y="463281"/>
                    <a:pt x="71865" y="464354"/>
                    <a:pt x="46980" y="464568"/>
                  </a:cubicBezTo>
                  <a:lnTo>
                    <a:pt x="1287" y="465212"/>
                  </a:lnTo>
                  <a:lnTo>
                    <a:pt x="644" y="483661"/>
                  </a:lnTo>
                  <a:lnTo>
                    <a:pt x="0" y="502109"/>
                  </a:lnTo>
                  <a:lnTo>
                    <a:pt x="66073" y="503396"/>
                  </a:lnTo>
                  <a:cubicBezTo>
                    <a:pt x="102327" y="504255"/>
                    <a:pt x="155314" y="504898"/>
                    <a:pt x="183845" y="504898"/>
                  </a:cubicBezTo>
                  <a:cubicBezTo>
                    <a:pt x="212162" y="504898"/>
                    <a:pt x="235974" y="505327"/>
                    <a:pt x="236618" y="505971"/>
                  </a:cubicBezTo>
                  <a:cubicBezTo>
                    <a:pt x="237690" y="507043"/>
                    <a:pt x="236618" y="510690"/>
                    <a:pt x="215809" y="582126"/>
                  </a:cubicBezTo>
                  <a:cubicBezTo>
                    <a:pt x="208944" y="605080"/>
                    <a:pt x="201651" y="630179"/>
                    <a:pt x="199505" y="637902"/>
                  </a:cubicBezTo>
                  <a:cubicBezTo>
                    <a:pt x="197575" y="645625"/>
                    <a:pt x="194357" y="656565"/>
                    <a:pt x="192426" y="662572"/>
                  </a:cubicBezTo>
                  <a:cubicBezTo>
                    <a:pt x="190710" y="668364"/>
                    <a:pt x="187063" y="679948"/>
                    <a:pt x="184703" y="688314"/>
                  </a:cubicBezTo>
                  <a:cubicBezTo>
                    <a:pt x="182129" y="696466"/>
                    <a:pt x="178268" y="709552"/>
                    <a:pt x="176122" y="717275"/>
                  </a:cubicBezTo>
                  <a:cubicBezTo>
                    <a:pt x="164538" y="758034"/>
                    <a:pt x="158103" y="780344"/>
                    <a:pt x="152525" y="797720"/>
                  </a:cubicBezTo>
                  <a:cubicBezTo>
                    <a:pt x="149307" y="808232"/>
                    <a:pt x="145017" y="822390"/>
                    <a:pt x="143301" y="828826"/>
                  </a:cubicBezTo>
                  <a:cubicBezTo>
                    <a:pt x="141370" y="835262"/>
                    <a:pt x="135792" y="854140"/>
                    <a:pt x="131073" y="870658"/>
                  </a:cubicBezTo>
                  <a:cubicBezTo>
                    <a:pt x="126139" y="887176"/>
                    <a:pt x="120132" y="907341"/>
                    <a:pt x="117772" y="915707"/>
                  </a:cubicBezTo>
                  <a:cubicBezTo>
                    <a:pt x="110586" y="941049"/>
                    <a:pt x="111235" y="942550"/>
                    <a:pt x="98262" y="942550"/>
                  </a:cubicBezTo>
                  <a:cubicBezTo>
                    <a:pt x="96519" y="942550"/>
                    <a:pt x="94531" y="942523"/>
                    <a:pt x="92244" y="942523"/>
                  </a:cubicBezTo>
                  <a:lnTo>
                    <a:pt x="75297" y="942523"/>
                  </a:lnTo>
                  <a:lnTo>
                    <a:pt x="75297" y="961830"/>
                  </a:lnTo>
                  <a:lnTo>
                    <a:pt x="75297" y="981137"/>
                  </a:lnTo>
                  <a:lnTo>
                    <a:pt x="86023" y="981137"/>
                  </a:lnTo>
                  <a:cubicBezTo>
                    <a:pt x="97607" y="981137"/>
                    <a:pt x="99109" y="983497"/>
                    <a:pt x="94819" y="994437"/>
                  </a:cubicBezTo>
                  <a:cubicBezTo>
                    <a:pt x="93746" y="997226"/>
                    <a:pt x="90743" y="1006021"/>
                    <a:pt x="88383" y="1014387"/>
                  </a:cubicBezTo>
                  <a:cubicBezTo>
                    <a:pt x="85809" y="1022539"/>
                    <a:pt x="78944" y="1045708"/>
                    <a:pt x="73152" y="1065873"/>
                  </a:cubicBezTo>
                  <a:cubicBezTo>
                    <a:pt x="67145" y="1085823"/>
                    <a:pt x="60281" y="1108992"/>
                    <a:pt x="57921" y="1117358"/>
                  </a:cubicBezTo>
                  <a:cubicBezTo>
                    <a:pt x="55347" y="1125510"/>
                    <a:pt x="51914" y="1137738"/>
                    <a:pt x="49769" y="1144173"/>
                  </a:cubicBezTo>
                  <a:lnTo>
                    <a:pt x="45908" y="1155972"/>
                  </a:lnTo>
                  <a:lnTo>
                    <a:pt x="25314" y="1156616"/>
                  </a:lnTo>
                  <a:lnTo>
                    <a:pt x="4505" y="1157259"/>
                  </a:lnTo>
                  <a:lnTo>
                    <a:pt x="4505" y="1178497"/>
                  </a:lnTo>
                  <a:lnTo>
                    <a:pt x="4505" y="1199949"/>
                  </a:lnTo>
                  <a:lnTo>
                    <a:pt x="10512" y="1200164"/>
                  </a:lnTo>
                  <a:cubicBezTo>
                    <a:pt x="13515" y="1200271"/>
                    <a:pt x="161803" y="1200325"/>
                    <a:pt x="311352" y="1200325"/>
                  </a:cubicBezTo>
                  <a:cubicBezTo>
                    <a:pt x="460900" y="1200325"/>
                    <a:pt x="611709" y="1200271"/>
                    <a:pt x="619754" y="1200164"/>
                  </a:cubicBezTo>
                  <a:lnTo>
                    <a:pt x="628978" y="1199949"/>
                  </a:lnTo>
                  <a:lnTo>
                    <a:pt x="628334" y="1181071"/>
                  </a:lnTo>
                  <a:lnTo>
                    <a:pt x="627691" y="1162408"/>
                  </a:lnTo>
                  <a:lnTo>
                    <a:pt x="577278" y="1161120"/>
                  </a:lnTo>
                  <a:cubicBezTo>
                    <a:pt x="549605" y="1160477"/>
                    <a:pt x="526437" y="1159833"/>
                    <a:pt x="526222" y="1159619"/>
                  </a:cubicBezTo>
                  <a:cubicBezTo>
                    <a:pt x="525793" y="1159405"/>
                    <a:pt x="527938" y="1156186"/>
                    <a:pt x="530942" y="1152540"/>
                  </a:cubicBezTo>
                  <a:cubicBezTo>
                    <a:pt x="538021" y="1144173"/>
                    <a:pt x="538235" y="1134305"/>
                    <a:pt x="531156" y="1124008"/>
                  </a:cubicBezTo>
                  <a:cubicBezTo>
                    <a:pt x="527509" y="1118645"/>
                    <a:pt x="526651" y="1115856"/>
                    <a:pt x="528582" y="1115427"/>
                  </a:cubicBezTo>
                  <a:cubicBezTo>
                    <a:pt x="529869" y="1114998"/>
                    <a:pt x="538879" y="1113068"/>
                    <a:pt x="548318" y="1111137"/>
                  </a:cubicBezTo>
                  <a:cubicBezTo>
                    <a:pt x="557757" y="1109421"/>
                    <a:pt x="575133" y="1105774"/>
                    <a:pt x="586932" y="1103200"/>
                  </a:cubicBezTo>
                  <a:cubicBezTo>
                    <a:pt x="598731" y="1100840"/>
                    <a:pt x="615678" y="1097408"/>
                    <a:pt x="624473" y="1095691"/>
                  </a:cubicBezTo>
                  <a:cubicBezTo>
                    <a:pt x="633269" y="1094190"/>
                    <a:pt x="646783" y="1091186"/>
                    <a:pt x="654506" y="1089470"/>
                  </a:cubicBezTo>
                  <a:cubicBezTo>
                    <a:pt x="662229" y="1087539"/>
                    <a:pt x="678533" y="1084322"/>
                    <a:pt x="690975" y="1081962"/>
                  </a:cubicBezTo>
                  <a:cubicBezTo>
                    <a:pt x="703417" y="1079817"/>
                    <a:pt x="717790" y="1076813"/>
                    <a:pt x="722939" y="1075526"/>
                  </a:cubicBezTo>
                  <a:cubicBezTo>
                    <a:pt x="726214" y="1074707"/>
                    <a:pt x="728458" y="1074232"/>
                    <a:pt x="730386" y="1074232"/>
                  </a:cubicBezTo>
                  <a:cubicBezTo>
                    <a:pt x="733510" y="1074232"/>
                    <a:pt x="735805" y="1075479"/>
                    <a:pt x="740315" y="1078530"/>
                  </a:cubicBezTo>
                  <a:cubicBezTo>
                    <a:pt x="748896" y="1084107"/>
                    <a:pt x="747609" y="1081319"/>
                    <a:pt x="769490" y="1143101"/>
                  </a:cubicBezTo>
                  <a:cubicBezTo>
                    <a:pt x="776140" y="1161979"/>
                    <a:pt x="782790" y="1180213"/>
                    <a:pt x="784292" y="1183860"/>
                  </a:cubicBezTo>
                  <a:cubicBezTo>
                    <a:pt x="785793" y="1187292"/>
                    <a:pt x="788582" y="1195230"/>
                    <a:pt x="790728" y="1201450"/>
                  </a:cubicBezTo>
                  <a:cubicBezTo>
                    <a:pt x="792873" y="1207672"/>
                    <a:pt x="797163" y="1215180"/>
                    <a:pt x="799952" y="1218398"/>
                  </a:cubicBezTo>
                  <a:lnTo>
                    <a:pt x="805315" y="1223976"/>
                  </a:lnTo>
                  <a:lnTo>
                    <a:pt x="798665" y="1229339"/>
                  </a:lnTo>
                  <a:cubicBezTo>
                    <a:pt x="785365" y="1239635"/>
                    <a:pt x="785579" y="1261946"/>
                    <a:pt x="798879" y="1267523"/>
                  </a:cubicBezTo>
                  <a:cubicBezTo>
                    <a:pt x="802033" y="1268785"/>
                    <a:pt x="808895" y="1269428"/>
                    <a:pt x="816639" y="1269428"/>
                  </a:cubicBezTo>
                  <a:cubicBezTo>
                    <a:pt x="824698" y="1269428"/>
                    <a:pt x="833714" y="1268731"/>
                    <a:pt x="840497" y="1267309"/>
                  </a:cubicBezTo>
                  <a:cubicBezTo>
                    <a:pt x="846503" y="1266236"/>
                    <a:pt x="851866" y="1256154"/>
                    <a:pt x="851866" y="1246286"/>
                  </a:cubicBezTo>
                  <a:cubicBezTo>
                    <a:pt x="851866" y="1237061"/>
                    <a:pt x="843500" y="1226550"/>
                    <a:pt x="834705" y="1224619"/>
                  </a:cubicBezTo>
                  <a:cubicBezTo>
                    <a:pt x="827196" y="1222903"/>
                    <a:pt x="827196" y="1223117"/>
                    <a:pt x="831487" y="1214965"/>
                  </a:cubicBezTo>
                  <a:cubicBezTo>
                    <a:pt x="834490" y="1209173"/>
                    <a:pt x="834276" y="1207457"/>
                    <a:pt x="828484" y="1189866"/>
                  </a:cubicBezTo>
                  <a:cubicBezTo>
                    <a:pt x="797378" y="1093975"/>
                    <a:pt x="792444" y="1076170"/>
                    <a:pt x="794803" y="1070163"/>
                  </a:cubicBezTo>
                  <a:cubicBezTo>
                    <a:pt x="795459" y="1068292"/>
                    <a:pt x="795175" y="1067196"/>
                    <a:pt x="800700" y="1067196"/>
                  </a:cubicBezTo>
                  <a:cubicBezTo>
                    <a:pt x="807841" y="1067196"/>
                    <a:pt x="824687" y="1069027"/>
                    <a:pt x="865810" y="1073381"/>
                  </a:cubicBezTo>
                  <a:cubicBezTo>
                    <a:pt x="889408" y="1075741"/>
                    <a:pt x="929952" y="1079817"/>
                    <a:pt x="955909" y="1082177"/>
                  </a:cubicBezTo>
                  <a:cubicBezTo>
                    <a:pt x="1029276" y="1089041"/>
                    <a:pt x="1033781" y="1089470"/>
                    <a:pt x="1035497" y="1090972"/>
                  </a:cubicBezTo>
                  <a:cubicBezTo>
                    <a:pt x="1036141" y="1091830"/>
                    <a:pt x="1034425" y="1095477"/>
                    <a:pt x="1031207" y="1099124"/>
                  </a:cubicBezTo>
                  <a:cubicBezTo>
                    <a:pt x="1027131" y="1104272"/>
                    <a:pt x="1025629" y="1108348"/>
                    <a:pt x="1025629" y="1115427"/>
                  </a:cubicBezTo>
                  <a:cubicBezTo>
                    <a:pt x="1025629" y="1127441"/>
                    <a:pt x="1030134" y="1138810"/>
                    <a:pt x="1036355" y="1142028"/>
                  </a:cubicBezTo>
                  <a:cubicBezTo>
                    <a:pt x="1038310" y="1143075"/>
                    <a:pt x="1040946" y="1143554"/>
                    <a:pt x="1043709" y="1143554"/>
                  </a:cubicBezTo>
                  <a:cubicBezTo>
                    <a:pt x="1049437" y="1143554"/>
                    <a:pt x="1055712" y="1141495"/>
                    <a:pt x="1057593" y="1138167"/>
                  </a:cubicBezTo>
                  <a:cubicBezTo>
                    <a:pt x="1058880" y="1136022"/>
                    <a:pt x="1062527" y="1134520"/>
                    <a:pt x="1067246" y="1134305"/>
                  </a:cubicBezTo>
                  <a:cubicBezTo>
                    <a:pt x="1076256" y="1134091"/>
                    <a:pt x="1082692" y="1128942"/>
                    <a:pt x="1084623" y="1120791"/>
                  </a:cubicBezTo>
                  <a:cubicBezTo>
                    <a:pt x="1087197" y="1109206"/>
                    <a:pt x="1077543" y="1093975"/>
                    <a:pt x="1066174" y="1091615"/>
                  </a:cubicBezTo>
                  <a:cubicBezTo>
                    <a:pt x="1060382" y="1090328"/>
                    <a:pt x="1059953" y="1089685"/>
                    <a:pt x="1061240" y="1081747"/>
                  </a:cubicBezTo>
                  <a:cubicBezTo>
                    <a:pt x="1062956" y="1071021"/>
                    <a:pt x="1059095" y="1061582"/>
                    <a:pt x="1051801" y="1058579"/>
                  </a:cubicBezTo>
                  <a:cubicBezTo>
                    <a:pt x="1048583" y="1057292"/>
                    <a:pt x="1037428" y="1055147"/>
                    <a:pt x="1026702" y="1054074"/>
                  </a:cubicBezTo>
                  <a:cubicBezTo>
                    <a:pt x="1016190" y="1052787"/>
                    <a:pt x="999243" y="1050427"/>
                    <a:pt x="989160" y="1048925"/>
                  </a:cubicBezTo>
                  <a:cubicBezTo>
                    <a:pt x="979078" y="1047209"/>
                    <a:pt x="957411" y="1043992"/>
                    <a:pt x="940893" y="1041418"/>
                  </a:cubicBezTo>
                  <a:cubicBezTo>
                    <a:pt x="908071" y="1036483"/>
                    <a:pt x="900992" y="1035196"/>
                    <a:pt x="858731" y="1025972"/>
                  </a:cubicBezTo>
                  <a:cubicBezTo>
                    <a:pt x="842856" y="1022539"/>
                    <a:pt x="829556" y="1019751"/>
                    <a:pt x="829127" y="1019751"/>
                  </a:cubicBezTo>
                  <a:cubicBezTo>
                    <a:pt x="828698" y="1019751"/>
                    <a:pt x="828269" y="1018463"/>
                    <a:pt x="828269" y="1016747"/>
                  </a:cubicBezTo>
                  <a:cubicBezTo>
                    <a:pt x="828269" y="1013242"/>
                    <a:pt x="853041" y="991108"/>
                    <a:pt x="856680" y="991108"/>
                  </a:cubicBezTo>
                  <a:cubicBezTo>
                    <a:pt x="856827" y="991108"/>
                    <a:pt x="856940" y="991144"/>
                    <a:pt x="857015" y="991219"/>
                  </a:cubicBezTo>
                  <a:cubicBezTo>
                    <a:pt x="857659" y="991863"/>
                    <a:pt x="858302" y="994223"/>
                    <a:pt x="858302" y="996368"/>
                  </a:cubicBezTo>
                  <a:cubicBezTo>
                    <a:pt x="858302" y="1001087"/>
                    <a:pt x="870101" y="1011170"/>
                    <a:pt x="875678" y="1011170"/>
                  </a:cubicBezTo>
                  <a:cubicBezTo>
                    <a:pt x="881470" y="1011170"/>
                    <a:pt x="898203" y="1001087"/>
                    <a:pt x="902279" y="995510"/>
                  </a:cubicBezTo>
                  <a:cubicBezTo>
                    <a:pt x="910002" y="984569"/>
                    <a:pt x="903995" y="971483"/>
                    <a:pt x="889408" y="966764"/>
                  </a:cubicBezTo>
                  <a:cubicBezTo>
                    <a:pt x="884474" y="965047"/>
                    <a:pt x="883187" y="963546"/>
                    <a:pt x="883616" y="959899"/>
                  </a:cubicBezTo>
                  <a:cubicBezTo>
                    <a:pt x="884903" y="952176"/>
                    <a:pt x="879969" y="942952"/>
                    <a:pt x="873533" y="940807"/>
                  </a:cubicBezTo>
                  <a:cubicBezTo>
                    <a:pt x="871962" y="940268"/>
                    <a:pt x="870363" y="939983"/>
                    <a:pt x="868666" y="939983"/>
                  </a:cubicBezTo>
                  <a:cubicBezTo>
                    <a:pt x="862256" y="939983"/>
                    <a:pt x="854461" y="944054"/>
                    <a:pt x="841569" y="953892"/>
                  </a:cubicBezTo>
                  <a:cubicBezTo>
                    <a:pt x="827840" y="964404"/>
                    <a:pt x="793516" y="987143"/>
                    <a:pt x="788582" y="988859"/>
                  </a:cubicBezTo>
                  <a:cubicBezTo>
                    <a:pt x="787843" y="989171"/>
                    <a:pt x="787245" y="989475"/>
                    <a:pt x="786758" y="989475"/>
                  </a:cubicBezTo>
                  <a:cubicBezTo>
                    <a:pt x="784563" y="989475"/>
                    <a:pt x="784643" y="983281"/>
                    <a:pt x="784292" y="943595"/>
                  </a:cubicBezTo>
                  <a:cubicBezTo>
                    <a:pt x="784292" y="921070"/>
                    <a:pt x="783219" y="881813"/>
                    <a:pt x="782361" y="856071"/>
                  </a:cubicBezTo>
                  <a:lnTo>
                    <a:pt x="780430" y="809519"/>
                  </a:lnTo>
                  <a:lnTo>
                    <a:pt x="835134" y="809519"/>
                  </a:lnTo>
                  <a:cubicBezTo>
                    <a:pt x="876107" y="809519"/>
                    <a:pt x="891982" y="808876"/>
                    <a:pt x="898203" y="806516"/>
                  </a:cubicBezTo>
                  <a:cubicBezTo>
                    <a:pt x="904210" y="804371"/>
                    <a:pt x="918797" y="803727"/>
                    <a:pt x="950332" y="803513"/>
                  </a:cubicBezTo>
                  <a:cubicBezTo>
                    <a:pt x="999886" y="803513"/>
                    <a:pt x="1001174" y="803298"/>
                    <a:pt x="1010183" y="785707"/>
                  </a:cubicBezTo>
                  <a:cubicBezTo>
                    <a:pt x="1014045" y="777985"/>
                    <a:pt x="1016405" y="776054"/>
                    <a:pt x="1022626" y="774552"/>
                  </a:cubicBezTo>
                  <a:cubicBezTo>
                    <a:pt x="1024814" y="774099"/>
                    <a:pt x="1026499" y="773859"/>
                    <a:pt x="1027846" y="773859"/>
                  </a:cubicBezTo>
                  <a:cubicBezTo>
                    <a:pt x="1030330" y="773859"/>
                    <a:pt x="1031671" y="774675"/>
                    <a:pt x="1032923" y="776483"/>
                  </a:cubicBezTo>
                  <a:cubicBezTo>
                    <a:pt x="1034229" y="778162"/>
                    <a:pt x="1036671" y="779354"/>
                    <a:pt x="1038837" y="779354"/>
                  </a:cubicBezTo>
                  <a:cubicBezTo>
                    <a:pt x="1039162" y="779354"/>
                    <a:pt x="1039480" y="779328"/>
                    <a:pt x="1039788" y="779272"/>
                  </a:cubicBezTo>
                  <a:cubicBezTo>
                    <a:pt x="1043005" y="778628"/>
                    <a:pt x="1044078" y="776268"/>
                    <a:pt x="1044507" y="768975"/>
                  </a:cubicBezTo>
                  <a:lnTo>
                    <a:pt x="1045151" y="759536"/>
                  </a:lnTo>
                  <a:lnTo>
                    <a:pt x="1045151" y="759536"/>
                  </a:lnTo>
                  <a:lnTo>
                    <a:pt x="1037428" y="760823"/>
                  </a:lnTo>
                  <a:cubicBezTo>
                    <a:pt x="1035581" y="761117"/>
                    <a:pt x="1034096" y="761378"/>
                    <a:pt x="1032985" y="761378"/>
                  </a:cubicBezTo>
                  <a:cubicBezTo>
                    <a:pt x="1028416" y="761378"/>
                    <a:pt x="1030171" y="756967"/>
                    <a:pt x="1039144" y="732291"/>
                  </a:cubicBezTo>
                  <a:cubicBezTo>
                    <a:pt x="1043220" y="721136"/>
                    <a:pt x="1047725" y="708479"/>
                    <a:pt x="1049226" y="704403"/>
                  </a:cubicBezTo>
                  <a:cubicBezTo>
                    <a:pt x="1050728" y="700328"/>
                    <a:pt x="1055019" y="693892"/>
                    <a:pt x="1058880" y="690460"/>
                  </a:cubicBezTo>
                  <a:cubicBezTo>
                    <a:pt x="1070250" y="680163"/>
                    <a:pt x="1077329" y="652275"/>
                    <a:pt x="1069392" y="649271"/>
                  </a:cubicBezTo>
                  <a:cubicBezTo>
                    <a:pt x="1068480" y="648943"/>
                    <a:pt x="1067588" y="648782"/>
                    <a:pt x="1066724" y="648782"/>
                  </a:cubicBezTo>
                  <a:cubicBezTo>
                    <a:pt x="1062499" y="648782"/>
                    <a:pt x="1058945" y="652623"/>
                    <a:pt x="1057164" y="659569"/>
                  </a:cubicBezTo>
                  <a:cubicBezTo>
                    <a:pt x="1055591" y="665617"/>
                    <a:pt x="1054428" y="668391"/>
                    <a:pt x="1052482" y="668391"/>
                  </a:cubicBezTo>
                  <a:cubicBezTo>
                    <a:pt x="1050976" y="668391"/>
                    <a:pt x="1049002" y="666732"/>
                    <a:pt x="1046009" y="663644"/>
                  </a:cubicBezTo>
                  <a:lnTo>
                    <a:pt x="1039788" y="657209"/>
                  </a:lnTo>
                  <a:lnTo>
                    <a:pt x="1050299" y="626532"/>
                  </a:lnTo>
                  <a:cubicBezTo>
                    <a:pt x="1059953" y="598430"/>
                    <a:pt x="1060811" y="594139"/>
                    <a:pt x="1061669" y="571400"/>
                  </a:cubicBezTo>
                  <a:cubicBezTo>
                    <a:pt x="1062527" y="543941"/>
                    <a:pt x="1058880" y="514766"/>
                    <a:pt x="1046223" y="447192"/>
                  </a:cubicBezTo>
                  <a:lnTo>
                    <a:pt x="1042791" y="428958"/>
                  </a:lnTo>
                  <a:lnTo>
                    <a:pt x="1050085" y="422951"/>
                  </a:lnTo>
                  <a:cubicBezTo>
                    <a:pt x="1058880" y="415872"/>
                    <a:pt x="1061025" y="405360"/>
                    <a:pt x="1056735" y="392489"/>
                  </a:cubicBezTo>
                  <a:lnTo>
                    <a:pt x="1054299" y="385507"/>
                  </a:lnTo>
                  <a:lnTo>
                    <a:pt x="1113739" y="262484"/>
                  </a:lnTo>
                  <a:cubicBezTo>
                    <a:pt x="1122435" y="244082"/>
                    <a:pt x="1128274" y="229916"/>
                    <a:pt x="1131257" y="219985"/>
                  </a:cubicBezTo>
                  <a:cubicBezTo>
                    <a:pt x="1140718" y="191668"/>
                    <a:pt x="1132964" y="177509"/>
                    <a:pt x="1107994" y="177509"/>
                  </a:cubicBezTo>
                  <a:cubicBezTo>
                    <a:pt x="1107556" y="177509"/>
                    <a:pt x="1107113" y="177514"/>
                    <a:pt x="1106665" y="177522"/>
                  </a:cubicBezTo>
                  <a:lnTo>
                    <a:pt x="1106305" y="177522"/>
                  </a:lnTo>
                  <a:cubicBezTo>
                    <a:pt x="1073434" y="179324"/>
                    <a:pt x="1042528" y="190962"/>
                    <a:pt x="1013590" y="212435"/>
                  </a:cubicBezTo>
                  <a:lnTo>
                    <a:pt x="1013590" y="212435"/>
                  </a:lnTo>
                  <a:cubicBezTo>
                    <a:pt x="1011359" y="211768"/>
                    <a:pt x="1008894" y="210983"/>
                    <a:pt x="1006193" y="210077"/>
                  </a:cubicBezTo>
                  <a:cubicBezTo>
                    <a:pt x="1006192" y="210109"/>
                    <a:pt x="1006169" y="210124"/>
                    <a:pt x="1006125" y="210124"/>
                  </a:cubicBezTo>
                  <a:cubicBezTo>
                    <a:pt x="1005442" y="210124"/>
                    <a:pt x="999593" y="206262"/>
                    <a:pt x="988578" y="198538"/>
                  </a:cubicBezTo>
                  <a:cubicBezTo>
                    <a:pt x="987207" y="197597"/>
                    <a:pt x="984775" y="196312"/>
                    <a:pt x="981280" y="194683"/>
                  </a:cubicBezTo>
                  <a:cubicBezTo>
                    <a:pt x="979936" y="193883"/>
                    <a:pt x="978433" y="192812"/>
                    <a:pt x="976772" y="191470"/>
                  </a:cubicBezTo>
                  <a:cubicBezTo>
                    <a:pt x="976114" y="190842"/>
                    <a:pt x="975503" y="190194"/>
                    <a:pt x="974939" y="189524"/>
                  </a:cubicBezTo>
                  <a:lnTo>
                    <a:pt x="974913" y="189524"/>
                  </a:lnTo>
                  <a:cubicBezTo>
                    <a:pt x="975706" y="187959"/>
                    <a:pt x="976636" y="186193"/>
                    <a:pt x="977635" y="184370"/>
                  </a:cubicBezTo>
                  <a:cubicBezTo>
                    <a:pt x="984929" y="170968"/>
                    <a:pt x="986805" y="166129"/>
                    <a:pt x="988473" y="156788"/>
                  </a:cubicBezTo>
                  <a:cubicBezTo>
                    <a:pt x="990989" y="142348"/>
                    <a:pt x="988270" y="125920"/>
                    <a:pt x="980610" y="109624"/>
                  </a:cubicBezTo>
                  <a:cubicBezTo>
                    <a:pt x="977842" y="103686"/>
                    <a:pt x="977314" y="102685"/>
                    <a:pt x="972952" y="94982"/>
                  </a:cubicBezTo>
                  <a:cubicBezTo>
                    <a:pt x="968538" y="87104"/>
                    <a:pt x="965234" y="80205"/>
                    <a:pt x="958033" y="63409"/>
                  </a:cubicBezTo>
                  <a:cubicBezTo>
                    <a:pt x="955532" y="57601"/>
                    <a:pt x="951960" y="49870"/>
                    <a:pt x="950112" y="46241"/>
                  </a:cubicBezTo>
                  <a:cubicBezTo>
                    <a:pt x="946158" y="38568"/>
                    <a:pt x="939442" y="28719"/>
                    <a:pt x="934938" y="23967"/>
                  </a:cubicBezTo>
                  <a:cubicBezTo>
                    <a:pt x="925810" y="14442"/>
                    <a:pt x="914512" y="7638"/>
                    <a:pt x="901087" y="3563"/>
                  </a:cubicBezTo>
                  <a:cubicBezTo>
                    <a:pt x="896862" y="2327"/>
                    <a:pt x="889838" y="603"/>
                    <a:pt x="887115" y="128"/>
                  </a:cubicBezTo>
                  <a:cubicBezTo>
                    <a:pt x="886653" y="48"/>
                    <a:pt x="886316" y="4"/>
                    <a:pt x="886136" y="4"/>
                  </a:cubicBezTo>
                  <a:cubicBezTo>
                    <a:pt x="886113" y="4"/>
                    <a:pt x="886093" y="5"/>
                    <a:pt x="886076" y="6"/>
                  </a:cubicBezTo>
                  <a:cubicBezTo>
                    <a:pt x="886036" y="9"/>
                    <a:pt x="886010" y="15"/>
                    <a:pt x="885997" y="26"/>
                  </a:cubicBezTo>
                  <a:cubicBezTo>
                    <a:pt x="885973" y="36"/>
                    <a:pt x="885901" y="46"/>
                    <a:pt x="885789" y="55"/>
                  </a:cubicBezTo>
                  <a:cubicBezTo>
                    <a:pt x="885530" y="75"/>
                    <a:pt x="885054" y="89"/>
                    <a:pt x="884447" y="89"/>
                  </a:cubicBezTo>
                  <a:cubicBezTo>
                    <a:pt x="883829" y="89"/>
                    <a:pt x="883075" y="75"/>
                    <a:pt x="882274" y="38"/>
                  </a:cubicBezTo>
                  <a:cubicBezTo>
                    <a:pt x="881601" y="12"/>
                    <a:pt x="880897" y="0"/>
                    <a:pt x="88016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3E80B5E-F2F5-920A-A381-9DBD299334EB}"/>
                </a:ext>
              </a:extLst>
            </p:cNvPr>
            <p:cNvSpPr/>
            <p:nvPr/>
          </p:nvSpPr>
          <p:spPr>
            <a:xfrm>
              <a:off x="5004420" y="2535599"/>
              <a:ext cx="441041" cy="1518459"/>
            </a:xfrm>
            <a:custGeom>
              <a:avLst/>
              <a:gdLst>
                <a:gd name="connsiteX0" fmla="*/ 165517 w 441041"/>
                <a:gd name="connsiteY0" fmla="*/ 0 h 1518459"/>
                <a:gd name="connsiteX1" fmla="*/ 170830 w 441041"/>
                <a:gd name="connsiteY1" fmla="*/ 3261 h 1518459"/>
                <a:gd name="connsiteX2" fmla="*/ 174920 w 441041"/>
                <a:gd name="connsiteY2" fmla="*/ 5521 h 1518459"/>
                <a:gd name="connsiteX3" fmla="*/ 174933 w 441041"/>
                <a:gd name="connsiteY3" fmla="*/ 5520 h 1518459"/>
                <a:gd name="connsiteX4" fmla="*/ 176467 w 441041"/>
                <a:gd name="connsiteY4" fmla="*/ 4839 h 1518459"/>
                <a:gd name="connsiteX5" fmla="*/ 177618 w 441041"/>
                <a:gd name="connsiteY5" fmla="*/ 4277 h 1518459"/>
                <a:gd name="connsiteX6" fmla="*/ 177626 w 441041"/>
                <a:gd name="connsiteY6" fmla="*/ 4277 h 1518459"/>
                <a:gd name="connsiteX7" fmla="*/ 181392 w 441041"/>
                <a:gd name="connsiteY7" fmla="*/ 7694 h 1518459"/>
                <a:gd name="connsiteX8" fmla="*/ 185842 w 441041"/>
                <a:gd name="connsiteY8" fmla="*/ 11283 h 1518459"/>
                <a:gd name="connsiteX9" fmla="*/ 185850 w 441041"/>
                <a:gd name="connsiteY9" fmla="*/ 11283 h 1518459"/>
                <a:gd name="connsiteX10" fmla="*/ 186503 w 441041"/>
                <a:gd name="connsiteY10" fmla="*/ 11091 h 1518459"/>
                <a:gd name="connsiteX11" fmla="*/ 192006 w 441041"/>
                <a:gd name="connsiteY11" fmla="*/ 10170 h 1518459"/>
                <a:gd name="connsiteX12" fmla="*/ 192152 w 441041"/>
                <a:gd name="connsiteY12" fmla="*/ 10169 h 1518459"/>
                <a:gd name="connsiteX13" fmla="*/ 194657 w 441041"/>
                <a:gd name="connsiteY13" fmla="*/ 10287 h 1518459"/>
                <a:gd name="connsiteX14" fmla="*/ 195567 w 441041"/>
                <a:gd name="connsiteY14" fmla="*/ 10306 h 1518459"/>
                <a:gd name="connsiteX15" fmla="*/ 195683 w 441041"/>
                <a:gd name="connsiteY15" fmla="*/ 10305 h 1518459"/>
                <a:gd name="connsiteX16" fmla="*/ 203165 w 441041"/>
                <a:gd name="connsiteY16" fmla="*/ 8574 h 1518459"/>
                <a:gd name="connsiteX17" fmla="*/ 205343 w 441041"/>
                <a:gd name="connsiteY17" fmla="*/ 7332 h 1518459"/>
                <a:gd name="connsiteX18" fmla="*/ 205349 w 441041"/>
                <a:gd name="connsiteY18" fmla="*/ 7332 h 1518459"/>
                <a:gd name="connsiteX19" fmla="*/ 206981 w 441041"/>
                <a:gd name="connsiteY19" fmla="*/ 9262 h 1518459"/>
                <a:gd name="connsiteX20" fmla="*/ 213116 w 441041"/>
                <a:gd name="connsiteY20" fmla="*/ 12105 h 1518459"/>
                <a:gd name="connsiteX21" fmla="*/ 213174 w 441041"/>
                <a:gd name="connsiteY21" fmla="*/ 12104 h 1518459"/>
                <a:gd name="connsiteX22" fmla="*/ 213310 w 441041"/>
                <a:gd name="connsiteY22" fmla="*/ 12104 h 1518459"/>
                <a:gd name="connsiteX23" fmla="*/ 218990 w 441041"/>
                <a:gd name="connsiteY23" fmla="*/ 13319 h 1518459"/>
                <a:gd name="connsiteX24" fmla="*/ 225763 w 441041"/>
                <a:gd name="connsiteY24" fmla="*/ 19783 h 1518459"/>
                <a:gd name="connsiteX25" fmla="*/ 232206 w 441041"/>
                <a:gd name="connsiteY25" fmla="*/ 23483 h 1518459"/>
                <a:gd name="connsiteX26" fmla="*/ 232222 w 441041"/>
                <a:gd name="connsiteY26" fmla="*/ 23483 h 1518459"/>
                <a:gd name="connsiteX27" fmla="*/ 234314 w 441041"/>
                <a:gd name="connsiteY27" fmla="*/ 22603 h 1518459"/>
                <a:gd name="connsiteX28" fmla="*/ 236225 w 441041"/>
                <a:gd name="connsiteY28" fmla="*/ 21465 h 1518459"/>
                <a:gd name="connsiteX29" fmla="*/ 236229 w 441041"/>
                <a:gd name="connsiteY29" fmla="*/ 21465 h 1518459"/>
                <a:gd name="connsiteX30" fmla="*/ 236857 w 441041"/>
                <a:gd name="connsiteY30" fmla="*/ 22941 h 1518459"/>
                <a:gd name="connsiteX31" fmla="*/ 237215 w 441041"/>
                <a:gd name="connsiteY31" fmla="*/ 24412 h 1518459"/>
                <a:gd name="connsiteX32" fmla="*/ 237216 w 441041"/>
                <a:gd name="connsiteY32" fmla="*/ 24412 h 1518459"/>
                <a:gd name="connsiteX33" fmla="*/ 238669 w 441041"/>
                <a:gd name="connsiteY33" fmla="*/ 22742 h 1518459"/>
                <a:gd name="connsiteX34" fmla="*/ 240118 w 441041"/>
                <a:gd name="connsiteY34" fmla="*/ 20937 h 1518459"/>
                <a:gd name="connsiteX35" fmla="*/ 240119 w 441041"/>
                <a:gd name="connsiteY35" fmla="*/ 20937 h 1518459"/>
                <a:gd name="connsiteX36" fmla="*/ 240480 w 441041"/>
                <a:gd name="connsiteY36" fmla="*/ 22543 h 1518459"/>
                <a:gd name="connsiteX37" fmla="*/ 241047 w 441041"/>
                <a:gd name="connsiteY37" fmla="*/ 24246 h 1518459"/>
                <a:gd name="connsiteX38" fmla="*/ 241049 w 441041"/>
                <a:gd name="connsiteY38" fmla="*/ 24246 h 1518459"/>
                <a:gd name="connsiteX39" fmla="*/ 242662 w 441041"/>
                <a:gd name="connsiteY39" fmla="*/ 23067 h 1518459"/>
                <a:gd name="connsiteX40" fmla="*/ 244558 w 441041"/>
                <a:gd name="connsiteY40" fmla="*/ 22092 h 1518459"/>
                <a:gd name="connsiteX41" fmla="*/ 244570 w 441041"/>
                <a:gd name="connsiteY41" fmla="*/ 22092 h 1518459"/>
                <a:gd name="connsiteX42" fmla="*/ 249027 w 441041"/>
                <a:gd name="connsiteY42" fmla="*/ 24819 h 1518459"/>
                <a:gd name="connsiteX43" fmla="*/ 253257 w 441041"/>
                <a:gd name="connsiteY43" fmla="*/ 30946 h 1518459"/>
                <a:gd name="connsiteX44" fmla="*/ 255836 w 441041"/>
                <a:gd name="connsiteY44" fmla="*/ 35093 h 1518459"/>
                <a:gd name="connsiteX45" fmla="*/ 259761 w 441041"/>
                <a:gd name="connsiteY45" fmla="*/ 47207 h 1518459"/>
                <a:gd name="connsiteX46" fmla="*/ 256460 w 441041"/>
                <a:gd name="connsiteY46" fmla="*/ 62292 h 1518459"/>
                <a:gd name="connsiteX47" fmla="*/ 256077 w 441041"/>
                <a:gd name="connsiteY47" fmla="*/ 79164 h 1518459"/>
                <a:gd name="connsiteX48" fmla="*/ 264907 w 441041"/>
                <a:gd name="connsiteY48" fmla="*/ 111001 h 1518459"/>
                <a:gd name="connsiteX49" fmla="*/ 267796 w 441041"/>
                <a:gd name="connsiteY49" fmla="*/ 128566 h 1518459"/>
                <a:gd name="connsiteX50" fmla="*/ 275548 w 441041"/>
                <a:gd name="connsiteY50" fmla="*/ 142639 h 1518459"/>
                <a:gd name="connsiteX51" fmla="*/ 266325 w 441041"/>
                <a:gd name="connsiteY51" fmla="*/ 164310 h 1518459"/>
                <a:gd name="connsiteX52" fmla="*/ 262232 w 441041"/>
                <a:gd name="connsiteY52" fmla="*/ 172512 h 1518459"/>
                <a:gd name="connsiteX53" fmla="*/ 258326 w 441041"/>
                <a:gd name="connsiteY53" fmla="*/ 181255 h 1518459"/>
                <a:gd name="connsiteX54" fmla="*/ 257117 w 441041"/>
                <a:gd name="connsiteY54" fmla="*/ 187615 h 1518459"/>
                <a:gd name="connsiteX55" fmla="*/ 255047 w 441041"/>
                <a:gd name="connsiteY55" fmla="*/ 198698 h 1518459"/>
                <a:gd name="connsiteX56" fmla="*/ 252075 w 441041"/>
                <a:gd name="connsiteY56" fmla="*/ 210334 h 1518459"/>
                <a:gd name="connsiteX57" fmla="*/ 246566 w 441041"/>
                <a:gd name="connsiteY57" fmla="*/ 222176 h 1518459"/>
                <a:gd name="connsiteX58" fmla="*/ 213137 w 441041"/>
                <a:gd name="connsiteY58" fmla="*/ 235193 h 1518459"/>
                <a:gd name="connsiteX59" fmla="*/ 206427 w 441041"/>
                <a:gd name="connsiteY59" fmla="*/ 235258 h 1518459"/>
                <a:gd name="connsiteX60" fmla="*/ 210298 w 441041"/>
                <a:gd name="connsiteY60" fmla="*/ 241750 h 1518459"/>
                <a:gd name="connsiteX61" fmla="*/ 212109 w 441041"/>
                <a:gd name="connsiteY61" fmla="*/ 260413 h 1518459"/>
                <a:gd name="connsiteX62" fmla="*/ 212883 w 441041"/>
                <a:gd name="connsiteY62" fmla="*/ 284347 h 1518459"/>
                <a:gd name="connsiteX63" fmla="*/ 218738 w 441041"/>
                <a:gd name="connsiteY63" fmla="*/ 308595 h 1518459"/>
                <a:gd name="connsiteX64" fmla="*/ 240073 w 441041"/>
                <a:gd name="connsiteY64" fmla="*/ 377312 h 1518459"/>
                <a:gd name="connsiteX65" fmla="*/ 247554 w 441041"/>
                <a:gd name="connsiteY65" fmla="*/ 400818 h 1518459"/>
                <a:gd name="connsiteX66" fmla="*/ 260827 w 441041"/>
                <a:gd name="connsiteY66" fmla="*/ 442044 h 1518459"/>
                <a:gd name="connsiteX67" fmla="*/ 261217 w 441041"/>
                <a:gd name="connsiteY67" fmla="*/ 442180 h 1518459"/>
                <a:gd name="connsiteX68" fmla="*/ 261224 w 441041"/>
                <a:gd name="connsiteY68" fmla="*/ 442180 h 1518459"/>
                <a:gd name="connsiteX69" fmla="*/ 270029 w 441041"/>
                <a:gd name="connsiteY69" fmla="*/ 437059 h 1518459"/>
                <a:gd name="connsiteX70" fmla="*/ 289542 w 441041"/>
                <a:gd name="connsiteY70" fmla="*/ 410391 h 1518459"/>
                <a:gd name="connsiteX71" fmla="*/ 309599 w 441041"/>
                <a:gd name="connsiteY71" fmla="*/ 383537 h 1518459"/>
                <a:gd name="connsiteX72" fmla="*/ 320749 w 441041"/>
                <a:gd name="connsiteY72" fmla="*/ 373636 h 1518459"/>
                <a:gd name="connsiteX73" fmla="*/ 345189 w 441041"/>
                <a:gd name="connsiteY73" fmla="*/ 350005 h 1518459"/>
                <a:gd name="connsiteX74" fmla="*/ 345224 w 441041"/>
                <a:gd name="connsiteY74" fmla="*/ 350004 h 1518459"/>
                <a:gd name="connsiteX75" fmla="*/ 346193 w 441041"/>
                <a:gd name="connsiteY75" fmla="*/ 379015 h 1518459"/>
                <a:gd name="connsiteX76" fmla="*/ 341530 w 441041"/>
                <a:gd name="connsiteY76" fmla="*/ 384501 h 1518459"/>
                <a:gd name="connsiteX77" fmla="*/ 346971 w 441041"/>
                <a:gd name="connsiteY77" fmla="*/ 384448 h 1518459"/>
                <a:gd name="connsiteX78" fmla="*/ 375349 w 441041"/>
                <a:gd name="connsiteY78" fmla="*/ 374382 h 1518459"/>
                <a:gd name="connsiteX79" fmla="*/ 414680 w 441041"/>
                <a:gd name="connsiteY79" fmla="*/ 363538 h 1518459"/>
                <a:gd name="connsiteX80" fmla="*/ 414869 w 441041"/>
                <a:gd name="connsiteY80" fmla="*/ 363537 h 1518459"/>
                <a:gd name="connsiteX81" fmla="*/ 422424 w 441041"/>
                <a:gd name="connsiteY81" fmla="*/ 365769 h 1518459"/>
                <a:gd name="connsiteX82" fmla="*/ 413315 w 441041"/>
                <a:gd name="connsiteY82" fmla="*/ 380547 h 1518459"/>
                <a:gd name="connsiteX83" fmla="*/ 405375 w 441041"/>
                <a:gd name="connsiteY83" fmla="*/ 384795 h 1518459"/>
                <a:gd name="connsiteX84" fmla="*/ 405951 w 441041"/>
                <a:gd name="connsiteY84" fmla="*/ 385141 h 1518459"/>
                <a:gd name="connsiteX85" fmla="*/ 405963 w 441041"/>
                <a:gd name="connsiteY85" fmla="*/ 385141 h 1518459"/>
                <a:gd name="connsiteX86" fmla="*/ 423996 w 441041"/>
                <a:gd name="connsiteY86" fmla="*/ 378450 h 1518459"/>
                <a:gd name="connsiteX87" fmla="*/ 432615 w 441041"/>
                <a:gd name="connsiteY87" fmla="*/ 376389 h 1518459"/>
                <a:gd name="connsiteX88" fmla="*/ 432690 w 441041"/>
                <a:gd name="connsiteY88" fmla="*/ 376388 h 1518459"/>
                <a:gd name="connsiteX89" fmla="*/ 440161 w 441041"/>
                <a:gd name="connsiteY89" fmla="*/ 380834 h 1518459"/>
                <a:gd name="connsiteX90" fmla="*/ 417901 w 441041"/>
                <a:gd name="connsiteY90" fmla="*/ 404807 h 1518459"/>
                <a:gd name="connsiteX91" fmla="*/ 394553 w 441041"/>
                <a:gd name="connsiteY91" fmla="*/ 428791 h 1518459"/>
                <a:gd name="connsiteX92" fmla="*/ 377877 w 441041"/>
                <a:gd name="connsiteY92" fmla="*/ 448902 h 1518459"/>
                <a:gd name="connsiteX93" fmla="*/ 329868 w 441041"/>
                <a:gd name="connsiteY93" fmla="*/ 473485 h 1518459"/>
                <a:gd name="connsiteX94" fmla="*/ 289096 w 441041"/>
                <a:gd name="connsiteY94" fmla="*/ 496185 h 1518459"/>
                <a:gd name="connsiteX95" fmla="*/ 281377 w 441041"/>
                <a:gd name="connsiteY95" fmla="*/ 504602 h 1518459"/>
                <a:gd name="connsiteX96" fmla="*/ 275833 w 441041"/>
                <a:gd name="connsiteY96" fmla="*/ 512817 h 1518459"/>
                <a:gd name="connsiteX97" fmla="*/ 270257 w 441041"/>
                <a:gd name="connsiteY97" fmla="*/ 517586 h 1518459"/>
                <a:gd name="connsiteX98" fmla="*/ 273355 w 441041"/>
                <a:gd name="connsiteY98" fmla="*/ 538052 h 1518459"/>
                <a:gd name="connsiteX99" fmla="*/ 280883 w 441041"/>
                <a:gd name="connsiteY99" fmla="*/ 604361 h 1518459"/>
                <a:gd name="connsiteX100" fmla="*/ 278311 w 441041"/>
                <a:gd name="connsiteY100" fmla="*/ 619803 h 1518459"/>
                <a:gd name="connsiteX101" fmla="*/ 275745 w 441041"/>
                <a:gd name="connsiteY101" fmla="*/ 620817 h 1518459"/>
                <a:gd name="connsiteX102" fmla="*/ 275731 w 441041"/>
                <a:gd name="connsiteY102" fmla="*/ 620817 h 1518459"/>
                <a:gd name="connsiteX103" fmla="*/ 272495 w 441041"/>
                <a:gd name="connsiteY103" fmla="*/ 618589 h 1518459"/>
                <a:gd name="connsiteX104" fmla="*/ 270499 w 441041"/>
                <a:gd name="connsiteY104" fmla="*/ 616585 h 1518459"/>
                <a:gd name="connsiteX105" fmla="*/ 270497 w 441041"/>
                <a:gd name="connsiteY105" fmla="*/ 616585 h 1518459"/>
                <a:gd name="connsiteX106" fmla="*/ 268891 w 441041"/>
                <a:gd name="connsiteY106" fmla="*/ 620981 h 1518459"/>
                <a:gd name="connsiteX107" fmla="*/ 263425 w 441041"/>
                <a:gd name="connsiteY107" fmla="*/ 637358 h 1518459"/>
                <a:gd name="connsiteX108" fmla="*/ 259272 w 441041"/>
                <a:gd name="connsiteY108" fmla="*/ 658255 h 1518459"/>
                <a:gd name="connsiteX109" fmla="*/ 256712 w 441041"/>
                <a:gd name="connsiteY109" fmla="*/ 674965 h 1518459"/>
                <a:gd name="connsiteX110" fmla="*/ 258743 w 441041"/>
                <a:gd name="connsiteY110" fmla="*/ 697618 h 1518459"/>
                <a:gd name="connsiteX111" fmla="*/ 272911 w 441041"/>
                <a:gd name="connsiteY111" fmla="*/ 737565 h 1518459"/>
                <a:gd name="connsiteX112" fmla="*/ 274329 w 441041"/>
                <a:gd name="connsiteY112" fmla="*/ 772012 h 1518459"/>
                <a:gd name="connsiteX113" fmla="*/ 269636 w 441041"/>
                <a:gd name="connsiteY113" fmla="*/ 793278 h 1518459"/>
                <a:gd name="connsiteX114" fmla="*/ 263366 w 441041"/>
                <a:gd name="connsiteY114" fmla="*/ 820362 h 1518459"/>
                <a:gd name="connsiteX115" fmla="*/ 259179 w 441041"/>
                <a:gd name="connsiteY115" fmla="*/ 837633 h 1518459"/>
                <a:gd name="connsiteX116" fmla="*/ 257478 w 441041"/>
                <a:gd name="connsiteY116" fmla="*/ 849438 h 1518459"/>
                <a:gd name="connsiteX117" fmla="*/ 254082 w 441041"/>
                <a:gd name="connsiteY117" fmla="*/ 873594 h 1518459"/>
                <a:gd name="connsiteX118" fmla="*/ 248794 w 441041"/>
                <a:gd name="connsiteY118" fmla="*/ 908468 h 1518459"/>
                <a:gd name="connsiteX119" fmla="*/ 237755 w 441041"/>
                <a:gd name="connsiteY119" fmla="*/ 967701 h 1518459"/>
                <a:gd name="connsiteX120" fmla="*/ 235165 w 441041"/>
                <a:gd name="connsiteY120" fmla="*/ 981329 h 1518459"/>
                <a:gd name="connsiteX121" fmla="*/ 230874 w 441041"/>
                <a:gd name="connsiteY121" fmla="*/ 1006762 h 1518459"/>
                <a:gd name="connsiteX122" fmla="*/ 219496 w 441041"/>
                <a:gd name="connsiteY122" fmla="*/ 1068538 h 1518459"/>
                <a:gd name="connsiteX123" fmla="*/ 205001 w 441041"/>
                <a:gd name="connsiteY123" fmla="*/ 1145760 h 1518459"/>
                <a:gd name="connsiteX124" fmla="*/ 200446 w 441041"/>
                <a:gd name="connsiteY124" fmla="*/ 1162490 h 1518459"/>
                <a:gd name="connsiteX125" fmla="*/ 198159 w 441041"/>
                <a:gd name="connsiteY125" fmla="*/ 1188811 h 1518459"/>
                <a:gd name="connsiteX126" fmla="*/ 201770 w 441041"/>
                <a:gd name="connsiteY126" fmla="*/ 1262776 h 1518459"/>
                <a:gd name="connsiteX127" fmla="*/ 200959 w 441041"/>
                <a:gd name="connsiteY127" fmla="*/ 1329529 h 1518459"/>
                <a:gd name="connsiteX128" fmla="*/ 200573 w 441041"/>
                <a:gd name="connsiteY128" fmla="*/ 1346038 h 1518459"/>
                <a:gd name="connsiteX129" fmla="*/ 232413 w 441041"/>
                <a:gd name="connsiteY129" fmla="*/ 1375296 h 1518459"/>
                <a:gd name="connsiteX130" fmla="*/ 252404 w 441041"/>
                <a:gd name="connsiteY130" fmla="*/ 1379457 h 1518459"/>
                <a:gd name="connsiteX131" fmla="*/ 313592 w 441041"/>
                <a:gd name="connsiteY131" fmla="*/ 1405170 h 1518459"/>
                <a:gd name="connsiteX132" fmla="*/ 246251 w 441041"/>
                <a:gd name="connsiteY132" fmla="*/ 1431701 h 1518459"/>
                <a:gd name="connsiteX133" fmla="*/ 245017 w 441041"/>
                <a:gd name="connsiteY133" fmla="*/ 1431709 h 1518459"/>
                <a:gd name="connsiteX134" fmla="*/ 234584 w 441041"/>
                <a:gd name="connsiteY134" fmla="*/ 1431501 h 1518459"/>
                <a:gd name="connsiteX135" fmla="*/ 210445 w 441041"/>
                <a:gd name="connsiteY135" fmla="*/ 1429737 h 1518459"/>
                <a:gd name="connsiteX136" fmla="*/ 195917 w 441041"/>
                <a:gd name="connsiteY136" fmla="*/ 1427881 h 1518459"/>
                <a:gd name="connsiteX137" fmla="*/ 176849 w 441041"/>
                <a:gd name="connsiteY137" fmla="*/ 1425343 h 1518459"/>
                <a:gd name="connsiteX138" fmla="*/ 160863 w 441041"/>
                <a:gd name="connsiteY138" fmla="*/ 1422776 h 1518459"/>
                <a:gd name="connsiteX139" fmla="*/ 156634 w 441041"/>
                <a:gd name="connsiteY139" fmla="*/ 1422346 h 1518459"/>
                <a:gd name="connsiteX140" fmla="*/ 156595 w 441041"/>
                <a:gd name="connsiteY140" fmla="*/ 1422346 h 1518459"/>
                <a:gd name="connsiteX141" fmla="*/ 156354 w 441041"/>
                <a:gd name="connsiteY141" fmla="*/ 1425359 h 1518459"/>
                <a:gd name="connsiteX142" fmla="*/ 164035 w 441041"/>
                <a:gd name="connsiteY142" fmla="*/ 1431995 h 1518459"/>
                <a:gd name="connsiteX143" fmla="*/ 177185 w 441041"/>
                <a:gd name="connsiteY143" fmla="*/ 1441482 h 1518459"/>
                <a:gd name="connsiteX144" fmla="*/ 193615 w 441041"/>
                <a:gd name="connsiteY144" fmla="*/ 1452570 h 1518459"/>
                <a:gd name="connsiteX145" fmla="*/ 210751 w 441041"/>
                <a:gd name="connsiteY145" fmla="*/ 1461656 h 1518459"/>
                <a:gd name="connsiteX146" fmla="*/ 233333 w 441041"/>
                <a:gd name="connsiteY146" fmla="*/ 1471233 h 1518459"/>
                <a:gd name="connsiteX147" fmla="*/ 257390 w 441041"/>
                <a:gd name="connsiteY147" fmla="*/ 1502199 h 1518459"/>
                <a:gd name="connsiteX148" fmla="*/ 253988 w 441041"/>
                <a:gd name="connsiteY148" fmla="*/ 1506766 h 1518459"/>
                <a:gd name="connsiteX149" fmla="*/ 252741 w 441041"/>
                <a:gd name="connsiteY149" fmla="*/ 1509136 h 1518459"/>
                <a:gd name="connsiteX150" fmla="*/ 251563 w 441041"/>
                <a:gd name="connsiteY150" fmla="*/ 1509571 h 1518459"/>
                <a:gd name="connsiteX151" fmla="*/ 251557 w 441041"/>
                <a:gd name="connsiteY151" fmla="*/ 1509571 h 1518459"/>
                <a:gd name="connsiteX152" fmla="*/ 251827 w 441041"/>
                <a:gd name="connsiteY152" fmla="*/ 1508419 h 1518459"/>
                <a:gd name="connsiteX153" fmla="*/ 251092 w 441041"/>
                <a:gd name="connsiteY153" fmla="*/ 1506250 h 1518459"/>
                <a:gd name="connsiteX154" fmla="*/ 251080 w 441041"/>
                <a:gd name="connsiteY154" fmla="*/ 1506250 h 1518459"/>
                <a:gd name="connsiteX155" fmla="*/ 247134 w 441041"/>
                <a:gd name="connsiteY155" fmla="*/ 1510821 h 1518459"/>
                <a:gd name="connsiteX156" fmla="*/ 244719 w 441041"/>
                <a:gd name="connsiteY156" fmla="*/ 1514043 h 1518459"/>
                <a:gd name="connsiteX157" fmla="*/ 244715 w 441041"/>
                <a:gd name="connsiteY157" fmla="*/ 1514043 h 1518459"/>
                <a:gd name="connsiteX158" fmla="*/ 243711 w 441041"/>
                <a:gd name="connsiteY158" fmla="*/ 1513212 h 1518459"/>
                <a:gd name="connsiteX159" fmla="*/ 241877 w 441041"/>
                <a:gd name="connsiteY159" fmla="*/ 1512109 h 1518459"/>
                <a:gd name="connsiteX160" fmla="*/ 241860 w 441041"/>
                <a:gd name="connsiteY160" fmla="*/ 1512109 h 1518459"/>
                <a:gd name="connsiteX161" fmla="*/ 236287 w 441041"/>
                <a:gd name="connsiteY161" fmla="*/ 1514553 h 1518459"/>
                <a:gd name="connsiteX162" fmla="*/ 203195 w 441041"/>
                <a:gd name="connsiteY162" fmla="*/ 1518354 h 1518459"/>
                <a:gd name="connsiteX163" fmla="*/ 190438 w 441041"/>
                <a:gd name="connsiteY163" fmla="*/ 1518438 h 1518459"/>
                <a:gd name="connsiteX164" fmla="*/ 187916 w 441041"/>
                <a:gd name="connsiteY164" fmla="*/ 1518451 h 1518459"/>
                <a:gd name="connsiteX165" fmla="*/ 107440 w 441041"/>
                <a:gd name="connsiteY165" fmla="*/ 1506901 h 1518459"/>
                <a:gd name="connsiteX166" fmla="*/ 71059 w 441041"/>
                <a:gd name="connsiteY166" fmla="*/ 1497200 h 1518459"/>
                <a:gd name="connsiteX167" fmla="*/ 70766 w 441041"/>
                <a:gd name="connsiteY167" fmla="*/ 1497203 h 1518459"/>
                <a:gd name="connsiteX168" fmla="*/ 67990 w 441041"/>
                <a:gd name="connsiteY168" fmla="*/ 1497304 h 1518459"/>
                <a:gd name="connsiteX169" fmla="*/ 65882 w 441041"/>
                <a:gd name="connsiteY169" fmla="*/ 1497384 h 1518459"/>
                <a:gd name="connsiteX170" fmla="*/ 65634 w 441041"/>
                <a:gd name="connsiteY170" fmla="*/ 1497385 h 1518459"/>
                <a:gd name="connsiteX171" fmla="*/ 34555 w 441041"/>
                <a:gd name="connsiteY171" fmla="*/ 1490732 h 1518459"/>
                <a:gd name="connsiteX172" fmla="*/ 22181 w 441041"/>
                <a:gd name="connsiteY172" fmla="*/ 1467635 h 1518459"/>
                <a:gd name="connsiteX173" fmla="*/ 19601 w 441041"/>
                <a:gd name="connsiteY173" fmla="*/ 1425581 h 1518459"/>
                <a:gd name="connsiteX174" fmla="*/ 19979 w 441041"/>
                <a:gd name="connsiteY174" fmla="*/ 1389304 h 1518459"/>
                <a:gd name="connsiteX175" fmla="*/ 22563 w 441041"/>
                <a:gd name="connsiteY175" fmla="*/ 1337225 h 1518459"/>
                <a:gd name="connsiteX176" fmla="*/ 16207 w 441041"/>
                <a:gd name="connsiteY176" fmla="*/ 1241884 h 1518459"/>
                <a:gd name="connsiteX177" fmla="*/ 15354 w 441041"/>
                <a:gd name="connsiteY177" fmla="*/ 1133976 h 1518459"/>
                <a:gd name="connsiteX178" fmla="*/ 18651 w 441041"/>
                <a:gd name="connsiteY178" fmla="*/ 1099483 h 1518459"/>
                <a:gd name="connsiteX179" fmla="*/ 23522 w 441041"/>
                <a:gd name="connsiteY179" fmla="*/ 1058991 h 1518459"/>
                <a:gd name="connsiteX180" fmla="*/ 25938 w 441041"/>
                <a:gd name="connsiteY180" fmla="*/ 1027227 h 1518459"/>
                <a:gd name="connsiteX181" fmla="*/ 22666 w 441041"/>
                <a:gd name="connsiteY181" fmla="*/ 950719 h 1518459"/>
                <a:gd name="connsiteX182" fmla="*/ 13279 w 441041"/>
                <a:gd name="connsiteY182" fmla="*/ 822942 h 1518459"/>
                <a:gd name="connsiteX183" fmla="*/ 10113 w 441041"/>
                <a:gd name="connsiteY183" fmla="*/ 795404 h 1518459"/>
                <a:gd name="connsiteX184" fmla="*/ 17528 w 441041"/>
                <a:gd name="connsiteY184" fmla="*/ 698661 h 1518459"/>
                <a:gd name="connsiteX185" fmla="*/ 28546 w 441041"/>
                <a:gd name="connsiteY185" fmla="*/ 674977 h 1518459"/>
                <a:gd name="connsiteX186" fmla="*/ 53215 w 441041"/>
                <a:gd name="connsiteY186" fmla="*/ 637378 h 1518459"/>
                <a:gd name="connsiteX187" fmla="*/ 59086 w 441041"/>
                <a:gd name="connsiteY187" fmla="*/ 625533 h 1518459"/>
                <a:gd name="connsiteX188" fmla="*/ 51645 w 441041"/>
                <a:gd name="connsiteY188" fmla="*/ 625060 h 1518459"/>
                <a:gd name="connsiteX189" fmla="*/ 27635 w 441041"/>
                <a:gd name="connsiteY189" fmla="*/ 617854 h 1518459"/>
                <a:gd name="connsiteX190" fmla="*/ 15117 w 441041"/>
                <a:gd name="connsiteY190" fmla="*/ 541798 h 1518459"/>
                <a:gd name="connsiteX191" fmla="*/ 11944 w 441041"/>
                <a:gd name="connsiteY191" fmla="*/ 494671 h 1518459"/>
                <a:gd name="connsiteX192" fmla="*/ 3363 w 441041"/>
                <a:gd name="connsiteY192" fmla="*/ 413135 h 1518459"/>
                <a:gd name="connsiteX193" fmla="*/ 1 w 441041"/>
                <a:gd name="connsiteY193" fmla="*/ 365104 h 1518459"/>
                <a:gd name="connsiteX194" fmla="*/ 10226 w 441041"/>
                <a:gd name="connsiteY194" fmla="*/ 296629 h 1518459"/>
                <a:gd name="connsiteX195" fmla="*/ 65377 w 441041"/>
                <a:gd name="connsiteY195" fmla="*/ 241325 h 1518459"/>
                <a:gd name="connsiteX196" fmla="*/ 97182 w 441041"/>
                <a:gd name="connsiteY196" fmla="*/ 210188 h 1518459"/>
                <a:gd name="connsiteX197" fmla="*/ 103474 w 441041"/>
                <a:gd name="connsiteY197" fmla="*/ 185461 h 1518459"/>
                <a:gd name="connsiteX198" fmla="*/ 103404 w 441041"/>
                <a:gd name="connsiteY198" fmla="*/ 178206 h 1518459"/>
                <a:gd name="connsiteX199" fmla="*/ 85636 w 441041"/>
                <a:gd name="connsiteY199" fmla="*/ 141014 h 1518459"/>
                <a:gd name="connsiteX200" fmla="*/ 82051 w 441041"/>
                <a:gd name="connsiteY200" fmla="*/ 126539 h 1518459"/>
                <a:gd name="connsiteX201" fmla="*/ 79827 w 441041"/>
                <a:gd name="connsiteY201" fmla="*/ 102619 h 1518459"/>
                <a:gd name="connsiteX202" fmla="*/ 79673 w 441041"/>
                <a:gd name="connsiteY202" fmla="*/ 86660 h 1518459"/>
                <a:gd name="connsiteX203" fmla="*/ 81414 w 441041"/>
                <a:gd name="connsiteY203" fmla="*/ 79025 h 1518459"/>
                <a:gd name="connsiteX204" fmla="*/ 83381 w 441041"/>
                <a:gd name="connsiteY204" fmla="*/ 73265 h 1518459"/>
                <a:gd name="connsiteX205" fmla="*/ 83372 w 441041"/>
                <a:gd name="connsiteY205" fmla="*/ 73265 h 1518459"/>
                <a:gd name="connsiteX206" fmla="*/ 85199 w 441041"/>
                <a:gd name="connsiteY206" fmla="*/ 67346 h 1518459"/>
                <a:gd name="connsiteX207" fmla="*/ 85190 w 441041"/>
                <a:gd name="connsiteY207" fmla="*/ 67346 h 1518459"/>
                <a:gd name="connsiteX208" fmla="*/ 86009 w 441041"/>
                <a:gd name="connsiteY208" fmla="*/ 66467 h 1518459"/>
                <a:gd name="connsiteX209" fmla="*/ 100998 w 441041"/>
                <a:gd name="connsiteY209" fmla="*/ 40749 h 1518459"/>
                <a:gd name="connsiteX210" fmla="*/ 104772 w 441041"/>
                <a:gd name="connsiteY210" fmla="*/ 33571 h 1518459"/>
                <a:gd name="connsiteX211" fmla="*/ 104777 w 441041"/>
                <a:gd name="connsiteY211" fmla="*/ 33571 h 1518459"/>
                <a:gd name="connsiteX212" fmla="*/ 105102 w 441041"/>
                <a:gd name="connsiteY212" fmla="*/ 33636 h 1518459"/>
                <a:gd name="connsiteX213" fmla="*/ 105580 w 441041"/>
                <a:gd name="connsiteY213" fmla="*/ 33736 h 1518459"/>
                <a:gd name="connsiteX214" fmla="*/ 105586 w 441041"/>
                <a:gd name="connsiteY214" fmla="*/ 33736 h 1518459"/>
                <a:gd name="connsiteX215" fmla="*/ 107425 w 441041"/>
                <a:gd name="connsiteY215" fmla="*/ 29987 h 1518459"/>
                <a:gd name="connsiteX216" fmla="*/ 109870 w 441041"/>
                <a:gd name="connsiteY216" fmla="*/ 24401 h 1518459"/>
                <a:gd name="connsiteX217" fmla="*/ 109885 w 441041"/>
                <a:gd name="connsiteY217" fmla="*/ 24401 h 1518459"/>
                <a:gd name="connsiteX218" fmla="*/ 113367 w 441041"/>
                <a:gd name="connsiteY218" fmla="*/ 25577 h 1518459"/>
                <a:gd name="connsiteX219" fmla="*/ 116044 w 441041"/>
                <a:gd name="connsiteY219" fmla="*/ 26796 h 1518459"/>
                <a:gd name="connsiteX220" fmla="*/ 116048 w 441041"/>
                <a:gd name="connsiteY220" fmla="*/ 26796 h 1518459"/>
                <a:gd name="connsiteX221" fmla="*/ 115523 w 441041"/>
                <a:gd name="connsiteY221" fmla="*/ 23380 h 1518459"/>
                <a:gd name="connsiteX222" fmla="*/ 115635 w 441041"/>
                <a:gd name="connsiteY222" fmla="*/ 16123 h 1518459"/>
                <a:gd name="connsiteX223" fmla="*/ 117503 w 441041"/>
                <a:gd name="connsiteY223" fmla="*/ 13906 h 1518459"/>
                <a:gd name="connsiteX224" fmla="*/ 117508 w 441041"/>
                <a:gd name="connsiteY224" fmla="*/ 13906 h 1518459"/>
                <a:gd name="connsiteX225" fmla="*/ 120167 w 441041"/>
                <a:gd name="connsiteY225" fmla="*/ 15899 h 1518459"/>
                <a:gd name="connsiteX226" fmla="*/ 122630 w 441041"/>
                <a:gd name="connsiteY226" fmla="*/ 17514 h 1518459"/>
                <a:gd name="connsiteX227" fmla="*/ 122637 w 441041"/>
                <a:gd name="connsiteY227" fmla="*/ 17514 h 1518459"/>
                <a:gd name="connsiteX228" fmla="*/ 126312 w 441041"/>
                <a:gd name="connsiteY228" fmla="*/ 13663 h 1518459"/>
                <a:gd name="connsiteX229" fmla="*/ 129472 w 441041"/>
                <a:gd name="connsiteY229" fmla="*/ 9909 h 1518459"/>
                <a:gd name="connsiteX230" fmla="*/ 129475 w 441041"/>
                <a:gd name="connsiteY230" fmla="*/ 9909 h 1518459"/>
                <a:gd name="connsiteX231" fmla="*/ 130827 w 441041"/>
                <a:gd name="connsiteY231" fmla="*/ 11625 h 1518459"/>
                <a:gd name="connsiteX232" fmla="*/ 134589 w 441041"/>
                <a:gd name="connsiteY232" fmla="*/ 14655 h 1518459"/>
                <a:gd name="connsiteX233" fmla="*/ 134607 w 441041"/>
                <a:gd name="connsiteY233" fmla="*/ 14655 h 1518459"/>
                <a:gd name="connsiteX234" fmla="*/ 137364 w 441041"/>
                <a:gd name="connsiteY234" fmla="*/ 12469 h 1518459"/>
                <a:gd name="connsiteX235" fmla="*/ 146411 w 441041"/>
                <a:gd name="connsiteY235" fmla="*/ 10206 h 1518459"/>
                <a:gd name="connsiteX236" fmla="*/ 148136 w 441041"/>
                <a:gd name="connsiteY236" fmla="*/ 10154 h 1518459"/>
                <a:gd name="connsiteX237" fmla="*/ 148369 w 441041"/>
                <a:gd name="connsiteY237" fmla="*/ 10153 h 1518459"/>
                <a:gd name="connsiteX238" fmla="*/ 153857 w 441041"/>
                <a:gd name="connsiteY238" fmla="*/ 11223 h 1518459"/>
                <a:gd name="connsiteX239" fmla="*/ 153874 w 441041"/>
                <a:gd name="connsiteY239" fmla="*/ 12625 h 1518459"/>
                <a:gd name="connsiteX240" fmla="*/ 153878 w 441041"/>
                <a:gd name="connsiteY240" fmla="*/ 12625 h 1518459"/>
                <a:gd name="connsiteX241" fmla="*/ 158555 w 441041"/>
                <a:gd name="connsiteY241" fmla="*/ 9364 h 1518459"/>
                <a:gd name="connsiteX242" fmla="*/ 162847 w 441041"/>
                <a:gd name="connsiteY242" fmla="*/ 2975 h 1518459"/>
                <a:gd name="connsiteX243" fmla="*/ 165505 w 441041"/>
                <a:gd name="connsiteY243" fmla="*/ 0 h 1518459"/>
                <a:gd name="connsiteX244" fmla="*/ 165517 w 441041"/>
                <a:gd name="connsiteY244" fmla="*/ 0 h 1518459"/>
                <a:gd name="connsiteX245" fmla="*/ 391485 w 441041"/>
                <a:gd name="connsiteY245" fmla="*/ 391277 h 1518459"/>
                <a:gd name="connsiteX246" fmla="*/ 391472 w 441041"/>
                <a:gd name="connsiteY246" fmla="*/ 391277 h 1518459"/>
                <a:gd name="connsiteX247" fmla="*/ 374874 w 441041"/>
                <a:gd name="connsiteY247" fmla="*/ 400504 h 1518459"/>
                <a:gd name="connsiteX248" fmla="*/ 392750 w 441041"/>
                <a:gd name="connsiteY248" fmla="*/ 392172 h 1518459"/>
                <a:gd name="connsiteX249" fmla="*/ 391485 w 441041"/>
                <a:gd name="connsiteY249" fmla="*/ 391277 h 15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441041" h="1518459">
                  <a:moveTo>
                    <a:pt x="165517" y="0"/>
                  </a:moveTo>
                  <a:cubicBezTo>
                    <a:pt x="166748" y="-4"/>
                    <a:pt x="168408" y="1067"/>
                    <a:pt x="170830" y="3261"/>
                  </a:cubicBezTo>
                  <a:cubicBezTo>
                    <a:pt x="172488" y="4772"/>
                    <a:pt x="173835" y="5525"/>
                    <a:pt x="174920" y="5521"/>
                  </a:cubicBezTo>
                  <a:cubicBezTo>
                    <a:pt x="174924" y="5521"/>
                    <a:pt x="174929" y="5520"/>
                    <a:pt x="174933" y="5520"/>
                  </a:cubicBezTo>
                  <a:cubicBezTo>
                    <a:pt x="175519" y="5515"/>
                    <a:pt x="176028" y="5288"/>
                    <a:pt x="176467" y="4839"/>
                  </a:cubicBezTo>
                  <a:cubicBezTo>
                    <a:pt x="176830" y="4470"/>
                    <a:pt x="177209" y="4281"/>
                    <a:pt x="177618" y="4277"/>
                  </a:cubicBezTo>
                  <a:cubicBezTo>
                    <a:pt x="177621" y="4277"/>
                    <a:pt x="177624" y="4277"/>
                    <a:pt x="177626" y="4277"/>
                  </a:cubicBezTo>
                  <a:cubicBezTo>
                    <a:pt x="178635" y="4274"/>
                    <a:pt x="179825" y="5391"/>
                    <a:pt x="181392" y="7694"/>
                  </a:cubicBezTo>
                  <a:cubicBezTo>
                    <a:pt x="182910" y="9924"/>
                    <a:pt x="184667" y="11287"/>
                    <a:pt x="185842" y="11283"/>
                  </a:cubicBezTo>
                  <a:cubicBezTo>
                    <a:pt x="185844" y="11283"/>
                    <a:pt x="185848" y="11283"/>
                    <a:pt x="185850" y="11283"/>
                  </a:cubicBezTo>
                  <a:cubicBezTo>
                    <a:pt x="186096" y="11281"/>
                    <a:pt x="186316" y="11218"/>
                    <a:pt x="186503" y="11091"/>
                  </a:cubicBezTo>
                  <a:cubicBezTo>
                    <a:pt x="187427" y="10551"/>
                    <a:pt x="189617" y="10193"/>
                    <a:pt x="192006" y="10170"/>
                  </a:cubicBezTo>
                  <a:cubicBezTo>
                    <a:pt x="192055" y="10170"/>
                    <a:pt x="192103" y="10170"/>
                    <a:pt x="192152" y="10169"/>
                  </a:cubicBezTo>
                  <a:cubicBezTo>
                    <a:pt x="192981" y="10166"/>
                    <a:pt x="193830" y="10203"/>
                    <a:pt x="194657" y="10287"/>
                  </a:cubicBezTo>
                  <a:cubicBezTo>
                    <a:pt x="194957" y="10301"/>
                    <a:pt x="195261" y="10307"/>
                    <a:pt x="195567" y="10306"/>
                  </a:cubicBezTo>
                  <a:cubicBezTo>
                    <a:pt x="195606" y="10306"/>
                    <a:pt x="195644" y="10306"/>
                    <a:pt x="195683" y="10305"/>
                  </a:cubicBezTo>
                  <a:cubicBezTo>
                    <a:pt x="198683" y="10277"/>
                    <a:pt x="201873" y="9562"/>
                    <a:pt x="203165" y="8574"/>
                  </a:cubicBezTo>
                  <a:cubicBezTo>
                    <a:pt x="204127" y="7756"/>
                    <a:pt x="204805" y="7337"/>
                    <a:pt x="205343" y="7332"/>
                  </a:cubicBezTo>
                  <a:cubicBezTo>
                    <a:pt x="205345" y="7332"/>
                    <a:pt x="205347" y="7332"/>
                    <a:pt x="205349" y="7332"/>
                  </a:cubicBezTo>
                  <a:cubicBezTo>
                    <a:pt x="206015" y="7329"/>
                    <a:pt x="206467" y="7963"/>
                    <a:pt x="206981" y="9262"/>
                  </a:cubicBezTo>
                  <a:cubicBezTo>
                    <a:pt x="207717" y="10877"/>
                    <a:pt x="210239" y="12116"/>
                    <a:pt x="213116" y="12105"/>
                  </a:cubicBezTo>
                  <a:cubicBezTo>
                    <a:pt x="213136" y="12105"/>
                    <a:pt x="213155" y="12105"/>
                    <a:pt x="213174" y="12104"/>
                  </a:cubicBezTo>
                  <a:cubicBezTo>
                    <a:pt x="213220" y="12104"/>
                    <a:pt x="213265" y="12104"/>
                    <a:pt x="213310" y="12104"/>
                  </a:cubicBezTo>
                  <a:cubicBezTo>
                    <a:pt x="216155" y="12093"/>
                    <a:pt x="218626" y="12608"/>
                    <a:pt x="218990" y="13319"/>
                  </a:cubicBezTo>
                  <a:cubicBezTo>
                    <a:pt x="219361" y="14222"/>
                    <a:pt x="222291" y="17096"/>
                    <a:pt x="225763" y="19783"/>
                  </a:cubicBezTo>
                  <a:cubicBezTo>
                    <a:pt x="228883" y="22372"/>
                    <a:pt x="230739" y="23489"/>
                    <a:pt x="232206" y="23483"/>
                  </a:cubicBezTo>
                  <a:cubicBezTo>
                    <a:pt x="232211" y="23483"/>
                    <a:pt x="232217" y="23483"/>
                    <a:pt x="232222" y="23483"/>
                  </a:cubicBezTo>
                  <a:cubicBezTo>
                    <a:pt x="232982" y="23476"/>
                    <a:pt x="233639" y="23166"/>
                    <a:pt x="234314" y="22603"/>
                  </a:cubicBezTo>
                  <a:cubicBezTo>
                    <a:pt x="235226" y="21842"/>
                    <a:pt x="235834" y="21469"/>
                    <a:pt x="236225" y="21465"/>
                  </a:cubicBezTo>
                  <a:cubicBezTo>
                    <a:pt x="236226" y="21465"/>
                    <a:pt x="236228" y="21465"/>
                    <a:pt x="236229" y="21465"/>
                  </a:cubicBezTo>
                  <a:cubicBezTo>
                    <a:pt x="236685" y="21464"/>
                    <a:pt x="236847" y="21966"/>
                    <a:pt x="236857" y="22941"/>
                  </a:cubicBezTo>
                  <a:cubicBezTo>
                    <a:pt x="236866" y="23916"/>
                    <a:pt x="236957" y="24413"/>
                    <a:pt x="237215" y="24412"/>
                  </a:cubicBezTo>
                  <a:cubicBezTo>
                    <a:pt x="237215" y="24412"/>
                    <a:pt x="237216" y="24412"/>
                    <a:pt x="237216" y="24412"/>
                  </a:cubicBezTo>
                  <a:cubicBezTo>
                    <a:pt x="237486" y="24410"/>
                    <a:pt x="237938" y="23861"/>
                    <a:pt x="238669" y="22742"/>
                  </a:cubicBezTo>
                  <a:cubicBezTo>
                    <a:pt x="239397" y="21533"/>
                    <a:pt x="239848" y="20939"/>
                    <a:pt x="240118" y="20937"/>
                  </a:cubicBezTo>
                  <a:cubicBezTo>
                    <a:pt x="240119" y="20937"/>
                    <a:pt x="240119" y="20937"/>
                    <a:pt x="240119" y="20937"/>
                  </a:cubicBezTo>
                  <a:cubicBezTo>
                    <a:pt x="240378" y="20936"/>
                    <a:pt x="240470" y="21479"/>
                    <a:pt x="240480" y="22543"/>
                  </a:cubicBezTo>
                  <a:cubicBezTo>
                    <a:pt x="240491" y="23708"/>
                    <a:pt x="240652" y="24248"/>
                    <a:pt x="241047" y="24246"/>
                  </a:cubicBezTo>
                  <a:cubicBezTo>
                    <a:pt x="241048" y="24246"/>
                    <a:pt x="241048" y="24246"/>
                    <a:pt x="241049" y="24246"/>
                  </a:cubicBezTo>
                  <a:cubicBezTo>
                    <a:pt x="241392" y="24243"/>
                    <a:pt x="241912" y="23832"/>
                    <a:pt x="242662" y="23067"/>
                  </a:cubicBezTo>
                  <a:cubicBezTo>
                    <a:pt x="243280" y="22436"/>
                    <a:pt x="243875" y="22098"/>
                    <a:pt x="244558" y="22092"/>
                  </a:cubicBezTo>
                  <a:cubicBezTo>
                    <a:pt x="244562" y="22092"/>
                    <a:pt x="244566" y="22092"/>
                    <a:pt x="244570" y="22092"/>
                  </a:cubicBezTo>
                  <a:cubicBezTo>
                    <a:pt x="245670" y="22088"/>
                    <a:pt x="247000" y="22942"/>
                    <a:pt x="249027" y="24819"/>
                  </a:cubicBezTo>
                  <a:cubicBezTo>
                    <a:pt x="251405" y="26973"/>
                    <a:pt x="253245" y="29676"/>
                    <a:pt x="253257" y="30946"/>
                  </a:cubicBezTo>
                  <a:cubicBezTo>
                    <a:pt x="253267" y="32034"/>
                    <a:pt x="254375" y="34018"/>
                    <a:pt x="255836" y="35093"/>
                  </a:cubicBezTo>
                  <a:cubicBezTo>
                    <a:pt x="257297" y="36167"/>
                    <a:pt x="258983" y="41773"/>
                    <a:pt x="259761" y="47207"/>
                  </a:cubicBezTo>
                  <a:cubicBezTo>
                    <a:pt x="260939" y="56627"/>
                    <a:pt x="260769" y="57717"/>
                    <a:pt x="256460" y="62292"/>
                  </a:cubicBezTo>
                  <a:cubicBezTo>
                    <a:pt x="250714" y="68333"/>
                    <a:pt x="250724" y="69421"/>
                    <a:pt x="256077" y="79164"/>
                  </a:cubicBezTo>
                  <a:cubicBezTo>
                    <a:pt x="266053" y="98112"/>
                    <a:pt x="267176" y="101729"/>
                    <a:pt x="264907" y="111001"/>
                  </a:cubicBezTo>
                  <a:cubicBezTo>
                    <a:pt x="262807" y="119001"/>
                    <a:pt x="262999" y="120088"/>
                    <a:pt x="267796" y="128566"/>
                  </a:cubicBezTo>
                  <a:cubicBezTo>
                    <a:pt x="270563" y="133436"/>
                    <a:pt x="274070" y="139751"/>
                    <a:pt x="275548" y="142639"/>
                  </a:cubicBezTo>
                  <a:cubicBezTo>
                    <a:pt x="280166" y="151300"/>
                    <a:pt x="275375" y="162410"/>
                    <a:pt x="266325" y="164310"/>
                  </a:cubicBezTo>
                  <a:cubicBezTo>
                    <a:pt x="263427" y="164701"/>
                    <a:pt x="262538" y="166523"/>
                    <a:pt x="262232" y="172512"/>
                  </a:cubicBezTo>
                  <a:cubicBezTo>
                    <a:pt x="261921" y="177956"/>
                    <a:pt x="260858" y="180505"/>
                    <a:pt x="258326" y="181255"/>
                  </a:cubicBezTo>
                  <a:cubicBezTo>
                    <a:pt x="255433" y="182190"/>
                    <a:pt x="255260" y="183098"/>
                    <a:pt x="257117" y="187615"/>
                  </a:cubicBezTo>
                  <a:cubicBezTo>
                    <a:pt x="258974" y="192131"/>
                    <a:pt x="258627" y="193767"/>
                    <a:pt x="255047" y="198698"/>
                  </a:cubicBezTo>
                  <a:cubicBezTo>
                    <a:pt x="251824" y="203082"/>
                    <a:pt x="251305" y="205626"/>
                    <a:pt x="252075" y="210334"/>
                  </a:cubicBezTo>
                  <a:cubicBezTo>
                    <a:pt x="253215" y="215765"/>
                    <a:pt x="252684" y="217039"/>
                    <a:pt x="246566" y="222176"/>
                  </a:cubicBezTo>
                  <a:cubicBezTo>
                    <a:pt x="238649" y="228782"/>
                    <a:pt x="222929" y="234918"/>
                    <a:pt x="213137" y="235193"/>
                  </a:cubicBezTo>
                  <a:lnTo>
                    <a:pt x="206427" y="235258"/>
                  </a:lnTo>
                  <a:lnTo>
                    <a:pt x="210298" y="241750"/>
                  </a:lnTo>
                  <a:cubicBezTo>
                    <a:pt x="213801" y="247701"/>
                    <a:pt x="213995" y="248969"/>
                    <a:pt x="212109" y="260413"/>
                  </a:cubicBezTo>
                  <a:cubicBezTo>
                    <a:pt x="210393" y="270587"/>
                    <a:pt x="210432" y="274577"/>
                    <a:pt x="212883" y="284347"/>
                  </a:cubicBezTo>
                  <a:cubicBezTo>
                    <a:pt x="214395" y="290681"/>
                    <a:pt x="217038" y="301538"/>
                    <a:pt x="218738" y="308595"/>
                  </a:cubicBezTo>
                  <a:cubicBezTo>
                    <a:pt x="221946" y="321623"/>
                    <a:pt x="230368" y="348748"/>
                    <a:pt x="240073" y="377312"/>
                  </a:cubicBezTo>
                  <a:cubicBezTo>
                    <a:pt x="243061" y="386171"/>
                    <a:pt x="246428" y="396839"/>
                    <a:pt x="247554" y="400818"/>
                  </a:cubicBezTo>
                  <a:cubicBezTo>
                    <a:pt x="252251" y="417823"/>
                    <a:pt x="259545" y="440787"/>
                    <a:pt x="260827" y="442044"/>
                  </a:cubicBezTo>
                  <a:cubicBezTo>
                    <a:pt x="260897" y="442136"/>
                    <a:pt x="261030" y="442180"/>
                    <a:pt x="261217" y="442180"/>
                  </a:cubicBezTo>
                  <a:cubicBezTo>
                    <a:pt x="261219" y="442180"/>
                    <a:pt x="261221" y="442180"/>
                    <a:pt x="261224" y="442180"/>
                  </a:cubicBezTo>
                  <a:cubicBezTo>
                    <a:pt x="262501" y="442168"/>
                    <a:pt x="266270" y="440094"/>
                    <a:pt x="270029" y="437059"/>
                  </a:cubicBezTo>
                  <a:cubicBezTo>
                    <a:pt x="275970" y="432468"/>
                    <a:pt x="281343" y="425342"/>
                    <a:pt x="289542" y="410391"/>
                  </a:cubicBezTo>
                  <a:cubicBezTo>
                    <a:pt x="298459" y="394527"/>
                    <a:pt x="302937" y="388680"/>
                    <a:pt x="309599" y="383537"/>
                  </a:cubicBezTo>
                  <a:cubicBezTo>
                    <a:pt x="314462" y="380045"/>
                    <a:pt x="319315" y="375464"/>
                    <a:pt x="320749" y="373636"/>
                  </a:cubicBezTo>
                  <a:cubicBezTo>
                    <a:pt x="326650" y="364874"/>
                    <a:pt x="342106" y="350034"/>
                    <a:pt x="345189" y="350005"/>
                  </a:cubicBezTo>
                  <a:cubicBezTo>
                    <a:pt x="345201" y="350005"/>
                    <a:pt x="345212" y="350005"/>
                    <a:pt x="345224" y="350004"/>
                  </a:cubicBezTo>
                  <a:cubicBezTo>
                    <a:pt x="353896" y="349972"/>
                    <a:pt x="354429" y="368973"/>
                    <a:pt x="346193" y="379015"/>
                  </a:cubicBezTo>
                  <a:lnTo>
                    <a:pt x="341530" y="384501"/>
                  </a:lnTo>
                  <a:lnTo>
                    <a:pt x="346971" y="384448"/>
                  </a:lnTo>
                  <a:cubicBezTo>
                    <a:pt x="352048" y="384400"/>
                    <a:pt x="360182" y="381420"/>
                    <a:pt x="375349" y="374382"/>
                  </a:cubicBezTo>
                  <a:cubicBezTo>
                    <a:pt x="389388" y="367769"/>
                    <a:pt x="405319" y="363628"/>
                    <a:pt x="414680" y="363538"/>
                  </a:cubicBezTo>
                  <a:cubicBezTo>
                    <a:pt x="414743" y="363538"/>
                    <a:pt x="414806" y="363537"/>
                    <a:pt x="414869" y="363537"/>
                  </a:cubicBezTo>
                  <a:cubicBezTo>
                    <a:pt x="418771" y="363522"/>
                    <a:pt x="421500" y="364227"/>
                    <a:pt x="422424" y="365769"/>
                  </a:cubicBezTo>
                  <a:cubicBezTo>
                    <a:pt x="425184" y="369914"/>
                    <a:pt x="420718" y="377030"/>
                    <a:pt x="413315" y="380547"/>
                  </a:cubicBezTo>
                  <a:cubicBezTo>
                    <a:pt x="408980" y="382403"/>
                    <a:pt x="405372" y="384432"/>
                    <a:pt x="405375" y="384795"/>
                  </a:cubicBezTo>
                  <a:cubicBezTo>
                    <a:pt x="405378" y="385020"/>
                    <a:pt x="405550" y="385143"/>
                    <a:pt x="405951" y="385141"/>
                  </a:cubicBezTo>
                  <a:cubicBezTo>
                    <a:pt x="405955" y="385141"/>
                    <a:pt x="405959" y="385141"/>
                    <a:pt x="405963" y="385141"/>
                  </a:cubicBezTo>
                  <a:cubicBezTo>
                    <a:pt x="407513" y="385127"/>
                    <a:pt x="412421" y="383296"/>
                    <a:pt x="423996" y="378450"/>
                  </a:cubicBezTo>
                  <a:cubicBezTo>
                    <a:pt x="427335" y="377106"/>
                    <a:pt x="430212" y="376411"/>
                    <a:pt x="432615" y="376389"/>
                  </a:cubicBezTo>
                  <a:cubicBezTo>
                    <a:pt x="432640" y="376388"/>
                    <a:pt x="432665" y="376388"/>
                    <a:pt x="432690" y="376388"/>
                  </a:cubicBezTo>
                  <a:cubicBezTo>
                    <a:pt x="436229" y="376374"/>
                    <a:pt x="438731" y="377831"/>
                    <a:pt x="440161" y="380834"/>
                  </a:cubicBezTo>
                  <a:cubicBezTo>
                    <a:pt x="442941" y="386974"/>
                    <a:pt x="440069" y="390085"/>
                    <a:pt x="417901" y="404807"/>
                  </a:cubicBezTo>
                  <a:cubicBezTo>
                    <a:pt x="401139" y="415850"/>
                    <a:pt x="400063" y="417130"/>
                    <a:pt x="394553" y="428791"/>
                  </a:cubicBezTo>
                  <a:cubicBezTo>
                    <a:pt x="389753" y="438994"/>
                    <a:pt x="386885" y="442468"/>
                    <a:pt x="377877" y="448902"/>
                  </a:cubicBezTo>
                  <a:cubicBezTo>
                    <a:pt x="363285" y="459199"/>
                    <a:pt x="335672" y="473430"/>
                    <a:pt x="329868" y="473485"/>
                  </a:cubicBezTo>
                  <a:cubicBezTo>
                    <a:pt x="325697" y="473525"/>
                    <a:pt x="313970" y="479986"/>
                    <a:pt x="289096" y="496185"/>
                  </a:cubicBezTo>
                  <a:cubicBezTo>
                    <a:pt x="284410" y="499313"/>
                    <a:pt x="281358" y="502607"/>
                    <a:pt x="281377" y="504602"/>
                  </a:cubicBezTo>
                  <a:cubicBezTo>
                    <a:pt x="281397" y="506597"/>
                    <a:pt x="278892" y="510248"/>
                    <a:pt x="275833" y="512817"/>
                  </a:cubicBezTo>
                  <a:lnTo>
                    <a:pt x="270257" y="517586"/>
                  </a:lnTo>
                  <a:lnTo>
                    <a:pt x="273355" y="538052"/>
                  </a:lnTo>
                  <a:cubicBezTo>
                    <a:pt x="277419" y="564674"/>
                    <a:pt x="280000" y="587866"/>
                    <a:pt x="280883" y="604361"/>
                  </a:cubicBezTo>
                  <a:cubicBezTo>
                    <a:pt x="281353" y="615602"/>
                    <a:pt x="281015" y="618144"/>
                    <a:pt x="278311" y="619803"/>
                  </a:cubicBezTo>
                  <a:cubicBezTo>
                    <a:pt x="277297" y="620469"/>
                    <a:pt x="276485" y="620810"/>
                    <a:pt x="275745" y="620817"/>
                  </a:cubicBezTo>
                  <a:cubicBezTo>
                    <a:pt x="275740" y="620817"/>
                    <a:pt x="275736" y="620817"/>
                    <a:pt x="275731" y="620817"/>
                  </a:cubicBezTo>
                  <a:cubicBezTo>
                    <a:pt x="274636" y="620821"/>
                    <a:pt x="273698" y="620090"/>
                    <a:pt x="272495" y="618589"/>
                  </a:cubicBezTo>
                  <a:cubicBezTo>
                    <a:pt x="271564" y="617297"/>
                    <a:pt x="270962" y="616583"/>
                    <a:pt x="270499" y="616585"/>
                  </a:cubicBezTo>
                  <a:cubicBezTo>
                    <a:pt x="270498" y="616585"/>
                    <a:pt x="270497" y="616585"/>
                    <a:pt x="270497" y="616585"/>
                  </a:cubicBezTo>
                  <a:cubicBezTo>
                    <a:pt x="269863" y="616591"/>
                    <a:pt x="269490" y="617939"/>
                    <a:pt x="268891" y="620981"/>
                  </a:cubicBezTo>
                  <a:cubicBezTo>
                    <a:pt x="268194" y="624071"/>
                    <a:pt x="265727" y="631531"/>
                    <a:pt x="263425" y="637358"/>
                  </a:cubicBezTo>
                  <a:cubicBezTo>
                    <a:pt x="260771" y="644275"/>
                    <a:pt x="259212" y="651908"/>
                    <a:pt x="259272" y="658255"/>
                  </a:cubicBezTo>
                  <a:cubicBezTo>
                    <a:pt x="259326" y="663877"/>
                    <a:pt x="258128" y="671325"/>
                    <a:pt x="256712" y="674965"/>
                  </a:cubicBezTo>
                  <a:cubicBezTo>
                    <a:pt x="252989" y="683888"/>
                    <a:pt x="253395" y="688419"/>
                    <a:pt x="258743" y="697618"/>
                  </a:cubicBezTo>
                  <a:cubicBezTo>
                    <a:pt x="263908" y="706637"/>
                    <a:pt x="267449" y="716578"/>
                    <a:pt x="272911" y="737565"/>
                  </a:cubicBezTo>
                  <a:cubicBezTo>
                    <a:pt x="277060" y="754212"/>
                    <a:pt x="277515" y="763820"/>
                    <a:pt x="274329" y="772012"/>
                  </a:cubicBezTo>
                  <a:cubicBezTo>
                    <a:pt x="272909" y="775291"/>
                    <a:pt x="270824" y="784742"/>
                    <a:pt x="269636" y="793278"/>
                  </a:cubicBezTo>
                  <a:cubicBezTo>
                    <a:pt x="268448" y="801814"/>
                    <a:pt x="265663" y="813992"/>
                    <a:pt x="263366" y="820362"/>
                  </a:cubicBezTo>
                  <a:cubicBezTo>
                    <a:pt x="261070" y="826733"/>
                    <a:pt x="259149" y="834550"/>
                    <a:pt x="259179" y="837633"/>
                  </a:cubicBezTo>
                  <a:cubicBezTo>
                    <a:pt x="259208" y="840716"/>
                    <a:pt x="258534" y="845982"/>
                    <a:pt x="257478" y="849438"/>
                  </a:cubicBezTo>
                  <a:cubicBezTo>
                    <a:pt x="256603" y="852711"/>
                    <a:pt x="255075" y="863608"/>
                    <a:pt x="254082" y="873594"/>
                  </a:cubicBezTo>
                  <a:cubicBezTo>
                    <a:pt x="253090" y="883579"/>
                    <a:pt x="250701" y="899200"/>
                    <a:pt x="248794" y="908468"/>
                  </a:cubicBezTo>
                  <a:cubicBezTo>
                    <a:pt x="243937" y="931549"/>
                    <a:pt x="239113" y="958075"/>
                    <a:pt x="237755" y="967701"/>
                  </a:cubicBezTo>
                  <a:cubicBezTo>
                    <a:pt x="237073" y="972242"/>
                    <a:pt x="235861" y="978239"/>
                    <a:pt x="235165" y="981329"/>
                  </a:cubicBezTo>
                  <a:cubicBezTo>
                    <a:pt x="234286" y="984239"/>
                    <a:pt x="232400" y="995683"/>
                    <a:pt x="230874" y="1006762"/>
                  </a:cubicBezTo>
                  <a:cubicBezTo>
                    <a:pt x="228157" y="1026014"/>
                    <a:pt x="227126" y="1032009"/>
                    <a:pt x="219496" y="1068538"/>
                  </a:cubicBezTo>
                  <a:cubicBezTo>
                    <a:pt x="215160" y="1089256"/>
                    <a:pt x="206531" y="1135044"/>
                    <a:pt x="205001" y="1145760"/>
                  </a:cubicBezTo>
                  <a:cubicBezTo>
                    <a:pt x="204319" y="1150301"/>
                    <a:pt x="202214" y="1157757"/>
                    <a:pt x="200446" y="1162490"/>
                  </a:cubicBezTo>
                  <a:cubicBezTo>
                    <a:pt x="197792" y="1169407"/>
                    <a:pt x="197478" y="1174489"/>
                    <a:pt x="198159" y="1188811"/>
                  </a:cubicBezTo>
                  <a:cubicBezTo>
                    <a:pt x="198797" y="1198599"/>
                    <a:pt x="200385" y="1231775"/>
                    <a:pt x="201770" y="1262776"/>
                  </a:cubicBezTo>
                  <a:cubicBezTo>
                    <a:pt x="204287" y="1317164"/>
                    <a:pt x="204308" y="1319340"/>
                    <a:pt x="200959" y="1329529"/>
                  </a:cubicBezTo>
                  <a:cubicBezTo>
                    <a:pt x="197610" y="1339536"/>
                    <a:pt x="197618" y="1340443"/>
                    <a:pt x="200573" y="1346038"/>
                  </a:cubicBezTo>
                  <a:cubicBezTo>
                    <a:pt x="203903" y="1352716"/>
                    <a:pt x="224029" y="1371024"/>
                    <a:pt x="232413" y="1375296"/>
                  </a:cubicBezTo>
                  <a:cubicBezTo>
                    <a:pt x="235329" y="1376719"/>
                    <a:pt x="244234" y="1378629"/>
                    <a:pt x="252404" y="1379457"/>
                  </a:cubicBezTo>
                  <a:cubicBezTo>
                    <a:pt x="299242" y="1384086"/>
                    <a:pt x="313266" y="1390119"/>
                    <a:pt x="313592" y="1405170"/>
                  </a:cubicBezTo>
                  <a:cubicBezTo>
                    <a:pt x="313737" y="1420368"/>
                    <a:pt x="285095" y="1431329"/>
                    <a:pt x="246251" y="1431701"/>
                  </a:cubicBezTo>
                  <a:cubicBezTo>
                    <a:pt x="245841" y="1431705"/>
                    <a:pt x="245429" y="1431708"/>
                    <a:pt x="245017" y="1431709"/>
                  </a:cubicBezTo>
                  <a:cubicBezTo>
                    <a:pt x="241611" y="1431722"/>
                    <a:pt x="238130" y="1431654"/>
                    <a:pt x="234584" y="1431501"/>
                  </a:cubicBezTo>
                  <a:cubicBezTo>
                    <a:pt x="223698" y="1431061"/>
                    <a:pt x="212989" y="1430257"/>
                    <a:pt x="210445" y="1429737"/>
                  </a:cubicBezTo>
                  <a:cubicBezTo>
                    <a:pt x="207900" y="1429217"/>
                    <a:pt x="201363" y="1428373"/>
                    <a:pt x="195917" y="1427881"/>
                  </a:cubicBezTo>
                  <a:cubicBezTo>
                    <a:pt x="190471" y="1427390"/>
                    <a:pt x="181935" y="1426202"/>
                    <a:pt x="176849" y="1425343"/>
                  </a:cubicBezTo>
                  <a:cubicBezTo>
                    <a:pt x="171944" y="1424484"/>
                    <a:pt x="164677" y="1423284"/>
                    <a:pt x="160863" y="1422776"/>
                  </a:cubicBezTo>
                  <a:cubicBezTo>
                    <a:pt x="158906" y="1422507"/>
                    <a:pt x="157532" y="1422343"/>
                    <a:pt x="156634" y="1422346"/>
                  </a:cubicBezTo>
                  <a:cubicBezTo>
                    <a:pt x="156621" y="1422346"/>
                    <a:pt x="156607" y="1422346"/>
                    <a:pt x="156595" y="1422346"/>
                  </a:cubicBezTo>
                  <a:cubicBezTo>
                    <a:pt x="154704" y="1422364"/>
                    <a:pt x="154980" y="1423158"/>
                    <a:pt x="156354" y="1425359"/>
                  </a:cubicBezTo>
                  <a:cubicBezTo>
                    <a:pt x="157460" y="1427161"/>
                    <a:pt x="160935" y="1430212"/>
                    <a:pt x="164035" y="1431995"/>
                  </a:cubicBezTo>
                  <a:cubicBezTo>
                    <a:pt x="167134" y="1433599"/>
                    <a:pt x="172981" y="1438077"/>
                    <a:pt x="177185" y="1441482"/>
                  </a:cubicBezTo>
                  <a:cubicBezTo>
                    <a:pt x="181391" y="1445070"/>
                    <a:pt x="188694" y="1450078"/>
                    <a:pt x="193615" y="1452570"/>
                  </a:cubicBezTo>
                  <a:cubicBezTo>
                    <a:pt x="198536" y="1455062"/>
                    <a:pt x="206193" y="1459160"/>
                    <a:pt x="210751" y="1461656"/>
                  </a:cubicBezTo>
                  <a:cubicBezTo>
                    <a:pt x="215309" y="1464151"/>
                    <a:pt x="225507" y="1468406"/>
                    <a:pt x="233333" y="1471233"/>
                  </a:cubicBezTo>
                  <a:cubicBezTo>
                    <a:pt x="257535" y="1479526"/>
                    <a:pt x="268369" y="1493388"/>
                    <a:pt x="257390" y="1502199"/>
                  </a:cubicBezTo>
                  <a:cubicBezTo>
                    <a:pt x="255051" y="1504216"/>
                    <a:pt x="253438" y="1506227"/>
                    <a:pt x="253988" y="1506766"/>
                  </a:cubicBezTo>
                  <a:cubicBezTo>
                    <a:pt x="254537" y="1507305"/>
                    <a:pt x="254001" y="1508217"/>
                    <a:pt x="252741" y="1509136"/>
                  </a:cubicBezTo>
                  <a:cubicBezTo>
                    <a:pt x="252184" y="1509420"/>
                    <a:pt x="251789" y="1509569"/>
                    <a:pt x="251563" y="1509571"/>
                  </a:cubicBezTo>
                  <a:lnTo>
                    <a:pt x="251557" y="1509571"/>
                  </a:lnTo>
                  <a:cubicBezTo>
                    <a:pt x="251204" y="1509570"/>
                    <a:pt x="251280" y="1509200"/>
                    <a:pt x="251827" y="1508419"/>
                  </a:cubicBezTo>
                  <a:cubicBezTo>
                    <a:pt x="252537" y="1507146"/>
                    <a:pt x="252171" y="1506245"/>
                    <a:pt x="251092" y="1506250"/>
                  </a:cubicBezTo>
                  <a:cubicBezTo>
                    <a:pt x="251088" y="1506250"/>
                    <a:pt x="251084" y="1506250"/>
                    <a:pt x="251080" y="1506250"/>
                  </a:cubicBezTo>
                  <a:cubicBezTo>
                    <a:pt x="249993" y="1506260"/>
                    <a:pt x="248198" y="1508273"/>
                    <a:pt x="247134" y="1510821"/>
                  </a:cubicBezTo>
                  <a:cubicBezTo>
                    <a:pt x="246200" y="1512980"/>
                    <a:pt x="245412" y="1514036"/>
                    <a:pt x="244719" y="1514043"/>
                  </a:cubicBezTo>
                  <a:cubicBezTo>
                    <a:pt x="244718" y="1514043"/>
                    <a:pt x="244717" y="1514043"/>
                    <a:pt x="244715" y="1514043"/>
                  </a:cubicBezTo>
                  <a:cubicBezTo>
                    <a:pt x="244357" y="1514044"/>
                    <a:pt x="244025" y="1513765"/>
                    <a:pt x="243711" y="1513212"/>
                  </a:cubicBezTo>
                  <a:cubicBezTo>
                    <a:pt x="243261" y="1512478"/>
                    <a:pt x="242694" y="1512106"/>
                    <a:pt x="241877" y="1512109"/>
                  </a:cubicBezTo>
                  <a:cubicBezTo>
                    <a:pt x="241871" y="1512109"/>
                    <a:pt x="241866" y="1512109"/>
                    <a:pt x="241860" y="1512109"/>
                  </a:cubicBezTo>
                  <a:cubicBezTo>
                    <a:pt x="240670" y="1512120"/>
                    <a:pt x="238949" y="1512921"/>
                    <a:pt x="236287" y="1514553"/>
                  </a:cubicBezTo>
                  <a:cubicBezTo>
                    <a:pt x="231582" y="1517438"/>
                    <a:pt x="228227" y="1518114"/>
                    <a:pt x="203195" y="1518354"/>
                  </a:cubicBezTo>
                  <a:cubicBezTo>
                    <a:pt x="199453" y="1518390"/>
                    <a:pt x="195226" y="1518416"/>
                    <a:pt x="190438" y="1518438"/>
                  </a:cubicBezTo>
                  <a:cubicBezTo>
                    <a:pt x="189586" y="1518443"/>
                    <a:pt x="188746" y="1518447"/>
                    <a:pt x="187916" y="1518451"/>
                  </a:cubicBezTo>
                  <a:cubicBezTo>
                    <a:pt x="144402" y="1518614"/>
                    <a:pt x="130847" y="1516465"/>
                    <a:pt x="107440" y="1506901"/>
                  </a:cubicBezTo>
                  <a:cubicBezTo>
                    <a:pt x="90053" y="1499716"/>
                    <a:pt x="80363" y="1497165"/>
                    <a:pt x="71059" y="1497200"/>
                  </a:cubicBezTo>
                  <a:cubicBezTo>
                    <a:pt x="70962" y="1497201"/>
                    <a:pt x="70864" y="1497202"/>
                    <a:pt x="70766" y="1497203"/>
                  </a:cubicBezTo>
                  <a:cubicBezTo>
                    <a:pt x="69840" y="1497212"/>
                    <a:pt x="68917" y="1497246"/>
                    <a:pt x="67990" y="1497304"/>
                  </a:cubicBezTo>
                  <a:cubicBezTo>
                    <a:pt x="67324" y="1497350"/>
                    <a:pt x="66619" y="1497376"/>
                    <a:pt x="65882" y="1497384"/>
                  </a:cubicBezTo>
                  <a:cubicBezTo>
                    <a:pt x="65800" y="1497384"/>
                    <a:pt x="65717" y="1497385"/>
                    <a:pt x="65634" y="1497385"/>
                  </a:cubicBezTo>
                  <a:cubicBezTo>
                    <a:pt x="56338" y="1497420"/>
                    <a:pt x="42086" y="1494491"/>
                    <a:pt x="34555" y="1490732"/>
                  </a:cubicBezTo>
                  <a:cubicBezTo>
                    <a:pt x="26901" y="1486997"/>
                    <a:pt x="22284" y="1478335"/>
                    <a:pt x="22181" y="1467635"/>
                  </a:cubicBezTo>
                  <a:cubicBezTo>
                    <a:pt x="22132" y="1462557"/>
                    <a:pt x="21045" y="1443706"/>
                    <a:pt x="19601" y="1425581"/>
                  </a:cubicBezTo>
                  <a:cubicBezTo>
                    <a:pt x="17502" y="1395856"/>
                    <a:pt x="17468" y="1392230"/>
                    <a:pt x="19979" y="1389304"/>
                  </a:cubicBezTo>
                  <a:cubicBezTo>
                    <a:pt x="22490" y="1386378"/>
                    <a:pt x="22785" y="1379301"/>
                    <a:pt x="22563" y="1337225"/>
                  </a:cubicBezTo>
                  <a:cubicBezTo>
                    <a:pt x="22294" y="1290252"/>
                    <a:pt x="21244" y="1275390"/>
                    <a:pt x="16207" y="1241884"/>
                  </a:cubicBezTo>
                  <a:cubicBezTo>
                    <a:pt x="13488" y="1223047"/>
                    <a:pt x="12872" y="1158847"/>
                    <a:pt x="15354" y="1133976"/>
                  </a:cubicBezTo>
                  <a:cubicBezTo>
                    <a:pt x="16346" y="1123990"/>
                    <a:pt x="17829" y="1108379"/>
                    <a:pt x="18651" y="1099483"/>
                  </a:cubicBezTo>
                  <a:cubicBezTo>
                    <a:pt x="19471" y="1090407"/>
                    <a:pt x="21654" y="1072248"/>
                    <a:pt x="23522" y="1058991"/>
                  </a:cubicBezTo>
                  <a:cubicBezTo>
                    <a:pt x="25389" y="1045551"/>
                    <a:pt x="26521" y="1031212"/>
                    <a:pt x="25938" y="1027227"/>
                  </a:cubicBezTo>
                  <a:cubicBezTo>
                    <a:pt x="25354" y="1023061"/>
                    <a:pt x="23936" y="988614"/>
                    <a:pt x="22666" y="950719"/>
                  </a:cubicBezTo>
                  <a:cubicBezTo>
                    <a:pt x="20617" y="888347"/>
                    <a:pt x="16224" y="827448"/>
                    <a:pt x="13279" y="822942"/>
                  </a:cubicBezTo>
                  <a:cubicBezTo>
                    <a:pt x="12726" y="822041"/>
                    <a:pt x="11336" y="809539"/>
                    <a:pt x="10113" y="795404"/>
                  </a:cubicBezTo>
                  <a:cubicBezTo>
                    <a:pt x="7022" y="756801"/>
                    <a:pt x="9767" y="721589"/>
                    <a:pt x="17528" y="698661"/>
                  </a:cubicBezTo>
                  <a:cubicBezTo>
                    <a:pt x="20881" y="689016"/>
                    <a:pt x="25859" y="678449"/>
                    <a:pt x="28546" y="674977"/>
                  </a:cubicBezTo>
                  <a:cubicBezTo>
                    <a:pt x="38048" y="663459"/>
                    <a:pt x="47345" y="649405"/>
                    <a:pt x="53215" y="637378"/>
                  </a:cubicBezTo>
                  <a:lnTo>
                    <a:pt x="59086" y="625533"/>
                  </a:lnTo>
                  <a:lnTo>
                    <a:pt x="51645" y="625060"/>
                  </a:lnTo>
                  <a:cubicBezTo>
                    <a:pt x="40215" y="624625"/>
                    <a:pt x="31302" y="621990"/>
                    <a:pt x="27635" y="617854"/>
                  </a:cubicBezTo>
                  <a:cubicBezTo>
                    <a:pt x="23419" y="613179"/>
                    <a:pt x="22463" y="608109"/>
                    <a:pt x="15117" y="541798"/>
                  </a:cubicBezTo>
                  <a:cubicBezTo>
                    <a:pt x="13938" y="532377"/>
                    <a:pt x="12465" y="511171"/>
                    <a:pt x="11944" y="494671"/>
                  </a:cubicBezTo>
                  <a:cubicBezTo>
                    <a:pt x="10519" y="459498"/>
                    <a:pt x="7919" y="434312"/>
                    <a:pt x="3363" y="413135"/>
                  </a:cubicBezTo>
                  <a:cubicBezTo>
                    <a:pt x="1078" y="401731"/>
                    <a:pt x="232" y="389225"/>
                    <a:pt x="1" y="365104"/>
                  </a:cubicBezTo>
                  <a:cubicBezTo>
                    <a:pt x="-43" y="322664"/>
                    <a:pt x="1659" y="311039"/>
                    <a:pt x="10226" y="296629"/>
                  </a:cubicBezTo>
                  <a:cubicBezTo>
                    <a:pt x="19329" y="281306"/>
                    <a:pt x="45916" y="254571"/>
                    <a:pt x="65377" y="241325"/>
                  </a:cubicBezTo>
                  <a:cubicBezTo>
                    <a:pt x="87001" y="226608"/>
                    <a:pt x="97242" y="216535"/>
                    <a:pt x="97182" y="210188"/>
                  </a:cubicBezTo>
                  <a:cubicBezTo>
                    <a:pt x="97112" y="202933"/>
                    <a:pt x="100783" y="188569"/>
                    <a:pt x="103474" y="185461"/>
                  </a:cubicBezTo>
                  <a:cubicBezTo>
                    <a:pt x="105447" y="183084"/>
                    <a:pt x="105435" y="181814"/>
                    <a:pt x="103404" y="178206"/>
                  </a:cubicBezTo>
                  <a:cubicBezTo>
                    <a:pt x="88819" y="151321"/>
                    <a:pt x="85674" y="145004"/>
                    <a:pt x="85636" y="141014"/>
                  </a:cubicBezTo>
                  <a:cubicBezTo>
                    <a:pt x="85613" y="138656"/>
                    <a:pt x="83919" y="132143"/>
                    <a:pt x="82051" y="126539"/>
                  </a:cubicBezTo>
                  <a:cubicBezTo>
                    <a:pt x="78886" y="118045"/>
                    <a:pt x="78489" y="114421"/>
                    <a:pt x="79827" y="102619"/>
                  </a:cubicBezTo>
                  <a:cubicBezTo>
                    <a:pt x="80657" y="94630"/>
                    <a:pt x="80593" y="87920"/>
                    <a:pt x="79673" y="86660"/>
                  </a:cubicBezTo>
                  <a:cubicBezTo>
                    <a:pt x="78575" y="85582"/>
                    <a:pt x="79453" y="82490"/>
                    <a:pt x="81414" y="79025"/>
                  </a:cubicBezTo>
                  <a:cubicBezTo>
                    <a:pt x="83198" y="76042"/>
                    <a:pt x="83940" y="73668"/>
                    <a:pt x="83381" y="73265"/>
                  </a:cubicBezTo>
                  <a:lnTo>
                    <a:pt x="83372" y="73265"/>
                  </a:lnTo>
                  <a:lnTo>
                    <a:pt x="85199" y="67346"/>
                  </a:lnTo>
                  <a:lnTo>
                    <a:pt x="85190" y="67346"/>
                  </a:lnTo>
                  <a:cubicBezTo>
                    <a:pt x="85459" y="67052"/>
                    <a:pt x="85733" y="66759"/>
                    <a:pt x="86009" y="66467"/>
                  </a:cubicBezTo>
                  <a:cubicBezTo>
                    <a:pt x="95703" y="56035"/>
                    <a:pt x="98560" y="51292"/>
                    <a:pt x="100998" y="40749"/>
                  </a:cubicBezTo>
                  <a:cubicBezTo>
                    <a:pt x="102117" y="36255"/>
                    <a:pt x="103558" y="33582"/>
                    <a:pt x="104772" y="33571"/>
                  </a:cubicBezTo>
                  <a:cubicBezTo>
                    <a:pt x="104773" y="33571"/>
                    <a:pt x="104775" y="33571"/>
                    <a:pt x="104777" y="33571"/>
                  </a:cubicBezTo>
                  <a:cubicBezTo>
                    <a:pt x="104887" y="33570"/>
                    <a:pt x="104996" y="33592"/>
                    <a:pt x="105102" y="33636"/>
                  </a:cubicBezTo>
                  <a:cubicBezTo>
                    <a:pt x="105265" y="33704"/>
                    <a:pt x="105425" y="33737"/>
                    <a:pt x="105580" y="33736"/>
                  </a:cubicBezTo>
                  <a:cubicBezTo>
                    <a:pt x="105582" y="33736"/>
                    <a:pt x="105585" y="33736"/>
                    <a:pt x="105586" y="33736"/>
                  </a:cubicBezTo>
                  <a:cubicBezTo>
                    <a:pt x="106637" y="33726"/>
                    <a:pt x="107446" y="32196"/>
                    <a:pt x="107425" y="29987"/>
                  </a:cubicBezTo>
                  <a:cubicBezTo>
                    <a:pt x="107629" y="26116"/>
                    <a:pt x="108177" y="24417"/>
                    <a:pt x="109870" y="24401"/>
                  </a:cubicBezTo>
                  <a:cubicBezTo>
                    <a:pt x="109875" y="24401"/>
                    <a:pt x="109879" y="24401"/>
                    <a:pt x="109885" y="24401"/>
                  </a:cubicBezTo>
                  <a:cubicBezTo>
                    <a:pt x="110729" y="24398"/>
                    <a:pt x="111858" y="24810"/>
                    <a:pt x="113367" y="25577"/>
                  </a:cubicBezTo>
                  <a:cubicBezTo>
                    <a:pt x="114745" y="26357"/>
                    <a:pt x="115603" y="26797"/>
                    <a:pt x="116044" y="26796"/>
                  </a:cubicBezTo>
                  <a:cubicBezTo>
                    <a:pt x="116045" y="26796"/>
                    <a:pt x="116046" y="26796"/>
                    <a:pt x="116048" y="26796"/>
                  </a:cubicBezTo>
                  <a:cubicBezTo>
                    <a:pt x="116710" y="26789"/>
                    <a:pt x="116418" y="25770"/>
                    <a:pt x="115523" y="23380"/>
                  </a:cubicBezTo>
                  <a:cubicBezTo>
                    <a:pt x="114592" y="20849"/>
                    <a:pt x="114564" y="17948"/>
                    <a:pt x="115635" y="16123"/>
                  </a:cubicBezTo>
                  <a:cubicBezTo>
                    <a:pt x="116358" y="14642"/>
                    <a:pt x="116854" y="13912"/>
                    <a:pt x="117503" y="13906"/>
                  </a:cubicBezTo>
                  <a:cubicBezTo>
                    <a:pt x="117505" y="13906"/>
                    <a:pt x="117507" y="13906"/>
                    <a:pt x="117508" y="13906"/>
                  </a:cubicBezTo>
                  <a:cubicBezTo>
                    <a:pt x="118137" y="13904"/>
                    <a:pt x="118908" y="14576"/>
                    <a:pt x="120167" y="15899"/>
                  </a:cubicBezTo>
                  <a:cubicBezTo>
                    <a:pt x="121227" y="16939"/>
                    <a:pt x="121942" y="17516"/>
                    <a:pt x="122630" y="17514"/>
                  </a:cubicBezTo>
                  <a:cubicBezTo>
                    <a:pt x="122632" y="17514"/>
                    <a:pt x="122635" y="17514"/>
                    <a:pt x="122637" y="17514"/>
                  </a:cubicBezTo>
                  <a:cubicBezTo>
                    <a:pt x="123610" y="17504"/>
                    <a:pt x="124534" y="16333"/>
                    <a:pt x="126312" y="13663"/>
                  </a:cubicBezTo>
                  <a:cubicBezTo>
                    <a:pt x="127877" y="11105"/>
                    <a:pt x="128774" y="9915"/>
                    <a:pt x="129472" y="9909"/>
                  </a:cubicBezTo>
                  <a:cubicBezTo>
                    <a:pt x="129473" y="9909"/>
                    <a:pt x="129474" y="9909"/>
                    <a:pt x="129475" y="9909"/>
                  </a:cubicBezTo>
                  <a:cubicBezTo>
                    <a:pt x="129970" y="9907"/>
                    <a:pt x="130365" y="10501"/>
                    <a:pt x="130827" y="11625"/>
                  </a:cubicBezTo>
                  <a:cubicBezTo>
                    <a:pt x="131544" y="13613"/>
                    <a:pt x="133131" y="14661"/>
                    <a:pt x="134589" y="14655"/>
                  </a:cubicBezTo>
                  <a:cubicBezTo>
                    <a:pt x="134595" y="14655"/>
                    <a:pt x="134601" y="14655"/>
                    <a:pt x="134607" y="14655"/>
                  </a:cubicBezTo>
                  <a:cubicBezTo>
                    <a:pt x="135793" y="14644"/>
                    <a:pt x="136891" y="13935"/>
                    <a:pt x="137364" y="12469"/>
                  </a:cubicBezTo>
                  <a:cubicBezTo>
                    <a:pt x="137896" y="11194"/>
                    <a:pt x="141696" y="10251"/>
                    <a:pt x="146411" y="10206"/>
                  </a:cubicBezTo>
                  <a:cubicBezTo>
                    <a:pt x="147007" y="10177"/>
                    <a:pt x="147584" y="10160"/>
                    <a:pt x="148136" y="10154"/>
                  </a:cubicBezTo>
                  <a:cubicBezTo>
                    <a:pt x="148214" y="10153"/>
                    <a:pt x="148292" y="10153"/>
                    <a:pt x="148369" y="10153"/>
                  </a:cubicBezTo>
                  <a:cubicBezTo>
                    <a:pt x="151889" y="10139"/>
                    <a:pt x="154314" y="10601"/>
                    <a:pt x="153857" y="11223"/>
                  </a:cubicBezTo>
                  <a:cubicBezTo>
                    <a:pt x="153319" y="12186"/>
                    <a:pt x="153396" y="12627"/>
                    <a:pt x="153874" y="12625"/>
                  </a:cubicBezTo>
                  <a:cubicBezTo>
                    <a:pt x="153875" y="12625"/>
                    <a:pt x="153877" y="12625"/>
                    <a:pt x="153878" y="12625"/>
                  </a:cubicBezTo>
                  <a:cubicBezTo>
                    <a:pt x="154669" y="12618"/>
                    <a:pt x="156546" y="11412"/>
                    <a:pt x="158555" y="9364"/>
                  </a:cubicBezTo>
                  <a:cubicBezTo>
                    <a:pt x="160353" y="7715"/>
                    <a:pt x="162320" y="4794"/>
                    <a:pt x="162847" y="2975"/>
                  </a:cubicBezTo>
                  <a:cubicBezTo>
                    <a:pt x="163537" y="1016"/>
                    <a:pt x="164324" y="11"/>
                    <a:pt x="165505" y="0"/>
                  </a:cubicBezTo>
                  <a:cubicBezTo>
                    <a:pt x="165509" y="0"/>
                    <a:pt x="165513" y="0"/>
                    <a:pt x="165517" y="0"/>
                  </a:cubicBezTo>
                  <a:close/>
                  <a:moveTo>
                    <a:pt x="391485" y="391277"/>
                  </a:moveTo>
                  <a:cubicBezTo>
                    <a:pt x="391480" y="391277"/>
                    <a:pt x="391476" y="391277"/>
                    <a:pt x="391472" y="391277"/>
                  </a:cubicBezTo>
                  <a:cubicBezTo>
                    <a:pt x="389479" y="391477"/>
                    <a:pt x="373422" y="400337"/>
                    <a:pt x="374874" y="400504"/>
                  </a:cubicBezTo>
                  <a:cubicBezTo>
                    <a:pt x="376688" y="400487"/>
                    <a:pt x="392759" y="393078"/>
                    <a:pt x="392750" y="392172"/>
                  </a:cubicBezTo>
                  <a:cubicBezTo>
                    <a:pt x="392745" y="391630"/>
                    <a:pt x="392204" y="391274"/>
                    <a:pt x="391485" y="3912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E6DDD24D-B655-C46E-F007-10D6BF0FB497}"/>
              </a:ext>
            </a:extLst>
          </p:cNvPr>
          <p:cNvSpPr/>
          <p:nvPr/>
        </p:nvSpPr>
        <p:spPr>
          <a:xfrm>
            <a:off x="6557901" y="1633815"/>
            <a:ext cx="568233" cy="568233"/>
          </a:xfrm>
          <a:prstGeom prst="ellipse">
            <a:avLst/>
          </a:prstGeom>
          <a:solidFill>
            <a:srgbClr val="0044A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18F5F1-AEEC-5DFB-BD2C-310C320E6243}"/>
              </a:ext>
            </a:extLst>
          </p:cNvPr>
          <p:cNvGrpSpPr/>
          <p:nvPr/>
        </p:nvGrpSpPr>
        <p:grpSpPr>
          <a:xfrm>
            <a:off x="7222667" y="1633815"/>
            <a:ext cx="3706978" cy="816522"/>
            <a:chOff x="-328895" y="1906534"/>
            <a:chExt cx="3706978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DF7B9C7-C43D-431A-8860-2E25F54A53E8}"/>
                </a:ext>
              </a:extLst>
            </p:cNvPr>
            <p:cNvSpPr txBox="1"/>
            <p:nvPr/>
          </p:nvSpPr>
          <p:spPr>
            <a:xfrm>
              <a:off x="-316195" y="2190603"/>
              <a:ext cx="36942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F026687-3295-AAB8-B7F3-5ECF54F4635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verification-sign_57061">
            <a:extLst>
              <a:ext uri="{FF2B5EF4-FFF2-40B4-BE49-F238E27FC236}">
                <a16:creationId xmlns:a16="http://schemas.microsoft.com/office/drawing/2014/main" id="{5C2024BF-F39D-9C73-D433-FFE67E337A39}"/>
              </a:ext>
            </a:extLst>
          </p:cNvPr>
          <p:cNvSpPr/>
          <p:nvPr/>
        </p:nvSpPr>
        <p:spPr>
          <a:xfrm>
            <a:off x="6698162" y="1804036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3606AF7-2F3D-FA4C-6388-19D51D086136}"/>
              </a:ext>
            </a:extLst>
          </p:cNvPr>
          <p:cNvSpPr/>
          <p:nvPr/>
        </p:nvSpPr>
        <p:spPr>
          <a:xfrm>
            <a:off x="6557901" y="2613156"/>
            <a:ext cx="568233" cy="568233"/>
          </a:xfrm>
          <a:prstGeom prst="ellipse">
            <a:avLst/>
          </a:pr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69BD40B-5E79-8290-0258-98C8A8B2FB48}"/>
              </a:ext>
            </a:extLst>
          </p:cNvPr>
          <p:cNvGrpSpPr/>
          <p:nvPr/>
        </p:nvGrpSpPr>
        <p:grpSpPr>
          <a:xfrm>
            <a:off x="7222667" y="2613156"/>
            <a:ext cx="3706978" cy="816522"/>
            <a:chOff x="-328895" y="1906534"/>
            <a:chExt cx="3706978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0BC185B-DA6F-CD38-D074-BD474DDCE4AD}"/>
                </a:ext>
              </a:extLst>
            </p:cNvPr>
            <p:cNvSpPr txBox="1"/>
            <p:nvPr/>
          </p:nvSpPr>
          <p:spPr>
            <a:xfrm>
              <a:off x="-316195" y="2190603"/>
              <a:ext cx="36942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C489E3D-3D32-8E68-4AF1-C5A4E4B3FF0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verification-sign_57061">
            <a:extLst>
              <a:ext uri="{FF2B5EF4-FFF2-40B4-BE49-F238E27FC236}">
                <a16:creationId xmlns:a16="http://schemas.microsoft.com/office/drawing/2014/main" id="{1FAA2C5C-FB42-6272-3C0A-77F38F5D291F}"/>
              </a:ext>
            </a:extLst>
          </p:cNvPr>
          <p:cNvSpPr/>
          <p:nvPr/>
        </p:nvSpPr>
        <p:spPr>
          <a:xfrm>
            <a:off x="6698162" y="2783377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BB62B8B-FE34-438F-936F-F8696253E5EC}"/>
              </a:ext>
            </a:extLst>
          </p:cNvPr>
          <p:cNvSpPr/>
          <p:nvPr/>
        </p:nvSpPr>
        <p:spPr>
          <a:xfrm>
            <a:off x="6557901" y="3592497"/>
            <a:ext cx="568233" cy="568233"/>
          </a:xfrm>
          <a:prstGeom prst="ellipse">
            <a:avLst/>
          </a:prstGeom>
          <a:solidFill>
            <a:srgbClr val="0044A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09B644E-C093-8A33-B787-FC8822690F8D}"/>
              </a:ext>
            </a:extLst>
          </p:cNvPr>
          <p:cNvGrpSpPr/>
          <p:nvPr/>
        </p:nvGrpSpPr>
        <p:grpSpPr>
          <a:xfrm>
            <a:off x="7222667" y="3592497"/>
            <a:ext cx="3706978" cy="816522"/>
            <a:chOff x="-328895" y="1906534"/>
            <a:chExt cx="3706978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9B101D-04BD-03BB-237E-6ADE2CE6E5A4}"/>
                </a:ext>
              </a:extLst>
            </p:cNvPr>
            <p:cNvSpPr txBox="1"/>
            <p:nvPr/>
          </p:nvSpPr>
          <p:spPr>
            <a:xfrm>
              <a:off x="-316195" y="2190603"/>
              <a:ext cx="36942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DAFDE73-1F1E-8D34-7AAE-D711E3C5475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verification-sign_57061">
            <a:extLst>
              <a:ext uri="{FF2B5EF4-FFF2-40B4-BE49-F238E27FC236}">
                <a16:creationId xmlns:a16="http://schemas.microsoft.com/office/drawing/2014/main" id="{84452ABF-723A-94B9-713B-A0B684C7B04B}"/>
              </a:ext>
            </a:extLst>
          </p:cNvPr>
          <p:cNvSpPr/>
          <p:nvPr/>
        </p:nvSpPr>
        <p:spPr>
          <a:xfrm>
            <a:off x="6698162" y="3762718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D911D5C-B9E4-2CC8-0F1D-8BA65660C696}"/>
              </a:ext>
            </a:extLst>
          </p:cNvPr>
          <p:cNvSpPr/>
          <p:nvPr/>
        </p:nvSpPr>
        <p:spPr>
          <a:xfrm>
            <a:off x="6557901" y="4571838"/>
            <a:ext cx="568233" cy="568233"/>
          </a:xfrm>
          <a:prstGeom prst="ellipse">
            <a:avLst/>
          </a:pr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07A9C6-5D93-5FA7-9D74-8FE051DEEDBF}"/>
              </a:ext>
            </a:extLst>
          </p:cNvPr>
          <p:cNvGrpSpPr/>
          <p:nvPr/>
        </p:nvGrpSpPr>
        <p:grpSpPr>
          <a:xfrm>
            <a:off x="7222667" y="4571838"/>
            <a:ext cx="3706978" cy="816522"/>
            <a:chOff x="-328895" y="1906534"/>
            <a:chExt cx="3706978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7E1B15C-43D4-8F72-F5AD-D9B77DC359AC}"/>
                </a:ext>
              </a:extLst>
            </p:cNvPr>
            <p:cNvSpPr txBox="1"/>
            <p:nvPr/>
          </p:nvSpPr>
          <p:spPr>
            <a:xfrm>
              <a:off x="-316195" y="2190603"/>
              <a:ext cx="36942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F1737FF-383D-EFFA-5FF9-C723738B7B4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verification-sign_57061">
            <a:extLst>
              <a:ext uri="{FF2B5EF4-FFF2-40B4-BE49-F238E27FC236}">
                <a16:creationId xmlns:a16="http://schemas.microsoft.com/office/drawing/2014/main" id="{6212AEFE-E54C-BD34-628E-B990E172B1AF}"/>
              </a:ext>
            </a:extLst>
          </p:cNvPr>
          <p:cNvSpPr/>
          <p:nvPr/>
        </p:nvSpPr>
        <p:spPr>
          <a:xfrm>
            <a:off x="6698162" y="4742059"/>
            <a:ext cx="287709" cy="227695"/>
          </a:xfrm>
          <a:custGeom>
            <a:avLst/>
            <a:gdLst>
              <a:gd name="T0" fmla="*/ 420 w 1697"/>
              <a:gd name="T1" fmla="*/ 1279 h 1345"/>
              <a:gd name="T2" fmla="*/ 580 w 1697"/>
              <a:gd name="T3" fmla="*/ 1345 h 1345"/>
              <a:gd name="T4" fmla="*/ 740 w 1697"/>
              <a:gd name="T5" fmla="*/ 1279 h 1345"/>
              <a:gd name="T6" fmla="*/ 1604 w 1697"/>
              <a:gd name="T7" fmla="*/ 415 h 1345"/>
              <a:gd name="T8" fmla="*/ 1613 w 1697"/>
              <a:gd name="T9" fmla="*/ 96 h 1345"/>
              <a:gd name="T10" fmla="*/ 1288 w 1697"/>
              <a:gd name="T11" fmla="*/ 91 h 1345"/>
              <a:gd name="T12" fmla="*/ 675 w 1697"/>
              <a:gd name="T13" fmla="*/ 704 h 1345"/>
              <a:gd name="T14" fmla="*/ 487 w 1697"/>
              <a:gd name="T15" fmla="*/ 704 h 1345"/>
              <a:gd name="T16" fmla="*/ 408 w 1697"/>
              <a:gd name="T17" fmla="*/ 624 h 1345"/>
              <a:gd name="T18" fmla="*/ 88 w 1697"/>
              <a:gd name="T19" fmla="*/ 624 h 1345"/>
              <a:gd name="T20" fmla="*/ 88 w 1697"/>
              <a:gd name="T21" fmla="*/ 944 h 1345"/>
              <a:gd name="T22" fmla="*/ 420 w 1697"/>
              <a:gd name="T23" fmla="*/ 1279 h 1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97" h="1345">
                <a:moveTo>
                  <a:pt x="420" y="1279"/>
                </a:moveTo>
                <a:cubicBezTo>
                  <a:pt x="463" y="1321"/>
                  <a:pt x="520" y="1345"/>
                  <a:pt x="580" y="1345"/>
                </a:cubicBezTo>
                <a:cubicBezTo>
                  <a:pt x="640" y="1345"/>
                  <a:pt x="697" y="1321"/>
                  <a:pt x="740" y="1279"/>
                </a:cubicBezTo>
                <a:lnTo>
                  <a:pt x="1604" y="415"/>
                </a:lnTo>
                <a:cubicBezTo>
                  <a:pt x="1691" y="328"/>
                  <a:pt x="1697" y="185"/>
                  <a:pt x="1613" y="96"/>
                </a:cubicBezTo>
                <a:cubicBezTo>
                  <a:pt x="1525" y="1"/>
                  <a:pt x="1377" y="0"/>
                  <a:pt x="1288" y="91"/>
                </a:cubicBezTo>
                <a:lnTo>
                  <a:pt x="675" y="704"/>
                </a:lnTo>
                <a:cubicBezTo>
                  <a:pt x="623" y="756"/>
                  <a:pt x="539" y="756"/>
                  <a:pt x="487" y="704"/>
                </a:cubicBezTo>
                <a:lnTo>
                  <a:pt x="408" y="624"/>
                </a:lnTo>
                <a:cubicBezTo>
                  <a:pt x="320" y="536"/>
                  <a:pt x="176" y="536"/>
                  <a:pt x="88" y="624"/>
                </a:cubicBezTo>
                <a:cubicBezTo>
                  <a:pt x="0" y="712"/>
                  <a:pt x="0" y="856"/>
                  <a:pt x="88" y="944"/>
                </a:cubicBezTo>
                <a:lnTo>
                  <a:pt x="420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90F3770F-EA06-3C01-32AF-FE935AFE9D15}"/>
              </a:ext>
            </a:extLst>
          </p:cNvPr>
          <p:cNvGrpSpPr/>
          <p:nvPr/>
        </p:nvGrpSpPr>
        <p:grpSpPr>
          <a:xfrm>
            <a:off x="1028548" y="1893895"/>
            <a:ext cx="3732707" cy="3296269"/>
            <a:chOff x="12192000" y="-1010265"/>
            <a:chExt cx="204520" cy="180607"/>
          </a:xfrm>
        </p:grpSpPr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47013BB-8F52-998A-52C3-647344B4030D}"/>
                </a:ext>
              </a:extLst>
            </p:cNvPr>
            <p:cNvSpPr/>
            <p:nvPr/>
          </p:nvSpPr>
          <p:spPr>
            <a:xfrm>
              <a:off x="12374681" y="-941618"/>
              <a:ext cx="21839" cy="41460"/>
            </a:xfrm>
            <a:custGeom>
              <a:avLst/>
              <a:gdLst>
                <a:gd name="connsiteX0" fmla="*/ 21733 w 21839"/>
                <a:gd name="connsiteY0" fmla="*/ 0 h 41460"/>
                <a:gd name="connsiteX1" fmla="*/ 18626 w 21839"/>
                <a:gd name="connsiteY1" fmla="*/ 20550 h 41460"/>
                <a:gd name="connsiteX2" fmla="*/ 21839 w 21839"/>
                <a:gd name="connsiteY2" fmla="*/ 41405 h 41460"/>
                <a:gd name="connsiteX3" fmla="*/ 21839 w 21839"/>
                <a:gd name="connsiteY3" fmla="*/ 41460 h 41460"/>
                <a:gd name="connsiteX4" fmla="*/ 0 w 21839"/>
                <a:gd name="connsiteY4" fmla="*/ 20732 h 41460"/>
                <a:gd name="connsiteX5" fmla="*/ 21733 w 21839"/>
                <a:gd name="connsiteY5" fmla="*/ 0 h 4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60">
                  <a:moveTo>
                    <a:pt x="21733" y="0"/>
                  </a:moveTo>
                  <a:cubicBezTo>
                    <a:pt x="19761" y="6005"/>
                    <a:pt x="18626" y="13037"/>
                    <a:pt x="18626" y="20550"/>
                  </a:cubicBezTo>
                  <a:cubicBezTo>
                    <a:pt x="18626" y="28193"/>
                    <a:pt x="19799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8"/>
                    <a:pt x="0" y="20732"/>
                  </a:cubicBezTo>
                  <a:cubicBezTo>
                    <a:pt x="0" y="9313"/>
                    <a:pt x="9721" y="51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6B2BEEC-7FA2-37D2-B60A-9CAC4FE404A1}"/>
                </a:ext>
              </a:extLst>
            </p:cNvPr>
            <p:cNvSpPr/>
            <p:nvPr/>
          </p:nvSpPr>
          <p:spPr>
            <a:xfrm>
              <a:off x="12264592" y="-1010265"/>
              <a:ext cx="56113" cy="34195"/>
            </a:xfrm>
            <a:custGeom>
              <a:avLst/>
              <a:gdLst>
                <a:gd name="connsiteX0" fmla="*/ 56113 w 56113"/>
                <a:gd name="connsiteY0" fmla="*/ 1600 h 34195"/>
                <a:gd name="connsiteX1" fmla="*/ 45967 w 56113"/>
                <a:gd name="connsiteY1" fmla="*/ 16674 h 34195"/>
                <a:gd name="connsiteX2" fmla="*/ 51361 w 56113"/>
                <a:gd name="connsiteY2" fmla="*/ 34152 h 34195"/>
                <a:gd name="connsiteX3" fmla="*/ 51354 w 56113"/>
                <a:gd name="connsiteY3" fmla="*/ 34196 h 34195"/>
                <a:gd name="connsiteX4" fmla="*/ 60 w 56113"/>
                <a:gd name="connsiteY4" fmla="*/ 10450 h 34195"/>
                <a:gd name="connsiteX5" fmla="*/ 56113 w 56113"/>
                <a:gd name="connsiteY5" fmla="*/ 1600 h 3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5">
                  <a:moveTo>
                    <a:pt x="56113" y="1600"/>
                  </a:moveTo>
                  <a:cubicBezTo>
                    <a:pt x="50524" y="5639"/>
                    <a:pt x="46876" y="10773"/>
                    <a:pt x="45967" y="16674"/>
                  </a:cubicBezTo>
                  <a:cubicBezTo>
                    <a:pt x="45044" y="22678"/>
                    <a:pt x="47075" y="28689"/>
                    <a:pt x="51361" y="34152"/>
                  </a:cubicBezTo>
                  <a:lnTo>
                    <a:pt x="51354" y="34196"/>
                  </a:lnTo>
                  <a:cubicBezTo>
                    <a:pt x="21641" y="30075"/>
                    <a:pt x="-1326" y="19441"/>
                    <a:pt x="60" y="10450"/>
                  </a:cubicBezTo>
                  <a:cubicBezTo>
                    <a:pt x="1441" y="1484"/>
                    <a:pt x="26511" y="-2467"/>
                    <a:pt x="56113" y="160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867E721-5068-FB2A-5D05-ED7C8A2EAEC0}"/>
                </a:ext>
              </a:extLst>
            </p:cNvPr>
            <p:cNvSpPr/>
            <p:nvPr/>
          </p:nvSpPr>
          <p:spPr>
            <a:xfrm>
              <a:off x="12250002" y="-863852"/>
              <a:ext cx="56113" cy="34194"/>
            </a:xfrm>
            <a:custGeom>
              <a:avLst/>
              <a:gdLst>
                <a:gd name="connsiteX0" fmla="*/ 56113 w 56113"/>
                <a:gd name="connsiteY0" fmla="*/ 1598 h 34194"/>
                <a:gd name="connsiteX1" fmla="*/ 45967 w 56113"/>
                <a:gd name="connsiteY1" fmla="*/ 16672 h 34194"/>
                <a:gd name="connsiteX2" fmla="*/ 51357 w 56113"/>
                <a:gd name="connsiteY2" fmla="*/ 34150 h 34194"/>
                <a:gd name="connsiteX3" fmla="*/ 51354 w 56113"/>
                <a:gd name="connsiteY3" fmla="*/ 34194 h 34194"/>
                <a:gd name="connsiteX4" fmla="*/ 60 w 56113"/>
                <a:gd name="connsiteY4" fmla="*/ 10449 h 34194"/>
                <a:gd name="connsiteX5" fmla="*/ 56113 w 56113"/>
                <a:gd name="connsiteY5" fmla="*/ 1598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4">
                  <a:moveTo>
                    <a:pt x="56113" y="1598"/>
                  </a:moveTo>
                  <a:cubicBezTo>
                    <a:pt x="50524" y="5638"/>
                    <a:pt x="46876" y="10768"/>
                    <a:pt x="45967" y="16672"/>
                  </a:cubicBezTo>
                  <a:cubicBezTo>
                    <a:pt x="45044" y="22676"/>
                    <a:pt x="47075" y="28688"/>
                    <a:pt x="51357" y="34150"/>
                  </a:cubicBezTo>
                  <a:lnTo>
                    <a:pt x="51354" y="34194"/>
                  </a:lnTo>
                  <a:cubicBezTo>
                    <a:pt x="21638" y="30073"/>
                    <a:pt x="-1326" y="19443"/>
                    <a:pt x="60" y="10449"/>
                  </a:cubicBezTo>
                  <a:cubicBezTo>
                    <a:pt x="1441" y="1482"/>
                    <a:pt x="26511" y="-2465"/>
                    <a:pt x="56113" y="1598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1BCA261D-884F-2A1B-2D24-8DC3E8FA14DC}"/>
                </a:ext>
              </a:extLst>
            </p:cNvPr>
            <p:cNvSpPr/>
            <p:nvPr/>
          </p:nvSpPr>
          <p:spPr>
            <a:xfrm>
              <a:off x="12199305" y="-1005596"/>
              <a:ext cx="178486" cy="169420"/>
            </a:xfrm>
            <a:custGeom>
              <a:avLst/>
              <a:gdLst>
                <a:gd name="connsiteX0" fmla="*/ 178486 w 178486"/>
                <a:gd name="connsiteY0" fmla="*/ 84710 h 169420"/>
                <a:gd name="connsiteX1" fmla="*/ 89243 w 178486"/>
                <a:gd name="connsiteY1" fmla="*/ 169420 h 169420"/>
                <a:gd name="connsiteX2" fmla="*/ 0 w 178486"/>
                <a:gd name="connsiteY2" fmla="*/ 84710 h 169420"/>
                <a:gd name="connsiteX3" fmla="*/ 89243 w 178486"/>
                <a:gd name="connsiteY3" fmla="*/ 0 h 169420"/>
                <a:gd name="connsiteX4" fmla="*/ 178486 w 178486"/>
                <a:gd name="connsiteY4" fmla="*/ 84710 h 16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86" h="169420">
                  <a:moveTo>
                    <a:pt x="178486" y="84710"/>
                  </a:moveTo>
                  <a:cubicBezTo>
                    <a:pt x="178486" y="131494"/>
                    <a:pt x="138531" y="169420"/>
                    <a:pt x="89243" y="169420"/>
                  </a:cubicBezTo>
                  <a:cubicBezTo>
                    <a:pt x="39956" y="169420"/>
                    <a:pt x="0" y="131494"/>
                    <a:pt x="0" y="84710"/>
                  </a:cubicBezTo>
                  <a:cubicBezTo>
                    <a:pt x="0" y="37926"/>
                    <a:pt x="39956" y="0"/>
                    <a:pt x="89243" y="0"/>
                  </a:cubicBezTo>
                  <a:cubicBezTo>
                    <a:pt x="138531" y="0"/>
                    <a:pt x="178486" y="37926"/>
                    <a:pt x="178486" y="84710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DEA76C24-D819-F86B-0627-1CFBAC7442E7}"/>
                </a:ext>
              </a:extLst>
            </p:cNvPr>
            <p:cNvSpPr/>
            <p:nvPr/>
          </p:nvSpPr>
          <p:spPr>
            <a:xfrm>
              <a:off x="12284279" y="-945277"/>
              <a:ext cx="21839" cy="41459"/>
            </a:xfrm>
            <a:custGeom>
              <a:avLst/>
              <a:gdLst>
                <a:gd name="connsiteX0" fmla="*/ 21733 w 21839"/>
                <a:gd name="connsiteY0" fmla="*/ 0 h 41459"/>
                <a:gd name="connsiteX1" fmla="*/ 18626 w 21839"/>
                <a:gd name="connsiteY1" fmla="*/ 20546 h 41459"/>
                <a:gd name="connsiteX2" fmla="*/ 21839 w 21839"/>
                <a:gd name="connsiteY2" fmla="*/ 41405 h 41459"/>
                <a:gd name="connsiteX3" fmla="*/ 21839 w 21839"/>
                <a:gd name="connsiteY3" fmla="*/ 41460 h 41459"/>
                <a:gd name="connsiteX4" fmla="*/ 0 w 21839"/>
                <a:gd name="connsiteY4" fmla="*/ 20728 h 41459"/>
                <a:gd name="connsiteX5" fmla="*/ 21733 w 21839"/>
                <a:gd name="connsiteY5" fmla="*/ 0 h 4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59">
                  <a:moveTo>
                    <a:pt x="21733" y="0"/>
                  </a:moveTo>
                  <a:cubicBezTo>
                    <a:pt x="19761" y="6004"/>
                    <a:pt x="18626" y="13033"/>
                    <a:pt x="18626" y="20546"/>
                  </a:cubicBezTo>
                  <a:cubicBezTo>
                    <a:pt x="18626" y="28190"/>
                    <a:pt x="19802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7"/>
                    <a:pt x="0" y="20728"/>
                  </a:cubicBezTo>
                  <a:cubicBezTo>
                    <a:pt x="-4" y="9313"/>
                    <a:pt x="9718" y="55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79E880F2-E874-01A7-D4BA-7319B6B9279E}"/>
                </a:ext>
              </a:extLst>
            </p:cNvPr>
            <p:cNvSpPr/>
            <p:nvPr/>
          </p:nvSpPr>
          <p:spPr>
            <a:xfrm>
              <a:off x="12199302" y="-995416"/>
              <a:ext cx="53859" cy="148660"/>
            </a:xfrm>
            <a:custGeom>
              <a:avLst/>
              <a:gdLst>
                <a:gd name="connsiteX0" fmla="*/ 46785 w 53859"/>
                <a:gd name="connsiteY0" fmla="*/ 0 h 148660"/>
                <a:gd name="connsiteX1" fmla="*/ 53859 w 53859"/>
                <a:gd name="connsiteY1" fmla="*/ 72585 h 148660"/>
                <a:gd name="connsiteX2" fmla="*/ 46024 w 53859"/>
                <a:gd name="connsiteY2" fmla="*/ 148661 h 148660"/>
                <a:gd name="connsiteX3" fmla="*/ 0 w 53859"/>
                <a:gd name="connsiteY3" fmla="*/ 74529 h 148660"/>
                <a:gd name="connsiteX4" fmla="*/ 46785 w 53859"/>
                <a:gd name="connsiteY4" fmla="*/ 0 h 14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9" h="148660">
                  <a:moveTo>
                    <a:pt x="46785" y="0"/>
                  </a:moveTo>
                  <a:cubicBezTo>
                    <a:pt x="51288" y="21394"/>
                    <a:pt x="53859" y="46171"/>
                    <a:pt x="53859" y="72585"/>
                  </a:cubicBezTo>
                  <a:cubicBezTo>
                    <a:pt x="53859" y="100446"/>
                    <a:pt x="50996" y="126489"/>
                    <a:pt x="46024" y="148661"/>
                  </a:cubicBezTo>
                  <a:cubicBezTo>
                    <a:pt x="18578" y="134211"/>
                    <a:pt x="0" y="106429"/>
                    <a:pt x="0" y="74529"/>
                  </a:cubicBezTo>
                  <a:cubicBezTo>
                    <a:pt x="4" y="42335"/>
                    <a:pt x="18921" y="14333"/>
                    <a:pt x="46785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68C62B83-7D55-5945-0F63-1438E34F887B}"/>
                </a:ext>
              </a:extLst>
            </p:cNvPr>
            <p:cNvSpPr/>
            <p:nvPr/>
          </p:nvSpPr>
          <p:spPr>
            <a:xfrm>
              <a:off x="12210573" y="-945277"/>
              <a:ext cx="17714" cy="29153"/>
            </a:xfrm>
            <a:custGeom>
              <a:avLst/>
              <a:gdLst>
                <a:gd name="connsiteX0" fmla="*/ 17714 w 17714"/>
                <a:gd name="connsiteY0" fmla="*/ 14577 h 29153"/>
                <a:gd name="connsiteX1" fmla="*/ 8857 w 17714"/>
                <a:gd name="connsiteY1" fmla="*/ 29153 h 29153"/>
                <a:gd name="connsiteX2" fmla="*/ 0 w 17714"/>
                <a:gd name="connsiteY2" fmla="*/ 14577 h 29153"/>
                <a:gd name="connsiteX3" fmla="*/ 8857 w 17714"/>
                <a:gd name="connsiteY3" fmla="*/ 0 h 29153"/>
                <a:gd name="connsiteX4" fmla="*/ 17714 w 17714"/>
                <a:gd name="connsiteY4" fmla="*/ 14577 h 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4" h="29153">
                  <a:moveTo>
                    <a:pt x="17714" y="14577"/>
                  </a:moveTo>
                  <a:cubicBezTo>
                    <a:pt x="17714" y="22627"/>
                    <a:pt x="13749" y="29153"/>
                    <a:pt x="8857" y="29153"/>
                  </a:cubicBezTo>
                  <a:cubicBezTo>
                    <a:pt x="3965" y="29153"/>
                    <a:pt x="0" y="22627"/>
                    <a:pt x="0" y="14577"/>
                  </a:cubicBezTo>
                  <a:cubicBezTo>
                    <a:pt x="0" y="6526"/>
                    <a:pt x="3965" y="0"/>
                    <a:pt x="8857" y="0"/>
                  </a:cubicBezTo>
                  <a:cubicBezTo>
                    <a:pt x="13749" y="0"/>
                    <a:pt x="17714" y="6526"/>
                    <a:pt x="17714" y="14577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54AD0430-1524-D3D2-1010-EE6A51F450D1}"/>
                </a:ext>
              </a:extLst>
            </p:cNvPr>
            <p:cNvSpPr/>
            <p:nvPr/>
          </p:nvSpPr>
          <p:spPr>
            <a:xfrm>
              <a:off x="12212661" y="-943370"/>
              <a:ext cx="8942" cy="14717"/>
            </a:xfrm>
            <a:custGeom>
              <a:avLst/>
              <a:gdLst>
                <a:gd name="connsiteX0" fmla="*/ 8943 w 8942"/>
                <a:gd name="connsiteY0" fmla="*/ 7358 h 14717"/>
                <a:gd name="connsiteX1" fmla="*/ 4471 w 8942"/>
                <a:gd name="connsiteY1" fmla="*/ 14717 h 14717"/>
                <a:gd name="connsiteX2" fmla="*/ 0 w 8942"/>
                <a:gd name="connsiteY2" fmla="*/ 7358 h 14717"/>
                <a:gd name="connsiteX3" fmla="*/ 4471 w 8942"/>
                <a:gd name="connsiteY3" fmla="*/ 0 h 14717"/>
                <a:gd name="connsiteX4" fmla="*/ 8943 w 8942"/>
                <a:gd name="connsiteY4" fmla="*/ 7358 h 1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2" h="14717">
                  <a:moveTo>
                    <a:pt x="8943" y="7358"/>
                  </a:moveTo>
                  <a:cubicBezTo>
                    <a:pt x="8943" y="11422"/>
                    <a:pt x="6941" y="14717"/>
                    <a:pt x="4471" y="14717"/>
                  </a:cubicBezTo>
                  <a:cubicBezTo>
                    <a:pt x="2002" y="14717"/>
                    <a:pt x="0" y="11422"/>
                    <a:pt x="0" y="7358"/>
                  </a:cubicBezTo>
                  <a:cubicBezTo>
                    <a:pt x="0" y="3295"/>
                    <a:pt x="2002" y="0"/>
                    <a:pt x="4471" y="0"/>
                  </a:cubicBezTo>
                  <a:cubicBezTo>
                    <a:pt x="6941" y="0"/>
                    <a:pt x="8943" y="3295"/>
                    <a:pt x="8943" y="7358"/>
                  </a:cubicBezTo>
                  <a:close/>
                </a:path>
              </a:pathLst>
            </a:custGeom>
            <a:solidFill>
              <a:srgbClr val="62665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4287832-EAE5-7A2D-7938-CB38A35A3118}"/>
                </a:ext>
              </a:extLst>
            </p:cNvPr>
            <p:cNvSpPr/>
            <p:nvPr/>
          </p:nvSpPr>
          <p:spPr>
            <a:xfrm>
              <a:off x="12192000" y="-938104"/>
              <a:ext cx="13324" cy="36859"/>
            </a:xfrm>
            <a:custGeom>
              <a:avLst/>
              <a:gdLst>
                <a:gd name="connsiteX0" fmla="*/ 8094 w 13324"/>
                <a:gd name="connsiteY0" fmla="*/ 26311 h 36859"/>
                <a:gd name="connsiteX1" fmla="*/ 84 w 13324"/>
                <a:gd name="connsiteY1" fmla="*/ 23565 h 36859"/>
                <a:gd name="connsiteX2" fmla="*/ 73 w 13324"/>
                <a:gd name="connsiteY2" fmla="*/ 18432 h 36859"/>
                <a:gd name="connsiteX3" fmla="*/ 9146 w 13324"/>
                <a:gd name="connsiteY3" fmla="*/ 1 h 36859"/>
                <a:gd name="connsiteX4" fmla="*/ 13272 w 13324"/>
                <a:gd name="connsiteY4" fmla="*/ 18236 h 36859"/>
                <a:gd name="connsiteX5" fmla="*/ 9716 w 13324"/>
                <a:gd name="connsiteY5" fmla="*/ 36859 h 36859"/>
                <a:gd name="connsiteX6" fmla="*/ 2203 w 13324"/>
                <a:gd name="connsiteY6" fmla="*/ 28815 h 36859"/>
                <a:gd name="connsiteX7" fmla="*/ 8094 w 13324"/>
                <a:gd name="connsiteY7" fmla="*/ 26311 h 3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4" h="36859">
                  <a:moveTo>
                    <a:pt x="8094" y="26311"/>
                  </a:moveTo>
                  <a:lnTo>
                    <a:pt x="84" y="23565"/>
                  </a:lnTo>
                  <a:cubicBezTo>
                    <a:pt x="-57" y="21779"/>
                    <a:pt x="8" y="20410"/>
                    <a:pt x="73" y="18432"/>
                  </a:cubicBezTo>
                  <a:cubicBezTo>
                    <a:pt x="399" y="8515"/>
                    <a:pt x="5851" y="-95"/>
                    <a:pt x="9146" y="1"/>
                  </a:cubicBezTo>
                  <a:cubicBezTo>
                    <a:pt x="12442" y="97"/>
                    <a:pt x="13597" y="8323"/>
                    <a:pt x="13272" y="18236"/>
                  </a:cubicBezTo>
                  <a:cubicBezTo>
                    <a:pt x="12946" y="28149"/>
                    <a:pt x="13011" y="36955"/>
                    <a:pt x="9716" y="36859"/>
                  </a:cubicBezTo>
                  <a:cubicBezTo>
                    <a:pt x="7782" y="36801"/>
                    <a:pt x="4202" y="34442"/>
                    <a:pt x="2203" y="28815"/>
                  </a:cubicBezTo>
                  <a:lnTo>
                    <a:pt x="8094" y="26311"/>
                  </a:ln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5" name="组合 484">
            <a:extLst>
              <a:ext uri="{FF2B5EF4-FFF2-40B4-BE49-F238E27FC236}">
                <a16:creationId xmlns:a16="http://schemas.microsoft.com/office/drawing/2014/main" id="{E6BD8FE7-BDFE-1182-AB07-2529803FE3DF}"/>
              </a:ext>
            </a:extLst>
          </p:cNvPr>
          <p:cNvGrpSpPr/>
          <p:nvPr/>
        </p:nvGrpSpPr>
        <p:grpSpPr>
          <a:xfrm>
            <a:off x="4525755" y="4142792"/>
            <a:ext cx="1303817" cy="1151373"/>
            <a:chOff x="12192000" y="-1010265"/>
            <a:chExt cx="204520" cy="180607"/>
          </a:xfrm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03AC8057-81A6-E2BB-5B30-F25B0F4A355B}"/>
                </a:ext>
              </a:extLst>
            </p:cNvPr>
            <p:cNvSpPr/>
            <p:nvPr/>
          </p:nvSpPr>
          <p:spPr>
            <a:xfrm>
              <a:off x="12374681" y="-941618"/>
              <a:ext cx="21839" cy="41460"/>
            </a:xfrm>
            <a:custGeom>
              <a:avLst/>
              <a:gdLst>
                <a:gd name="connsiteX0" fmla="*/ 21733 w 21839"/>
                <a:gd name="connsiteY0" fmla="*/ 0 h 41460"/>
                <a:gd name="connsiteX1" fmla="*/ 18626 w 21839"/>
                <a:gd name="connsiteY1" fmla="*/ 20550 h 41460"/>
                <a:gd name="connsiteX2" fmla="*/ 21839 w 21839"/>
                <a:gd name="connsiteY2" fmla="*/ 41405 h 41460"/>
                <a:gd name="connsiteX3" fmla="*/ 21839 w 21839"/>
                <a:gd name="connsiteY3" fmla="*/ 41460 h 41460"/>
                <a:gd name="connsiteX4" fmla="*/ 0 w 21839"/>
                <a:gd name="connsiteY4" fmla="*/ 20732 h 41460"/>
                <a:gd name="connsiteX5" fmla="*/ 21733 w 21839"/>
                <a:gd name="connsiteY5" fmla="*/ 0 h 4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60">
                  <a:moveTo>
                    <a:pt x="21733" y="0"/>
                  </a:moveTo>
                  <a:cubicBezTo>
                    <a:pt x="19761" y="6005"/>
                    <a:pt x="18626" y="13037"/>
                    <a:pt x="18626" y="20550"/>
                  </a:cubicBezTo>
                  <a:cubicBezTo>
                    <a:pt x="18626" y="28193"/>
                    <a:pt x="19799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8"/>
                    <a:pt x="0" y="20732"/>
                  </a:cubicBezTo>
                  <a:cubicBezTo>
                    <a:pt x="0" y="9313"/>
                    <a:pt x="9721" y="51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9E032A66-7613-E791-3029-C1D8C2A8BA7A}"/>
                </a:ext>
              </a:extLst>
            </p:cNvPr>
            <p:cNvSpPr/>
            <p:nvPr/>
          </p:nvSpPr>
          <p:spPr>
            <a:xfrm>
              <a:off x="12264592" y="-1010265"/>
              <a:ext cx="56113" cy="34195"/>
            </a:xfrm>
            <a:custGeom>
              <a:avLst/>
              <a:gdLst>
                <a:gd name="connsiteX0" fmla="*/ 56113 w 56113"/>
                <a:gd name="connsiteY0" fmla="*/ 1600 h 34195"/>
                <a:gd name="connsiteX1" fmla="*/ 45967 w 56113"/>
                <a:gd name="connsiteY1" fmla="*/ 16674 h 34195"/>
                <a:gd name="connsiteX2" fmla="*/ 51361 w 56113"/>
                <a:gd name="connsiteY2" fmla="*/ 34152 h 34195"/>
                <a:gd name="connsiteX3" fmla="*/ 51354 w 56113"/>
                <a:gd name="connsiteY3" fmla="*/ 34196 h 34195"/>
                <a:gd name="connsiteX4" fmla="*/ 60 w 56113"/>
                <a:gd name="connsiteY4" fmla="*/ 10450 h 34195"/>
                <a:gd name="connsiteX5" fmla="*/ 56113 w 56113"/>
                <a:gd name="connsiteY5" fmla="*/ 1600 h 3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5">
                  <a:moveTo>
                    <a:pt x="56113" y="1600"/>
                  </a:moveTo>
                  <a:cubicBezTo>
                    <a:pt x="50524" y="5639"/>
                    <a:pt x="46876" y="10773"/>
                    <a:pt x="45967" y="16674"/>
                  </a:cubicBezTo>
                  <a:cubicBezTo>
                    <a:pt x="45044" y="22678"/>
                    <a:pt x="47075" y="28689"/>
                    <a:pt x="51361" y="34152"/>
                  </a:cubicBezTo>
                  <a:lnTo>
                    <a:pt x="51354" y="34196"/>
                  </a:lnTo>
                  <a:cubicBezTo>
                    <a:pt x="21641" y="30075"/>
                    <a:pt x="-1326" y="19441"/>
                    <a:pt x="60" y="10450"/>
                  </a:cubicBezTo>
                  <a:cubicBezTo>
                    <a:pt x="1441" y="1484"/>
                    <a:pt x="26511" y="-2467"/>
                    <a:pt x="56113" y="160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48753E9E-74AD-DA12-4366-5AF8AAE7FB2D}"/>
                </a:ext>
              </a:extLst>
            </p:cNvPr>
            <p:cNvSpPr/>
            <p:nvPr/>
          </p:nvSpPr>
          <p:spPr>
            <a:xfrm>
              <a:off x="12250002" y="-863852"/>
              <a:ext cx="56113" cy="34194"/>
            </a:xfrm>
            <a:custGeom>
              <a:avLst/>
              <a:gdLst>
                <a:gd name="connsiteX0" fmla="*/ 56113 w 56113"/>
                <a:gd name="connsiteY0" fmla="*/ 1598 h 34194"/>
                <a:gd name="connsiteX1" fmla="*/ 45967 w 56113"/>
                <a:gd name="connsiteY1" fmla="*/ 16672 h 34194"/>
                <a:gd name="connsiteX2" fmla="*/ 51357 w 56113"/>
                <a:gd name="connsiteY2" fmla="*/ 34150 h 34194"/>
                <a:gd name="connsiteX3" fmla="*/ 51354 w 56113"/>
                <a:gd name="connsiteY3" fmla="*/ 34194 h 34194"/>
                <a:gd name="connsiteX4" fmla="*/ 60 w 56113"/>
                <a:gd name="connsiteY4" fmla="*/ 10449 h 34194"/>
                <a:gd name="connsiteX5" fmla="*/ 56113 w 56113"/>
                <a:gd name="connsiteY5" fmla="*/ 1598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4">
                  <a:moveTo>
                    <a:pt x="56113" y="1598"/>
                  </a:moveTo>
                  <a:cubicBezTo>
                    <a:pt x="50524" y="5638"/>
                    <a:pt x="46876" y="10768"/>
                    <a:pt x="45967" y="16672"/>
                  </a:cubicBezTo>
                  <a:cubicBezTo>
                    <a:pt x="45044" y="22676"/>
                    <a:pt x="47075" y="28688"/>
                    <a:pt x="51357" y="34150"/>
                  </a:cubicBezTo>
                  <a:lnTo>
                    <a:pt x="51354" y="34194"/>
                  </a:lnTo>
                  <a:cubicBezTo>
                    <a:pt x="21638" y="30073"/>
                    <a:pt x="-1326" y="19443"/>
                    <a:pt x="60" y="10449"/>
                  </a:cubicBezTo>
                  <a:cubicBezTo>
                    <a:pt x="1441" y="1482"/>
                    <a:pt x="26511" y="-2465"/>
                    <a:pt x="56113" y="1598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7C00BA21-E420-0DB0-27EB-9E6D3921F08E}"/>
                </a:ext>
              </a:extLst>
            </p:cNvPr>
            <p:cNvSpPr/>
            <p:nvPr/>
          </p:nvSpPr>
          <p:spPr>
            <a:xfrm>
              <a:off x="12199305" y="-1005596"/>
              <a:ext cx="178486" cy="169420"/>
            </a:xfrm>
            <a:custGeom>
              <a:avLst/>
              <a:gdLst>
                <a:gd name="connsiteX0" fmla="*/ 178486 w 178486"/>
                <a:gd name="connsiteY0" fmla="*/ 84710 h 169420"/>
                <a:gd name="connsiteX1" fmla="*/ 89243 w 178486"/>
                <a:gd name="connsiteY1" fmla="*/ 169420 h 169420"/>
                <a:gd name="connsiteX2" fmla="*/ 0 w 178486"/>
                <a:gd name="connsiteY2" fmla="*/ 84710 h 169420"/>
                <a:gd name="connsiteX3" fmla="*/ 89243 w 178486"/>
                <a:gd name="connsiteY3" fmla="*/ 0 h 169420"/>
                <a:gd name="connsiteX4" fmla="*/ 178486 w 178486"/>
                <a:gd name="connsiteY4" fmla="*/ 84710 h 16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86" h="169420">
                  <a:moveTo>
                    <a:pt x="178486" y="84710"/>
                  </a:moveTo>
                  <a:cubicBezTo>
                    <a:pt x="178486" y="131494"/>
                    <a:pt x="138531" y="169420"/>
                    <a:pt x="89243" y="169420"/>
                  </a:cubicBezTo>
                  <a:cubicBezTo>
                    <a:pt x="39956" y="169420"/>
                    <a:pt x="0" y="131494"/>
                    <a:pt x="0" y="84710"/>
                  </a:cubicBezTo>
                  <a:cubicBezTo>
                    <a:pt x="0" y="37926"/>
                    <a:pt x="39956" y="0"/>
                    <a:pt x="89243" y="0"/>
                  </a:cubicBezTo>
                  <a:cubicBezTo>
                    <a:pt x="138531" y="0"/>
                    <a:pt x="178486" y="37926"/>
                    <a:pt x="178486" y="84710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1F0E908-AB57-B78F-8736-8C7CC776585F}"/>
                </a:ext>
              </a:extLst>
            </p:cNvPr>
            <p:cNvSpPr/>
            <p:nvPr/>
          </p:nvSpPr>
          <p:spPr>
            <a:xfrm>
              <a:off x="12284279" y="-945277"/>
              <a:ext cx="21839" cy="41459"/>
            </a:xfrm>
            <a:custGeom>
              <a:avLst/>
              <a:gdLst>
                <a:gd name="connsiteX0" fmla="*/ 21733 w 21839"/>
                <a:gd name="connsiteY0" fmla="*/ 0 h 41459"/>
                <a:gd name="connsiteX1" fmla="*/ 18626 w 21839"/>
                <a:gd name="connsiteY1" fmla="*/ 20546 h 41459"/>
                <a:gd name="connsiteX2" fmla="*/ 21839 w 21839"/>
                <a:gd name="connsiteY2" fmla="*/ 41405 h 41459"/>
                <a:gd name="connsiteX3" fmla="*/ 21839 w 21839"/>
                <a:gd name="connsiteY3" fmla="*/ 41460 h 41459"/>
                <a:gd name="connsiteX4" fmla="*/ 0 w 21839"/>
                <a:gd name="connsiteY4" fmla="*/ 20728 h 41459"/>
                <a:gd name="connsiteX5" fmla="*/ 21733 w 21839"/>
                <a:gd name="connsiteY5" fmla="*/ 0 h 4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59">
                  <a:moveTo>
                    <a:pt x="21733" y="0"/>
                  </a:moveTo>
                  <a:cubicBezTo>
                    <a:pt x="19761" y="6004"/>
                    <a:pt x="18626" y="13033"/>
                    <a:pt x="18626" y="20546"/>
                  </a:cubicBezTo>
                  <a:cubicBezTo>
                    <a:pt x="18626" y="28190"/>
                    <a:pt x="19802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7"/>
                    <a:pt x="0" y="20728"/>
                  </a:cubicBezTo>
                  <a:cubicBezTo>
                    <a:pt x="-4" y="9313"/>
                    <a:pt x="9718" y="55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D35FA01A-0312-F6D3-FD2E-3A7D0AB47937}"/>
                </a:ext>
              </a:extLst>
            </p:cNvPr>
            <p:cNvSpPr/>
            <p:nvPr/>
          </p:nvSpPr>
          <p:spPr>
            <a:xfrm>
              <a:off x="12199302" y="-995416"/>
              <a:ext cx="53859" cy="148660"/>
            </a:xfrm>
            <a:custGeom>
              <a:avLst/>
              <a:gdLst>
                <a:gd name="connsiteX0" fmla="*/ 46785 w 53859"/>
                <a:gd name="connsiteY0" fmla="*/ 0 h 148660"/>
                <a:gd name="connsiteX1" fmla="*/ 53859 w 53859"/>
                <a:gd name="connsiteY1" fmla="*/ 72585 h 148660"/>
                <a:gd name="connsiteX2" fmla="*/ 46024 w 53859"/>
                <a:gd name="connsiteY2" fmla="*/ 148661 h 148660"/>
                <a:gd name="connsiteX3" fmla="*/ 0 w 53859"/>
                <a:gd name="connsiteY3" fmla="*/ 74529 h 148660"/>
                <a:gd name="connsiteX4" fmla="*/ 46785 w 53859"/>
                <a:gd name="connsiteY4" fmla="*/ 0 h 14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9" h="148660">
                  <a:moveTo>
                    <a:pt x="46785" y="0"/>
                  </a:moveTo>
                  <a:cubicBezTo>
                    <a:pt x="51288" y="21394"/>
                    <a:pt x="53859" y="46171"/>
                    <a:pt x="53859" y="72585"/>
                  </a:cubicBezTo>
                  <a:cubicBezTo>
                    <a:pt x="53859" y="100446"/>
                    <a:pt x="50996" y="126489"/>
                    <a:pt x="46024" y="148661"/>
                  </a:cubicBezTo>
                  <a:cubicBezTo>
                    <a:pt x="18578" y="134211"/>
                    <a:pt x="0" y="106429"/>
                    <a:pt x="0" y="74529"/>
                  </a:cubicBezTo>
                  <a:cubicBezTo>
                    <a:pt x="4" y="42335"/>
                    <a:pt x="18921" y="14333"/>
                    <a:pt x="46785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939B2DF9-143D-EEF7-AB97-6F3F9246CC2B}"/>
                </a:ext>
              </a:extLst>
            </p:cNvPr>
            <p:cNvSpPr/>
            <p:nvPr/>
          </p:nvSpPr>
          <p:spPr>
            <a:xfrm>
              <a:off x="12210573" y="-945277"/>
              <a:ext cx="17714" cy="29153"/>
            </a:xfrm>
            <a:custGeom>
              <a:avLst/>
              <a:gdLst>
                <a:gd name="connsiteX0" fmla="*/ 17714 w 17714"/>
                <a:gd name="connsiteY0" fmla="*/ 14577 h 29153"/>
                <a:gd name="connsiteX1" fmla="*/ 8857 w 17714"/>
                <a:gd name="connsiteY1" fmla="*/ 29153 h 29153"/>
                <a:gd name="connsiteX2" fmla="*/ 0 w 17714"/>
                <a:gd name="connsiteY2" fmla="*/ 14577 h 29153"/>
                <a:gd name="connsiteX3" fmla="*/ 8857 w 17714"/>
                <a:gd name="connsiteY3" fmla="*/ 0 h 29153"/>
                <a:gd name="connsiteX4" fmla="*/ 17714 w 17714"/>
                <a:gd name="connsiteY4" fmla="*/ 14577 h 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4" h="29153">
                  <a:moveTo>
                    <a:pt x="17714" y="14577"/>
                  </a:moveTo>
                  <a:cubicBezTo>
                    <a:pt x="17714" y="22627"/>
                    <a:pt x="13749" y="29153"/>
                    <a:pt x="8857" y="29153"/>
                  </a:cubicBezTo>
                  <a:cubicBezTo>
                    <a:pt x="3965" y="29153"/>
                    <a:pt x="0" y="22627"/>
                    <a:pt x="0" y="14577"/>
                  </a:cubicBezTo>
                  <a:cubicBezTo>
                    <a:pt x="0" y="6526"/>
                    <a:pt x="3965" y="0"/>
                    <a:pt x="8857" y="0"/>
                  </a:cubicBezTo>
                  <a:cubicBezTo>
                    <a:pt x="13749" y="0"/>
                    <a:pt x="17714" y="6526"/>
                    <a:pt x="17714" y="14577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7635974B-3CAA-E85C-8C74-37C535E790E9}"/>
                </a:ext>
              </a:extLst>
            </p:cNvPr>
            <p:cNvSpPr/>
            <p:nvPr/>
          </p:nvSpPr>
          <p:spPr>
            <a:xfrm>
              <a:off x="12212661" y="-943370"/>
              <a:ext cx="8942" cy="14717"/>
            </a:xfrm>
            <a:custGeom>
              <a:avLst/>
              <a:gdLst>
                <a:gd name="connsiteX0" fmla="*/ 8943 w 8942"/>
                <a:gd name="connsiteY0" fmla="*/ 7358 h 14717"/>
                <a:gd name="connsiteX1" fmla="*/ 4471 w 8942"/>
                <a:gd name="connsiteY1" fmla="*/ 14717 h 14717"/>
                <a:gd name="connsiteX2" fmla="*/ 0 w 8942"/>
                <a:gd name="connsiteY2" fmla="*/ 7358 h 14717"/>
                <a:gd name="connsiteX3" fmla="*/ 4471 w 8942"/>
                <a:gd name="connsiteY3" fmla="*/ 0 h 14717"/>
                <a:gd name="connsiteX4" fmla="*/ 8943 w 8942"/>
                <a:gd name="connsiteY4" fmla="*/ 7358 h 1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2" h="14717">
                  <a:moveTo>
                    <a:pt x="8943" y="7358"/>
                  </a:moveTo>
                  <a:cubicBezTo>
                    <a:pt x="8943" y="11422"/>
                    <a:pt x="6941" y="14717"/>
                    <a:pt x="4471" y="14717"/>
                  </a:cubicBezTo>
                  <a:cubicBezTo>
                    <a:pt x="2002" y="14717"/>
                    <a:pt x="0" y="11422"/>
                    <a:pt x="0" y="7358"/>
                  </a:cubicBezTo>
                  <a:cubicBezTo>
                    <a:pt x="0" y="3295"/>
                    <a:pt x="2002" y="0"/>
                    <a:pt x="4471" y="0"/>
                  </a:cubicBezTo>
                  <a:cubicBezTo>
                    <a:pt x="6941" y="0"/>
                    <a:pt x="8943" y="3295"/>
                    <a:pt x="8943" y="7358"/>
                  </a:cubicBezTo>
                  <a:close/>
                </a:path>
              </a:pathLst>
            </a:custGeom>
            <a:solidFill>
              <a:srgbClr val="62665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D845E336-69F0-66D9-89AC-DDB3AA4CD83A}"/>
                </a:ext>
              </a:extLst>
            </p:cNvPr>
            <p:cNvSpPr/>
            <p:nvPr/>
          </p:nvSpPr>
          <p:spPr>
            <a:xfrm>
              <a:off x="12192000" y="-938104"/>
              <a:ext cx="13324" cy="36859"/>
            </a:xfrm>
            <a:custGeom>
              <a:avLst/>
              <a:gdLst>
                <a:gd name="connsiteX0" fmla="*/ 8094 w 13324"/>
                <a:gd name="connsiteY0" fmla="*/ 26311 h 36859"/>
                <a:gd name="connsiteX1" fmla="*/ 84 w 13324"/>
                <a:gd name="connsiteY1" fmla="*/ 23565 h 36859"/>
                <a:gd name="connsiteX2" fmla="*/ 73 w 13324"/>
                <a:gd name="connsiteY2" fmla="*/ 18432 h 36859"/>
                <a:gd name="connsiteX3" fmla="*/ 9146 w 13324"/>
                <a:gd name="connsiteY3" fmla="*/ 1 h 36859"/>
                <a:gd name="connsiteX4" fmla="*/ 13272 w 13324"/>
                <a:gd name="connsiteY4" fmla="*/ 18236 h 36859"/>
                <a:gd name="connsiteX5" fmla="*/ 9716 w 13324"/>
                <a:gd name="connsiteY5" fmla="*/ 36859 h 36859"/>
                <a:gd name="connsiteX6" fmla="*/ 2203 w 13324"/>
                <a:gd name="connsiteY6" fmla="*/ 28815 h 36859"/>
                <a:gd name="connsiteX7" fmla="*/ 8094 w 13324"/>
                <a:gd name="connsiteY7" fmla="*/ 26311 h 3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4" h="36859">
                  <a:moveTo>
                    <a:pt x="8094" y="26311"/>
                  </a:moveTo>
                  <a:lnTo>
                    <a:pt x="84" y="23565"/>
                  </a:lnTo>
                  <a:cubicBezTo>
                    <a:pt x="-57" y="21779"/>
                    <a:pt x="8" y="20410"/>
                    <a:pt x="73" y="18432"/>
                  </a:cubicBezTo>
                  <a:cubicBezTo>
                    <a:pt x="399" y="8515"/>
                    <a:pt x="5851" y="-95"/>
                    <a:pt x="9146" y="1"/>
                  </a:cubicBezTo>
                  <a:cubicBezTo>
                    <a:pt x="12442" y="97"/>
                    <a:pt x="13597" y="8323"/>
                    <a:pt x="13272" y="18236"/>
                  </a:cubicBezTo>
                  <a:cubicBezTo>
                    <a:pt x="12946" y="28149"/>
                    <a:pt x="13011" y="36955"/>
                    <a:pt x="9716" y="36859"/>
                  </a:cubicBezTo>
                  <a:cubicBezTo>
                    <a:pt x="7782" y="36801"/>
                    <a:pt x="4202" y="34442"/>
                    <a:pt x="2203" y="28815"/>
                  </a:cubicBezTo>
                  <a:lnTo>
                    <a:pt x="8094" y="26311"/>
                  </a:ln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4AD26DD7-1F0D-5A9A-05D4-CE38A57BE159}"/>
              </a:ext>
            </a:extLst>
          </p:cNvPr>
          <p:cNvGrpSpPr/>
          <p:nvPr/>
        </p:nvGrpSpPr>
        <p:grpSpPr>
          <a:xfrm>
            <a:off x="4466567" y="2417809"/>
            <a:ext cx="408797" cy="360999"/>
            <a:chOff x="12192000" y="-1010265"/>
            <a:chExt cx="204520" cy="180607"/>
          </a:xfrm>
        </p:grpSpPr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08419ECE-BFD9-A44C-7099-56E1410A547B}"/>
                </a:ext>
              </a:extLst>
            </p:cNvPr>
            <p:cNvSpPr/>
            <p:nvPr/>
          </p:nvSpPr>
          <p:spPr>
            <a:xfrm>
              <a:off x="12374681" y="-941618"/>
              <a:ext cx="21839" cy="41460"/>
            </a:xfrm>
            <a:custGeom>
              <a:avLst/>
              <a:gdLst>
                <a:gd name="connsiteX0" fmla="*/ 21733 w 21839"/>
                <a:gd name="connsiteY0" fmla="*/ 0 h 41460"/>
                <a:gd name="connsiteX1" fmla="*/ 18626 w 21839"/>
                <a:gd name="connsiteY1" fmla="*/ 20550 h 41460"/>
                <a:gd name="connsiteX2" fmla="*/ 21839 w 21839"/>
                <a:gd name="connsiteY2" fmla="*/ 41405 h 41460"/>
                <a:gd name="connsiteX3" fmla="*/ 21839 w 21839"/>
                <a:gd name="connsiteY3" fmla="*/ 41460 h 41460"/>
                <a:gd name="connsiteX4" fmla="*/ 0 w 21839"/>
                <a:gd name="connsiteY4" fmla="*/ 20732 h 41460"/>
                <a:gd name="connsiteX5" fmla="*/ 21733 w 21839"/>
                <a:gd name="connsiteY5" fmla="*/ 0 h 4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60">
                  <a:moveTo>
                    <a:pt x="21733" y="0"/>
                  </a:moveTo>
                  <a:cubicBezTo>
                    <a:pt x="19761" y="6005"/>
                    <a:pt x="18626" y="13037"/>
                    <a:pt x="18626" y="20550"/>
                  </a:cubicBezTo>
                  <a:cubicBezTo>
                    <a:pt x="18626" y="28193"/>
                    <a:pt x="19799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8"/>
                    <a:pt x="0" y="20732"/>
                  </a:cubicBezTo>
                  <a:cubicBezTo>
                    <a:pt x="0" y="9313"/>
                    <a:pt x="9721" y="51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0C69D39E-DC7A-EBA7-91DC-BDA16D65403D}"/>
                </a:ext>
              </a:extLst>
            </p:cNvPr>
            <p:cNvSpPr/>
            <p:nvPr/>
          </p:nvSpPr>
          <p:spPr>
            <a:xfrm>
              <a:off x="12264592" y="-1010265"/>
              <a:ext cx="56113" cy="34195"/>
            </a:xfrm>
            <a:custGeom>
              <a:avLst/>
              <a:gdLst>
                <a:gd name="connsiteX0" fmla="*/ 56113 w 56113"/>
                <a:gd name="connsiteY0" fmla="*/ 1600 h 34195"/>
                <a:gd name="connsiteX1" fmla="*/ 45967 w 56113"/>
                <a:gd name="connsiteY1" fmla="*/ 16674 h 34195"/>
                <a:gd name="connsiteX2" fmla="*/ 51361 w 56113"/>
                <a:gd name="connsiteY2" fmla="*/ 34152 h 34195"/>
                <a:gd name="connsiteX3" fmla="*/ 51354 w 56113"/>
                <a:gd name="connsiteY3" fmla="*/ 34196 h 34195"/>
                <a:gd name="connsiteX4" fmla="*/ 60 w 56113"/>
                <a:gd name="connsiteY4" fmla="*/ 10450 h 34195"/>
                <a:gd name="connsiteX5" fmla="*/ 56113 w 56113"/>
                <a:gd name="connsiteY5" fmla="*/ 1600 h 3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5">
                  <a:moveTo>
                    <a:pt x="56113" y="1600"/>
                  </a:moveTo>
                  <a:cubicBezTo>
                    <a:pt x="50524" y="5639"/>
                    <a:pt x="46876" y="10773"/>
                    <a:pt x="45967" y="16674"/>
                  </a:cubicBezTo>
                  <a:cubicBezTo>
                    <a:pt x="45044" y="22678"/>
                    <a:pt x="47075" y="28689"/>
                    <a:pt x="51361" y="34152"/>
                  </a:cubicBezTo>
                  <a:lnTo>
                    <a:pt x="51354" y="34196"/>
                  </a:lnTo>
                  <a:cubicBezTo>
                    <a:pt x="21641" y="30075"/>
                    <a:pt x="-1326" y="19441"/>
                    <a:pt x="60" y="10450"/>
                  </a:cubicBezTo>
                  <a:cubicBezTo>
                    <a:pt x="1441" y="1484"/>
                    <a:pt x="26511" y="-2467"/>
                    <a:pt x="56113" y="160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7890EFAB-F0B3-A4CB-FA27-E1889B4A68EE}"/>
                </a:ext>
              </a:extLst>
            </p:cNvPr>
            <p:cNvSpPr/>
            <p:nvPr/>
          </p:nvSpPr>
          <p:spPr>
            <a:xfrm>
              <a:off x="12250002" y="-863852"/>
              <a:ext cx="56113" cy="34194"/>
            </a:xfrm>
            <a:custGeom>
              <a:avLst/>
              <a:gdLst>
                <a:gd name="connsiteX0" fmla="*/ 56113 w 56113"/>
                <a:gd name="connsiteY0" fmla="*/ 1598 h 34194"/>
                <a:gd name="connsiteX1" fmla="*/ 45967 w 56113"/>
                <a:gd name="connsiteY1" fmla="*/ 16672 h 34194"/>
                <a:gd name="connsiteX2" fmla="*/ 51357 w 56113"/>
                <a:gd name="connsiteY2" fmla="*/ 34150 h 34194"/>
                <a:gd name="connsiteX3" fmla="*/ 51354 w 56113"/>
                <a:gd name="connsiteY3" fmla="*/ 34194 h 34194"/>
                <a:gd name="connsiteX4" fmla="*/ 60 w 56113"/>
                <a:gd name="connsiteY4" fmla="*/ 10449 h 34194"/>
                <a:gd name="connsiteX5" fmla="*/ 56113 w 56113"/>
                <a:gd name="connsiteY5" fmla="*/ 1598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4">
                  <a:moveTo>
                    <a:pt x="56113" y="1598"/>
                  </a:moveTo>
                  <a:cubicBezTo>
                    <a:pt x="50524" y="5638"/>
                    <a:pt x="46876" y="10768"/>
                    <a:pt x="45967" y="16672"/>
                  </a:cubicBezTo>
                  <a:cubicBezTo>
                    <a:pt x="45044" y="22676"/>
                    <a:pt x="47075" y="28688"/>
                    <a:pt x="51357" y="34150"/>
                  </a:cubicBezTo>
                  <a:lnTo>
                    <a:pt x="51354" y="34194"/>
                  </a:lnTo>
                  <a:cubicBezTo>
                    <a:pt x="21638" y="30073"/>
                    <a:pt x="-1326" y="19443"/>
                    <a:pt x="60" y="10449"/>
                  </a:cubicBezTo>
                  <a:cubicBezTo>
                    <a:pt x="1441" y="1482"/>
                    <a:pt x="26511" y="-2465"/>
                    <a:pt x="56113" y="1598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3AF70440-9CC6-B06D-6618-1831479DBAC6}"/>
                </a:ext>
              </a:extLst>
            </p:cNvPr>
            <p:cNvSpPr/>
            <p:nvPr/>
          </p:nvSpPr>
          <p:spPr>
            <a:xfrm>
              <a:off x="12199305" y="-1005596"/>
              <a:ext cx="178486" cy="169420"/>
            </a:xfrm>
            <a:custGeom>
              <a:avLst/>
              <a:gdLst>
                <a:gd name="connsiteX0" fmla="*/ 178486 w 178486"/>
                <a:gd name="connsiteY0" fmla="*/ 84710 h 169420"/>
                <a:gd name="connsiteX1" fmla="*/ 89243 w 178486"/>
                <a:gd name="connsiteY1" fmla="*/ 169420 h 169420"/>
                <a:gd name="connsiteX2" fmla="*/ 0 w 178486"/>
                <a:gd name="connsiteY2" fmla="*/ 84710 h 169420"/>
                <a:gd name="connsiteX3" fmla="*/ 89243 w 178486"/>
                <a:gd name="connsiteY3" fmla="*/ 0 h 169420"/>
                <a:gd name="connsiteX4" fmla="*/ 178486 w 178486"/>
                <a:gd name="connsiteY4" fmla="*/ 84710 h 16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86" h="169420">
                  <a:moveTo>
                    <a:pt x="178486" y="84710"/>
                  </a:moveTo>
                  <a:cubicBezTo>
                    <a:pt x="178486" y="131494"/>
                    <a:pt x="138531" y="169420"/>
                    <a:pt x="89243" y="169420"/>
                  </a:cubicBezTo>
                  <a:cubicBezTo>
                    <a:pt x="39956" y="169420"/>
                    <a:pt x="0" y="131494"/>
                    <a:pt x="0" y="84710"/>
                  </a:cubicBezTo>
                  <a:cubicBezTo>
                    <a:pt x="0" y="37926"/>
                    <a:pt x="39956" y="0"/>
                    <a:pt x="89243" y="0"/>
                  </a:cubicBezTo>
                  <a:cubicBezTo>
                    <a:pt x="138531" y="0"/>
                    <a:pt x="178486" y="37926"/>
                    <a:pt x="178486" y="84710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0" name="任意多边形: 形状 499">
              <a:extLst>
                <a:ext uri="{FF2B5EF4-FFF2-40B4-BE49-F238E27FC236}">
                  <a16:creationId xmlns:a16="http://schemas.microsoft.com/office/drawing/2014/main" id="{954B91B2-06D1-23D6-15E8-0A3B37A5E8EB}"/>
                </a:ext>
              </a:extLst>
            </p:cNvPr>
            <p:cNvSpPr/>
            <p:nvPr/>
          </p:nvSpPr>
          <p:spPr>
            <a:xfrm>
              <a:off x="12284279" y="-945277"/>
              <a:ext cx="21839" cy="41459"/>
            </a:xfrm>
            <a:custGeom>
              <a:avLst/>
              <a:gdLst>
                <a:gd name="connsiteX0" fmla="*/ 21733 w 21839"/>
                <a:gd name="connsiteY0" fmla="*/ 0 h 41459"/>
                <a:gd name="connsiteX1" fmla="*/ 18626 w 21839"/>
                <a:gd name="connsiteY1" fmla="*/ 20546 h 41459"/>
                <a:gd name="connsiteX2" fmla="*/ 21839 w 21839"/>
                <a:gd name="connsiteY2" fmla="*/ 41405 h 41459"/>
                <a:gd name="connsiteX3" fmla="*/ 21839 w 21839"/>
                <a:gd name="connsiteY3" fmla="*/ 41460 h 41459"/>
                <a:gd name="connsiteX4" fmla="*/ 0 w 21839"/>
                <a:gd name="connsiteY4" fmla="*/ 20728 h 41459"/>
                <a:gd name="connsiteX5" fmla="*/ 21733 w 21839"/>
                <a:gd name="connsiteY5" fmla="*/ 0 h 4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59">
                  <a:moveTo>
                    <a:pt x="21733" y="0"/>
                  </a:moveTo>
                  <a:cubicBezTo>
                    <a:pt x="19761" y="6004"/>
                    <a:pt x="18626" y="13033"/>
                    <a:pt x="18626" y="20546"/>
                  </a:cubicBezTo>
                  <a:cubicBezTo>
                    <a:pt x="18626" y="28190"/>
                    <a:pt x="19802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7"/>
                    <a:pt x="0" y="20728"/>
                  </a:cubicBezTo>
                  <a:cubicBezTo>
                    <a:pt x="-4" y="9313"/>
                    <a:pt x="9718" y="55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1" name="任意多边形: 形状 500">
              <a:extLst>
                <a:ext uri="{FF2B5EF4-FFF2-40B4-BE49-F238E27FC236}">
                  <a16:creationId xmlns:a16="http://schemas.microsoft.com/office/drawing/2014/main" id="{70C817E7-0263-D6D5-BDD1-5F89D8645F14}"/>
                </a:ext>
              </a:extLst>
            </p:cNvPr>
            <p:cNvSpPr/>
            <p:nvPr/>
          </p:nvSpPr>
          <p:spPr>
            <a:xfrm>
              <a:off x="12199302" y="-995416"/>
              <a:ext cx="53859" cy="148660"/>
            </a:xfrm>
            <a:custGeom>
              <a:avLst/>
              <a:gdLst>
                <a:gd name="connsiteX0" fmla="*/ 46785 w 53859"/>
                <a:gd name="connsiteY0" fmla="*/ 0 h 148660"/>
                <a:gd name="connsiteX1" fmla="*/ 53859 w 53859"/>
                <a:gd name="connsiteY1" fmla="*/ 72585 h 148660"/>
                <a:gd name="connsiteX2" fmla="*/ 46024 w 53859"/>
                <a:gd name="connsiteY2" fmla="*/ 148661 h 148660"/>
                <a:gd name="connsiteX3" fmla="*/ 0 w 53859"/>
                <a:gd name="connsiteY3" fmla="*/ 74529 h 148660"/>
                <a:gd name="connsiteX4" fmla="*/ 46785 w 53859"/>
                <a:gd name="connsiteY4" fmla="*/ 0 h 14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9" h="148660">
                  <a:moveTo>
                    <a:pt x="46785" y="0"/>
                  </a:moveTo>
                  <a:cubicBezTo>
                    <a:pt x="51288" y="21394"/>
                    <a:pt x="53859" y="46171"/>
                    <a:pt x="53859" y="72585"/>
                  </a:cubicBezTo>
                  <a:cubicBezTo>
                    <a:pt x="53859" y="100446"/>
                    <a:pt x="50996" y="126489"/>
                    <a:pt x="46024" y="148661"/>
                  </a:cubicBezTo>
                  <a:cubicBezTo>
                    <a:pt x="18578" y="134211"/>
                    <a:pt x="0" y="106429"/>
                    <a:pt x="0" y="74529"/>
                  </a:cubicBezTo>
                  <a:cubicBezTo>
                    <a:pt x="4" y="42335"/>
                    <a:pt x="18921" y="14333"/>
                    <a:pt x="46785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>
              <a:extLst>
                <a:ext uri="{FF2B5EF4-FFF2-40B4-BE49-F238E27FC236}">
                  <a16:creationId xmlns:a16="http://schemas.microsoft.com/office/drawing/2014/main" id="{E4CD5B1D-0790-CAC6-8003-4FC15FC8DFEB}"/>
                </a:ext>
              </a:extLst>
            </p:cNvPr>
            <p:cNvSpPr/>
            <p:nvPr/>
          </p:nvSpPr>
          <p:spPr>
            <a:xfrm>
              <a:off x="12210573" y="-945277"/>
              <a:ext cx="17714" cy="29153"/>
            </a:xfrm>
            <a:custGeom>
              <a:avLst/>
              <a:gdLst>
                <a:gd name="connsiteX0" fmla="*/ 17714 w 17714"/>
                <a:gd name="connsiteY0" fmla="*/ 14577 h 29153"/>
                <a:gd name="connsiteX1" fmla="*/ 8857 w 17714"/>
                <a:gd name="connsiteY1" fmla="*/ 29153 h 29153"/>
                <a:gd name="connsiteX2" fmla="*/ 0 w 17714"/>
                <a:gd name="connsiteY2" fmla="*/ 14577 h 29153"/>
                <a:gd name="connsiteX3" fmla="*/ 8857 w 17714"/>
                <a:gd name="connsiteY3" fmla="*/ 0 h 29153"/>
                <a:gd name="connsiteX4" fmla="*/ 17714 w 17714"/>
                <a:gd name="connsiteY4" fmla="*/ 14577 h 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4" h="29153">
                  <a:moveTo>
                    <a:pt x="17714" y="14577"/>
                  </a:moveTo>
                  <a:cubicBezTo>
                    <a:pt x="17714" y="22627"/>
                    <a:pt x="13749" y="29153"/>
                    <a:pt x="8857" y="29153"/>
                  </a:cubicBezTo>
                  <a:cubicBezTo>
                    <a:pt x="3965" y="29153"/>
                    <a:pt x="0" y="22627"/>
                    <a:pt x="0" y="14577"/>
                  </a:cubicBezTo>
                  <a:cubicBezTo>
                    <a:pt x="0" y="6526"/>
                    <a:pt x="3965" y="0"/>
                    <a:pt x="8857" y="0"/>
                  </a:cubicBezTo>
                  <a:cubicBezTo>
                    <a:pt x="13749" y="0"/>
                    <a:pt x="17714" y="6526"/>
                    <a:pt x="17714" y="14577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>
              <a:extLst>
                <a:ext uri="{FF2B5EF4-FFF2-40B4-BE49-F238E27FC236}">
                  <a16:creationId xmlns:a16="http://schemas.microsoft.com/office/drawing/2014/main" id="{03BA1F0F-7EFF-C6DF-F01D-46BAF7B8ED8B}"/>
                </a:ext>
              </a:extLst>
            </p:cNvPr>
            <p:cNvSpPr/>
            <p:nvPr/>
          </p:nvSpPr>
          <p:spPr>
            <a:xfrm>
              <a:off x="12212661" y="-943370"/>
              <a:ext cx="8942" cy="14717"/>
            </a:xfrm>
            <a:custGeom>
              <a:avLst/>
              <a:gdLst>
                <a:gd name="connsiteX0" fmla="*/ 8943 w 8942"/>
                <a:gd name="connsiteY0" fmla="*/ 7358 h 14717"/>
                <a:gd name="connsiteX1" fmla="*/ 4471 w 8942"/>
                <a:gd name="connsiteY1" fmla="*/ 14717 h 14717"/>
                <a:gd name="connsiteX2" fmla="*/ 0 w 8942"/>
                <a:gd name="connsiteY2" fmla="*/ 7358 h 14717"/>
                <a:gd name="connsiteX3" fmla="*/ 4471 w 8942"/>
                <a:gd name="connsiteY3" fmla="*/ 0 h 14717"/>
                <a:gd name="connsiteX4" fmla="*/ 8943 w 8942"/>
                <a:gd name="connsiteY4" fmla="*/ 7358 h 1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2" h="14717">
                  <a:moveTo>
                    <a:pt x="8943" y="7358"/>
                  </a:moveTo>
                  <a:cubicBezTo>
                    <a:pt x="8943" y="11422"/>
                    <a:pt x="6941" y="14717"/>
                    <a:pt x="4471" y="14717"/>
                  </a:cubicBezTo>
                  <a:cubicBezTo>
                    <a:pt x="2002" y="14717"/>
                    <a:pt x="0" y="11422"/>
                    <a:pt x="0" y="7358"/>
                  </a:cubicBezTo>
                  <a:cubicBezTo>
                    <a:pt x="0" y="3295"/>
                    <a:pt x="2002" y="0"/>
                    <a:pt x="4471" y="0"/>
                  </a:cubicBezTo>
                  <a:cubicBezTo>
                    <a:pt x="6941" y="0"/>
                    <a:pt x="8943" y="3295"/>
                    <a:pt x="8943" y="7358"/>
                  </a:cubicBezTo>
                  <a:close/>
                </a:path>
              </a:pathLst>
            </a:custGeom>
            <a:solidFill>
              <a:srgbClr val="62665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AA36AACA-F64C-F5B5-4CA0-B74DC26AD2AF}"/>
                </a:ext>
              </a:extLst>
            </p:cNvPr>
            <p:cNvSpPr/>
            <p:nvPr/>
          </p:nvSpPr>
          <p:spPr>
            <a:xfrm>
              <a:off x="12192000" y="-938104"/>
              <a:ext cx="13324" cy="36859"/>
            </a:xfrm>
            <a:custGeom>
              <a:avLst/>
              <a:gdLst>
                <a:gd name="connsiteX0" fmla="*/ 8094 w 13324"/>
                <a:gd name="connsiteY0" fmla="*/ 26311 h 36859"/>
                <a:gd name="connsiteX1" fmla="*/ 84 w 13324"/>
                <a:gd name="connsiteY1" fmla="*/ 23565 h 36859"/>
                <a:gd name="connsiteX2" fmla="*/ 73 w 13324"/>
                <a:gd name="connsiteY2" fmla="*/ 18432 h 36859"/>
                <a:gd name="connsiteX3" fmla="*/ 9146 w 13324"/>
                <a:gd name="connsiteY3" fmla="*/ 1 h 36859"/>
                <a:gd name="connsiteX4" fmla="*/ 13272 w 13324"/>
                <a:gd name="connsiteY4" fmla="*/ 18236 h 36859"/>
                <a:gd name="connsiteX5" fmla="*/ 9716 w 13324"/>
                <a:gd name="connsiteY5" fmla="*/ 36859 h 36859"/>
                <a:gd name="connsiteX6" fmla="*/ 2203 w 13324"/>
                <a:gd name="connsiteY6" fmla="*/ 28815 h 36859"/>
                <a:gd name="connsiteX7" fmla="*/ 8094 w 13324"/>
                <a:gd name="connsiteY7" fmla="*/ 26311 h 3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4" h="36859">
                  <a:moveTo>
                    <a:pt x="8094" y="26311"/>
                  </a:moveTo>
                  <a:lnTo>
                    <a:pt x="84" y="23565"/>
                  </a:lnTo>
                  <a:cubicBezTo>
                    <a:pt x="-57" y="21779"/>
                    <a:pt x="8" y="20410"/>
                    <a:pt x="73" y="18432"/>
                  </a:cubicBezTo>
                  <a:cubicBezTo>
                    <a:pt x="399" y="8515"/>
                    <a:pt x="5851" y="-95"/>
                    <a:pt x="9146" y="1"/>
                  </a:cubicBezTo>
                  <a:cubicBezTo>
                    <a:pt x="12442" y="97"/>
                    <a:pt x="13597" y="8323"/>
                    <a:pt x="13272" y="18236"/>
                  </a:cubicBezTo>
                  <a:cubicBezTo>
                    <a:pt x="12946" y="28149"/>
                    <a:pt x="13011" y="36955"/>
                    <a:pt x="9716" y="36859"/>
                  </a:cubicBezTo>
                  <a:cubicBezTo>
                    <a:pt x="7782" y="36801"/>
                    <a:pt x="4202" y="34442"/>
                    <a:pt x="2203" y="28815"/>
                  </a:cubicBezTo>
                  <a:lnTo>
                    <a:pt x="8094" y="26311"/>
                  </a:ln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B48E1F78-97B4-EA00-533D-CFEF5F7F6507}"/>
              </a:ext>
            </a:extLst>
          </p:cNvPr>
          <p:cNvGrpSpPr/>
          <p:nvPr/>
        </p:nvGrpSpPr>
        <p:grpSpPr>
          <a:xfrm>
            <a:off x="3818037" y="4996374"/>
            <a:ext cx="362466" cy="320086"/>
            <a:chOff x="12192000" y="-1010265"/>
            <a:chExt cx="204520" cy="180607"/>
          </a:xfrm>
        </p:grpSpPr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955137D0-612B-8032-2EC6-6BBEC6B5472E}"/>
                </a:ext>
              </a:extLst>
            </p:cNvPr>
            <p:cNvSpPr/>
            <p:nvPr/>
          </p:nvSpPr>
          <p:spPr>
            <a:xfrm>
              <a:off x="12374681" y="-941618"/>
              <a:ext cx="21839" cy="41460"/>
            </a:xfrm>
            <a:custGeom>
              <a:avLst/>
              <a:gdLst>
                <a:gd name="connsiteX0" fmla="*/ 21733 w 21839"/>
                <a:gd name="connsiteY0" fmla="*/ 0 h 41460"/>
                <a:gd name="connsiteX1" fmla="*/ 18626 w 21839"/>
                <a:gd name="connsiteY1" fmla="*/ 20550 h 41460"/>
                <a:gd name="connsiteX2" fmla="*/ 21839 w 21839"/>
                <a:gd name="connsiteY2" fmla="*/ 41405 h 41460"/>
                <a:gd name="connsiteX3" fmla="*/ 21839 w 21839"/>
                <a:gd name="connsiteY3" fmla="*/ 41460 h 41460"/>
                <a:gd name="connsiteX4" fmla="*/ 0 w 21839"/>
                <a:gd name="connsiteY4" fmla="*/ 20732 h 41460"/>
                <a:gd name="connsiteX5" fmla="*/ 21733 w 21839"/>
                <a:gd name="connsiteY5" fmla="*/ 0 h 4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60">
                  <a:moveTo>
                    <a:pt x="21733" y="0"/>
                  </a:moveTo>
                  <a:cubicBezTo>
                    <a:pt x="19761" y="6005"/>
                    <a:pt x="18626" y="13037"/>
                    <a:pt x="18626" y="20550"/>
                  </a:cubicBezTo>
                  <a:cubicBezTo>
                    <a:pt x="18626" y="28193"/>
                    <a:pt x="19799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8"/>
                    <a:pt x="0" y="20732"/>
                  </a:cubicBezTo>
                  <a:cubicBezTo>
                    <a:pt x="0" y="9313"/>
                    <a:pt x="9721" y="51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53FDE0AA-0ABC-144D-DB74-56A678362ACA}"/>
                </a:ext>
              </a:extLst>
            </p:cNvPr>
            <p:cNvSpPr/>
            <p:nvPr/>
          </p:nvSpPr>
          <p:spPr>
            <a:xfrm>
              <a:off x="12264592" y="-1010265"/>
              <a:ext cx="56113" cy="34195"/>
            </a:xfrm>
            <a:custGeom>
              <a:avLst/>
              <a:gdLst>
                <a:gd name="connsiteX0" fmla="*/ 56113 w 56113"/>
                <a:gd name="connsiteY0" fmla="*/ 1600 h 34195"/>
                <a:gd name="connsiteX1" fmla="*/ 45967 w 56113"/>
                <a:gd name="connsiteY1" fmla="*/ 16674 h 34195"/>
                <a:gd name="connsiteX2" fmla="*/ 51361 w 56113"/>
                <a:gd name="connsiteY2" fmla="*/ 34152 h 34195"/>
                <a:gd name="connsiteX3" fmla="*/ 51354 w 56113"/>
                <a:gd name="connsiteY3" fmla="*/ 34196 h 34195"/>
                <a:gd name="connsiteX4" fmla="*/ 60 w 56113"/>
                <a:gd name="connsiteY4" fmla="*/ 10450 h 34195"/>
                <a:gd name="connsiteX5" fmla="*/ 56113 w 56113"/>
                <a:gd name="connsiteY5" fmla="*/ 1600 h 3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5">
                  <a:moveTo>
                    <a:pt x="56113" y="1600"/>
                  </a:moveTo>
                  <a:cubicBezTo>
                    <a:pt x="50524" y="5639"/>
                    <a:pt x="46876" y="10773"/>
                    <a:pt x="45967" y="16674"/>
                  </a:cubicBezTo>
                  <a:cubicBezTo>
                    <a:pt x="45044" y="22678"/>
                    <a:pt x="47075" y="28689"/>
                    <a:pt x="51361" y="34152"/>
                  </a:cubicBezTo>
                  <a:lnTo>
                    <a:pt x="51354" y="34196"/>
                  </a:lnTo>
                  <a:cubicBezTo>
                    <a:pt x="21641" y="30075"/>
                    <a:pt x="-1326" y="19441"/>
                    <a:pt x="60" y="10450"/>
                  </a:cubicBezTo>
                  <a:cubicBezTo>
                    <a:pt x="1441" y="1484"/>
                    <a:pt x="26511" y="-2467"/>
                    <a:pt x="56113" y="160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D25431D7-6CC8-1806-BC22-105A75B8A444}"/>
                </a:ext>
              </a:extLst>
            </p:cNvPr>
            <p:cNvSpPr/>
            <p:nvPr/>
          </p:nvSpPr>
          <p:spPr>
            <a:xfrm>
              <a:off x="12250002" y="-863852"/>
              <a:ext cx="56113" cy="34194"/>
            </a:xfrm>
            <a:custGeom>
              <a:avLst/>
              <a:gdLst>
                <a:gd name="connsiteX0" fmla="*/ 56113 w 56113"/>
                <a:gd name="connsiteY0" fmla="*/ 1598 h 34194"/>
                <a:gd name="connsiteX1" fmla="*/ 45967 w 56113"/>
                <a:gd name="connsiteY1" fmla="*/ 16672 h 34194"/>
                <a:gd name="connsiteX2" fmla="*/ 51357 w 56113"/>
                <a:gd name="connsiteY2" fmla="*/ 34150 h 34194"/>
                <a:gd name="connsiteX3" fmla="*/ 51354 w 56113"/>
                <a:gd name="connsiteY3" fmla="*/ 34194 h 34194"/>
                <a:gd name="connsiteX4" fmla="*/ 60 w 56113"/>
                <a:gd name="connsiteY4" fmla="*/ 10449 h 34194"/>
                <a:gd name="connsiteX5" fmla="*/ 56113 w 56113"/>
                <a:gd name="connsiteY5" fmla="*/ 1598 h 3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13" h="34194">
                  <a:moveTo>
                    <a:pt x="56113" y="1598"/>
                  </a:moveTo>
                  <a:cubicBezTo>
                    <a:pt x="50524" y="5638"/>
                    <a:pt x="46876" y="10768"/>
                    <a:pt x="45967" y="16672"/>
                  </a:cubicBezTo>
                  <a:cubicBezTo>
                    <a:pt x="45044" y="22676"/>
                    <a:pt x="47075" y="28688"/>
                    <a:pt x="51357" y="34150"/>
                  </a:cubicBezTo>
                  <a:lnTo>
                    <a:pt x="51354" y="34194"/>
                  </a:lnTo>
                  <a:cubicBezTo>
                    <a:pt x="21638" y="30073"/>
                    <a:pt x="-1326" y="19443"/>
                    <a:pt x="60" y="10449"/>
                  </a:cubicBezTo>
                  <a:cubicBezTo>
                    <a:pt x="1441" y="1482"/>
                    <a:pt x="26511" y="-2465"/>
                    <a:pt x="56113" y="1598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95E3B256-C077-AE2A-CBFC-EAC6968C8C79}"/>
                </a:ext>
              </a:extLst>
            </p:cNvPr>
            <p:cNvSpPr/>
            <p:nvPr/>
          </p:nvSpPr>
          <p:spPr>
            <a:xfrm>
              <a:off x="12199305" y="-1005596"/>
              <a:ext cx="178486" cy="169420"/>
            </a:xfrm>
            <a:custGeom>
              <a:avLst/>
              <a:gdLst>
                <a:gd name="connsiteX0" fmla="*/ 178486 w 178486"/>
                <a:gd name="connsiteY0" fmla="*/ 84710 h 169420"/>
                <a:gd name="connsiteX1" fmla="*/ 89243 w 178486"/>
                <a:gd name="connsiteY1" fmla="*/ 169420 h 169420"/>
                <a:gd name="connsiteX2" fmla="*/ 0 w 178486"/>
                <a:gd name="connsiteY2" fmla="*/ 84710 h 169420"/>
                <a:gd name="connsiteX3" fmla="*/ 89243 w 178486"/>
                <a:gd name="connsiteY3" fmla="*/ 0 h 169420"/>
                <a:gd name="connsiteX4" fmla="*/ 178486 w 178486"/>
                <a:gd name="connsiteY4" fmla="*/ 84710 h 169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86" h="169420">
                  <a:moveTo>
                    <a:pt x="178486" y="84710"/>
                  </a:moveTo>
                  <a:cubicBezTo>
                    <a:pt x="178486" y="131494"/>
                    <a:pt x="138531" y="169420"/>
                    <a:pt x="89243" y="169420"/>
                  </a:cubicBezTo>
                  <a:cubicBezTo>
                    <a:pt x="39956" y="169420"/>
                    <a:pt x="0" y="131494"/>
                    <a:pt x="0" y="84710"/>
                  </a:cubicBezTo>
                  <a:cubicBezTo>
                    <a:pt x="0" y="37926"/>
                    <a:pt x="39956" y="0"/>
                    <a:pt x="89243" y="0"/>
                  </a:cubicBezTo>
                  <a:cubicBezTo>
                    <a:pt x="138531" y="0"/>
                    <a:pt x="178486" y="37926"/>
                    <a:pt x="178486" y="84710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4D7BA8A8-9A61-A0D0-A74A-4E0341FA352B}"/>
                </a:ext>
              </a:extLst>
            </p:cNvPr>
            <p:cNvSpPr/>
            <p:nvPr/>
          </p:nvSpPr>
          <p:spPr>
            <a:xfrm>
              <a:off x="12284279" y="-945277"/>
              <a:ext cx="21839" cy="41459"/>
            </a:xfrm>
            <a:custGeom>
              <a:avLst/>
              <a:gdLst>
                <a:gd name="connsiteX0" fmla="*/ 21733 w 21839"/>
                <a:gd name="connsiteY0" fmla="*/ 0 h 41459"/>
                <a:gd name="connsiteX1" fmla="*/ 18626 w 21839"/>
                <a:gd name="connsiteY1" fmla="*/ 20546 h 41459"/>
                <a:gd name="connsiteX2" fmla="*/ 21839 w 21839"/>
                <a:gd name="connsiteY2" fmla="*/ 41405 h 41459"/>
                <a:gd name="connsiteX3" fmla="*/ 21839 w 21839"/>
                <a:gd name="connsiteY3" fmla="*/ 41460 h 41459"/>
                <a:gd name="connsiteX4" fmla="*/ 0 w 21839"/>
                <a:gd name="connsiteY4" fmla="*/ 20728 h 41459"/>
                <a:gd name="connsiteX5" fmla="*/ 21733 w 21839"/>
                <a:gd name="connsiteY5" fmla="*/ 0 h 4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839" h="41459">
                  <a:moveTo>
                    <a:pt x="21733" y="0"/>
                  </a:moveTo>
                  <a:cubicBezTo>
                    <a:pt x="19761" y="6004"/>
                    <a:pt x="18626" y="13033"/>
                    <a:pt x="18626" y="20546"/>
                  </a:cubicBezTo>
                  <a:cubicBezTo>
                    <a:pt x="18626" y="28190"/>
                    <a:pt x="19802" y="35336"/>
                    <a:pt x="21839" y="41405"/>
                  </a:cubicBezTo>
                  <a:lnTo>
                    <a:pt x="21839" y="41460"/>
                  </a:lnTo>
                  <a:cubicBezTo>
                    <a:pt x="9776" y="41460"/>
                    <a:pt x="0" y="32177"/>
                    <a:pt x="0" y="20728"/>
                  </a:cubicBezTo>
                  <a:cubicBezTo>
                    <a:pt x="-4" y="9313"/>
                    <a:pt x="9718" y="55"/>
                    <a:pt x="21733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038C4DEA-0E4B-0C5D-700E-2CCACA49657B}"/>
                </a:ext>
              </a:extLst>
            </p:cNvPr>
            <p:cNvSpPr/>
            <p:nvPr/>
          </p:nvSpPr>
          <p:spPr>
            <a:xfrm>
              <a:off x="12199302" y="-995416"/>
              <a:ext cx="53859" cy="148660"/>
            </a:xfrm>
            <a:custGeom>
              <a:avLst/>
              <a:gdLst>
                <a:gd name="connsiteX0" fmla="*/ 46785 w 53859"/>
                <a:gd name="connsiteY0" fmla="*/ 0 h 148660"/>
                <a:gd name="connsiteX1" fmla="*/ 53859 w 53859"/>
                <a:gd name="connsiteY1" fmla="*/ 72585 h 148660"/>
                <a:gd name="connsiteX2" fmla="*/ 46024 w 53859"/>
                <a:gd name="connsiteY2" fmla="*/ 148661 h 148660"/>
                <a:gd name="connsiteX3" fmla="*/ 0 w 53859"/>
                <a:gd name="connsiteY3" fmla="*/ 74529 h 148660"/>
                <a:gd name="connsiteX4" fmla="*/ 46785 w 53859"/>
                <a:gd name="connsiteY4" fmla="*/ 0 h 14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9" h="148660">
                  <a:moveTo>
                    <a:pt x="46785" y="0"/>
                  </a:moveTo>
                  <a:cubicBezTo>
                    <a:pt x="51288" y="21394"/>
                    <a:pt x="53859" y="46171"/>
                    <a:pt x="53859" y="72585"/>
                  </a:cubicBezTo>
                  <a:cubicBezTo>
                    <a:pt x="53859" y="100446"/>
                    <a:pt x="50996" y="126489"/>
                    <a:pt x="46024" y="148661"/>
                  </a:cubicBezTo>
                  <a:cubicBezTo>
                    <a:pt x="18578" y="134211"/>
                    <a:pt x="0" y="106429"/>
                    <a:pt x="0" y="74529"/>
                  </a:cubicBezTo>
                  <a:cubicBezTo>
                    <a:pt x="4" y="42335"/>
                    <a:pt x="18921" y="14333"/>
                    <a:pt x="46785" y="0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5D79C795-A513-13D4-70A2-69F844668287}"/>
                </a:ext>
              </a:extLst>
            </p:cNvPr>
            <p:cNvSpPr/>
            <p:nvPr/>
          </p:nvSpPr>
          <p:spPr>
            <a:xfrm>
              <a:off x="12210573" y="-945277"/>
              <a:ext cx="17714" cy="29153"/>
            </a:xfrm>
            <a:custGeom>
              <a:avLst/>
              <a:gdLst>
                <a:gd name="connsiteX0" fmla="*/ 17714 w 17714"/>
                <a:gd name="connsiteY0" fmla="*/ 14577 h 29153"/>
                <a:gd name="connsiteX1" fmla="*/ 8857 w 17714"/>
                <a:gd name="connsiteY1" fmla="*/ 29153 h 29153"/>
                <a:gd name="connsiteX2" fmla="*/ 0 w 17714"/>
                <a:gd name="connsiteY2" fmla="*/ 14577 h 29153"/>
                <a:gd name="connsiteX3" fmla="*/ 8857 w 17714"/>
                <a:gd name="connsiteY3" fmla="*/ 0 h 29153"/>
                <a:gd name="connsiteX4" fmla="*/ 17714 w 17714"/>
                <a:gd name="connsiteY4" fmla="*/ 14577 h 2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4" h="29153">
                  <a:moveTo>
                    <a:pt x="17714" y="14577"/>
                  </a:moveTo>
                  <a:cubicBezTo>
                    <a:pt x="17714" y="22627"/>
                    <a:pt x="13749" y="29153"/>
                    <a:pt x="8857" y="29153"/>
                  </a:cubicBezTo>
                  <a:cubicBezTo>
                    <a:pt x="3965" y="29153"/>
                    <a:pt x="0" y="22627"/>
                    <a:pt x="0" y="14577"/>
                  </a:cubicBezTo>
                  <a:cubicBezTo>
                    <a:pt x="0" y="6526"/>
                    <a:pt x="3965" y="0"/>
                    <a:pt x="8857" y="0"/>
                  </a:cubicBezTo>
                  <a:cubicBezTo>
                    <a:pt x="13749" y="0"/>
                    <a:pt x="17714" y="6526"/>
                    <a:pt x="17714" y="14577"/>
                  </a:cubicBezTo>
                  <a:close/>
                </a:path>
              </a:pathLst>
            </a:custGeom>
            <a:solidFill>
              <a:srgbClr val="FFFFFF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60D9A5F9-3B5F-8DFE-1D75-2C4049F0D5C7}"/>
                </a:ext>
              </a:extLst>
            </p:cNvPr>
            <p:cNvSpPr/>
            <p:nvPr/>
          </p:nvSpPr>
          <p:spPr>
            <a:xfrm>
              <a:off x="12212661" y="-943370"/>
              <a:ext cx="8942" cy="14717"/>
            </a:xfrm>
            <a:custGeom>
              <a:avLst/>
              <a:gdLst>
                <a:gd name="connsiteX0" fmla="*/ 8943 w 8942"/>
                <a:gd name="connsiteY0" fmla="*/ 7358 h 14717"/>
                <a:gd name="connsiteX1" fmla="*/ 4471 w 8942"/>
                <a:gd name="connsiteY1" fmla="*/ 14717 h 14717"/>
                <a:gd name="connsiteX2" fmla="*/ 0 w 8942"/>
                <a:gd name="connsiteY2" fmla="*/ 7358 h 14717"/>
                <a:gd name="connsiteX3" fmla="*/ 4471 w 8942"/>
                <a:gd name="connsiteY3" fmla="*/ 0 h 14717"/>
                <a:gd name="connsiteX4" fmla="*/ 8943 w 8942"/>
                <a:gd name="connsiteY4" fmla="*/ 7358 h 14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2" h="14717">
                  <a:moveTo>
                    <a:pt x="8943" y="7358"/>
                  </a:moveTo>
                  <a:cubicBezTo>
                    <a:pt x="8943" y="11422"/>
                    <a:pt x="6941" y="14717"/>
                    <a:pt x="4471" y="14717"/>
                  </a:cubicBezTo>
                  <a:cubicBezTo>
                    <a:pt x="2002" y="14717"/>
                    <a:pt x="0" y="11422"/>
                    <a:pt x="0" y="7358"/>
                  </a:cubicBezTo>
                  <a:cubicBezTo>
                    <a:pt x="0" y="3295"/>
                    <a:pt x="2002" y="0"/>
                    <a:pt x="4471" y="0"/>
                  </a:cubicBezTo>
                  <a:cubicBezTo>
                    <a:pt x="6941" y="0"/>
                    <a:pt x="8943" y="3295"/>
                    <a:pt x="8943" y="7358"/>
                  </a:cubicBezTo>
                  <a:close/>
                </a:path>
              </a:pathLst>
            </a:custGeom>
            <a:solidFill>
              <a:srgbClr val="62665A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B7129CF2-87ED-06EB-A4E5-5A912FDA4807}"/>
                </a:ext>
              </a:extLst>
            </p:cNvPr>
            <p:cNvSpPr/>
            <p:nvPr/>
          </p:nvSpPr>
          <p:spPr>
            <a:xfrm>
              <a:off x="12192000" y="-938104"/>
              <a:ext cx="13324" cy="36859"/>
            </a:xfrm>
            <a:custGeom>
              <a:avLst/>
              <a:gdLst>
                <a:gd name="connsiteX0" fmla="*/ 8094 w 13324"/>
                <a:gd name="connsiteY0" fmla="*/ 26311 h 36859"/>
                <a:gd name="connsiteX1" fmla="*/ 84 w 13324"/>
                <a:gd name="connsiteY1" fmla="*/ 23565 h 36859"/>
                <a:gd name="connsiteX2" fmla="*/ 73 w 13324"/>
                <a:gd name="connsiteY2" fmla="*/ 18432 h 36859"/>
                <a:gd name="connsiteX3" fmla="*/ 9146 w 13324"/>
                <a:gd name="connsiteY3" fmla="*/ 1 h 36859"/>
                <a:gd name="connsiteX4" fmla="*/ 13272 w 13324"/>
                <a:gd name="connsiteY4" fmla="*/ 18236 h 36859"/>
                <a:gd name="connsiteX5" fmla="*/ 9716 w 13324"/>
                <a:gd name="connsiteY5" fmla="*/ 36859 h 36859"/>
                <a:gd name="connsiteX6" fmla="*/ 2203 w 13324"/>
                <a:gd name="connsiteY6" fmla="*/ 28815 h 36859"/>
                <a:gd name="connsiteX7" fmla="*/ 8094 w 13324"/>
                <a:gd name="connsiteY7" fmla="*/ 26311 h 3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24" h="36859">
                  <a:moveTo>
                    <a:pt x="8094" y="26311"/>
                  </a:moveTo>
                  <a:lnTo>
                    <a:pt x="84" y="23565"/>
                  </a:lnTo>
                  <a:cubicBezTo>
                    <a:pt x="-57" y="21779"/>
                    <a:pt x="8" y="20410"/>
                    <a:pt x="73" y="18432"/>
                  </a:cubicBezTo>
                  <a:cubicBezTo>
                    <a:pt x="399" y="8515"/>
                    <a:pt x="5851" y="-95"/>
                    <a:pt x="9146" y="1"/>
                  </a:cubicBezTo>
                  <a:cubicBezTo>
                    <a:pt x="12442" y="97"/>
                    <a:pt x="13597" y="8323"/>
                    <a:pt x="13272" y="18236"/>
                  </a:cubicBezTo>
                  <a:cubicBezTo>
                    <a:pt x="12946" y="28149"/>
                    <a:pt x="13011" y="36955"/>
                    <a:pt x="9716" y="36859"/>
                  </a:cubicBezTo>
                  <a:cubicBezTo>
                    <a:pt x="7782" y="36801"/>
                    <a:pt x="4202" y="34442"/>
                    <a:pt x="2203" y="28815"/>
                  </a:cubicBezTo>
                  <a:lnTo>
                    <a:pt x="8094" y="26311"/>
                  </a:ln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1369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CED831-0B61-8917-341C-BF208FBF401E}"/>
              </a:ext>
            </a:extLst>
          </p:cNvPr>
          <p:cNvGrpSpPr/>
          <p:nvPr/>
        </p:nvGrpSpPr>
        <p:grpSpPr>
          <a:xfrm>
            <a:off x="5178005" y="1"/>
            <a:ext cx="7013995" cy="2824332"/>
            <a:chOff x="1273243" y="0"/>
            <a:chExt cx="10918757" cy="4396667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078B2C9-6C90-59C9-A86D-44F3564B46F7}"/>
                </a:ext>
              </a:extLst>
            </p:cNvPr>
            <p:cNvSpPr/>
            <p:nvPr/>
          </p:nvSpPr>
          <p:spPr>
            <a:xfrm>
              <a:off x="1273243" y="0"/>
              <a:ext cx="10918757" cy="4396667"/>
            </a:xfrm>
            <a:custGeom>
              <a:avLst/>
              <a:gdLst>
                <a:gd name="connsiteX0" fmla="*/ 0 w 10918757"/>
                <a:gd name="connsiteY0" fmla="*/ 0 h 4396667"/>
                <a:gd name="connsiteX1" fmla="*/ 10918757 w 10918757"/>
                <a:gd name="connsiteY1" fmla="*/ 0 h 4396667"/>
                <a:gd name="connsiteX2" fmla="*/ 10918757 w 10918757"/>
                <a:gd name="connsiteY2" fmla="*/ 3414133 h 4396667"/>
                <a:gd name="connsiteX3" fmla="*/ 10525602 w 10918757"/>
                <a:gd name="connsiteY3" fmla="*/ 3549898 h 4396667"/>
                <a:gd name="connsiteX4" fmla="*/ 7692957 w 10918757"/>
                <a:gd name="connsiteY4" fmla="*/ 4279900 h 4396667"/>
                <a:gd name="connsiteX5" fmla="*/ 4606858 w 10918757"/>
                <a:gd name="connsiteY5" fmla="*/ 4000500 h 4396667"/>
                <a:gd name="connsiteX6" fmla="*/ 1546157 w 10918757"/>
                <a:gd name="connsiteY6" fmla="*/ 1028700 h 4396667"/>
                <a:gd name="connsiteX7" fmla="*/ 4608 w 10918757"/>
                <a:gd name="connsiteY7" fmla="*/ 2530 h 439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757" h="4396667">
                  <a:moveTo>
                    <a:pt x="0" y="0"/>
                  </a:moveTo>
                  <a:lnTo>
                    <a:pt x="10918757" y="0"/>
                  </a:lnTo>
                  <a:lnTo>
                    <a:pt x="10918757" y="3414133"/>
                  </a:lnTo>
                  <a:lnTo>
                    <a:pt x="10525602" y="3549898"/>
                  </a:lnTo>
                  <a:cubicBezTo>
                    <a:pt x="9528702" y="3888780"/>
                    <a:pt x="8558144" y="4179888"/>
                    <a:pt x="7692957" y="4279900"/>
                  </a:cubicBezTo>
                  <a:cubicBezTo>
                    <a:pt x="6539374" y="4413250"/>
                    <a:pt x="5631324" y="4542367"/>
                    <a:pt x="4606858" y="4000500"/>
                  </a:cubicBezTo>
                  <a:cubicBezTo>
                    <a:pt x="3582390" y="3458633"/>
                    <a:pt x="2416107" y="1752600"/>
                    <a:pt x="1546157" y="1028700"/>
                  </a:cubicBezTo>
                  <a:cubicBezTo>
                    <a:pt x="1002439" y="576263"/>
                    <a:pt x="440530" y="244541"/>
                    <a:pt x="4608" y="2530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297112-B020-3D1D-D4A6-A543F88D736C}"/>
                </a:ext>
              </a:extLst>
            </p:cNvPr>
            <p:cNvSpPr/>
            <p:nvPr/>
          </p:nvSpPr>
          <p:spPr>
            <a:xfrm>
              <a:off x="2367158" y="1"/>
              <a:ext cx="9824842" cy="4269107"/>
            </a:xfrm>
            <a:custGeom>
              <a:avLst/>
              <a:gdLst>
                <a:gd name="connsiteX0" fmla="*/ 0 w 9824842"/>
                <a:gd name="connsiteY0" fmla="*/ 0 h 4269107"/>
                <a:gd name="connsiteX1" fmla="*/ 9824842 w 9824842"/>
                <a:gd name="connsiteY1" fmla="*/ 0 h 4269107"/>
                <a:gd name="connsiteX2" fmla="*/ 9824842 w 9824842"/>
                <a:gd name="connsiteY2" fmla="*/ 2736602 h 4269107"/>
                <a:gd name="connsiteX3" fmla="*/ 9511162 w 9824842"/>
                <a:gd name="connsiteY3" fmla="*/ 2923084 h 4269107"/>
                <a:gd name="connsiteX4" fmla="*/ 7170542 w 9824842"/>
                <a:gd name="connsiteY4" fmla="*/ 4025900 h 4269107"/>
                <a:gd name="connsiteX5" fmla="*/ 4389242 w 9824842"/>
                <a:gd name="connsiteY5" fmla="*/ 4114800 h 4269107"/>
                <a:gd name="connsiteX6" fmla="*/ 2776342 w 9824842"/>
                <a:gd name="connsiteY6" fmla="*/ 2578100 h 4269107"/>
                <a:gd name="connsiteX7" fmla="*/ 1226942 w 9824842"/>
                <a:gd name="connsiteY7" fmla="*/ 1371600 h 4269107"/>
                <a:gd name="connsiteX8" fmla="*/ 29768 w 9824842"/>
                <a:gd name="connsiteY8" fmla="*/ 36463 h 4269107"/>
                <a:gd name="connsiteX9" fmla="*/ 0 w 9824842"/>
                <a:gd name="connsiteY9" fmla="*/ 0 h 42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4842" h="4269107">
                  <a:moveTo>
                    <a:pt x="0" y="0"/>
                  </a:moveTo>
                  <a:lnTo>
                    <a:pt x="9824842" y="0"/>
                  </a:lnTo>
                  <a:lnTo>
                    <a:pt x="9824842" y="2736602"/>
                  </a:lnTo>
                  <a:lnTo>
                    <a:pt x="9511162" y="2923084"/>
                  </a:lnTo>
                  <a:cubicBezTo>
                    <a:pt x="8705059" y="3396060"/>
                    <a:pt x="7911904" y="3816350"/>
                    <a:pt x="7170542" y="4025900"/>
                  </a:cubicBezTo>
                  <a:cubicBezTo>
                    <a:pt x="6182059" y="4305300"/>
                    <a:pt x="5121609" y="4356100"/>
                    <a:pt x="4389242" y="4114800"/>
                  </a:cubicBezTo>
                  <a:cubicBezTo>
                    <a:pt x="3656875" y="3873500"/>
                    <a:pt x="3303392" y="3035300"/>
                    <a:pt x="2776342" y="2578100"/>
                  </a:cubicBezTo>
                  <a:cubicBezTo>
                    <a:pt x="2249292" y="2120900"/>
                    <a:pt x="1751875" y="1877483"/>
                    <a:pt x="1226942" y="1371600"/>
                  </a:cubicBezTo>
                  <a:cubicBezTo>
                    <a:pt x="833242" y="992188"/>
                    <a:pt x="432398" y="525264"/>
                    <a:pt x="29768" y="364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6520954" y="3714994"/>
            <a:ext cx="2868191" cy="181934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10304964" y="641305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3F9B4B-1EE7-2E1A-0A39-2B4E5970CCB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687EE8-6D56-AC8A-28F7-CE16EA2BA4BD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92A735-31CC-3FC5-29A2-EA1FEA98CA53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B2CE02-06AA-F86D-20A0-9F84A7510CB3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C28B721-743A-5A57-C830-F35DE9F7385F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7FD486A-3A7C-778B-AD7C-0E27CFD5826B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67AADF-9359-C4F7-87FC-9E8CDDC75843}"/>
              </a:ext>
            </a:extLst>
          </p:cNvPr>
          <p:cNvGrpSpPr/>
          <p:nvPr/>
        </p:nvGrpSpPr>
        <p:grpSpPr>
          <a:xfrm>
            <a:off x="1118379" y="1764292"/>
            <a:ext cx="3792413" cy="1043080"/>
            <a:chOff x="1118379" y="1631302"/>
            <a:chExt cx="4457680" cy="122605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637B27-93BB-DB19-529E-650C3CE8DD33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0BE0C9-7E4A-96D3-23BF-A960DAD50FA6}"/>
                </a:ext>
              </a:extLst>
            </p:cNvPr>
            <p:cNvSpPr txBox="1"/>
            <p:nvPr/>
          </p:nvSpPr>
          <p:spPr>
            <a:xfrm>
              <a:off x="2220047" y="2052382"/>
              <a:ext cx="2861137" cy="4341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海洋污染与影响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2D6D0AB-E7F2-E6CB-3C41-960859F3D813}"/>
              </a:ext>
            </a:extLst>
          </p:cNvPr>
          <p:cNvSpPr txBox="1"/>
          <p:nvPr/>
        </p:nvSpPr>
        <p:spPr>
          <a:xfrm>
            <a:off x="1056797" y="2949397"/>
            <a:ext cx="4981745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3.1 </a:t>
            </a:r>
            <a:r>
              <a:rPr lang="zh-CN" altLang="en-US" dirty="0"/>
              <a:t>海洋污染的类型与来源</a:t>
            </a:r>
          </a:p>
          <a:p>
            <a:r>
              <a:rPr lang="en-US" altLang="zh-CN" dirty="0"/>
              <a:t>3.2 </a:t>
            </a:r>
            <a:r>
              <a:rPr lang="zh-CN" altLang="en-US" dirty="0"/>
              <a:t>海洋污染对生态系统的影响</a:t>
            </a:r>
          </a:p>
          <a:p>
            <a:r>
              <a:rPr lang="en-US" altLang="zh-CN" dirty="0"/>
              <a:t>3.3 </a:t>
            </a:r>
            <a:r>
              <a:rPr lang="zh-CN" altLang="en-US" dirty="0"/>
              <a:t>全球变暖与海洋生态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137AC9-7A7A-5A4C-223B-FB4EB3E5E62F}"/>
              </a:ext>
            </a:extLst>
          </p:cNvPr>
          <p:cNvSpPr txBox="1"/>
          <p:nvPr/>
        </p:nvSpPr>
        <p:spPr>
          <a:xfrm>
            <a:off x="8662601" y="889121"/>
            <a:ext cx="18213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19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9730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" name="Group 41">
            <a:extLst>
              <a:ext uri="{FF2B5EF4-FFF2-40B4-BE49-F238E27FC236}">
                <a16:creationId xmlns:a16="http://schemas.microsoft.com/office/drawing/2014/main" id="{E356FFE7-9DF3-9108-7CE8-B18B9F9AFA5C}"/>
              </a:ext>
            </a:extLst>
          </p:cNvPr>
          <p:cNvGrpSpPr/>
          <p:nvPr/>
        </p:nvGrpSpPr>
        <p:grpSpPr>
          <a:xfrm>
            <a:off x="5145354" y="2048917"/>
            <a:ext cx="1901294" cy="2760166"/>
            <a:chOff x="1498600" y="1563688"/>
            <a:chExt cx="3074987" cy="4464050"/>
          </a:xfrm>
        </p:grpSpPr>
        <p:sp>
          <p:nvSpPr>
            <p:cNvPr id="8" name="Freeform: Shape 46">
              <a:extLst>
                <a:ext uri="{FF2B5EF4-FFF2-40B4-BE49-F238E27FC236}">
                  <a16:creationId xmlns:a16="http://schemas.microsoft.com/office/drawing/2014/main" id="{6236F8F6-9B88-F388-A4F0-D93E75F25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8600" y="1563688"/>
              <a:ext cx="3074987" cy="4464050"/>
            </a:xfrm>
            <a:custGeom>
              <a:avLst/>
              <a:gdLst>
                <a:gd name="T0" fmla="*/ 2150 w 2253"/>
                <a:gd name="T1" fmla="*/ 3072 h 3277"/>
                <a:gd name="T2" fmla="*/ 1946 w 2253"/>
                <a:gd name="T3" fmla="*/ 3072 h 3277"/>
                <a:gd name="T4" fmla="*/ 1946 w 2253"/>
                <a:gd name="T5" fmla="*/ 2355 h 3277"/>
                <a:gd name="T6" fmla="*/ 1229 w 2253"/>
                <a:gd name="T7" fmla="*/ 1638 h 3277"/>
                <a:gd name="T8" fmla="*/ 1946 w 2253"/>
                <a:gd name="T9" fmla="*/ 922 h 3277"/>
                <a:gd name="T10" fmla="*/ 1946 w 2253"/>
                <a:gd name="T11" fmla="*/ 205 h 3277"/>
                <a:gd name="T12" fmla="*/ 2150 w 2253"/>
                <a:gd name="T13" fmla="*/ 205 h 3277"/>
                <a:gd name="T14" fmla="*/ 2253 w 2253"/>
                <a:gd name="T15" fmla="*/ 102 h 3277"/>
                <a:gd name="T16" fmla="*/ 2150 w 2253"/>
                <a:gd name="T17" fmla="*/ 0 h 3277"/>
                <a:gd name="T18" fmla="*/ 102 w 2253"/>
                <a:gd name="T19" fmla="*/ 0 h 3277"/>
                <a:gd name="T20" fmla="*/ 0 w 2253"/>
                <a:gd name="T21" fmla="*/ 102 h 3277"/>
                <a:gd name="T22" fmla="*/ 102 w 2253"/>
                <a:gd name="T23" fmla="*/ 205 h 3277"/>
                <a:gd name="T24" fmla="*/ 307 w 2253"/>
                <a:gd name="T25" fmla="*/ 205 h 3277"/>
                <a:gd name="T26" fmla="*/ 307 w 2253"/>
                <a:gd name="T27" fmla="*/ 922 h 3277"/>
                <a:gd name="T28" fmla="*/ 1024 w 2253"/>
                <a:gd name="T29" fmla="*/ 1638 h 3277"/>
                <a:gd name="T30" fmla="*/ 307 w 2253"/>
                <a:gd name="T31" fmla="*/ 2355 h 3277"/>
                <a:gd name="T32" fmla="*/ 307 w 2253"/>
                <a:gd name="T33" fmla="*/ 3072 h 3277"/>
                <a:gd name="T34" fmla="*/ 102 w 2253"/>
                <a:gd name="T35" fmla="*/ 3072 h 3277"/>
                <a:gd name="T36" fmla="*/ 0 w 2253"/>
                <a:gd name="T37" fmla="*/ 3174 h 3277"/>
                <a:gd name="T38" fmla="*/ 102 w 2253"/>
                <a:gd name="T39" fmla="*/ 3277 h 3277"/>
                <a:gd name="T40" fmla="*/ 2150 w 2253"/>
                <a:gd name="T41" fmla="*/ 3277 h 3277"/>
                <a:gd name="T42" fmla="*/ 2253 w 2253"/>
                <a:gd name="T43" fmla="*/ 3174 h 3277"/>
                <a:gd name="T44" fmla="*/ 2150 w 2253"/>
                <a:gd name="T45" fmla="*/ 3072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3" h="3277">
                  <a:moveTo>
                    <a:pt x="2150" y="3072"/>
                  </a:moveTo>
                  <a:cubicBezTo>
                    <a:pt x="1946" y="3072"/>
                    <a:pt x="1946" y="3072"/>
                    <a:pt x="1946" y="3072"/>
                  </a:cubicBezTo>
                  <a:cubicBezTo>
                    <a:pt x="1946" y="2355"/>
                    <a:pt x="1946" y="2355"/>
                    <a:pt x="1946" y="2355"/>
                  </a:cubicBezTo>
                  <a:cubicBezTo>
                    <a:pt x="1946" y="1961"/>
                    <a:pt x="1623" y="1638"/>
                    <a:pt x="1229" y="1638"/>
                  </a:cubicBezTo>
                  <a:cubicBezTo>
                    <a:pt x="1623" y="1638"/>
                    <a:pt x="1946" y="1316"/>
                    <a:pt x="1946" y="922"/>
                  </a:cubicBezTo>
                  <a:cubicBezTo>
                    <a:pt x="1946" y="205"/>
                    <a:pt x="1946" y="205"/>
                    <a:pt x="1946" y="205"/>
                  </a:cubicBezTo>
                  <a:cubicBezTo>
                    <a:pt x="2150" y="205"/>
                    <a:pt x="2150" y="205"/>
                    <a:pt x="2150" y="205"/>
                  </a:cubicBezTo>
                  <a:cubicBezTo>
                    <a:pt x="2207" y="205"/>
                    <a:pt x="2253" y="159"/>
                    <a:pt x="2253" y="102"/>
                  </a:cubicBezTo>
                  <a:cubicBezTo>
                    <a:pt x="2253" y="46"/>
                    <a:pt x="2207" y="0"/>
                    <a:pt x="21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46" y="0"/>
                    <a:pt x="0" y="46"/>
                    <a:pt x="0" y="102"/>
                  </a:cubicBezTo>
                  <a:cubicBezTo>
                    <a:pt x="0" y="159"/>
                    <a:pt x="46" y="205"/>
                    <a:pt x="102" y="205"/>
                  </a:cubicBezTo>
                  <a:cubicBezTo>
                    <a:pt x="307" y="205"/>
                    <a:pt x="307" y="205"/>
                    <a:pt x="307" y="205"/>
                  </a:cubicBezTo>
                  <a:cubicBezTo>
                    <a:pt x="307" y="922"/>
                    <a:pt x="307" y="922"/>
                    <a:pt x="307" y="922"/>
                  </a:cubicBezTo>
                  <a:cubicBezTo>
                    <a:pt x="307" y="1316"/>
                    <a:pt x="630" y="1638"/>
                    <a:pt x="1024" y="1638"/>
                  </a:cubicBezTo>
                  <a:cubicBezTo>
                    <a:pt x="630" y="1638"/>
                    <a:pt x="307" y="1961"/>
                    <a:pt x="307" y="2355"/>
                  </a:cubicBezTo>
                  <a:cubicBezTo>
                    <a:pt x="307" y="3072"/>
                    <a:pt x="307" y="3072"/>
                    <a:pt x="307" y="3072"/>
                  </a:cubicBezTo>
                  <a:cubicBezTo>
                    <a:pt x="102" y="3072"/>
                    <a:pt x="102" y="3072"/>
                    <a:pt x="102" y="3072"/>
                  </a:cubicBezTo>
                  <a:cubicBezTo>
                    <a:pt x="46" y="3072"/>
                    <a:pt x="0" y="3118"/>
                    <a:pt x="0" y="3174"/>
                  </a:cubicBezTo>
                  <a:cubicBezTo>
                    <a:pt x="0" y="3231"/>
                    <a:pt x="46" y="3277"/>
                    <a:pt x="102" y="3277"/>
                  </a:cubicBezTo>
                  <a:cubicBezTo>
                    <a:pt x="2150" y="3277"/>
                    <a:pt x="2150" y="3277"/>
                    <a:pt x="2150" y="3277"/>
                  </a:cubicBezTo>
                  <a:cubicBezTo>
                    <a:pt x="2207" y="3277"/>
                    <a:pt x="2253" y="3231"/>
                    <a:pt x="2253" y="3174"/>
                  </a:cubicBezTo>
                  <a:cubicBezTo>
                    <a:pt x="2253" y="3118"/>
                    <a:pt x="2207" y="3072"/>
                    <a:pt x="2150" y="3072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grpSp>
          <p:nvGrpSpPr>
            <p:cNvPr id="9" name="Group 47">
              <a:extLst>
                <a:ext uri="{FF2B5EF4-FFF2-40B4-BE49-F238E27FC236}">
                  <a16:creationId xmlns:a16="http://schemas.microsoft.com/office/drawing/2014/main" id="{8ABD1D6D-031A-1993-5B5D-5B0A3A4FDF69}"/>
                </a:ext>
              </a:extLst>
            </p:cNvPr>
            <p:cNvGrpSpPr/>
            <p:nvPr/>
          </p:nvGrpSpPr>
          <p:grpSpPr>
            <a:xfrm>
              <a:off x="2124072" y="3357562"/>
              <a:ext cx="1824042" cy="2381251"/>
              <a:chOff x="2124072" y="3357562"/>
              <a:chExt cx="1824042" cy="2381251"/>
            </a:xfrm>
          </p:grpSpPr>
          <p:sp>
            <p:nvSpPr>
              <p:cNvPr id="14" name="Freeform: Shape 51">
                <a:extLst>
                  <a:ext uri="{FF2B5EF4-FFF2-40B4-BE49-F238E27FC236}">
                    <a16:creationId xmlns:a16="http://schemas.microsoft.com/office/drawing/2014/main" id="{AD02D53E-715B-F45B-E6F4-25632BCC3EE7}"/>
                  </a:ext>
                </a:extLst>
              </p:cNvPr>
              <p:cNvSpPr/>
              <p:nvPr/>
            </p:nvSpPr>
            <p:spPr>
              <a:xfrm flipV="1">
                <a:off x="2399935" y="3357562"/>
                <a:ext cx="1272316" cy="247015"/>
              </a:xfrm>
              <a:custGeom>
                <a:avLst/>
                <a:gdLst>
                  <a:gd name="connsiteX0" fmla="*/ 0 w 1272316"/>
                  <a:gd name="connsiteY0" fmla="*/ 247015 h 247015"/>
                  <a:gd name="connsiteX1" fmla="*/ 1272316 w 1272316"/>
                  <a:gd name="connsiteY1" fmla="*/ 247015 h 247015"/>
                  <a:gd name="connsiteX2" fmla="*/ 1156717 w 1272316"/>
                  <a:gd name="connsiteY2" fmla="*/ 151637 h 247015"/>
                  <a:gd name="connsiteX3" fmla="*/ 660290 w 1272316"/>
                  <a:gd name="connsiteY3" fmla="*/ 0 h 247015"/>
                  <a:gd name="connsiteX4" fmla="*/ 612025 w 1272316"/>
                  <a:gd name="connsiteY4" fmla="*/ 0 h 247015"/>
                  <a:gd name="connsiteX5" fmla="*/ 115599 w 1272316"/>
                  <a:gd name="connsiteY5" fmla="*/ 151637 h 247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2316" h="247015">
                    <a:moveTo>
                      <a:pt x="0" y="247015"/>
                    </a:moveTo>
                    <a:lnTo>
                      <a:pt x="1272316" y="247015"/>
                    </a:lnTo>
                    <a:lnTo>
                      <a:pt x="1156717" y="151637"/>
                    </a:lnTo>
                    <a:cubicBezTo>
                      <a:pt x="1015009" y="55902"/>
                      <a:pt x="844178" y="0"/>
                      <a:pt x="660290" y="0"/>
                    </a:cubicBezTo>
                    <a:lnTo>
                      <a:pt x="612025" y="0"/>
                    </a:lnTo>
                    <a:cubicBezTo>
                      <a:pt x="428138" y="0"/>
                      <a:pt x="257306" y="55902"/>
                      <a:pt x="115599" y="151637"/>
                    </a:cubicBezTo>
                    <a:close/>
                  </a:path>
                </a:pathLst>
              </a:custGeom>
              <a:solidFill>
                <a:srgbClr val="0044AA"/>
              </a:solidFill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6" name="Rectangle 52">
                <a:extLst>
                  <a:ext uri="{FF2B5EF4-FFF2-40B4-BE49-F238E27FC236}">
                    <a16:creationId xmlns:a16="http://schemas.microsoft.com/office/drawing/2014/main" id="{2BF61FFC-B2BE-5034-8789-B350583B3CAA}"/>
                  </a:ext>
                </a:extLst>
              </p:cNvPr>
              <p:cNvSpPr/>
              <p:nvPr/>
            </p:nvSpPr>
            <p:spPr>
              <a:xfrm>
                <a:off x="2959893" y="3465513"/>
                <a:ext cx="152400" cy="2008187"/>
              </a:xfrm>
              <a:prstGeom prst="rect">
                <a:avLst/>
              </a:prstGeom>
              <a:solidFill>
                <a:srgbClr val="0044A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: Shape 53">
                <a:extLst>
                  <a:ext uri="{FF2B5EF4-FFF2-40B4-BE49-F238E27FC236}">
                    <a16:creationId xmlns:a16="http://schemas.microsoft.com/office/drawing/2014/main" id="{3B1F8D90-2076-5960-1F18-E32DFB42EC7A}"/>
                  </a:ext>
                </a:extLst>
              </p:cNvPr>
              <p:cNvSpPr/>
              <p:nvPr/>
            </p:nvSpPr>
            <p:spPr>
              <a:xfrm>
                <a:off x="2124072" y="4883944"/>
                <a:ext cx="1824042" cy="854869"/>
              </a:xfrm>
              <a:custGeom>
                <a:avLst/>
                <a:gdLst>
                  <a:gd name="connsiteX0" fmla="*/ 856377 w 1714341"/>
                  <a:gd name="connsiteY0" fmla="*/ 0 h 854869"/>
                  <a:gd name="connsiteX1" fmla="*/ 857964 w 1714341"/>
                  <a:gd name="connsiteY1" fmla="*/ 0 h 854869"/>
                  <a:gd name="connsiteX2" fmla="*/ 1709999 w 1714341"/>
                  <a:gd name="connsiteY2" fmla="*/ 768889 h 854869"/>
                  <a:gd name="connsiteX3" fmla="*/ 1714341 w 1714341"/>
                  <a:gd name="connsiteY3" fmla="*/ 854869 h 854869"/>
                  <a:gd name="connsiteX4" fmla="*/ 0 w 1714341"/>
                  <a:gd name="connsiteY4" fmla="*/ 854869 h 854869"/>
                  <a:gd name="connsiteX5" fmla="*/ 4342 w 1714341"/>
                  <a:gd name="connsiteY5" fmla="*/ 768889 h 854869"/>
                  <a:gd name="connsiteX6" fmla="*/ 856377 w 1714341"/>
                  <a:gd name="connsiteY6" fmla="*/ 0 h 854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341" h="854869">
                    <a:moveTo>
                      <a:pt x="856377" y="0"/>
                    </a:moveTo>
                    <a:lnTo>
                      <a:pt x="857964" y="0"/>
                    </a:lnTo>
                    <a:cubicBezTo>
                      <a:pt x="1301409" y="0"/>
                      <a:pt x="1666140" y="337015"/>
                      <a:pt x="1709999" y="768889"/>
                    </a:cubicBezTo>
                    <a:lnTo>
                      <a:pt x="1714341" y="854869"/>
                    </a:lnTo>
                    <a:lnTo>
                      <a:pt x="0" y="854869"/>
                    </a:lnTo>
                    <a:lnTo>
                      <a:pt x="4342" y="768889"/>
                    </a:lnTo>
                    <a:cubicBezTo>
                      <a:pt x="48201" y="337015"/>
                      <a:pt x="412932" y="0"/>
                      <a:pt x="856377" y="0"/>
                    </a:cubicBezTo>
                    <a:close/>
                  </a:path>
                </a:pathLst>
              </a:custGeom>
              <a:solidFill>
                <a:srgbClr val="0044AA"/>
              </a:solidFill>
              <a:ln w="3429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sp>
          <p:nvSpPr>
            <p:cNvPr id="10" name="Freeform: Shape 48">
              <a:extLst>
                <a:ext uri="{FF2B5EF4-FFF2-40B4-BE49-F238E27FC236}">
                  <a16:creationId xmlns:a16="http://schemas.microsoft.com/office/drawing/2014/main" id="{14F0C8F4-C29C-DFC8-14A9-BA2EEC192E14}"/>
                </a:ext>
              </a:extLst>
            </p:cNvPr>
            <p:cNvSpPr/>
            <p:nvPr/>
          </p:nvSpPr>
          <p:spPr>
            <a:xfrm flipV="1">
              <a:off x="2134838" y="2847975"/>
              <a:ext cx="1802509" cy="509587"/>
            </a:xfrm>
            <a:custGeom>
              <a:avLst/>
              <a:gdLst>
                <a:gd name="connsiteX0" fmla="*/ 0 w 1802509"/>
                <a:gd name="connsiteY0" fmla="*/ 509587 h 509587"/>
                <a:gd name="connsiteX1" fmla="*/ 1802509 w 1802509"/>
                <a:gd name="connsiteY1" fmla="*/ 509587 h 509587"/>
                <a:gd name="connsiteX2" fmla="*/ 1795237 w 1802509"/>
                <a:gd name="connsiteY2" fmla="*/ 461933 h 509587"/>
                <a:gd name="connsiteX3" fmla="*/ 1553219 w 1802509"/>
                <a:gd name="connsiteY3" fmla="*/ 13042 h 509587"/>
                <a:gd name="connsiteX4" fmla="*/ 1537413 w 1802509"/>
                <a:gd name="connsiteY4" fmla="*/ 0 h 509587"/>
                <a:gd name="connsiteX5" fmla="*/ 265097 w 1802509"/>
                <a:gd name="connsiteY5" fmla="*/ 0 h 509587"/>
                <a:gd name="connsiteX6" fmla="*/ 249291 w 1802509"/>
                <a:gd name="connsiteY6" fmla="*/ 13042 h 509587"/>
                <a:gd name="connsiteX7" fmla="*/ 7273 w 1802509"/>
                <a:gd name="connsiteY7" fmla="*/ 461933 h 50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509" h="509587">
                  <a:moveTo>
                    <a:pt x="0" y="509587"/>
                  </a:moveTo>
                  <a:lnTo>
                    <a:pt x="1802509" y="509587"/>
                  </a:lnTo>
                  <a:lnTo>
                    <a:pt x="1795237" y="461933"/>
                  </a:lnTo>
                  <a:cubicBezTo>
                    <a:pt x="1759754" y="288535"/>
                    <a:pt x="1673726" y="133549"/>
                    <a:pt x="1553219" y="13042"/>
                  </a:cubicBezTo>
                  <a:lnTo>
                    <a:pt x="1537413" y="0"/>
                  </a:lnTo>
                  <a:lnTo>
                    <a:pt x="265097" y="0"/>
                  </a:lnTo>
                  <a:lnTo>
                    <a:pt x="249291" y="13042"/>
                  </a:lnTo>
                  <a:cubicBezTo>
                    <a:pt x="128784" y="133549"/>
                    <a:pt x="42755" y="288535"/>
                    <a:pt x="7273" y="461933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2" name="Freeform: Shape 49">
              <a:extLst>
                <a:ext uri="{FF2B5EF4-FFF2-40B4-BE49-F238E27FC236}">
                  <a16:creationId xmlns:a16="http://schemas.microsoft.com/office/drawing/2014/main" id="{FF2DBDDC-EDEE-39BB-9C06-4472484D8039}"/>
                </a:ext>
              </a:extLst>
            </p:cNvPr>
            <p:cNvSpPr/>
            <p:nvPr/>
          </p:nvSpPr>
          <p:spPr>
            <a:xfrm>
              <a:off x="2124072" y="1828800"/>
              <a:ext cx="1824041" cy="509587"/>
            </a:xfrm>
            <a:custGeom>
              <a:avLst/>
              <a:gdLst>
                <a:gd name="connsiteX0" fmla="*/ 0 w 1824041"/>
                <a:gd name="connsiteY0" fmla="*/ 0 h 509587"/>
                <a:gd name="connsiteX1" fmla="*/ 1824041 w 1824041"/>
                <a:gd name="connsiteY1" fmla="*/ 0 h 509587"/>
                <a:gd name="connsiteX2" fmla="*/ 1824041 w 1824041"/>
                <a:gd name="connsiteY2" fmla="*/ 509587 h 509587"/>
                <a:gd name="connsiteX3" fmla="*/ 0 w 1824041"/>
                <a:gd name="connsiteY3" fmla="*/ 509587 h 50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4041" h="509587">
                  <a:moveTo>
                    <a:pt x="0" y="0"/>
                  </a:moveTo>
                  <a:lnTo>
                    <a:pt x="1824041" y="0"/>
                  </a:lnTo>
                  <a:lnTo>
                    <a:pt x="1824041" y="509587"/>
                  </a:lnTo>
                  <a:lnTo>
                    <a:pt x="0" y="509587"/>
                  </a:ln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3" name="Freeform: Shape 50">
              <a:extLst>
                <a:ext uri="{FF2B5EF4-FFF2-40B4-BE49-F238E27FC236}">
                  <a16:creationId xmlns:a16="http://schemas.microsoft.com/office/drawing/2014/main" id="{9117B1CD-03DF-6FF3-06CA-3CDAAADB4FCC}"/>
                </a:ext>
              </a:extLst>
            </p:cNvPr>
            <p:cNvSpPr/>
            <p:nvPr/>
          </p:nvSpPr>
          <p:spPr>
            <a:xfrm>
              <a:off x="2124072" y="2338387"/>
              <a:ext cx="1824041" cy="509587"/>
            </a:xfrm>
            <a:custGeom>
              <a:avLst/>
              <a:gdLst>
                <a:gd name="connsiteX0" fmla="*/ 0 w 1824041"/>
                <a:gd name="connsiteY0" fmla="*/ 0 h 509587"/>
                <a:gd name="connsiteX1" fmla="*/ 1824041 w 1824041"/>
                <a:gd name="connsiteY1" fmla="*/ 0 h 509587"/>
                <a:gd name="connsiteX2" fmla="*/ 1824041 w 1824041"/>
                <a:gd name="connsiteY2" fmla="*/ 378301 h 509587"/>
                <a:gd name="connsiteX3" fmla="*/ 1819457 w 1824041"/>
                <a:gd name="connsiteY3" fmla="*/ 469083 h 509587"/>
                <a:gd name="connsiteX4" fmla="*/ 1813275 w 1824041"/>
                <a:gd name="connsiteY4" fmla="*/ 509587 h 509587"/>
                <a:gd name="connsiteX5" fmla="*/ 10766 w 1824041"/>
                <a:gd name="connsiteY5" fmla="*/ 509587 h 509587"/>
                <a:gd name="connsiteX6" fmla="*/ 4584 w 1824041"/>
                <a:gd name="connsiteY6" fmla="*/ 469083 h 509587"/>
                <a:gd name="connsiteX7" fmla="*/ 0 w 1824041"/>
                <a:gd name="connsiteY7" fmla="*/ 378301 h 50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4041" h="509587">
                  <a:moveTo>
                    <a:pt x="0" y="0"/>
                  </a:moveTo>
                  <a:lnTo>
                    <a:pt x="1824041" y="0"/>
                  </a:lnTo>
                  <a:lnTo>
                    <a:pt x="1824041" y="378301"/>
                  </a:lnTo>
                  <a:cubicBezTo>
                    <a:pt x="1824041" y="408949"/>
                    <a:pt x="1822488" y="439234"/>
                    <a:pt x="1819457" y="469083"/>
                  </a:cubicBezTo>
                  <a:lnTo>
                    <a:pt x="1813275" y="509587"/>
                  </a:lnTo>
                  <a:lnTo>
                    <a:pt x="10766" y="509587"/>
                  </a:lnTo>
                  <a:lnTo>
                    <a:pt x="4584" y="469083"/>
                  </a:lnTo>
                  <a:cubicBezTo>
                    <a:pt x="1553" y="439234"/>
                    <a:pt x="0" y="408949"/>
                    <a:pt x="0" y="378301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18" name="弧形 17">
            <a:extLst>
              <a:ext uri="{FF2B5EF4-FFF2-40B4-BE49-F238E27FC236}">
                <a16:creationId xmlns:a16="http://schemas.microsoft.com/office/drawing/2014/main" id="{FF439FFD-B789-51AF-CB99-1F5BA2B58BF0}"/>
              </a:ext>
            </a:extLst>
          </p:cNvPr>
          <p:cNvSpPr/>
          <p:nvPr/>
        </p:nvSpPr>
        <p:spPr>
          <a:xfrm>
            <a:off x="1458479" y="2212838"/>
            <a:ext cx="3792413" cy="1186714"/>
          </a:xfrm>
          <a:prstGeom prst="arc">
            <a:avLst>
              <a:gd name="adj1" fmla="val 13313645"/>
              <a:gd name="adj2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E69C3042-4361-BF2B-55F9-2D074E8235F1}"/>
              </a:ext>
            </a:extLst>
          </p:cNvPr>
          <p:cNvSpPr/>
          <p:nvPr/>
        </p:nvSpPr>
        <p:spPr>
          <a:xfrm>
            <a:off x="6941108" y="2212838"/>
            <a:ext cx="3792413" cy="1186714"/>
          </a:xfrm>
          <a:prstGeom prst="arc">
            <a:avLst>
              <a:gd name="adj1" fmla="val 10962594"/>
              <a:gd name="adj2" fmla="val 1961106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70978D78-264D-6BB0-587A-7A57BA20AF32}"/>
              </a:ext>
            </a:extLst>
          </p:cNvPr>
          <p:cNvSpPr/>
          <p:nvPr/>
        </p:nvSpPr>
        <p:spPr>
          <a:xfrm>
            <a:off x="1458479" y="3790268"/>
            <a:ext cx="3792413" cy="1186714"/>
          </a:xfrm>
          <a:prstGeom prst="arc">
            <a:avLst>
              <a:gd name="adj1" fmla="val 13313645"/>
              <a:gd name="adj2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B545D996-A0B3-DC52-34B0-F0EB6043A86D}"/>
              </a:ext>
            </a:extLst>
          </p:cNvPr>
          <p:cNvSpPr/>
          <p:nvPr/>
        </p:nvSpPr>
        <p:spPr>
          <a:xfrm>
            <a:off x="6941108" y="3790268"/>
            <a:ext cx="3792413" cy="1186714"/>
          </a:xfrm>
          <a:prstGeom prst="arc">
            <a:avLst>
              <a:gd name="adj1" fmla="val 10962594"/>
              <a:gd name="adj2" fmla="val 1961106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A213D6E-6386-3D6F-07A1-1A3AA90AD6EE}"/>
              </a:ext>
            </a:extLst>
          </p:cNvPr>
          <p:cNvGrpSpPr/>
          <p:nvPr/>
        </p:nvGrpSpPr>
        <p:grpSpPr>
          <a:xfrm>
            <a:off x="7585910" y="2519697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9B15FC-8BC9-F063-4A23-7C997878F5B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CE604C-6278-E4F1-850D-83FAE431B3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CBCB6D3-9DD1-0146-FD39-1F3C6F67A624}"/>
              </a:ext>
            </a:extLst>
          </p:cNvPr>
          <p:cNvGrpSpPr/>
          <p:nvPr/>
        </p:nvGrpSpPr>
        <p:grpSpPr>
          <a:xfrm>
            <a:off x="1746996" y="2519697"/>
            <a:ext cx="2876409" cy="791122"/>
            <a:chOff x="-94764" y="1931934"/>
            <a:chExt cx="2876409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89CCEE5-D11D-B7ED-BD40-709B5C1EFC4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DD889F1-6442-E2B9-E477-809CCED3D762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5FFFCE-FEA6-2868-3E4C-97FB3FCD6FAC}"/>
              </a:ext>
            </a:extLst>
          </p:cNvPr>
          <p:cNvGrpSpPr/>
          <p:nvPr/>
        </p:nvGrpSpPr>
        <p:grpSpPr>
          <a:xfrm>
            <a:off x="7585910" y="4125825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27D612-DD27-1611-C437-D27F1C78102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B8EAB1C-585C-9BA5-C305-92E482D9D52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8498AF-6F47-A780-D8BA-BA33C46DFF3B}"/>
              </a:ext>
            </a:extLst>
          </p:cNvPr>
          <p:cNvGrpSpPr/>
          <p:nvPr/>
        </p:nvGrpSpPr>
        <p:grpSpPr>
          <a:xfrm>
            <a:off x="1746996" y="4125825"/>
            <a:ext cx="2876409" cy="791122"/>
            <a:chOff x="-94764" y="1931934"/>
            <a:chExt cx="2876409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CFF268B-B608-538C-E5A1-AC037D42A73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25AA852-AB82-4D30-E45C-FDBDFD1FE359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281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9730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23" name="泪滴形 22">
            <a:extLst>
              <a:ext uri="{FF2B5EF4-FFF2-40B4-BE49-F238E27FC236}">
                <a16:creationId xmlns:a16="http://schemas.microsoft.com/office/drawing/2014/main" id="{FD96EBD7-5884-7406-3E0D-2875CF867BEE}"/>
              </a:ext>
            </a:extLst>
          </p:cNvPr>
          <p:cNvSpPr/>
          <p:nvPr/>
        </p:nvSpPr>
        <p:spPr>
          <a:xfrm rot="18900000">
            <a:off x="4721707" y="2957648"/>
            <a:ext cx="2748582" cy="2748582"/>
          </a:xfrm>
          <a:prstGeom prst="teardrop">
            <a:avLst/>
          </a:prstGeom>
          <a:blipFill dpi="0" rotWithShape="0">
            <a:blip r:embed="rId3"/>
            <a:srcRect/>
            <a:tile tx="-1555750" ty="-7493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泪滴形 26" descr="D:\51PPT模板网\51pptmoban.com\图片001.jpg">
            <a:extLst>
              <a:ext uri="{FF2B5EF4-FFF2-40B4-BE49-F238E27FC236}">
                <a16:creationId xmlns:a16="http://schemas.microsoft.com/office/drawing/2014/main" id="{53AFC9F1-5E08-E4B2-47F5-8638D6141965}"/>
              </a:ext>
            </a:extLst>
          </p:cNvPr>
          <p:cNvSpPr/>
          <p:nvPr/>
        </p:nvSpPr>
        <p:spPr>
          <a:xfrm rot="8100000">
            <a:off x="1796541" y="1667032"/>
            <a:ext cx="2116137" cy="2116137"/>
          </a:xfrm>
          <a:prstGeom prst="teardrop">
            <a:avLst/>
          </a:prstGeom>
          <a:blipFill dpi="0" rotWithShape="0">
            <a:blip r:embed="rId4"/>
            <a:srcRect/>
            <a:tile tx="-1009650" ty="-2349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>
            <a:extLst>
              <a:ext uri="{FF2B5EF4-FFF2-40B4-BE49-F238E27FC236}">
                <a16:creationId xmlns:a16="http://schemas.microsoft.com/office/drawing/2014/main" id="{BF9D714E-6F40-33AD-06BF-F48DB9CE6CBA}"/>
              </a:ext>
            </a:extLst>
          </p:cNvPr>
          <p:cNvSpPr/>
          <p:nvPr/>
        </p:nvSpPr>
        <p:spPr>
          <a:xfrm rot="8100000">
            <a:off x="8477806" y="1667033"/>
            <a:ext cx="2116137" cy="2116137"/>
          </a:xfrm>
          <a:prstGeom prst="teardrop">
            <a:avLst/>
          </a:prstGeom>
          <a:blipFill dpi="0" rotWithShape="0">
            <a:blip r:embed="rId5"/>
            <a:srcRect/>
            <a:tile tx="-1555750" ty="-7493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3999DD-D265-9A00-777B-74135B27A2BE}"/>
              </a:ext>
            </a:extLst>
          </p:cNvPr>
          <p:cNvGrpSpPr/>
          <p:nvPr/>
        </p:nvGrpSpPr>
        <p:grpSpPr>
          <a:xfrm>
            <a:off x="4248859" y="1293588"/>
            <a:ext cx="3694278" cy="816522"/>
            <a:chOff x="-316195" y="1906534"/>
            <a:chExt cx="3694278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346E6B-9F2A-4481-259B-E0B0D082744D}"/>
                </a:ext>
              </a:extLst>
            </p:cNvPr>
            <p:cNvSpPr txBox="1"/>
            <p:nvPr/>
          </p:nvSpPr>
          <p:spPr>
            <a:xfrm>
              <a:off x="-316195" y="2190603"/>
              <a:ext cx="36942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856B313-DD27-E9AD-ABBF-950B136CEEB0}"/>
                </a:ext>
              </a:extLst>
            </p:cNvPr>
            <p:cNvSpPr txBox="1"/>
            <p:nvPr/>
          </p:nvSpPr>
          <p:spPr>
            <a:xfrm>
              <a:off x="740228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A5B1B62-58F1-F8C9-486C-13C3D4D79BA1}"/>
              </a:ext>
            </a:extLst>
          </p:cNvPr>
          <p:cNvGrpSpPr/>
          <p:nvPr/>
        </p:nvGrpSpPr>
        <p:grpSpPr>
          <a:xfrm>
            <a:off x="1358273" y="4431935"/>
            <a:ext cx="2992672" cy="816522"/>
            <a:chOff x="34608" y="1906534"/>
            <a:chExt cx="2992672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C56D1E-AB03-0435-112F-FB12C3CFB83B}"/>
                </a:ext>
              </a:extLst>
            </p:cNvPr>
            <p:cNvSpPr txBox="1"/>
            <p:nvPr/>
          </p:nvSpPr>
          <p:spPr>
            <a:xfrm>
              <a:off x="34608" y="2190603"/>
              <a:ext cx="29926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2DEC56D-6E73-7916-4A83-3E0E5D194957}"/>
                </a:ext>
              </a:extLst>
            </p:cNvPr>
            <p:cNvSpPr txBox="1"/>
            <p:nvPr/>
          </p:nvSpPr>
          <p:spPr>
            <a:xfrm>
              <a:off x="740228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4F7ACAF-AA2E-D0A8-FFFF-0B7E66277A70}"/>
              </a:ext>
            </a:extLst>
          </p:cNvPr>
          <p:cNvGrpSpPr/>
          <p:nvPr/>
        </p:nvGrpSpPr>
        <p:grpSpPr>
          <a:xfrm>
            <a:off x="8039539" y="4431935"/>
            <a:ext cx="2992672" cy="816522"/>
            <a:chOff x="34608" y="1906534"/>
            <a:chExt cx="2992672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5DBE8E7-1CEC-BA16-1218-70F4A5540982}"/>
                </a:ext>
              </a:extLst>
            </p:cNvPr>
            <p:cNvSpPr txBox="1"/>
            <p:nvPr/>
          </p:nvSpPr>
          <p:spPr>
            <a:xfrm>
              <a:off x="34608" y="2190603"/>
              <a:ext cx="29926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B018CF6-05D6-A095-73E1-E4944B46B263}"/>
                </a:ext>
              </a:extLst>
            </p:cNvPr>
            <p:cNvSpPr txBox="1"/>
            <p:nvPr/>
          </p:nvSpPr>
          <p:spPr>
            <a:xfrm>
              <a:off x="740228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606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9730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" name="图形 2">
            <a:extLst>
              <a:ext uri="{FF2B5EF4-FFF2-40B4-BE49-F238E27FC236}">
                <a16:creationId xmlns:a16="http://schemas.microsoft.com/office/drawing/2014/main" id="{19E29302-13DA-4861-1D58-93804D444A44}"/>
              </a:ext>
            </a:extLst>
          </p:cNvPr>
          <p:cNvGrpSpPr/>
          <p:nvPr/>
        </p:nvGrpSpPr>
        <p:grpSpPr>
          <a:xfrm>
            <a:off x="5749346" y="2527204"/>
            <a:ext cx="5706518" cy="3119545"/>
            <a:chOff x="5872192" y="1460487"/>
            <a:chExt cx="5706518" cy="311954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A11118DF-5082-09D2-C4F2-D7ED8BC935E3}"/>
                </a:ext>
              </a:extLst>
            </p:cNvPr>
            <p:cNvSpPr/>
            <p:nvPr/>
          </p:nvSpPr>
          <p:spPr>
            <a:xfrm>
              <a:off x="7288443" y="3526431"/>
              <a:ext cx="503207" cy="1013119"/>
            </a:xfrm>
            <a:custGeom>
              <a:avLst/>
              <a:gdLst>
                <a:gd name="connsiteX0" fmla="*/ 491922 w 503207"/>
                <a:gd name="connsiteY0" fmla="*/ 127180 h 1013119"/>
                <a:gd name="connsiteX1" fmla="*/ 59354 w 503207"/>
                <a:gd name="connsiteY1" fmla="*/ 1013091 h 1013119"/>
                <a:gd name="connsiteX2" fmla="*/ 342780 w 503207"/>
                <a:gd name="connsiteY2" fmla="*/ 77555 h 1013119"/>
                <a:gd name="connsiteX3" fmla="*/ 491922 w 503207"/>
                <a:gd name="connsiteY3" fmla="*/ 127187 h 1013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207" h="1013119">
                  <a:moveTo>
                    <a:pt x="491922" y="127180"/>
                  </a:moveTo>
                  <a:cubicBezTo>
                    <a:pt x="467918" y="423198"/>
                    <a:pt x="452407" y="1012586"/>
                    <a:pt x="59354" y="1013091"/>
                  </a:cubicBezTo>
                  <a:cubicBezTo>
                    <a:pt x="-131146" y="946416"/>
                    <a:pt x="183236" y="320443"/>
                    <a:pt x="342780" y="77555"/>
                  </a:cubicBezTo>
                  <a:cubicBezTo>
                    <a:pt x="502324" y="-165332"/>
                    <a:pt x="520497" y="251015"/>
                    <a:pt x="491922" y="127187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B99AF4B-74E5-0935-DE08-A67FE37F892F}"/>
                </a:ext>
              </a:extLst>
            </p:cNvPr>
            <p:cNvSpPr/>
            <p:nvPr/>
          </p:nvSpPr>
          <p:spPr>
            <a:xfrm rot="10800000" flipV="1">
              <a:off x="6049039" y="3679375"/>
              <a:ext cx="100685" cy="134703"/>
            </a:xfrm>
            <a:custGeom>
              <a:avLst/>
              <a:gdLst>
                <a:gd name="connsiteX0" fmla="*/ 100456 w 100685"/>
                <a:gd name="connsiteY0" fmla="*/ 67286 h 134703"/>
                <a:gd name="connsiteX1" fmla="*/ 50114 w 100685"/>
                <a:gd name="connsiteY1" fmla="*/ 134638 h 134703"/>
                <a:gd name="connsiteX2" fmla="*/ -229 w 100685"/>
                <a:gd name="connsiteY2" fmla="*/ 67286 h 134703"/>
                <a:gd name="connsiteX3" fmla="*/ 50114 w 100685"/>
                <a:gd name="connsiteY3" fmla="*/ -66 h 134703"/>
                <a:gd name="connsiteX4" fmla="*/ 100456 w 100685"/>
                <a:gd name="connsiteY4" fmla="*/ 67286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85" h="134703">
                  <a:moveTo>
                    <a:pt x="100456" y="67286"/>
                  </a:moveTo>
                  <a:cubicBezTo>
                    <a:pt x="100456" y="104483"/>
                    <a:pt x="77917" y="134638"/>
                    <a:pt x="50114" y="134638"/>
                  </a:cubicBezTo>
                  <a:cubicBezTo>
                    <a:pt x="22310" y="134638"/>
                    <a:pt x="-229" y="104483"/>
                    <a:pt x="-229" y="67286"/>
                  </a:cubicBezTo>
                  <a:cubicBezTo>
                    <a:pt x="-229" y="30089"/>
                    <a:pt x="22310" y="-66"/>
                    <a:pt x="50114" y="-66"/>
                  </a:cubicBezTo>
                  <a:cubicBezTo>
                    <a:pt x="77917" y="-66"/>
                    <a:pt x="100456" y="30089"/>
                    <a:pt x="100456" y="67286"/>
                  </a:cubicBezTo>
                  <a:close/>
                </a:path>
              </a:pathLst>
            </a:custGeom>
            <a:solidFill>
              <a:srgbClr val="002B22"/>
            </a:solidFill>
            <a:ln w="132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9A6B83F-A8A6-CD4F-9556-C0A0EBE8908E}"/>
                </a:ext>
              </a:extLst>
            </p:cNvPr>
            <p:cNvSpPr/>
            <p:nvPr/>
          </p:nvSpPr>
          <p:spPr>
            <a:xfrm>
              <a:off x="5872192" y="2092982"/>
              <a:ext cx="5706518" cy="2231697"/>
            </a:xfrm>
            <a:custGeom>
              <a:avLst/>
              <a:gdLst>
                <a:gd name="connsiteX0" fmla="*/ 1699099 w 5706518"/>
                <a:gd name="connsiteY0" fmla="*/ 6 h 2231697"/>
                <a:gd name="connsiteX1" fmla="*/ 4221 w 5706518"/>
                <a:gd name="connsiteY1" fmla="*/ 1002227 h 2231697"/>
                <a:gd name="connsiteX2" fmla="*/ 291761 w 5706518"/>
                <a:gd name="connsiteY2" fmla="*/ 1780000 h 2231697"/>
                <a:gd name="connsiteX3" fmla="*/ 281939 w 5706518"/>
                <a:gd name="connsiteY3" fmla="*/ 1819291 h 2231697"/>
                <a:gd name="connsiteX4" fmla="*/ 322421 w 5706518"/>
                <a:gd name="connsiteY4" fmla="*/ 1880013 h 2231697"/>
                <a:gd name="connsiteX5" fmla="*/ 1628869 w 5706518"/>
                <a:gd name="connsiteY5" fmla="*/ 2216960 h 2231697"/>
                <a:gd name="connsiteX6" fmla="*/ 4656391 w 5706518"/>
                <a:gd name="connsiteY6" fmla="*/ 1185307 h 2231697"/>
                <a:gd name="connsiteX7" fmla="*/ 5706427 w 5706518"/>
                <a:gd name="connsiteY7" fmla="*/ 925046 h 2231697"/>
                <a:gd name="connsiteX8" fmla="*/ 4788922 w 5706518"/>
                <a:gd name="connsiteY8" fmla="*/ 585603 h 2231697"/>
                <a:gd name="connsiteX9" fmla="*/ 2969171 w 5706518"/>
                <a:gd name="connsiteY9" fmla="*/ 192316 h 2231697"/>
                <a:gd name="connsiteX10" fmla="*/ 1699107 w 5706518"/>
                <a:gd name="connsiteY10" fmla="*/ 25 h 223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06518" h="2231697">
                  <a:moveTo>
                    <a:pt x="1699099" y="6"/>
                  </a:moveTo>
                  <a:cubicBezTo>
                    <a:pt x="809817" y="-3509"/>
                    <a:pt x="-69312" y="257791"/>
                    <a:pt x="4221" y="1002227"/>
                  </a:cubicBezTo>
                  <a:cubicBezTo>
                    <a:pt x="47746" y="1327248"/>
                    <a:pt x="148010" y="1585100"/>
                    <a:pt x="291761" y="1780000"/>
                  </a:cubicBezTo>
                  <a:cubicBezTo>
                    <a:pt x="285705" y="1790601"/>
                    <a:pt x="281939" y="1804245"/>
                    <a:pt x="281939" y="1819291"/>
                  </a:cubicBezTo>
                  <a:cubicBezTo>
                    <a:pt x="281939" y="1852751"/>
                    <a:pt x="300114" y="1880013"/>
                    <a:pt x="322421" y="1880013"/>
                  </a:cubicBezTo>
                  <a:cubicBezTo>
                    <a:pt x="576024" y="2219579"/>
                    <a:pt x="1210227" y="2261594"/>
                    <a:pt x="1628869" y="2216960"/>
                  </a:cubicBezTo>
                  <a:cubicBezTo>
                    <a:pt x="2387355" y="2056892"/>
                    <a:pt x="4442460" y="1019667"/>
                    <a:pt x="4656391" y="1185307"/>
                  </a:cubicBezTo>
                  <a:cubicBezTo>
                    <a:pt x="5217118" y="1212143"/>
                    <a:pt x="5435993" y="1259400"/>
                    <a:pt x="5706427" y="925046"/>
                  </a:cubicBezTo>
                  <a:cubicBezTo>
                    <a:pt x="5706427" y="925046"/>
                    <a:pt x="4809124" y="969513"/>
                    <a:pt x="4788922" y="585603"/>
                  </a:cubicBezTo>
                  <a:cubicBezTo>
                    <a:pt x="4263256" y="1468390"/>
                    <a:pt x="3655828" y="314646"/>
                    <a:pt x="2969171" y="192316"/>
                  </a:cubicBezTo>
                  <a:cubicBezTo>
                    <a:pt x="2633367" y="76502"/>
                    <a:pt x="2164889" y="1873"/>
                    <a:pt x="1699107" y="25"/>
                  </a:cubicBezTo>
                  <a:close/>
                </a:path>
              </a:pathLst>
            </a:custGeom>
            <a:solidFill>
              <a:srgbClr val="0044AA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ABB6DC6-28A9-04D9-DBC4-7798C5EF5E76}"/>
                </a:ext>
              </a:extLst>
            </p:cNvPr>
            <p:cNvSpPr/>
            <p:nvPr/>
          </p:nvSpPr>
          <p:spPr>
            <a:xfrm>
              <a:off x="6195497" y="3893815"/>
              <a:ext cx="1562766" cy="250714"/>
            </a:xfrm>
            <a:custGeom>
              <a:avLst/>
              <a:gdLst>
                <a:gd name="connsiteX0" fmla="*/ -92 w 1562766"/>
                <a:gd name="connsiteY0" fmla="*/ 13162 h 250714"/>
                <a:gd name="connsiteX1" fmla="*/ 1562675 w 1562766"/>
                <a:gd name="connsiteY1" fmla="*/ -29 h 25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62766" h="250714">
                  <a:moveTo>
                    <a:pt x="-92" y="13162"/>
                  </a:moveTo>
                  <a:cubicBezTo>
                    <a:pt x="124505" y="90616"/>
                    <a:pt x="315948" y="514243"/>
                    <a:pt x="1562675" y="-29"/>
                  </a:cubicBezTo>
                </a:path>
              </a:pathLst>
            </a:custGeom>
            <a:noFill/>
            <a:ln w="27000" cap="flat">
              <a:solidFill>
                <a:srgbClr val="80B3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08F85C2-D555-27B2-CD20-FFD71B3E2481}"/>
                </a:ext>
              </a:extLst>
            </p:cNvPr>
            <p:cNvSpPr/>
            <p:nvPr/>
          </p:nvSpPr>
          <p:spPr>
            <a:xfrm>
              <a:off x="6906062" y="2161575"/>
              <a:ext cx="224180" cy="112665"/>
            </a:xfrm>
            <a:custGeom>
              <a:avLst/>
              <a:gdLst>
                <a:gd name="connsiteX0" fmla="*/ 224106 w 224180"/>
                <a:gd name="connsiteY0" fmla="*/ 56268 h 112665"/>
                <a:gd name="connsiteX1" fmla="*/ 112016 w 224180"/>
                <a:gd name="connsiteY1" fmla="*/ 112601 h 112665"/>
                <a:gd name="connsiteX2" fmla="*/ -75 w 224180"/>
                <a:gd name="connsiteY2" fmla="*/ 56268 h 112665"/>
                <a:gd name="connsiteX3" fmla="*/ 112016 w 224180"/>
                <a:gd name="connsiteY3" fmla="*/ -65 h 112665"/>
                <a:gd name="connsiteX4" fmla="*/ 224106 w 224180"/>
                <a:gd name="connsiteY4" fmla="*/ 56268 h 1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180" h="112665">
                  <a:moveTo>
                    <a:pt x="224106" y="56268"/>
                  </a:moveTo>
                  <a:cubicBezTo>
                    <a:pt x="224106" y="87380"/>
                    <a:pt x="173921" y="112601"/>
                    <a:pt x="112016" y="112601"/>
                  </a:cubicBezTo>
                  <a:cubicBezTo>
                    <a:pt x="50110" y="112601"/>
                    <a:pt x="-75" y="87380"/>
                    <a:pt x="-75" y="56268"/>
                  </a:cubicBezTo>
                  <a:cubicBezTo>
                    <a:pt x="-75" y="25156"/>
                    <a:pt x="50110" y="-65"/>
                    <a:pt x="112016" y="-65"/>
                  </a:cubicBezTo>
                  <a:cubicBezTo>
                    <a:pt x="173921" y="-65"/>
                    <a:pt x="224106" y="25156"/>
                    <a:pt x="224106" y="56268"/>
                  </a:cubicBezTo>
                  <a:close/>
                </a:path>
              </a:pathLst>
            </a:custGeom>
            <a:solidFill>
              <a:srgbClr val="80B3FF"/>
            </a:solidFill>
            <a:ln w="19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E6A9CE4-93C8-4409-C167-0C5A8D3D9993}"/>
                </a:ext>
              </a:extLst>
            </p:cNvPr>
            <p:cNvSpPr/>
            <p:nvPr/>
          </p:nvSpPr>
          <p:spPr>
            <a:xfrm>
              <a:off x="6916121" y="2161549"/>
              <a:ext cx="190500" cy="85725"/>
            </a:xfrm>
            <a:custGeom>
              <a:avLst/>
              <a:gdLst>
                <a:gd name="connsiteX0" fmla="*/ 190425 w 190500"/>
                <a:gd name="connsiteY0" fmla="*/ 42796 h 85725"/>
                <a:gd name="connsiteX1" fmla="*/ 95175 w 190500"/>
                <a:gd name="connsiteY1" fmla="*/ 85659 h 85725"/>
                <a:gd name="connsiteX2" fmla="*/ -75 w 190500"/>
                <a:gd name="connsiteY2" fmla="*/ 42796 h 85725"/>
                <a:gd name="connsiteX3" fmla="*/ 95175 w 190500"/>
                <a:gd name="connsiteY3" fmla="*/ -66 h 85725"/>
                <a:gd name="connsiteX4" fmla="*/ 190425 w 190500"/>
                <a:gd name="connsiteY4" fmla="*/ 42796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85725">
                  <a:moveTo>
                    <a:pt x="190425" y="42796"/>
                  </a:moveTo>
                  <a:cubicBezTo>
                    <a:pt x="190425" y="66469"/>
                    <a:pt x="147780" y="85659"/>
                    <a:pt x="95175" y="85659"/>
                  </a:cubicBezTo>
                  <a:cubicBezTo>
                    <a:pt x="42570" y="85659"/>
                    <a:pt x="-75" y="66469"/>
                    <a:pt x="-75" y="42796"/>
                  </a:cubicBezTo>
                  <a:cubicBezTo>
                    <a:pt x="-75" y="19124"/>
                    <a:pt x="42570" y="-66"/>
                    <a:pt x="95175" y="-66"/>
                  </a:cubicBezTo>
                  <a:cubicBezTo>
                    <a:pt x="147780" y="-66"/>
                    <a:pt x="190425" y="19124"/>
                    <a:pt x="190425" y="42796"/>
                  </a:cubicBezTo>
                  <a:close/>
                </a:path>
              </a:pathLst>
            </a:custGeom>
            <a:solidFill>
              <a:srgbClr val="0044AA"/>
            </a:solidFill>
            <a:ln w="154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41DDF68-9224-FFED-F315-A40BA7C0F092}"/>
                </a:ext>
              </a:extLst>
            </p:cNvPr>
            <p:cNvSpPr/>
            <p:nvPr/>
          </p:nvSpPr>
          <p:spPr>
            <a:xfrm>
              <a:off x="8117434" y="3617271"/>
              <a:ext cx="505484" cy="962761"/>
            </a:xfrm>
            <a:custGeom>
              <a:avLst/>
              <a:gdLst>
                <a:gd name="connsiteX0" fmla="*/ 3831 w 505484"/>
                <a:gd name="connsiteY0" fmla="*/ 76822 h 962761"/>
                <a:gd name="connsiteX1" fmla="*/ 436399 w 505484"/>
                <a:gd name="connsiteY1" fmla="*/ 962733 h 962761"/>
                <a:gd name="connsiteX2" fmla="*/ 152973 w 505484"/>
                <a:gd name="connsiteY2" fmla="*/ 27197 h 962761"/>
                <a:gd name="connsiteX3" fmla="*/ 3831 w 505484"/>
                <a:gd name="connsiteY3" fmla="*/ 76829 h 962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484" h="962761">
                  <a:moveTo>
                    <a:pt x="3831" y="76822"/>
                  </a:moveTo>
                  <a:cubicBezTo>
                    <a:pt x="27835" y="372840"/>
                    <a:pt x="43345" y="962228"/>
                    <a:pt x="436399" y="962733"/>
                  </a:cubicBezTo>
                  <a:cubicBezTo>
                    <a:pt x="626899" y="896058"/>
                    <a:pt x="386901" y="199609"/>
                    <a:pt x="152973" y="27197"/>
                  </a:cubicBezTo>
                  <a:cubicBezTo>
                    <a:pt x="54047" y="-33840"/>
                    <a:pt x="-18010" y="18803"/>
                    <a:pt x="3831" y="76829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13AB292-0E45-0882-2D0F-7F1C690B6E9A}"/>
                </a:ext>
              </a:extLst>
            </p:cNvPr>
            <p:cNvSpPr/>
            <p:nvPr/>
          </p:nvSpPr>
          <p:spPr>
            <a:xfrm>
              <a:off x="10488272" y="2784198"/>
              <a:ext cx="862107" cy="339513"/>
            </a:xfrm>
            <a:custGeom>
              <a:avLst/>
              <a:gdLst>
                <a:gd name="connsiteX0" fmla="*/ 185122 w 862107"/>
                <a:gd name="connsiteY0" fmla="*/ -29 h 339513"/>
                <a:gd name="connsiteX1" fmla="*/ -92 w 862107"/>
                <a:gd name="connsiteY1" fmla="*/ 299685 h 339513"/>
                <a:gd name="connsiteX2" fmla="*/ 862016 w 862107"/>
                <a:gd name="connsiteY2" fmla="*/ 252538 h 339513"/>
                <a:gd name="connsiteX3" fmla="*/ 185131 w 862107"/>
                <a:gd name="connsiteY3" fmla="*/ -27 h 339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107" h="339513">
                  <a:moveTo>
                    <a:pt x="185122" y="-29"/>
                  </a:moveTo>
                  <a:cubicBezTo>
                    <a:pt x="185122" y="-29"/>
                    <a:pt x="97564" y="242440"/>
                    <a:pt x="-92" y="299685"/>
                  </a:cubicBezTo>
                  <a:cubicBezTo>
                    <a:pt x="121142" y="346831"/>
                    <a:pt x="814867" y="373772"/>
                    <a:pt x="862016" y="252538"/>
                  </a:cubicBezTo>
                  <a:cubicBezTo>
                    <a:pt x="633016" y="273840"/>
                    <a:pt x="269323" y="226994"/>
                    <a:pt x="185131" y="-27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EDC32B6-1D27-A829-74B4-BCAEBEBC8283}"/>
                </a:ext>
              </a:extLst>
            </p:cNvPr>
            <p:cNvSpPr/>
            <p:nvPr/>
          </p:nvSpPr>
          <p:spPr>
            <a:xfrm>
              <a:off x="6443394" y="1460487"/>
              <a:ext cx="944498" cy="749115"/>
            </a:xfrm>
            <a:custGeom>
              <a:avLst/>
              <a:gdLst>
                <a:gd name="connsiteX0" fmla="*/ 255598 w 944498"/>
                <a:gd name="connsiteY0" fmla="*/ 61 h 749115"/>
                <a:gd name="connsiteX1" fmla="*/ 21340 w 944498"/>
                <a:gd name="connsiteY1" fmla="*/ 331645 h 749115"/>
                <a:gd name="connsiteX2" fmla="*/ 191895 w 944498"/>
                <a:gd name="connsiteY2" fmla="*/ 290866 h 749115"/>
                <a:gd name="connsiteX3" fmla="*/ 77595 w 944498"/>
                <a:gd name="connsiteY3" fmla="*/ 193530 h 749115"/>
                <a:gd name="connsiteX4" fmla="*/ 534795 w 944498"/>
                <a:gd name="connsiteY4" fmla="*/ 205437 h 749115"/>
                <a:gd name="connsiteX5" fmla="*/ 543427 w 944498"/>
                <a:gd name="connsiteY5" fmla="*/ 723959 h 749115"/>
                <a:gd name="connsiteX6" fmla="*/ 672015 w 944498"/>
                <a:gd name="connsiteY6" fmla="*/ 576026 h 749115"/>
                <a:gd name="connsiteX7" fmla="*/ 681242 w 944498"/>
                <a:gd name="connsiteY7" fmla="*/ 398327 h 749115"/>
                <a:gd name="connsiteX8" fmla="*/ 681837 w 944498"/>
                <a:gd name="connsiteY8" fmla="*/ 398030 h 749115"/>
                <a:gd name="connsiteX9" fmla="*/ 680944 w 944498"/>
                <a:gd name="connsiteY9" fmla="*/ 396542 h 749115"/>
                <a:gd name="connsiteX10" fmla="*/ 647011 w 944498"/>
                <a:gd name="connsiteY10" fmla="*/ 270926 h 749115"/>
                <a:gd name="connsiteX11" fmla="*/ 659215 w 944498"/>
                <a:gd name="connsiteY11" fmla="*/ 199191 h 749115"/>
                <a:gd name="connsiteX12" fmla="*/ 796137 w 944498"/>
                <a:gd name="connsiteY12" fmla="*/ 83701 h 749115"/>
                <a:gd name="connsiteX13" fmla="*/ 908056 w 944498"/>
                <a:gd name="connsiteY13" fmla="*/ 149482 h 749115"/>
                <a:gd name="connsiteX14" fmla="*/ 883648 w 944498"/>
                <a:gd name="connsiteY14" fmla="*/ 210501 h 749115"/>
                <a:gd name="connsiteX15" fmla="*/ 861026 w 944498"/>
                <a:gd name="connsiteY15" fmla="*/ 212882 h 749115"/>
                <a:gd name="connsiteX16" fmla="*/ 847632 w 944498"/>
                <a:gd name="connsiteY16" fmla="*/ 181629 h 749115"/>
                <a:gd name="connsiteX17" fmla="*/ 836321 w 944498"/>
                <a:gd name="connsiteY17" fmla="*/ 223301 h 749115"/>
                <a:gd name="connsiteX18" fmla="*/ 908056 w 944498"/>
                <a:gd name="connsiteY18" fmla="*/ 236398 h 749115"/>
                <a:gd name="connsiteX19" fmla="*/ 938715 w 944498"/>
                <a:gd name="connsiteY19" fmla="*/ 135195 h 749115"/>
                <a:gd name="connsiteX20" fmla="*/ 805069 w 944498"/>
                <a:gd name="connsiteY20" fmla="*/ 49470 h 749115"/>
                <a:gd name="connsiteX21" fmla="*/ 641954 w 944498"/>
                <a:gd name="connsiteY21" fmla="*/ 154835 h 749115"/>
                <a:gd name="connsiteX22" fmla="*/ 619629 w 944498"/>
                <a:gd name="connsiteY22" fmla="*/ 214366 h 749115"/>
                <a:gd name="connsiteX23" fmla="*/ 339832 w 944498"/>
                <a:gd name="connsiteY23" fmla="*/ 7493 h 749115"/>
                <a:gd name="connsiteX24" fmla="*/ 287147 w 944498"/>
                <a:gd name="connsiteY24" fmla="*/ 1540 h 749115"/>
                <a:gd name="connsiteX25" fmla="*/ 255596 w 944498"/>
                <a:gd name="connsiteY25" fmla="*/ 51 h 74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44498" h="749115">
                  <a:moveTo>
                    <a:pt x="255598" y="61"/>
                  </a:moveTo>
                  <a:cubicBezTo>
                    <a:pt x="96797" y="4539"/>
                    <a:pt x="-57946" y="176197"/>
                    <a:pt x="21340" y="331645"/>
                  </a:cubicBezTo>
                  <a:cubicBezTo>
                    <a:pt x="67984" y="494846"/>
                    <a:pt x="319606" y="335307"/>
                    <a:pt x="191895" y="290866"/>
                  </a:cubicBezTo>
                  <a:cubicBezTo>
                    <a:pt x="175287" y="402642"/>
                    <a:pt x="11434" y="286712"/>
                    <a:pt x="77595" y="193530"/>
                  </a:cubicBezTo>
                  <a:cubicBezTo>
                    <a:pt x="160136" y="1325"/>
                    <a:pt x="436783" y="55847"/>
                    <a:pt x="534795" y="205437"/>
                  </a:cubicBezTo>
                  <a:cubicBezTo>
                    <a:pt x="646819" y="354512"/>
                    <a:pt x="636084" y="568225"/>
                    <a:pt x="543427" y="723959"/>
                  </a:cubicBezTo>
                  <a:cubicBezTo>
                    <a:pt x="632191" y="814088"/>
                    <a:pt x="649278" y="637455"/>
                    <a:pt x="672015" y="576026"/>
                  </a:cubicBezTo>
                  <a:cubicBezTo>
                    <a:pt x="686579" y="518325"/>
                    <a:pt x="689089" y="457668"/>
                    <a:pt x="681242" y="398327"/>
                  </a:cubicBezTo>
                  <a:lnTo>
                    <a:pt x="681837" y="398030"/>
                  </a:lnTo>
                  <a:lnTo>
                    <a:pt x="680944" y="396542"/>
                  </a:lnTo>
                  <a:cubicBezTo>
                    <a:pt x="675082" y="353402"/>
                    <a:pt x="663561" y="311073"/>
                    <a:pt x="647011" y="270926"/>
                  </a:cubicBezTo>
                  <a:cubicBezTo>
                    <a:pt x="647094" y="246658"/>
                    <a:pt x="651099" y="222257"/>
                    <a:pt x="659215" y="199191"/>
                  </a:cubicBezTo>
                  <a:cubicBezTo>
                    <a:pt x="679183" y="139498"/>
                    <a:pt x="733030" y="91606"/>
                    <a:pt x="796137" y="83701"/>
                  </a:cubicBezTo>
                  <a:cubicBezTo>
                    <a:pt x="842422" y="76527"/>
                    <a:pt x="894625" y="102894"/>
                    <a:pt x="908056" y="149482"/>
                  </a:cubicBezTo>
                  <a:cubicBezTo>
                    <a:pt x="916271" y="171966"/>
                    <a:pt x="908378" y="202682"/>
                    <a:pt x="883648" y="210501"/>
                  </a:cubicBezTo>
                  <a:cubicBezTo>
                    <a:pt x="873113" y="217775"/>
                    <a:pt x="865745" y="200563"/>
                    <a:pt x="861026" y="212882"/>
                  </a:cubicBezTo>
                  <a:cubicBezTo>
                    <a:pt x="856526" y="202542"/>
                    <a:pt x="852131" y="191968"/>
                    <a:pt x="847632" y="181629"/>
                  </a:cubicBezTo>
                  <a:cubicBezTo>
                    <a:pt x="832456" y="188561"/>
                    <a:pt x="828207" y="209499"/>
                    <a:pt x="836321" y="223301"/>
                  </a:cubicBezTo>
                  <a:cubicBezTo>
                    <a:pt x="850064" y="248731"/>
                    <a:pt x="885547" y="251042"/>
                    <a:pt x="908056" y="236398"/>
                  </a:cubicBezTo>
                  <a:cubicBezTo>
                    <a:pt x="941980" y="216213"/>
                    <a:pt x="952058" y="170700"/>
                    <a:pt x="938715" y="135195"/>
                  </a:cubicBezTo>
                  <a:cubicBezTo>
                    <a:pt x="920886" y="79998"/>
                    <a:pt x="861526" y="46225"/>
                    <a:pt x="805069" y="49470"/>
                  </a:cubicBezTo>
                  <a:cubicBezTo>
                    <a:pt x="736977" y="52373"/>
                    <a:pt x="673758" y="95235"/>
                    <a:pt x="641954" y="154835"/>
                  </a:cubicBezTo>
                  <a:cubicBezTo>
                    <a:pt x="631598" y="173653"/>
                    <a:pt x="624349" y="193755"/>
                    <a:pt x="619629" y="214366"/>
                  </a:cubicBezTo>
                  <a:cubicBezTo>
                    <a:pt x="560342" y="110277"/>
                    <a:pt x="463590" y="29858"/>
                    <a:pt x="339832" y="7493"/>
                  </a:cubicBezTo>
                  <a:cubicBezTo>
                    <a:pt x="322463" y="4137"/>
                    <a:pt x="304828" y="2175"/>
                    <a:pt x="287147" y="1540"/>
                  </a:cubicBezTo>
                  <a:cubicBezTo>
                    <a:pt x="276594" y="298"/>
                    <a:pt x="266183" y="-247"/>
                    <a:pt x="255596" y="51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9D7F379-AC49-3170-40A3-C8E8A0522CB3}"/>
                </a:ext>
              </a:extLst>
            </p:cNvPr>
            <p:cNvSpPr/>
            <p:nvPr/>
          </p:nvSpPr>
          <p:spPr>
            <a:xfrm>
              <a:off x="7418451" y="3463969"/>
              <a:ext cx="236203" cy="404120"/>
            </a:xfrm>
            <a:custGeom>
              <a:avLst/>
              <a:gdLst>
                <a:gd name="connsiteX0" fmla="*/ 236134 w 236203"/>
                <a:gd name="connsiteY0" fmla="*/ 202011 h 404120"/>
                <a:gd name="connsiteX1" fmla="*/ 118032 w 236203"/>
                <a:gd name="connsiteY1" fmla="*/ 404071 h 404120"/>
                <a:gd name="connsiteX2" fmla="*/ -70 w 236203"/>
                <a:gd name="connsiteY2" fmla="*/ 202011 h 404120"/>
                <a:gd name="connsiteX3" fmla="*/ 118032 w 236203"/>
                <a:gd name="connsiteY3" fmla="*/ -49 h 404120"/>
                <a:gd name="connsiteX4" fmla="*/ 236134 w 236203"/>
                <a:gd name="connsiteY4" fmla="*/ 202011 h 40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203" h="404120">
                  <a:moveTo>
                    <a:pt x="236134" y="202011"/>
                  </a:moveTo>
                  <a:cubicBezTo>
                    <a:pt x="236134" y="313606"/>
                    <a:pt x="183258" y="404071"/>
                    <a:pt x="118032" y="404071"/>
                  </a:cubicBezTo>
                  <a:cubicBezTo>
                    <a:pt x="52806" y="404071"/>
                    <a:pt x="-70" y="313606"/>
                    <a:pt x="-70" y="202011"/>
                  </a:cubicBezTo>
                  <a:cubicBezTo>
                    <a:pt x="-70" y="90417"/>
                    <a:pt x="52806" y="-49"/>
                    <a:pt x="118032" y="-49"/>
                  </a:cubicBezTo>
                  <a:cubicBezTo>
                    <a:pt x="183258" y="-49"/>
                    <a:pt x="236134" y="90417"/>
                    <a:pt x="236134" y="202011"/>
                  </a:cubicBezTo>
                  <a:close/>
                </a:path>
              </a:pathLst>
            </a:custGeom>
            <a:solidFill>
              <a:schemeClr val="bg1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60360B3-407E-2CA6-F6E0-887345C89D8C}"/>
                </a:ext>
              </a:extLst>
            </p:cNvPr>
            <p:cNvSpPr/>
            <p:nvPr/>
          </p:nvSpPr>
          <p:spPr>
            <a:xfrm>
              <a:off x="7451868" y="3546821"/>
              <a:ext cx="174298" cy="316503"/>
            </a:xfrm>
            <a:custGeom>
              <a:avLst/>
              <a:gdLst>
                <a:gd name="connsiteX0" fmla="*/ 174229 w 174298"/>
                <a:gd name="connsiteY0" fmla="*/ 158207 h 316503"/>
                <a:gd name="connsiteX1" fmla="*/ 87080 w 174298"/>
                <a:gd name="connsiteY1" fmla="*/ 316459 h 316503"/>
                <a:gd name="connsiteX2" fmla="*/ -70 w 174298"/>
                <a:gd name="connsiteY2" fmla="*/ 158207 h 316503"/>
                <a:gd name="connsiteX3" fmla="*/ 87080 w 174298"/>
                <a:gd name="connsiteY3" fmla="*/ -45 h 316503"/>
                <a:gd name="connsiteX4" fmla="*/ 174229 w 174298"/>
                <a:gd name="connsiteY4" fmla="*/ 158207 h 31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298" h="316503">
                  <a:moveTo>
                    <a:pt x="174229" y="158207"/>
                  </a:moveTo>
                  <a:cubicBezTo>
                    <a:pt x="174229" y="245607"/>
                    <a:pt x="135211" y="316459"/>
                    <a:pt x="87080" y="316459"/>
                  </a:cubicBezTo>
                  <a:cubicBezTo>
                    <a:pt x="38948" y="316459"/>
                    <a:pt x="-70" y="245607"/>
                    <a:pt x="-70" y="158207"/>
                  </a:cubicBezTo>
                  <a:cubicBezTo>
                    <a:pt x="-70" y="70807"/>
                    <a:pt x="38948" y="-45"/>
                    <a:pt x="87080" y="-45"/>
                  </a:cubicBezTo>
                  <a:cubicBezTo>
                    <a:pt x="135211" y="-45"/>
                    <a:pt x="174229" y="70807"/>
                    <a:pt x="174229" y="158207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F2500BC-D5CB-5AFF-3944-EB4347C91C3A}"/>
                </a:ext>
              </a:extLst>
            </p:cNvPr>
            <p:cNvSpPr/>
            <p:nvPr/>
          </p:nvSpPr>
          <p:spPr>
            <a:xfrm rot="10800000" flipV="1">
              <a:off x="7481691" y="3698425"/>
              <a:ext cx="134703" cy="134703"/>
            </a:xfrm>
            <a:custGeom>
              <a:avLst/>
              <a:gdLst>
                <a:gd name="connsiteX0" fmla="*/ 134627 w 134703"/>
                <a:gd name="connsiteY0" fmla="*/ 67288 h 134703"/>
                <a:gd name="connsiteX1" fmla="*/ 67275 w 134703"/>
                <a:gd name="connsiteY1" fmla="*/ 134640 h 134703"/>
                <a:gd name="connsiteX2" fmla="*/ -77 w 134703"/>
                <a:gd name="connsiteY2" fmla="*/ 67288 h 134703"/>
                <a:gd name="connsiteX3" fmla="*/ 67275 w 134703"/>
                <a:gd name="connsiteY3" fmla="*/ -64 h 134703"/>
                <a:gd name="connsiteX4" fmla="*/ 134627 w 134703"/>
                <a:gd name="connsiteY4" fmla="*/ 67288 h 134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4703">
                  <a:moveTo>
                    <a:pt x="134627" y="67288"/>
                  </a:moveTo>
                  <a:cubicBezTo>
                    <a:pt x="134627" y="104485"/>
                    <a:pt x="104472" y="134640"/>
                    <a:pt x="67275" y="134640"/>
                  </a:cubicBezTo>
                  <a:cubicBezTo>
                    <a:pt x="30078" y="134640"/>
                    <a:pt x="-77" y="104485"/>
                    <a:pt x="-77" y="67288"/>
                  </a:cubicBezTo>
                  <a:cubicBezTo>
                    <a:pt x="-77" y="30091"/>
                    <a:pt x="30078" y="-64"/>
                    <a:pt x="67275" y="-64"/>
                  </a:cubicBezTo>
                  <a:cubicBezTo>
                    <a:pt x="104472" y="-64"/>
                    <a:pt x="134627" y="30091"/>
                    <a:pt x="134627" y="67288"/>
                  </a:cubicBezTo>
                  <a:close/>
                </a:path>
              </a:pathLst>
            </a:custGeom>
            <a:solidFill>
              <a:srgbClr val="000000"/>
            </a:solidFill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A257A10-E66B-80E1-1316-90F92E90FC96}"/>
                </a:ext>
              </a:extLst>
            </p:cNvPr>
            <p:cNvSpPr/>
            <p:nvPr/>
          </p:nvSpPr>
          <p:spPr>
            <a:xfrm rot="10800000" flipV="1">
              <a:off x="7543677" y="3703192"/>
              <a:ext cx="72789" cy="72791"/>
            </a:xfrm>
            <a:custGeom>
              <a:avLst/>
              <a:gdLst>
                <a:gd name="connsiteX0" fmla="*/ 72716 w 72789"/>
                <a:gd name="connsiteY0" fmla="*/ 36329 h 72791"/>
                <a:gd name="connsiteX1" fmla="*/ 36321 w 72789"/>
                <a:gd name="connsiteY1" fmla="*/ 72725 h 72791"/>
                <a:gd name="connsiteX2" fmla="*/ -73 w 72789"/>
                <a:gd name="connsiteY2" fmla="*/ 36329 h 72791"/>
                <a:gd name="connsiteX3" fmla="*/ 36321 w 72789"/>
                <a:gd name="connsiteY3" fmla="*/ -66 h 72791"/>
                <a:gd name="connsiteX4" fmla="*/ 72716 w 72789"/>
                <a:gd name="connsiteY4" fmla="*/ 36329 h 7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89" h="72791">
                  <a:moveTo>
                    <a:pt x="72716" y="36329"/>
                  </a:moveTo>
                  <a:cubicBezTo>
                    <a:pt x="72716" y="56430"/>
                    <a:pt x="56421" y="72725"/>
                    <a:pt x="36321" y="72725"/>
                  </a:cubicBezTo>
                  <a:cubicBezTo>
                    <a:pt x="16221" y="72725"/>
                    <a:pt x="-73" y="56430"/>
                    <a:pt x="-73" y="36329"/>
                  </a:cubicBezTo>
                  <a:cubicBezTo>
                    <a:pt x="-73" y="16229"/>
                    <a:pt x="16221" y="-66"/>
                    <a:pt x="36321" y="-66"/>
                  </a:cubicBezTo>
                  <a:cubicBezTo>
                    <a:pt x="56421" y="-66"/>
                    <a:pt x="72716" y="16229"/>
                    <a:pt x="72716" y="36329"/>
                  </a:cubicBezTo>
                  <a:close/>
                </a:path>
              </a:pathLst>
            </a:custGeom>
            <a:solidFill>
              <a:srgbClr val="FFFFFF"/>
            </a:solidFill>
            <a:ln w="8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C38D214-4B00-7870-AAFC-6F13001DF0E2}"/>
                </a:ext>
              </a:extLst>
            </p:cNvPr>
            <p:cNvSpPr/>
            <p:nvPr/>
          </p:nvSpPr>
          <p:spPr>
            <a:xfrm>
              <a:off x="7758264" y="3852618"/>
              <a:ext cx="56360" cy="114300"/>
            </a:xfrm>
            <a:custGeom>
              <a:avLst/>
              <a:gdLst>
                <a:gd name="connsiteX0" fmla="*/ -92 w 56360"/>
                <a:gd name="connsiteY0" fmla="*/ -29 h 114300"/>
                <a:gd name="connsiteX1" fmla="*/ 38008 w 56360"/>
                <a:gd name="connsiteY1" fmla="*/ 11427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360" h="114300">
                  <a:moveTo>
                    <a:pt x="-92" y="-29"/>
                  </a:moveTo>
                  <a:cubicBezTo>
                    <a:pt x="-92" y="-29"/>
                    <a:pt x="95158" y="66646"/>
                    <a:pt x="38008" y="114271"/>
                  </a:cubicBezTo>
                </a:path>
              </a:pathLst>
            </a:custGeom>
            <a:noFill/>
            <a:ln w="20250" cap="flat">
              <a:solidFill>
                <a:srgbClr val="80B3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C198A23-9DA6-19D8-79A4-95A4167F1F51}"/>
                </a:ext>
              </a:extLst>
            </p:cNvPr>
            <p:cNvSpPr/>
            <p:nvPr/>
          </p:nvSpPr>
          <p:spPr>
            <a:xfrm>
              <a:off x="6457244" y="4127890"/>
              <a:ext cx="504103" cy="113181"/>
            </a:xfrm>
            <a:custGeom>
              <a:avLst/>
              <a:gdLst>
                <a:gd name="connsiteX0" fmla="*/ -92 w 504103"/>
                <a:gd name="connsiteY0" fmla="*/ -29 h 113181"/>
                <a:gd name="connsiteX1" fmla="*/ 498313 w 504103"/>
                <a:gd name="connsiteY1" fmla="*/ 50485 h 113181"/>
                <a:gd name="connsiteX2" fmla="*/ 168291 w 504103"/>
                <a:gd name="connsiteY2" fmla="*/ 97632 h 113181"/>
                <a:gd name="connsiteX3" fmla="*/ -92 w 504103"/>
                <a:gd name="connsiteY3" fmla="*/ -28 h 11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103" h="113181">
                  <a:moveTo>
                    <a:pt x="-92" y="-29"/>
                  </a:moveTo>
                  <a:cubicBezTo>
                    <a:pt x="16746" y="16810"/>
                    <a:pt x="276047" y="107737"/>
                    <a:pt x="498313" y="50485"/>
                  </a:cubicBezTo>
                  <a:cubicBezTo>
                    <a:pt x="546794" y="37998"/>
                    <a:pt x="272923" y="153936"/>
                    <a:pt x="168291" y="97632"/>
                  </a:cubicBezTo>
                  <a:cubicBezTo>
                    <a:pt x="67126" y="43195"/>
                    <a:pt x="-92" y="-28"/>
                    <a:pt x="-92" y="-28"/>
                  </a:cubicBezTo>
                  <a:close/>
                </a:path>
              </a:pathLst>
            </a:custGeom>
            <a:solidFill>
              <a:srgbClr val="80B3FF"/>
            </a:solidFill>
            <a:ln w="342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9" name="Oval 31">
            <a:extLst>
              <a:ext uri="{FF2B5EF4-FFF2-40B4-BE49-F238E27FC236}">
                <a16:creationId xmlns:a16="http://schemas.microsoft.com/office/drawing/2014/main" id="{84942D6A-9E81-E42E-2D7E-4D934564E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89" y="1934537"/>
            <a:ext cx="592667" cy="592667"/>
          </a:xfrm>
          <a:prstGeom prst="ellipse">
            <a:avLst/>
          </a:prstGeom>
          <a:solidFill>
            <a:srgbClr val="0044AA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30" name="Group 16">
            <a:extLst>
              <a:ext uri="{FF2B5EF4-FFF2-40B4-BE49-F238E27FC236}">
                <a16:creationId xmlns:a16="http://schemas.microsoft.com/office/drawing/2014/main" id="{EEE0DEB7-A77D-6483-B621-6B07FC84AD1B}"/>
              </a:ext>
            </a:extLst>
          </p:cNvPr>
          <p:cNvGrpSpPr/>
          <p:nvPr/>
        </p:nvGrpSpPr>
        <p:grpSpPr bwMode="auto">
          <a:xfrm>
            <a:off x="1130422" y="2086937"/>
            <a:ext cx="228600" cy="296333"/>
            <a:chOff x="0" y="0"/>
            <a:chExt cx="184" cy="236"/>
          </a:xfrm>
        </p:grpSpPr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3AC4B35B-ABD4-F605-7900-68307AC98286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76BACAD3-FCE1-C7FC-4769-4D717CA0F8D2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7300581B-E0BD-72E1-21A6-D97EA5009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6DC09D8D-CA98-F659-D298-AE84B72A0094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9763F7E0-3C14-2558-E66D-95C09A7AED26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7" name="Oval 34">
            <a:extLst>
              <a:ext uri="{FF2B5EF4-FFF2-40B4-BE49-F238E27FC236}">
                <a16:creationId xmlns:a16="http://schemas.microsoft.com/office/drawing/2014/main" id="{3C6D5634-040D-B80B-0877-5041DFD18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89" y="4752174"/>
            <a:ext cx="592667" cy="592667"/>
          </a:xfrm>
          <a:prstGeom prst="ellipse">
            <a:avLst/>
          </a:prstGeom>
          <a:solidFill>
            <a:srgbClr val="80B3FF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8" name="Group 22">
            <a:extLst>
              <a:ext uri="{FF2B5EF4-FFF2-40B4-BE49-F238E27FC236}">
                <a16:creationId xmlns:a16="http://schemas.microsoft.com/office/drawing/2014/main" id="{AD950445-650E-3466-1FDB-701562BF0D8D}"/>
              </a:ext>
            </a:extLst>
          </p:cNvPr>
          <p:cNvGrpSpPr/>
          <p:nvPr/>
        </p:nvGrpSpPr>
        <p:grpSpPr bwMode="auto">
          <a:xfrm>
            <a:off x="1096556" y="4904574"/>
            <a:ext cx="292100" cy="296333"/>
            <a:chOff x="0" y="0"/>
            <a:chExt cx="233" cy="236"/>
          </a:xfrm>
        </p:grpSpPr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0232D640-BA3E-697C-C610-838FC8CC2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56A0F482-AC9B-74BF-CD80-33F300A34F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2" name="Oval 33">
            <a:extLst>
              <a:ext uri="{FF2B5EF4-FFF2-40B4-BE49-F238E27FC236}">
                <a16:creationId xmlns:a16="http://schemas.microsoft.com/office/drawing/2014/main" id="{D5082D7B-9B7B-4E5C-BFDA-8430FD472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89" y="3879507"/>
            <a:ext cx="592667" cy="592667"/>
          </a:xfrm>
          <a:prstGeom prst="ellipse">
            <a:avLst/>
          </a:prstGeom>
          <a:solidFill>
            <a:srgbClr val="0044AA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43" name="Group 25">
            <a:extLst>
              <a:ext uri="{FF2B5EF4-FFF2-40B4-BE49-F238E27FC236}">
                <a16:creationId xmlns:a16="http://schemas.microsoft.com/office/drawing/2014/main" id="{E2EFF8AF-FE58-A35A-07EB-0859BC0533A5}"/>
              </a:ext>
            </a:extLst>
          </p:cNvPr>
          <p:cNvGrpSpPr/>
          <p:nvPr/>
        </p:nvGrpSpPr>
        <p:grpSpPr bwMode="auto">
          <a:xfrm>
            <a:off x="1100789" y="4036141"/>
            <a:ext cx="287867" cy="296333"/>
            <a:chOff x="0" y="0"/>
            <a:chExt cx="232" cy="236"/>
          </a:xfrm>
        </p:grpSpPr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3E69D168-A77B-2C19-E35D-05C90FE89AEC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27">
              <a:extLst>
                <a:ext uri="{FF2B5EF4-FFF2-40B4-BE49-F238E27FC236}">
                  <a16:creationId xmlns:a16="http://schemas.microsoft.com/office/drawing/2014/main" id="{6AAF18F5-53FE-24A3-3C92-4AAB7D12B194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7" name="Oval 32">
            <a:extLst>
              <a:ext uri="{FF2B5EF4-FFF2-40B4-BE49-F238E27FC236}">
                <a16:creationId xmlns:a16="http://schemas.microsoft.com/office/drawing/2014/main" id="{D35AE85E-8138-E946-C8C2-1A121C3AA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8389" y="2912190"/>
            <a:ext cx="592667" cy="592667"/>
          </a:xfrm>
          <a:prstGeom prst="ellipse">
            <a:avLst/>
          </a:prstGeom>
          <a:solidFill>
            <a:srgbClr val="80B3FF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8" name="Group 28">
            <a:extLst>
              <a:ext uri="{FF2B5EF4-FFF2-40B4-BE49-F238E27FC236}">
                <a16:creationId xmlns:a16="http://schemas.microsoft.com/office/drawing/2014/main" id="{B6C20721-AD9D-6706-C3AA-8E1026DA14E7}"/>
              </a:ext>
            </a:extLst>
          </p:cNvPr>
          <p:cNvGrpSpPr/>
          <p:nvPr/>
        </p:nvGrpSpPr>
        <p:grpSpPr bwMode="auto">
          <a:xfrm>
            <a:off x="1094439" y="3066708"/>
            <a:ext cx="296333" cy="249767"/>
            <a:chOff x="0" y="0"/>
            <a:chExt cx="235" cy="200"/>
          </a:xfrm>
        </p:grpSpPr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16CB258F-107F-3C15-BBBA-43DD95D9D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F442479C-A167-9188-0E71-6B6B62413A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D39363C-EB01-44D6-0391-2E1AD244A30E}"/>
              </a:ext>
            </a:extLst>
          </p:cNvPr>
          <p:cNvGrpSpPr/>
          <p:nvPr/>
        </p:nvGrpSpPr>
        <p:grpSpPr>
          <a:xfrm>
            <a:off x="1640281" y="1888400"/>
            <a:ext cx="2859096" cy="791122"/>
            <a:chOff x="-94764" y="1931934"/>
            <a:chExt cx="2859096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43560B5-E233-EF11-9653-D9FF1AC11A9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0B304EF-1C8F-3AFB-60E1-7FD92BEA506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9C77CD7-2A8A-3BB0-D4D5-B66D08000E46}"/>
              </a:ext>
            </a:extLst>
          </p:cNvPr>
          <p:cNvGrpSpPr/>
          <p:nvPr/>
        </p:nvGrpSpPr>
        <p:grpSpPr>
          <a:xfrm>
            <a:off x="1640281" y="2823998"/>
            <a:ext cx="2859096" cy="791122"/>
            <a:chOff x="-94764" y="1931934"/>
            <a:chExt cx="2859096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DFF0DD6-1B19-A39D-5BD8-41E09C761AF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9BF754B-03AD-B289-2826-8AEE0B811B6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A147A47-8902-213E-5A54-4EAE014A2D4C}"/>
              </a:ext>
            </a:extLst>
          </p:cNvPr>
          <p:cNvGrpSpPr/>
          <p:nvPr/>
        </p:nvGrpSpPr>
        <p:grpSpPr>
          <a:xfrm>
            <a:off x="1640281" y="3759596"/>
            <a:ext cx="2859096" cy="791122"/>
            <a:chOff x="-94764" y="1931934"/>
            <a:chExt cx="2859096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200868D-34A7-0980-A554-238911539AD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780C8E3-9B08-78F1-A544-031534AE1E8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22FDB32-917B-B274-0177-A29618E009D5}"/>
              </a:ext>
            </a:extLst>
          </p:cNvPr>
          <p:cNvGrpSpPr/>
          <p:nvPr/>
        </p:nvGrpSpPr>
        <p:grpSpPr>
          <a:xfrm>
            <a:off x="1640281" y="4695194"/>
            <a:ext cx="2859096" cy="791122"/>
            <a:chOff x="-94764" y="1931934"/>
            <a:chExt cx="2859096" cy="7911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F279FFE-F9C8-CC03-DDB8-DB76173ADBF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7A772F7-C0B4-7EC8-D0E4-3902ACF1EE7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5EA39029-ACA1-F907-0712-9FF722B410E3}"/>
              </a:ext>
            </a:extLst>
          </p:cNvPr>
          <p:cNvSpPr/>
          <p:nvPr/>
        </p:nvSpPr>
        <p:spPr>
          <a:xfrm>
            <a:off x="7275223" y="2105255"/>
            <a:ext cx="456194" cy="456194"/>
          </a:xfrm>
          <a:prstGeom prst="ellipse">
            <a:avLst/>
          </a:prstGeom>
          <a:solidFill>
            <a:srgbClr val="0044AA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id="{711E0DFC-EE82-9530-9C85-7929103A2DD6}"/>
              </a:ext>
            </a:extLst>
          </p:cNvPr>
          <p:cNvSpPr/>
          <p:nvPr/>
        </p:nvSpPr>
        <p:spPr>
          <a:xfrm>
            <a:off x="6506672" y="1485089"/>
            <a:ext cx="785801" cy="785801"/>
          </a:xfrm>
          <a:prstGeom prst="ellipse">
            <a:avLst/>
          </a:prstGeom>
          <a:solidFill>
            <a:srgbClr val="80B3FF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id="{961CAFDD-8552-90C6-00CE-90BBB9AF6B2E}"/>
              </a:ext>
            </a:extLst>
          </p:cNvPr>
          <p:cNvSpPr/>
          <p:nvPr/>
        </p:nvSpPr>
        <p:spPr>
          <a:xfrm>
            <a:off x="7304672" y="617977"/>
            <a:ext cx="1443120" cy="1443120"/>
          </a:xfrm>
          <a:prstGeom prst="ellipse">
            <a:avLst/>
          </a:prstGeom>
          <a:solidFill>
            <a:srgbClr val="0044AA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id="{70C27497-F090-C9F2-246A-D4390C11BD54}"/>
              </a:ext>
            </a:extLst>
          </p:cNvPr>
          <p:cNvSpPr/>
          <p:nvPr/>
        </p:nvSpPr>
        <p:spPr>
          <a:xfrm>
            <a:off x="4499377" y="-1362499"/>
            <a:ext cx="2954316" cy="2954316"/>
          </a:xfrm>
          <a:prstGeom prst="ellipse">
            <a:avLst/>
          </a:prstGeom>
          <a:solidFill>
            <a:srgbClr val="80B3FF"/>
          </a:solidFill>
          <a:ln w="342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60" name="Group 22">
            <a:extLst>
              <a:ext uri="{FF2B5EF4-FFF2-40B4-BE49-F238E27FC236}">
                <a16:creationId xmlns:a16="http://schemas.microsoft.com/office/drawing/2014/main" id="{28A21EE0-1F42-7764-F726-1D7F74492FD1}"/>
              </a:ext>
            </a:extLst>
          </p:cNvPr>
          <p:cNvGrpSpPr/>
          <p:nvPr/>
        </p:nvGrpSpPr>
        <p:grpSpPr bwMode="auto">
          <a:xfrm>
            <a:off x="6749256" y="1739888"/>
            <a:ext cx="292100" cy="296333"/>
            <a:chOff x="0" y="0"/>
            <a:chExt cx="233" cy="236"/>
          </a:xfrm>
        </p:grpSpPr>
        <p:sp>
          <p:nvSpPr>
            <p:cNvPr id="261" name="Freeform 23">
              <a:extLst>
                <a:ext uri="{FF2B5EF4-FFF2-40B4-BE49-F238E27FC236}">
                  <a16:creationId xmlns:a16="http://schemas.microsoft.com/office/drawing/2014/main" id="{8DCB74B7-7703-57FE-7259-39405C73B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2" name="Freeform 24">
              <a:extLst>
                <a:ext uri="{FF2B5EF4-FFF2-40B4-BE49-F238E27FC236}">
                  <a16:creationId xmlns:a16="http://schemas.microsoft.com/office/drawing/2014/main" id="{C57D6495-4B43-4017-B2FE-13770053B8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64" name="Group 25">
            <a:extLst>
              <a:ext uri="{FF2B5EF4-FFF2-40B4-BE49-F238E27FC236}">
                <a16:creationId xmlns:a16="http://schemas.microsoft.com/office/drawing/2014/main" id="{2922908B-DD2B-F9EA-011F-FE7D1EEE2A3A}"/>
              </a:ext>
            </a:extLst>
          </p:cNvPr>
          <p:cNvGrpSpPr/>
          <p:nvPr/>
        </p:nvGrpSpPr>
        <p:grpSpPr bwMode="auto">
          <a:xfrm>
            <a:off x="7361036" y="2183191"/>
            <a:ext cx="287867" cy="296333"/>
            <a:chOff x="0" y="0"/>
            <a:chExt cx="232" cy="236"/>
          </a:xfrm>
        </p:grpSpPr>
        <p:sp>
          <p:nvSpPr>
            <p:cNvPr id="265" name="Freeform 26">
              <a:extLst>
                <a:ext uri="{FF2B5EF4-FFF2-40B4-BE49-F238E27FC236}">
                  <a16:creationId xmlns:a16="http://schemas.microsoft.com/office/drawing/2014/main" id="{1F99AC4E-3749-D306-BCD7-113CE24D4C2E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6" name="Freeform 27">
              <a:extLst>
                <a:ext uri="{FF2B5EF4-FFF2-40B4-BE49-F238E27FC236}">
                  <a16:creationId xmlns:a16="http://schemas.microsoft.com/office/drawing/2014/main" id="{DAF283CF-96B5-3DAE-C7EB-38EFEC6C4E35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67" name="Group 28">
            <a:extLst>
              <a:ext uri="{FF2B5EF4-FFF2-40B4-BE49-F238E27FC236}">
                <a16:creationId xmlns:a16="http://schemas.microsoft.com/office/drawing/2014/main" id="{FC9CC1B0-1F10-DF93-B1F3-B7A9DAFA9931}"/>
              </a:ext>
            </a:extLst>
          </p:cNvPr>
          <p:cNvGrpSpPr/>
          <p:nvPr/>
        </p:nvGrpSpPr>
        <p:grpSpPr bwMode="auto">
          <a:xfrm>
            <a:off x="6091541" y="617977"/>
            <a:ext cx="563298" cy="474781"/>
            <a:chOff x="0" y="0"/>
            <a:chExt cx="235" cy="200"/>
          </a:xfrm>
        </p:grpSpPr>
        <p:sp>
          <p:nvSpPr>
            <p:cNvPr id="268" name="Freeform 29">
              <a:extLst>
                <a:ext uri="{FF2B5EF4-FFF2-40B4-BE49-F238E27FC236}">
                  <a16:creationId xmlns:a16="http://schemas.microsoft.com/office/drawing/2014/main" id="{A552E75F-4730-16EE-DBBE-A728DAE064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9" name="Freeform 30">
              <a:extLst>
                <a:ext uri="{FF2B5EF4-FFF2-40B4-BE49-F238E27FC236}">
                  <a16:creationId xmlns:a16="http://schemas.microsoft.com/office/drawing/2014/main" id="{21ADDFE7-8BAE-DC55-AB8B-155DE3D170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71" name="Group 16">
            <a:extLst>
              <a:ext uri="{FF2B5EF4-FFF2-40B4-BE49-F238E27FC236}">
                <a16:creationId xmlns:a16="http://schemas.microsoft.com/office/drawing/2014/main" id="{F286098A-700B-3288-15CD-A4375B55837E}"/>
              </a:ext>
            </a:extLst>
          </p:cNvPr>
          <p:cNvGrpSpPr/>
          <p:nvPr/>
        </p:nvGrpSpPr>
        <p:grpSpPr bwMode="auto">
          <a:xfrm>
            <a:off x="7917623" y="1268155"/>
            <a:ext cx="228600" cy="296333"/>
            <a:chOff x="0" y="0"/>
            <a:chExt cx="184" cy="236"/>
          </a:xfrm>
        </p:grpSpPr>
        <p:sp>
          <p:nvSpPr>
            <p:cNvPr id="272" name="Freeform 17">
              <a:extLst>
                <a:ext uri="{FF2B5EF4-FFF2-40B4-BE49-F238E27FC236}">
                  <a16:creationId xmlns:a16="http://schemas.microsoft.com/office/drawing/2014/main" id="{87B9AC80-BB3A-0F8C-5109-7DD958A24885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3" name="Freeform 18">
              <a:extLst>
                <a:ext uri="{FF2B5EF4-FFF2-40B4-BE49-F238E27FC236}">
                  <a16:creationId xmlns:a16="http://schemas.microsoft.com/office/drawing/2014/main" id="{FF18BFE0-10BD-49B6-1093-922C86A8EBC6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4" name="Freeform 19">
              <a:extLst>
                <a:ext uri="{FF2B5EF4-FFF2-40B4-BE49-F238E27FC236}">
                  <a16:creationId xmlns:a16="http://schemas.microsoft.com/office/drawing/2014/main" id="{41B8E110-C6DD-D717-96A5-28E8EC7F1D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5" name="Freeform 20">
              <a:extLst>
                <a:ext uri="{FF2B5EF4-FFF2-40B4-BE49-F238E27FC236}">
                  <a16:creationId xmlns:a16="http://schemas.microsoft.com/office/drawing/2014/main" id="{67B62403-97EB-5D0E-D89C-F00185FF8F35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6" name="Freeform 21">
              <a:extLst>
                <a:ext uri="{FF2B5EF4-FFF2-40B4-BE49-F238E27FC236}">
                  <a16:creationId xmlns:a16="http://schemas.microsoft.com/office/drawing/2014/main" id="{660E897D-93D8-D131-3B86-7F696520F6E6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301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D:\51PPT模板网\51pptmoban.com\图片001.jpg">
            <a:extLst>
              <a:ext uri="{FF2B5EF4-FFF2-40B4-BE49-F238E27FC236}">
                <a16:creationId xmlns:a16="http://schemas.microsoft.com/office/drawing/2014/main" id="{B5AA4D39-186E-6476-DCF4-B180B73DF5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6" t="13559" r="4101" b="39374"/>
          <a:stretch/>
        </p:blipFill>
        <p:spPr>
          <a:xfrm>
            <a:off x="839788" y="1663262"/>
            <a:ext cx="4801260" cy="3216787"/>
          </a:xfrm>
          <a:prstGeom prst="rect">
            <a:avLst/>
          </a:prstGeom>
        </p:spPr>
      </p:pic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9730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0B38E5D3-6A91-5781-410F-8D26BC624663}"/>
              </a:ext>
            </a:extLst>
          </p:cNvPr>
          <p:cNvSpPr/>
          <p:nvPr/>
        </p:nvSpPr>
        <p:spPr>
          <a:xfrm>
            <a:off x="5641048" y="1663265"/>
            <a:ext cx="5711165" cy="3216785"/>
          </a:xfrm>
          <a:prstGeom prst="rect">
            <a:avLst/>
          </a:prstGeom>
          <a:solidFill>
            <a:srgbClr val="0044AA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0504904-5294-C815-7BF2-89454D4E309F}"/>
              </a:ext>
            </a:extLst>
          </p:cNvPr>
          <p:cNvGrpSpPr/>
          <p:nvPr/>
        </p:nvGrpSpPr>
        <p:grpSpPr>
          <a:xfrm>
            <a:off x="6312130" y="2360224"/>
            <a:ext cx="4660670" cy="1303195"/>
            <a:chOff x="101199" y="1861176"/>
            <a:chExt cx="4274548" cy="119522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8DDD69-09E8-651C-FD5E-2B655271BB43}"/>
                </a:ext>
              </a:extLst>
            </p:cNvPr>
            <p:cNvSpPr txBox="1"/>
            <p:nvPr/>
          </p:nvSpPr>
          <p:spPr>
            <a:xfrm>
              <a:off x="101199" y="2152503"/>
              <a:ext cx="42745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13125D9-8857-B96C-A829-0056B6826881}"/>
                </a:ext>
              </a:extLst>
            </p:cNvPr>
            <p:cNvSpPr txBox="1"/>
            <p:nvPr/>
          </p:nvSpPr>
          <p:spPr>
            <a:xfrm>
              <a:off x="101199" y="1861176"/>
              <a:ext cx="27461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" name="图形 56" descr="饼图 纯色填充">
            <a:extLst>
              <a:ext uri="{FF2B5EF4-FFF2-40B4-BE49-F238E27FC236}">
                <a16:creationId xmlns:a16="http://schemas.microsoft.com/office/drawing/2014/main" id="{529FD2DD-ECDB-E053-6224-257A93BF7727}"/>
              </a:ext>
            </a:extLst>
          </p:cNvPr>
          <p:cNvGrpSpPr/>
          <p:nvPr/>
        </p:nvGrpSpPr>
        <p:grpSpPr>
          <a:xfrm>
            <a:off x="9673809" y="4118130"/>
            <a:ext cx="362641" cy="363119"/>
            <a:chOff x="9408077" y="4084326"/>
            <a:chExt cx="722947" cy="723900"/>
          </a:xfrm>
          <a:solidFill>
            <a:schemeClr val="bg1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3668DC0-4D11-DE02-BD85-9C09F16F1932}"/>
                </a:ext>
              </a:extLst>
            </p:cNvPr>
            <p:cNvSpPr/>
            <p:nvPr/>
          </p:nvSpPr>
          <p:spPr>
            <a:xfrm>
              <a:off x="9408077" y="4084326"/>
              <a:ext cx="603885" cy="723900"/>
            </a:xfrm>
            <a:custGeom>
              <a:avLst/>
              <a:gdLst>
                <a:gd name="connsiteX0" fmla="*/ 342900 w 603885"/>
                <a:gd name="connsiteY0" fmla="*/ 0 h 723900"/>
                <a:gd name="connsiteX1" fmla="*/ 0 w 603885"/>
                <a:gd name="connsiteY1" fmla="*/ 361950 h 723900"/>
                <a:gd name="connsiteX2" fmla="*/ 361950 w 603885"/>
                <a:gd name="connsiteY2" fmla="*/ 723900 h 723900"/>
                <a:gd name="connsiteX3" fmla="*/ 603885 w 603885"/>
                <a:gd name="connsiteY3" fmla="*/ 630555 h 723900"/>
                <a:gd name="connsiteX4" fmla="*/ 342900 w 603885"/>
                <a:gd name="connsiteY4" fmla="*/ 369570 h 723900"/>
                <a:gd name="connsiteX5" fmla="*/ 342900 w 603885"/>
                <a:gd name="connsiteY5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885" h="723900">
                  <a:moveTo>
                    <a:pt x="342900" y="0"/>
                  </a:moveTo>
                  <a:cubicBezTo>
                    <a:pt x="152400" y="9525"/>
                    <a:pt x="0" y="16954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452438" y="723900"/>
                    <a:pt x="537210" y="691515"/>
                    <a:pt x="603885" y="630555"/>
                  </a:cubicBezTo>
                  <a:lnTo>
                    <a:pt x="342900" y="369570"/>
                  </a:lnTo>
                  <a:lnTo>
                    <a:pt x="3429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BD83DF8-1537-600E-CBF6-8FD4E3B85346}"/>
                </a:ext>
              </a:extLst>
            </p:cNvPr>
            <p:cNvSpPr/>
            <p:nvPr/>
          </p:nvSpPr>
          <p:spPr>
            <a:xfrm>
              <a:off x="9789077" y="4084326"/>
              <a:ext cx="341947" cy="342900"/>
            </a:xfrm>
            <a:custGeom>
              <a:avLst/>
              <a:gdLst>
                <a:gd name="connsiteX0" fmla="*/ 0 w 341947"/>
                <a:gd name="connsiteY0" fmla="*/ 0 h 342900"/>
                <a:gd name="connsiteX1" fmla="*/ 0 w 341947"/>
                <a:gd name="connsiteY1" fmla="*/ 342900 h 342900"/>
                <a:gd name="connsiteX2" fmla="*/ 341948 w 341947"/>
                <a:gd name="connsiteY2" fmla="*/ 342900 h 342900"/>
                <a:gd name="connsiteX3" fmla="*/ 0 w 341947"/>
                <a:gd name="connsiteY3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47" h="342900">
                  <a:moveTo>
                    <a:pt x="0" y="0"/>
                  </a:moveTo>
                  <a:lnTo>
                    <a:pt x="0" y="342900"/>
                  </a:lnTo>
                  <a:lnTo>
                    <a:pt x="341948" y="342900"/>
                  </a:lnTo>
                  <a:cubicBezTo>
                    <a:pt x="332423" y="157163"/>
                    <a:pt x="184785" y="9525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869A26A-98D5-3DD4-9870-5E06A1AE02F7}"/>
                </a:ext>
              </a:extLst>
            </p:cNvPr>
            <p:cNvSpPr/>
            <p:nvPr/>
          </p:nvSpPr>
          <p:spPr>
            <a:xfrm>
              <a:off x="9815746" y="4465326"/>
              <a:ext cx="315277" cy="222885"/>
            </a:xfrm>
            <a:custGeom>
              <a:avLst/>
              <a:gdLst>
                <a:gd name="connsiteX0" fmla="*/ 0 w 315277"/>
                <a:gd name="connsiteY0" fmla="*/ 0 h 222885"/>
                <a:gd name="connsiteX1" fmla="*/ 222885 w 315277"/>
                <a:gd name="connsiteY1" fmla="*/ 222885 h 222885"/>
                <a:gd name="connsiteX2" fmla="*/ 315278 w 315277"/>
                <a:gd name="connsiteY2" fmla="*/ 0 h 222885"/>
                <a:gd name="connsiteX3" fmla="*/ 0 w 315277"/>
                <a:gd name="connsiteY3" fmla="*/ 0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277" h="222885">
                  <a:moveTo>
                    <a:pt x="0" y="0"/>
                  </a:moveTo>
                  <a:lnTo>
                    <a:pt x="222885" y="222885"/>
                  </a:lnTo>
                  <a:cubicBezTo>
                    <a:pt x="279083" y="160973"/>
                    <a:pt x="311468" y="82868"/>
                    <a:pt x="315278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49461B6-DA77-606A-5CD7-63CE4E54C034}"/>
              </a:ext>
            </a:extLst>
          </p:cNvPr>
          <p:cNvGrpSpPr/>
          <p:nvPr/>
        </p:nvGrpSpPr>
        <p:grpSpPr>
          <a:xfrm>
            <a:off x="6419665" y="4118129"/>
            <a:ext cx="556228" cy="368278"/>
            <a:chOff x="6394267" y="4036657"/>
            <a:chExt cx="834390" cy="552449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74E470-AD78-C7C8-F8D9-896188F1D3AE}"/>
                </a:ext>
              </a:extLst>
            </p:cNvPr>
            <p:cNvSpPr/>
            <p:nvPr/>
          </p:nvSpPr>
          <p:spPr>
            <a:xfrm>
              <a:off x="6542857" y="4036657"/>
              <a:ext cx="685800" cy="476250"/>
            </a:xfrm>
            <a:custGeom>
              <a:avLst/>
              <a:gdLst>
                <a:gd name="connsiteX0" fmla="*/ 647700 w 685800"/>
                <a:gd name="connsiteY0" fmla="*/ 0 h 476250"/>
                <a:gd name="connsiteX1" fmla="*/ 38100 w 685800"/>
                <a:gd name="connsiteY1" fmla="*/ 0 h 476250"/>
                <a:gd name="connsiteX2" fmla="*/ 0 w 685800"/>
                <a:gd name="connsiteY2" fmla="*/ 38100 h 476250"/>
                <a:gd name="connsiteX3" fmla="*/ 0 w 685800"/>
                <a:gd name="connsiteY3" fmla="*/ 176213 h 476250"/>
                <a:gd name="connsiteX4" fmla="*/ 34290 w 685800"/>
                <a:gd name="connsiteY4" fmla="*/ 171450 h 476250"/>
                <a:gd name="connsiteX5" fmla="*/ 57150 w 685800"/>
                <a:gd name="connsiteY5" fmla="*/ 173355 h 476250"/>
                <a:gd name="connsiteX6" fmla="*/ 57150 w 685800"/>
                <a:gd name="connsiteY6" fmla="*/ 57150 h 476250"/>
                <a:gd name="connsiteX7" fmla="*/ 628650 w 685800"/>
                <a:gd name="connsiteY7" fmla="*/ 57150 h 476250"/>
                <a:gd name="connsiteX8" fmla="*/ 628650 w 685800"/>
                <a:gd name="connsiteY8" fmla="*/ 419100 h 476250"/>
                <a:gd name="connsiteX9" fmla="*/ 305753 w 685800"/>
                <a:gd name="connsiteY9" fmla="*/ 419100 h 476250"/>
                <a:gd name="connsiteX10" fmla="*/ 251460 w 685800"/>
                <a:gd name="connsiteY10" fmla="*/ 476250 h 476250"/>
                <a:gd name="connsiteX11" fmla="*/ 647700 w 685800"/>
                <a:gd name="connsiteY11" fmla="*/ 476250 h 476250"/>
                <a:gd name="connsiteX12" fmla="*/ 685800 w 685800"/>
                <a:gd name="connsiteY12" fmla="*/ 438150 h 476250"/>
                <a:gd name="connsiteX13" fmla="*/ 685800 w 685800"/>
                <a:gd name="connsiteY13" fmla="*/ 38100 h 476250"/>
                <a:gd name="connsiteX14" fmla="*/ 647700 w 685800"/>
                <a:gd name="connsiteY14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800" h="476250">
                  <a:moveTo>
                    <a:pt x="6477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176213"/>
                  </a:lnTo>
                  <a:cubicBezTo>
                    <a:pt x="10478" y="173355"/>
                    <a:pt x="22860" y="171450"/>
                    <a:pt x="34290" y="171450"/>
                  </a:cubicBezTo>
                  <a:cubicBezTo>
                    <a:pt x="41910" y="171450"/>
                    <a:pt x="49530" y="172402"/>
                    <a:pt x="57150" y="173355"/>
                  </a:cubicBezTo>
                  <a:lnTo>
                    <a:pt x="57150" y="57150"/>
                  </a:lnTo>
                  <a:lnTo>
                    <a:pt x="628650" y="57150"/>
                  </a:lnTo>
                  <a:lnTo>
                    <a:pt x="628650" y="419100"/>
                  </a:lnTo>
                  <a:lnTo>
                    <a:pt x="305753" y="419100"/>
                  </a:lnTo>
                  <a:lnTo>
                    <a:pt x="251460" y="476250"/>
                  </a:lnTo>
                  <a:lnTo>
                    <a:pt x="647700" y="476250"/>
                  </a:lnTo>
                  <a:cubicBezTo>
                    <a:pt x="668655" y="476250"/>
                    <a:pt x="685800" y="459105"/>
                    <a:pt x="685800" y="438150"/>
                  </a:cubicBezTo>
                  <a:lnTo>
                    <a:pt x="685800" y="38100"/>
                  </a:lnTo>
                  <a:cubicBezTo>
                    <a:pt x="685800" y="17145"/>
                    <a:pt x="668655" y="0"/>
                    <a:pt x="64770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2500712-681F-0E46-A341-6E9B9171422D}"/>
                </a:ext>
              </a:extLst>
            </p:cNvPr>
            <p:cNvSpPr/>
            <p:nvPr/>
          </p:nvSpPr>
          <p:spPr>
            <a:xfrm>
              <a:off x="6497120" y="4246207"/>
              <a:ext cx="161942" cy="161925"/>
            </a:xfrm>
            <a:custGeom>
              <a:avLst/>
              <a:gdLst>
                <a:gd name="connsiteX0" fmla="*/ 80980 w 161942"/>
                <a:gd name="connsiteY0" fmla="*/ 161925 h 161925"/>
                <a:gd name="connsiteX1" fmla="*/ 161943 w 161942"/>
                <a:gd name="connsiteY1" fmla="*/ 80963 h 161925"/>
                <a:gd name="connsiteX2" fmla="*/ 80980 w 161942"/>
                <a:gd name="connsiteY2" fmla="*/ 0 h 161925"/>
                <a:gd name="connsiteX3" fmla="*/ 18 w 161942"/>
                <a:gd name="connsiteY3" fmla="*/ 80963 h 161925"/>
                <a:gd name="connsiteX4" fmla="*/ 80980 w 16194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42" h="161925">
                  <a:moveTo>
                    <a:pt x="80980" y="161925"/>
                  </a:moveTo>
                  <a:cubicBezTo>
                    <a:pt x="125748" y="161925"/>
                    <a:pt x="161943" y="125730"/>
                    <a:pt x="161943" y="80963"/>
                  </a:cubicBezTo>
                  <a:cubicBezTo>
                    <a:pt x="161943" y="36195"/>
                    <a:pt x="125748" y="0"/>
                    <a:pt x="80980" y="0"/>
                  </a:cubicBezTo>
                  <a:cubicBezTo>
                    <a:pt x="36213" y="0"/>
                    <a:pt x="18" y="36195"/>
                    <a:pt x="18" y="80963"/>
                  </a:cubicBezTo>
                  <a:cubicBezTo>
                    <a:pt x="-935" y="125730"/>
                    <a:pt x="36213" y="161925"/>
                    <a:pt x="80980" y="1619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08E4203-B821-1075-4528-1D58E7C4CD84}"/>
                </a:ext>
              </a:extLst>
            </p:cNvPr>
            <p:cNvSpPr/>
            <p:nvPr/>
          </p:nvSpPr>
          <p:spPr>
            <a:xfrm>
              <a:off x="6394267" y="4295314"/>
              <a:ext cx="501442" cy="293792"/>
            </a:xfrm>
            <a:custGeom>
              <a:avLst/>
              <a:gdLst>
                <a:gd name="connsiteX0" fmla="*/ 495300 w 501442"/>
                <a:gd name="connsiteY0" fmla="*/ 18520 h 293792"/>
                <a:gd name="connsiteX1" fmla="*/ 439103 w 501442"/>
                <a:gd name="connsiteY1" fmla="*/ 6138 h 293792"/>
                <a:gd name="connsiteX2" fmla="*/ 431483 w 501442"/>
                <a:gd name="connsiteY2" fmla="*/ 13758 h 293792"/>
                <a:gd name="connsiteX3" fmla="*/ 292418 w 501442"/>
                <a:gd name="connsiteY3" fmla="*/ 158538 h 293792"/>
                <a:gd name="connsiteX4" fmla="*/ 250508 w 501442"/>
                <a:gd name="connsiteY4" fmla="*/ 141393 h 293792"/>
                <a:gd name="connsiteX5" fmla="*/ 183833 w 501442"/>
                <a:gd name="connsiteY5" fmla="*/ 132820 h 293792"/>
                <a:gd name="connsiteX6" fmla="*/ 117158 w 501442"/>
                <a:gd name="connsiteY6" fmla="*/ 143298 h 293792"/>
                <a:gd name="connsiteX7" fmla="*/ 32385 w 501442"/>
                <a:gd name="connsiteY7" fmla="*/ 188065 h 293792"/>
                <a:gd name="connsiteX8" fmla="*/ 20003 w 501442"/>
                <a:gd name="connsiteY8" fmla="*/ 209973 h 293792"/>
                <a:gd name="connsiteX9" fmla="*/ 0 w 501442"/>
                <a:gd name="connsiteY9" fmla="*/ 293793 h 293792"/>
                <a:gd name="connsiteX10" fmla="*/ 284798 w 501442"/>
                <a:gd name="connsiteY10" fmla="*/ 293793 h 293792"/>
                <a:gd name="connsiteX11" fmla="*/ 284798 w 501442"/>
                <a:gd name="connsiteY11" fmla="*/ 292840 h 293792"/>
                <a:gd name="connsiteX12" fmla="*/ 365760 w 501442"/>
                <a:gd name="connsiteY12" fmla="*/ 198543 h 293792"/>
                <a:gd name="connsiteX13" fmla="*/ 490538 w 501442"/>
                <a:gd name="connsiteY13" fmla="*/ 67098 h 293792"/>
                <a:gd name="connsiteX14" fmla="*/ 495300 w 501442"/>
                <a:gd name="connsiteY14" fmla="*/ 18520 h 29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1442" h="293792">
                  <a:moveTo>
                    <a:pt x="495300" y="18520"/>
                  </a:moveTo>
                  <a:cubicBezTo>
                    <a:pt x="482918" y="-530"/>
                    <a:pt x="458153" y="-5292"/>
                    <a:pt x="439103" y="6138"/>
                  </a:cubicBezTo>
                  <a:cubicBezTo>
                    <a:pt x="435293" y="8043"/>
                    <a:pt x="433388" y="11853"/>
                    <a:pt x="431483" y="13758"/>
                  </a:cubicBezTo>
                  <a:lnTo>
                    <a:pt x="292418" y="158538"/>
                  </a:lnTo>
                  <a:cubicBezTo>
                    <a:pt x="279083" y="151870"/>
                    <a:pt x="264795" y="146155"/>
                    <a:pt x="250508" y="141393"/>
                  </a:cubicBezTo>
                  <a:cubicBezTo>
                    <a:pt x="228600" y="137583"/>
                    <a:pt x="205740" y="132820"/>
                    <a:pt x="183833" y="132820"/>
                  </a:cubicBezTo>
                  <a:cubicBezTo>
                    <a:pt x="161925" y="132820"/>
                    <a:pt x="139065" y="136630"/>
                    <a:pt x="117158" y="143298"/>
                  </a:cubicBezTo>
                  <a:cubicBezTo>
                    <a:pt x="84773" y="151870"/>
                    <a:pt x="56198" y="168063"/>
                    <a:pt x="32385" y="188065"/>
                  </a:cubicBezTo>
                  <a:cubicBezTo>
                    <a:pt x="26670" y="193780"/>
                    <a:pt x="21908" y="202353"/>
                    <a:pt x="20003" y="209973"/>
                  </a:cubicBezTo>
                  <a:lnTo>
                    <a:pt x="0" y="293793"/>
                  </a:lnTo>
                  <a:lnTo>
                    <a:pt x="284798" y="293793"/>
                  </a:lnTo>
                  <a:lnTo>
                    <a:pt x="284798" y="292840"/>
                  </a:lnTo>
                  <a:lnTo>
                    <a:pt x="365760" y="198543"/>
                  </a:lnTo>
                  <a:lnTo>
                    <a:pt x="490538" y="67098"/>
                  </a:lnTo>
                  <a:cubicBezTo>
                    <a:pt x="501968" y="55668"/>
                    <a:pt x="505778" y="33760"/>
                    <a:pt x="495300" y="185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图形 60" descr="奖杯 纯色填充">
            <a:extLst>
              <a:ext uri="{FF2B5EF4-FFF2-40B4-BE49-F238E27FC236}">
                <a16:creationId xmlns:a16="http://schemas.microsoft.com/office/drawing/2014/main" id="{DCBFADF6-5F26-46BC-FDBF-6B7F28AB089A}"/>
              </a:ext>
            </a:extLst>
          </p:cNvPr>
          <p:cNvSpPr/>
          <p:nvPr/>
        </p:nvSpPr>
        <p:spPr>
          <a:xfrm>
            <a:off x="8153469" y="4120709"/>
            <a:ext cx="322160" cy="363119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7CE28C-C01B-1924-206B-F318DC8C4069}"/>
              </a:ext>
            </a:extLst>
          </p:cNvPr>
          <p:cNvSpPr txBox="1"/>
          <p:nvPr/>
        </p:nvSpPr>
        <p:spPr>
          <a:xfrm>
            <a:off x="731837" y="5142909"/>
            <a:ext cx="10741051" cy="978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网，幻灯片演示模板及素材免 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 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 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2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CED831-0B61-8917-341C-BF208FBF401E}"/>
              </a:ext>
            </a:extLst>
          </p:cNvPr>
          <p:cNvGrpSpPr/>
          <p:nvPr/>
        </p:nvGrpSpPr>
        <p:grpSpPr>
          <a:xfrm>
            <a:off x="5178005" y="1"/>
            <a:ext cx="7013995" cy="2824332"/>
            <a:chOff x="1273243" y="0"/>
            <a:chExt cx="10918757" cy="4396667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078B2C9-6C90-59C9-A86D-44F3564B46F7}"/>
                </a:ext>
              </a:extLst>
            </p:cNvPr>
            <p:cNvSpPr/>
            <p:nvPr/>
          </p:nvSpPr>
          <p:spPr>
            <a:xfrm>
              <a:off x="1273243" y="0"/>
              <a:ext cx="10918757" cy="4396667"/>
            </a:xfrm>
            <a:custGeom>
              <a:avLst/>
              <a:gdLst>
                <a:gd name="connsiteX0" fmla="*/ 0 w 10918757"/>
                <a:gd name="connsiteY0" fmla="*/ 0 h 4396667"/>
                <a:gd name="connsiteX1" fmla="*/ 10918757 w 10918757"/>
                <a:gd name="connsiteY1" fmla="*/ 0 h 4396667"/>
                <a:gd name="connsiteX2" fmla="*/ 10918757 w 10918757"/>
                <a:gd name="connsiteY2" fmla="*/ 3414133 h 4396667"/>
                <a:gd name="connsiteX3" fmla="*/ 10525602 w 10918757"/>
                <a:gd name="connsiteY3" fmla="*/ 3549898 h 4396667"/>
                <a:gd name="connsiteX4" fmla="*/ 7692957 w 10918757"/>
                <a:gd name="connsiteY4" fmla="*/ 4279900 h 4396667"/>
                <a:gd name="connsiteX5" fmla="*/ 4606858 w 10918757"/>
                <a:gd name="connsiteY5" fmla="*/ 4000500 h 4396667"/>
                <a:gd name="connsiteX6" fmla="*/ 1546157 w 10918757"/>
                <a:gd name="connsiteY6" fmla="*/ 1028700 h 4396667"/>
                <a:gd name="connsiteX7" fmla="*/ 4608 w 10918757"/>
                <a:gd name="connsiteY7" fmla="*/ 2530 h 439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757" h="4396667">
                  <a:moveTo>
                    <a:pt x="0" y="0"/>
                  </a:moveTo>
                  <a:lnTo>
                    <a:pt x="10918757" y="0"/>
                  </a:lnTo>
                  <a:lnTo>
                    <a:pt x="10918757" y="3414133"/>
                  </a:lnTo>
                  <a:lnTo>
                    <a:pt x="10525602" y="3549898"/>
                  </a:lnTo>
                  <a:cubicBezTo>
                    <a:pt x="9528702" y="3888780"/>
                    <a:pt x="8558144" y="4179888"/>
                    <a:pt x="7692957" y="4279900"/>
                  </a:cubicBezTo>
                  <a:cubicBezTo>
                    <a:pt x="6539374" y="4413250"/>
                    <a:pt x="5631324" y="4542367"/>
                    <a:pt x="4606858" y="4000500"/>
                  </a:cubicBezTo>
                  <a:cubicBezTo>
                    <a:pt x="3582390" y="3458633"/>
                    <a:pt x="2416107" y="1752600"/>
                    <a:pt x="1546157" y="1028700"/>
                  </a:cubicBezTo>
                  <a:cubicBezTo>
                    <a:pt x="1002439" y="576263"/>
                    <a:pt x="440530" y="244541"/>
                    <a:pt x="4608" y="2530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297112-B020-3D1D-D4A6-A543F88D736C}"/>
                </a:ext>
              </a:extLst>
            </p:cNvPr>
            <p:cNvSpPr/>
            <p:nvPr/>
          </p:nvSpPr>
          <p:spPr>
            <a:xfrm>
              <a:off x="2367158" y="1"/>
              <a:ext cx="9824842" cy="4269107"/>
            </a:xfrm>
            <a:custGeom>
              <a:avLst/>
              <a:gdLst>
                <a:gd name="connsiteX0" fmla="*/ 0 w 9824842"/>
                <a:gd name="connsiteY0" fmla="*/ 0 h 4269107"/>
                <a:gd name="connsiteX1" fmla="*/ 9824842 w 9824842"/>
                <a:gd name="connsiteY1" fmla="*/ 0 h 4269107"/>
                <a:gd name="connsiteX2" fmla="*/ 9824842 w 9824842"/>
                <a:gd name="connsiteY2" fmla="*/ 2736602 h 4269107"/>
                <a:gd name="connsiteX3" fmla="*/ 9511162 w 9824842"/>
                <a:gd name="connsiteY3" fmla="*/ 2923084 h 4269107"/>
                <a:gd name="connsiteX4" fmla="*/ 7170542 w 9824842"/>
                <a:gd name="connsiteY4" fmla="*/ 4025900 h 4269107"/>
                <a:gd name="connsiteX5" fmla="*/ 4389242 w 9824842"/>
                <a:gd name="connsiteY5" fmla="*/ 4114800 h 4269107"/>
                <a:gd name="connsiteX6" fmla="*/ 2776342 w 9824842"/>
                <a:gd name="connsiteY6" fmla="*/ 2578100 h 4269107"/>
                <a:gd name="connsiteX7" fmla="*/ 1226942 w 9824842"/>
                <a:gd name="connsiteY7" fmla="*/ 1371600 h 4269107"/>
                <a:gd name="connsiteX8" fmla="*/ 29768 w 9824842"/>
                <a:gd name="connsiteY8" fmla="*/ 36463 h 4269107"/>
                <a:gd name="connsiteX9" fmla="*/ 0 w 9824842"/>
                <a:gd name="connsiteY9" fmla="*/ 0 h 42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4842" h="4269107">
                  <a:moveTo>
                    <a:pt x="0" y="0"/>
                  </a:moveTo>
                  <a:lnTo>
                    <a:pt x="9824842" y="0"/>
                  </a:lnTo>
                  <a:lnTo>
                    <a:pt x="9824842" y="2736602"/>
                  </a:lnTo>
                  <a:lnTo>
                    <a:pt x="9511162" y="2923084"/>
                  </a:lnTo>
                  <a:cubicBezTo>
                    <a:pt x="8705059" y="3396060"/>
                    <a:pt x="7911904" y="3816350"/>
                    <a:pt x="7170542" y="4025900"/>
                  </a:cubicBezTo>
                  <a:cubicBezTo>
                    <a:pt x="6182059" y="4305300"/>
                    <a:pt x="5121609" y="4356100"/>
                    <a:pt x="4389242" y="4114800"/>
                  </a:cubicBezTo>
                  <a:cubicBezTo>
                    <a:pt x="3656875" y="3873500"/>
                    <a:pt x="3303392" y="3035300"/>
                    <a:pt x="2776342" y="2578100"/>
                  </a:cubicBezTo>
                  <a:cubicBezTo>
                    <a:pt x="2249292" y="2120900"/>
                    <a:pt x="1751875" y="1877483"/>
                    <a:pt x="1226942" y="1371600"/>
                  </a:cubicBezTo>
                  <a:cubicBezTo>
                    <a:pt x="833242" y="992188"/>
                    <a:pt x="432398" y="525264"/>
                    <a:pt x="29768" y="364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6520954" y="3714994"/>
            <a:ext cx="2868191" cy="181934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10304964" y="641305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3F9B4B-1EE7-2E1A-0A39-2B4E5970CCB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687EE8-6D56-AC8A-28F7-CE16EA2BA4BD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92A735-31CC-3FC5-29A2-EA1FEA98CA53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B2CE02-06AA-F86D-20A0-9F84A7510CB3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C28B721-743A-5A57-C830-F35DE9F7385F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7FD486A-3A7C-778B-AD7C-0E27CFD5826B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67AADF-9359-C4F7-87FC-9E8CDDC75843}"/>
              </a:ext>
            </a:extLst>
          </p:cNvPr>
          <p:cNvGrpSpPr/>
          <p:nvPr/>
        </p:nvGrpSpPr>
        <p:grpSpPr>
          <a:xfrm>
            <a:off x="1118379" y="1764292"/>
            <a:ext cx="3792413" cy="1043080"/>
            <a:chOff x="1118379" y="1631302"/>
            <a:chExt cx="4457680" cy="122605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637B27-93BB-DB19-529E-650C3CE8DD33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0BE0C9-7E4A-96D3-23BF-A960DAD50FA6}"/>
                </a:ext>
              </a:extLst>
            </p:cNvPr>
            <p:cNvSpPr txBox="1"/>
            <p:nvPr/>
          </p:nvSpPr>
          <p:spPr>
            <a:xfrm>
              <a:off x="1975815" y="2052382"/>
              <a:ext cx="3105369" cy="4341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保护海洋生态的行动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2D6D0AB-E7F2-E6CB-3C41-960859F3D813}"/>
              </a:ext>
            </a:extLst>
          </p:cNvPr>
          <p:cNvSpPr txBox="1"/>
          <p:nvPr/>
        </p:nvSpPr>
        <p:spPr>
          <a:xfrm>
            <a:off x="1056797" y="2949397"/>
            <a:ext cx="4981745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4.1 </a:t>
            </a:r>
            <a:r>
              <a:rPr lang="zh-CN" altLang="en-US" dirty="0"/>
              <a:t>海洋保护区的建设与管理</a:t>
            </a:r>
          </a:p>
          <a:p>
            <a:r>
              <a:rPr lang="en-US" altLang="zh-CN" dirty="0"/>
              <a:t>4.2 </a:t>
            </a:r>
            <a:r>
              <a:rPr lang="zh-CN" altLang="en-US" dirty="0"/>
              <a:t>倡导个人行动参与海洋生态保护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137AC9-7A7A-5A4C-223B-FB4EB3E5E62F}"/>
              </a:ext>
            </a:extLst>
          </p:cNvPr>
          <p:cNvSpPr txBox="1"/>
          <p:nvPr/>
        </p:nvSpPr>
        <p:spPr>
          <a:xfrm>
            <a:off x="8662601" y="889121"/>
            <a:ext cx="18485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208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32921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444AB4-5F42-F1B3-64FA-D596DE2EB6E6}"/>
              </a:ext>
            </a:extLst>
          </p:cNvPr>
          <p:cNvGrpSpPr/>
          <p:nvPr/>
        </p:nvGrpSpPr>
        <p:grpSpPr>
          <a:xfrm>
            <a:off x="3980029" y="1368808"/>
            <a:ext cx="4439468" cy="4493067"/>
            <a:chOff x="3028564" y="1026606"/>
            <a:chExt cx="3329601" cy="3369800"/>
          </a:xfrm>
        </p:grpSpPr>
        <p:sp>
          <p:nvSpPr>
            <p:cNvPr id="3" name="Oval 3">
              <a:extLst>
                <a:ext uri="{FF2B5EF4-FFF2-40B4-BE49-F238E27FC236}">
                  <a16:creationId xmlns:a16="http://schemas.microsoft.com/office/drawing/2014/main" id="{A6A2F0C2-499D-9D63-CC0B-C5992DF49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543" y="2110823"/>
              <a:ext cx="1172654" cy="1172654"/>
            </a:xfrm>
            <a:prstGeom prst="ellipse">
              <a:avLst/>
            </a:prstGeom>
            <a:solidFill>
              <a:srgbClr val="0044AA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685D7FEB-CAAA-F398-A000-DDB871AD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4308" y="1026606"/>
              <a:ext cx="2459012" cy="139202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0" y="619"/>
                    <a:pt x="251" y="619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lnTo>
                    <a:pt x="1248" y="706"/>
                  </a:lnTo>
                  <a:close/>
                </a:path>
              </a:pathLst>
            </a:custGeom>
            <a:solidFill>
              <a:srgbClr val="0044AA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9C80DFF4-8769-0AF7-F65F-70171BB32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211" y="1050726"/>
              <a:ext cx="1389726" cy="246130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lnTo>
                    <a:pt x="0" y="1249"/>
                  </a:lnTo>
                  <a:close/>
                </a:path>
              </a:pathLst>
            </a:custGeom>
            <a:solidFill>
              <a:srgbClr val="80B3FF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A5927656-4F6F-42B3-0D3C-0C09E9B26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659" y="3006681"/>
              <a:ext cx="2501506" cy="132655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1000" y="46"/>
                    <a:pt x="1000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3D809B42-26B2-9708-D4B4-8691DC2E6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564" y="1892602"/>
              <a:ext cx="1324260" cy="2503804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1000"/>
                    <a:pt x="627" y="1000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lnTo>
                    <a:pt x="672" y="0"/>
                  </a:lnTo>
                  <a:close/>
                </a:path>
              </a:pathLst>
            </a:custGeom>
            <a:solidFill>
              <a:srgbClr val="80B3FF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0E53D91-67B2-2ABF-08BB-DF58280BD4B2}"/>
              </a:ext>
            </a:extLst>
          </p:cNvPr>
          <p:cNvSpPr txBox="1"/>
          <p:nvPr/>
        </p:nvSpPr>
        <p:spPr>
          <a:xfrm>
            <a:off x="5823143" y="3309995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zh-CN" altLang="en-US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0" name="whale-oceanic-mammal-side-view_46262">
            <a:extLst>
              <a:ext uri="{FF2B5EF4-FFF2-40B4-BE49-F238E27FC236}">
                <a16:creationId xmlns:a16="http://schemas.microsoft.com/office/drawing/2014/main" id="{11DE19BC-C8C0-0179-A81E-BF9B9B114BCE}"/>
              </a:ext>
            </a:extLst>
          </p:cNvPr>
          <p:cNvSpPr/>
          <p:nvPr/>
        </p:nvSpPr>
        <p:spPr>
          <a:xfrm>
            <a:off x="7460576" y="4815884"/>
            <a:ext cx="609685" cy="463458"/>
          </a:xfrm>
          <a:custGeom>
            <a:avLst/>
            <a:gdLst>
              <a:gd name="connsiteX0" fmla="*/ 426122 w 606205"/>
              <a:gd name="connsiteY0" fmla="*/ 403330 h 460813"/>
              <a:gd name="connsiteX1" fmla="*/ 391131 w 606205"/>
              <a:gd name="connsiteY1" fmla="*/ 422877 h 460813"/>
              <a:gd name="connsiteX2" fmla="*/ 383148 w 606205"/>
              <a:gd name="connsiteY2" fmla="*/ 417969 h 460813"/>
              <a:gd name="connsiteX3" fmla="*/ 426122 w 606205"/>
              <a:gd name="connsiteY3" fmla="*/ 403330 h 460813"/>
              <a:gd name="connsiteX4" fmla="*/ 262474 w 606205"/>
              <a:gd name="connsiteY4" fmla="*/ 373199 h 460813"/>
              <a:gd name="connsiteX5" fmla="*/ 296778 w 606205"/>
              <a:gd name="connsiteY5" fmla="*/ 376931 h 460813"/>
              <a:gd name="connsiteX6" fmla="*/ 316223 w 606205"/>
              <a:gd name="connsiteY6" fmla="*/ 389060 h 460813"/>
              <a:gd name="connsiteX7" fmla="*/ 330403 w 606205"/>
              <a:gd name="connsiteY7" fmla="*/ 397881 h 460813"/>
              <a:gd name="connsiteX8" fmla="*/ 356471 w 606205"/>
              <a:gd name="connsiteY8" fmla="*/ 414081 h 460813"/>
              <a:gd name="connsiteX9" fmla="*/ 369038 w 606205"/>
              <a:gd name="connsiteY9" fmla="*/ 421969 h 460813"/>
              <a:gd name="connsiteX10" fmla="*/ 379312 w 606205"/>
              <a:gd name="connsiteY10" fmla="*/ 428246 h 460813"/>
              <a:gd name="connsiteX11" fmla="*/ 396464 w 606205"/>
              <a:gd name="connsiteY11" fmla="*/ 438933 h 460813"/>
              <a:gd name="connsiteX12" fmla="*/ 398502 w 606205"/>
              <a:gd name="connsiteY12" fmla="*/ 442410 h 460813"/>
              <a:gd name="connsiteX13" fmla="*/ 384237 w 606205"/>
              <a:gd name="connsiteY13" fmla="*/ 449874 h 460813"/>
              <a:gd name="connsiteX14" fmla="*/ 378208 w 606205"/>
              <a:gd name="connsiteY14" fmla="*/ 450468 h 460813"/>
              <a:gd name="connsiteX15" fmla="*/ 338300 w 606205"/>
              <a:gd name="connsiteY15" fmla="*/ 443174 h 460813"/>
              <a:gd name="connsiteX16" fmla="*/ 309600 w 606205"/>
              <a:gd name="connsiteY16" fmla="*/ 433844 h 460813"/>
              <a:gd name="connsiteX17" fmla="*/ 288797 w 606205"/>
              <a:gd name="connsiteY17" fmla="*/ 425701 h 460813"/>
              <a:gd name="connsiteX18" fmla="*/ 245577 w 606205"/>
              <a:gd name="connsiteY18" fmla="*/ 403903 h 460813"/>
              <a:gd name="connsiteX19" fmla="*/ 231057 w 606205"/>
              <a:gd name="connsiteY19" fmla="*/ 393470 h 460813"/>
              <a:gd name="connsiteX20" fmla="*/ 222056 w 606205"/>
              <a:gd name="connsiteY20" fmla="*/ 384310 h 460813"/>
              <a:gd name="connsiteX21" fmla="*/ 218660 w 606205"/>
              <a:gd name="connsiteY21" fmla="*/ 376677 h 460813"/>
              <a:gd name="connsiteX22" fmla="*/ 262474 w 606205"/>
              <a:gd name="connsiteY22" fmla="*/ 373199 h 460813"/>
              <a:gd name="connsiteX23" fmla="*/ 21089 w 606205"/>
              <a:gd name="connsiteY23" fmla="*/ 372833 h 460813"/>
              <a:gd name="connsiteX24" fmla="*/ 32551 w 606205"/>
              <a:gd name="connsiteY24" fmla="*/ 372833 h 460813"/>
              <a:gd name="connsiteX25" fmla="*/ 58360 w 606205"/>
              <a:gd name="connsiteY25" fmla="*/ 397742 h 460813"/>
              <a:gd name="connsiteX26" fmla="*/ 241490 w 606205"/>
              <a:gd name="connsiteY26" fmla="*/ 438749 h 460813"/>
              <a:gd name="connsiteX27" fmla="*/ 286488 w 606205"/>
              <a:gd name="connsiteY27" fmla="*/ 436546 h 460813"/>
              <a:gd name="connsiteX28" fmla="*/ 318580 w 606205"/>
              <a:gd name="connsiteY28" fmla="*/ 448492 h 460813"/>
              <a:gd name="connsiteX29" fmla="*/ 2496 w 606205"/>
              <a:gd name="connsiteY29" fmla="*/ 379780 h 460813"/>
              <a:gd name="connsiteX30" fmla="*/ 21089 w 606205"/>
              <a:gd name="connsiteY30" fmla="*/ 372833 h 460813"/>
              <a:gd name="connsiteX31" fmla="*/ 45492 w 606205"/>
              <a:gd name="connsiteY31" fmla="*/ 372775 h 460813"/>
              <a:gd name="connsiteX32" fmla="*/ 105760 w 606205"/>
              <a:gd name="connsiteY32" fmla="*/ 372775 h 460813"/>
              <a:gd name="connsiteX33" fmla="*/ 122568 w 606205"/>
              <a:gd name="connsiteY33" fmla="*/ 387279 h 460813"/>
              <a:gd name="connsiteX34" fmla="*/ 226551 w 606205"/>
              <a:gd name="connsiteY34" fmla="*/ 403734 h 460813"/>
              <a:gd name="connsiteX35" fmla="*/ 265938 w 606205"/>
              <a:gd name="connsiteY35" fmla="*/ 427399 h 460813"/>
              <a:gd name="connsiteX36" fmla="*/ 68835 w 606205"/>
              <a:gd name="connsiteY36" fmla="*/ 391096 h 460813"/>
              <a:gd name="connsiteX37" fmla="*/ 45492 w 606205"/>
              <a:gd name="connsiteY37" fmla="*/ 372775 h 460813"/>
              <a:gd name="connsiteX38" fmla="*/ 470860 w 606205"/>
              <a:gd name="connsiteY38" fmla="*/ 363390 h 460813"/>
              <a:gd name="connsiteX39" fmla="*/ 457864 w 606205"/>
              <a:gd name="connsiteY39" fmla="*/ 378151 h 460813"/>
              <a:gd name="connsiteX40" fmla="*/ 370886 w 606205"/>
              <a:gd name="connsiteY40" fmla="*/ 410387 h 460813"/>
              <a:gd name="connsiteX41" fmla="*/ 347018 w 606205"/>
              <a:gd name="connsiteY41" fmla="*/ 395541 h 460813"/>
              <a:gd name="connsiteX42" fmla="*/ 470860 w 606205"/>
              <a:gd name="connsiteY42" fmla="*/ 363390 h 460813"/>
              <a:gd name="connsiteX43" fmla="*/ 111959 w 606205"/>
              <a:gd name="connsiteY43" fmla="*/ 303519 h 460813"/>
              <a:gd name="connsiteX44" fmla="*/ 92006 w 606205"/>
              <a:gd name="connsiteY44" fmla="*/ 317759 h 460813"/>
              <a:gd name="connsiteX45" fmla="*/ 111959 w 606205"/>
              <a:gd name="connsiteY45" fmla="*/ 332084 h 460813"/>
              <a:gd name="connsiteX46" fmla="*/ 131913 w 606205"/>
              <a:gd name="connsiteY46" fmla="*/ 317759 h 460813"/>
              <a:gd name="connsiteX47" fmla="*/ 111959 w 606205"/>
              <a:gd name="connsiteY47" fmla="*/ 303519 h 460813"/>
              <a:gd name="connsiteX48" fmla="*/ 499998 w 606205"/>
              <a:gd name="connsiteY48" fmla="*/ 169989 h 460813"/>
              <a:gd name="connsiteX49" fmla="*/ 508477 w 606205"/>
              <a:gd name="connsiteY49" fmla="*/ 173749 h 460813"/>
              <a:gd name="connsiteX50" fmla="*/ 539723 w 606205"/>
              <a:gd name="connsiteY50" fmla="*/ 221555 h 460813"/>
              <a:gd name="connsiteX51" fmla="*/ 584723 w 606205"/>
              <a:gd name="connsiteY51" fmla="*/ 213672 h 460813"/>
              <a:gd name="connsiteX52" fmla="*/ 606205 w 606205"/>
              <a:gd name="connsiteY52" fmla="*/ 226471 h 460813"/>
              <a:gd name="connsiteX53" fmla="*/ 553393 w 606205"/>
              <a:gd name="connsiteY53" fmla="*/ 269360 h 460813"/>
              <a:gd name="connsiteX54" fmla="*/ 481137 w 606205"/>
              <a:gd name="connsiteY54" fmla="*/ 347511 h 460813"/>
              <a:gd name="connsiteX55" fmla="*/ 333313 w 606205"/>
              <a:gd name="connsiteY55" fmla="*/ 386925 h 460813"/>
              <a:gd name="connsiteX56" fmla="*/ 301897 w 606205"/>
              <a:gd name="connsiteY56" fmla="*/ 367430 h 460813"/>
              <a:gd name="connsiteX57" fmla="*/ 300539 w 606205"/>
              <a:gd name="connsiteY57" fmla="*/ 366752 h 460813"/>
              <a:gd name="connsiteX58" fmla="*/ 262500 w 606205"/>
              <a:gd name="connsiteY58" fmla="*/ 362344 h 460813"/>
              <a:gd name="connsiteX59" fmla="*/ 209688 w 606205"/>
              <a:gd name="connsiteY59" fmla="*/ 367260 h 460813"/>
              <a:gd name="connsiteX60" fmla="*/ 208669 w 606205"/>
              <a:gd name="connsiteY60" fmla="*/ 370312 h 460813"/>
              <a:gd name="connsiteX61" fmla="*/ 213339 w 606205"/>
              <a:gd name="connsiteY61" fmla="*/ 390655 h 460813"/>
              <a:gd name="connsiteX62" fmla="*/ 215377 w 606205"/>
              <a:gd name="connsiteY62" fmla="*/ 393028 h 460813"/>
              <a:gd name="connsiteX63" fmla="*/ 127243 w 606205"/>
              <a:gd name="connsiteY63" fmla="*/ 377517 h 460813"/>
              <a:gd name="connsiteX64" fmla="*/ 117648 w 606205"/>
              <a:gd name="connsiteY64" fmla="*/ 370990 h 460813"/>
              <a:gd name="connsiteX65" fmla="*/ 83431 w 606205"/>
              <a:gd name="connsiteY65" fmla="*/ 353783 h 460813"/>
              <a:gd name="connsiteX66" fmla="*/ 2684 w 606205"/>
              <a:gd name="connsiteY66" fmla="*/ 353783 h 460813"/>
              <a:gd name="connsiteX67" fmla="*/ 2684 w 606205"/>
              <a:gd name="connsiteY67" fmla="*/ 295721 h 460813"/>
              <a:gd name="connsiteX68" fmla="*/ 110771 w 606205"/>
              <a:gd name="connsiteY68" fmla="*/ 207823 h 460813"/>
              <a:gd name="connsiteX69" fmla="*/ 409899 w 606205"/>
              <a:gd name="connsiteY69" fmla="*/ 283516 h 460813"/>
              <a:gd name="connsiteX70" fmla="*/ 493873 w 606205"/>
              <a:gd name="connsiteY70" fmla="*/ 196295 h 460813"/>
              <a:gd name="connsiteX71" fmla="*/ 499998 w 606205"/>
              <a:gd name="connsiteY71" fmla="*/ 169989 h 460813"/>
              <a:gd name="connsiteX72" fmla="*/ 59460 w 606205"/>
              <a:gd name="connsiteY72" fmla="*/ 71729 h 460813"/>
              <a:gd name="connsiteX73" fmla="*/ 92831 w 606205"/>
              <a:gd name="connsiteY73" fmla="*/ 102076 h 460813"/>
              <a:gd name="connsiteX74" fmla="*/ 79754 w 606205"/>
              <a:gd name="connsiteY74" fmla="*/ 177521 h 460813"/>
              <a:gd name="connsiteX75" fmla="*/ 35769 w 606205"/>
              <a:gd name="connsiteY75" fmla="*/ 117843 h 460813"/>
              <a:gd name="connsiteX76" fmla="*/ 59460 w 606205"/>
              <a:gd name="connsiteY76" fmla="*/ 71729 h 460813"/>
              <a:gd name="connsiteX77" fmla="*/ 127844 w 606205"/>
              <a:gd name="connsiteY77" fmla="*/ 20 h 460813"/>
              <a:gd name="connsiteX78" fmla="*/ 159084 w 606205"/>
              <a:gd name="connsiteY78" fmla="*/ 41297 h 460813"/>
              <a:gd name="connsiteX79" fmla="*/ 126061 w 606205"/>
              <a:gd name="connsiteY79" fmla="*/ 107661 h 460813"/>
              <a:gd name="connsiteX80" fmla="*/ 100170 w 606205"/>
              <a:gd name="connsiteY80" fmla="*/ 35618 h 460813"/>
              <a:gd name="connsiteX81" fmla="*/ 127844 w 606205"/>
              <a:gd name="connsiteY81" fmla="*/ 20 h 46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6205" h="460813">
                <a:moveTo>
                  <a:pt x="426122" y="403330"/>
                </a:moveTo>
                <a:cubicBezTo>
                  <a:pt x="415421" y="410353"/>
                  <a:pt x="403786" y="416869"/>
                  <a:pt x="391131" y="422877"/>
                </a:cubicBezTo>
                <a:lnTo>
                  <a:pt x="383148" y="417969"/>
                </a:lnTo>
                <a:cubicBezTo>
                  <a:pt x="397246" y="413823"/>
                  <a:pt x="411599" y="408915"/>
                  <a:pt x="426122" y="403330"/>
                </a:cubicBezTo>
                <a:close/>
                <a:moveTo>
                  <a:pt x="262474" y="373199"/>
                </a:moveTo>
                <a:cubicBezTo>
                  <a:pt x="276315" y="373199"/>
                  <a:pt x="287863" y="374471"/>
                  <a:pt x="296778" y="376931"/>
                </a:cubicBezTo>
                <a:lnTo>
                  <a:pt x="316223" y="389060"/>
                </a:lnTo>
                <a:lnTo>
                  <a:pt x="330403" y="397881"/>
                </a:lnTo>
                <a:lnTo>
                  <a:pt x="356471" y="414081"/>
                </a:lnTo>
                <a:lnTo>
                  <a:pt x="369038" y="421969"/>
                </a:lnTo>
                <a:lnTo>
                  <a:pt x="379312" y="428246"/>
                </a:lnTo>
                <a:lnTo>
                  <a:pt x="396464" y="438933"/>
                </a:lnTo>
                <a:cubicBezTo>
                  <a:pt x="397313" y="439696"/>
                  <a:pt x="398672" y="441393"/>
                  <a:pt x="398502" y="442410"/>
                </a:cubicBezTo>
                <a:cubicBezTo>
                  <a:pt x="398417" y="442580"/>
                  <a:pt x="397483" y="446227"/>
                  <a:pt x="384237" y="449874"/>
                </a:cubicBezTo>
                <a:cubicBezTo>
                  <a:pt x="383218" y="450129"/>
                  <a:pt x="381350" y="450468"/>
                  <a:pt x="378208" y="450468"/>
                </a:cubicBezTo>
                <a:cubicBezTo>
                  <a:pt x="368783" y="450468"/>
                  <a:pt x="354433" y="447669"/>
                  <a:pt x="338300" y="443174"/>
                </a:cubicBezTo>
                <a:cubicBezTo>
                  <a:pt x="329130" y="440544"/>
                  <a:pt x="319450" y="437406"/>
                  <a:pt x="309600" y="433844"/>
                </a:cubicBezTo>
                <a:cubicBezTo>
                  <a:pt x="302637" y="431299"/>
                  <a:pt x="295675" y="428585"/>
                  <a:pt x="288797" y="425701"/>
                </a:cubicBezTo>
                <a:cubicBezTo>
                  <a:pt x="272833" y="419001"/>
                  <a:pt x="257804" y="411537"/>
                  <a:pt x="245577" y="403903"/>
                </a:cubicBezTo>
                <a:cubicBezTo>
                  <a:pt x="240058" y="400426"/>
                  <a:pt x="235133" y="396863"/>
                  <a:pt x="231057" y="393470"/>
                </a:cubicBezTo>
                <a:cubicBezTo>
                  <a:pt x="227406" y="390332"/>
                  <a:pt x="224179" y="387279"/>
                  <a:pt x="222056" y="384310"/>
                </a:cubicBezTo>
                <a:cubicBezTo>
                  <a:pt x="220019" y="381426"/>
                  <a:pt x="218830" y="378882"/>
                  <a:pt x="218660" y="376677"/>
                </a:cubicBezTo>
                <a:cubicBezTo>
                  <a:pt x="226217" y="375489"/>
                  <a:pt x="243964" y="373199"/>
                  <a:pt x="262474" y="373199"/>
                </a:cubicBezTo>
                <a:close/>
                <a:moveTo>
                  <a:pt x="21089" y="372833"/>
                </a:moveTo>
                <a:lnTo>
                  <a:pt x="32551" y="372833"/>
                </a:lnTo>
                <a:cubicBezTo>
                  <a:pt x="37135" y="384016"/>
                  <a:pt x="47153" y="391303"/>
                  <a:pt x="58360" y="397742"/>
                </a:cubicBezTo>
                <a:cubicBezTo>
                  <a:pt x="92151" y="417059"/>
                  <a:pt x="157864" y="438749"/>
                  <a:pt x="241490" y="438749"/>
                </a:cubicBezTo>
                <a:cubicBezTo>
                  <a:pt x="255924" y="438749"/>
                  <a:pt x="271036" y="437986"/>
                  <a:pt x="286488" y="436546"/>
                </a:cubicBezTo>
                <a:cubicBezTo>
                  <a:pt x="297100" y="441036"/>
                  <a:pt x="307967" y="445018"/>
                  <a:pt x="318580" y="448492"/>
                </a:cubicBezTo>
                <a:cubicBezTo>
                  <a:pt x="216615" y="473825"/>
                  <a:pt x="90198" y="464336"/>
                  <a:pt x="2496" y="379780"/>
                </a:cubicBezTo>
                <a:cubicBezTo>
                  <a:pt x="-5315" y="372070"/>
                  <a:pt x="6401" y="372833"/>
                  <a:pt x="21089" y="372833"/>
                </a:cubicBezTo>
                <a:close/>
                <a:moveTo>
                  <a:pt x="45492" y="372775"/>
                </a:moveTo>
                <a:lnTo>
                  <a:pt x="105760" y="372775"/>
                </a:lnTo>
                <a:cubicBezTo>
                  <a:pt x="108052" y="378543"/>
                  <a:pt x="113485" y="382953"/>
                  <a:pt x="122568" y="387279"/>
                </a:cubicBezTo>
                <a:cubicBezTo>
                  <a:pt x="142346" y="396779"/>
                  <a:pt x="180204" y="402801"/>
                  <a:pt x="226551" y="403734"/>
                </a:cubicBezTo>
                <a:cubicBezTo>
                  <a:pt x="236823" y="411877"/>
                  <a:pt x="250574" y="419935"/>
                  <a:pt x="265938" y="427399"/>
                </a:cubicBezTo>
                <a:cubicBezTo>
                  <a:pt x="177912" y="431979"/>
                  <a:pt x="107034" y="411368"/>
                  <a:pt x="68835" y="391096"/>
                </a:cubicBezTo>
                <a:cubicBezTo>
                  <a:pt x="52707" y="382614"/>
                  <a:pt x="47360" y="375829"/>
                  <a:pt x="45492" y="372775"/>
                </a:cubicBezTo>
                <a:close/>
                <a:moveTo>
                  <a:pt x="470860" y="363390"/>
                </a:moveTo>
                <a:cubicBezTo>
                  <a:pt x="467038" y="368395"/>
                  <a:pt x="462706" y="373315"/>
                  <a:pt x="457864" y="378151"/>
                </a:cubicBezTo>
                <a:cubicBezTo>
                  <a:pt x="428135" y="392148"/>
                  <a:pt x="399086" y="402667"/>
                  <a:pt x="370886" y="410387"/>
                </a:cubicBezTo>
                <a:lnTo>
                  <a:pt x="347018" y="395541"/>
                </a:lnTo>
                <a:cubicBezTo>
                  <a:pt x="388978" y="389094"/>
                  <a:pt x="431618" y="378660"/>
                  <a:pt x="470860" y="363390"/>
                </a:cubicBezTo>
                <a:close/>
                <a:moveTo>
                  <a:pt x="111959" y="303519"/>
                </a:moveTo>
                <a:cubicBezTo>
                  <a:pt x="100922" y="303519"/>
                  <a:pt x="92006" y="309876"/>
                  <a:pt x="92006" y="317759"/>
                </a:cubicBezTo>
                <a:cubicBezTo>
                  <a:pt x="92006" y="325727"/>
                  <a:pt x="100922" y="332084"/>
                  <a:pt x="111959" y="332084"/>
                </a:cubicBezTo>
                <a:cubicBezTo>
                  <a:pt x="122997" y="332084"/>
                  <a:pt x="131913" y="325727"/>
                  <a:pt x="131913" y="317759"/>
                </a:cubicBezTo>
                <a:cubicBezTo>
                  <a:pt x="131913" y="309876"/>
                  <a:pt x="122997" y="303519"/>
                  <a:pt x="111959" y="303519"/>
                </a:cubicBezTo>
                <a:close/>
                <a:moveTo>
                  <a:pt x="499998" y="169989"/>
                </a:moveTo>
                <a:cubicBezTo>
                  <a:pt x="502056" y="169903"/>
                  <a:pt x="504804" y="171058"/>
                  <a:pt x="508477" y="173749"/>
                </a:cubicBezTo>
                <a:cubicBezTo>
                  <a:pt x="523166" y="184429"/>
                  <a:pt x="539723" y="221555"/>
                  <a:pt x="539723" y="221555"/>
                </a:cubicBezTo>
                <a:cubicBezTo>
                  <a:pt x="539723" y="221555"/>
                  <a:pt x="571053" y="213672"/>
                  <a:pt x="584723" y="213672"/>
                </a:cubicBezTo>
                <a:cubicBezTo>
                  <a:pt x="598394" y="213672"/>
                  <a:pt x="606205" y="216723"/>
                  <a:pt x="606205" y="226471"/>
                </a:cubicBezTo>
                <a:cubicBezTo>
                  <a:pt x="606205" y="236134"/>
                  <a:pt x="570968" y="251730"/>
                  <a:pt x="553393" y="269360"/>
                </a:cubicBezTo>
                <a:cubicBezTo>
                  <a:pt x="553393" y="269360"/>
                  <a:pt x="499307" y="315386"/>
                  <a:pt x="481137" y="347511"/>
                </a:cubicBezTo>
                <a:cubicBezTo>
                  <a:pt x="435117" y="367430"/>
                  <a:pt x="383323" y="380059"/>
                  <a:pt x="333313" y="386925"/>
                </a:cubicBezTo>
                <a:lnTo>
                  <a:pt x="301897" y="367430"/>
                </a:lnTo>
                <a:lnTo>
                  <a:pt x="300539" y="366752"/>
                </a:lnTo>
                <a:cubicBezTo>
                  <a:pt x="290520" y="363870"/>
                  <a:pt x="277699" y="362344"/>
                  <a:pt x="262500" y="362344"/>
                </a:cubicBezTo>
                <a:cubicBezTo>
                  <a:pt x="224632" y="362344"/>
                  <a:pt x="211980" y="363107"/>
                  <a:pt x="209688" y="367260"/>
                </a:cubicBezTo>
                <a:lnTo>
                  <a:pt x="208669" y="370312"/>
                </a:lnTo>
                <a:cubicBezTo>
                  <a:pt x="206546" y="376669"/>
                  <a:pt x="208159" y="383535"/>
                  <a:pt x="213339" y="390655"/>
                </a:cubicBezTo>
                <a:cubicBezTo>
                  <a:pt x="213848" y="391418"/>
                  <a:pt x="214697" y="392265"/>
                  <a:pt x="215377" y="393028"/>
                </a:cubicBezTo>
                <a:cubicBezTo>
                  <a:pt x="176149" y="391418"/>
                  <a:pt x="144564" y="385823"/>
                  <a:pt x="127243" y="377517"/>
                </a:cubicBezTo>
                <a:cubicBezTo>
                  <a:pt x="122828" y="375398"/>
                  <a:pt x="119686" y="373194"/>
                  <a:pt x="117648" y="370990"/>
                </a:cubicBezTo>
                <a:cubicBezTo>
                  <a:pt x="111705" y="352512"/>
                  <a:pt x="83431" y="353783"/>
                  <a:pt x="83431" y="353783"/>
                </a:cubicBezTo>
                <a:lnTo>
                  <a:pt x="2684" y="353783"/>
                </a:lnTo>
                <a:lnTo>
                  <a:pt x="2684" y="295721"/>
                </a:lnTo>
                <a:cubicBezTo>
                  <a:pt x="2684" y="295721"/>
                  <a:pt x="-1222" y="205789"/>
                  <a:pt x="110771" y="207823"/>
                </a:cubicBezTo>
                <a:cubicBezTo>
                  <a:pt x="159677" y="208671"/>
                  <a:pt x="346304" y="283516"/>
                  <a:pt x="409899" y="283516"/>
                </a:cubicBezTo>
                <a:cubicBezTo>
                  <a:pt x="473495" y="283516"/>
                  <a:pt x="493873" y="215875"/>
                  <a:pt x="493873" y="196295"/>
                </a:cubicBezTo>
                <a:cubicBezTo>
                  <a:pt x="493873" y="181674"/>
                  <a:pt x="493825" y="170247"/>
                  <a:pt x="499998" y="169989"/>
                </a:cubicBezTo>
                <a:close/>
                <a:moveTo>
                  <a:pt x="59460" y="71729"/>
                </a:moveTo>
                <a:cubicBezTo>
                  <a:pt x="62517" y="71390"/>
                  <a:pt x="89010" y="73424"/>
                  <a:pt x="92831" y="102076"/>
                </a:cubicBezTo>
                <a:cubicBezTo>
                  <a:pt x="96652" y="130644"/>
                  <a:pt x="66763" y="136917"/>
                  <a:pt x="79754" y="177521"/>
                </a:cubicBezTo>
                <a:cubicBezTo>
                  <a:pt x="79754" y="177521"/>
                  <a:pt x="41204" y="159041"/>
                  <a:pt x="35769" y="117843"/>
                </a:cubicBezTo>
                <a:cubicBezTo>
                  <a:pt x="30250" y="76561"/>
                  <a:pt x="56403" y="72153"/>
                  <a:pt x="59460" y="71729"/>
                </a:cubicBezTo>
                <a:close/>
                <a:moveTo>
                  <a:pt x="127844" y="20"/>
                </a:moveTo>
                <a:cubicBezTo>
                  <a:pt x="130900" y="-149"/>
                  <a:pt x="157386" y="-234"/>
                  <a:pt x="159084" y="41297"/>
                </a:cubicBezTo>
                <a:cubicBezTo>
                  <a:pt x="160867" y="82827"/>
                  <a:pt x="126061" y="107661"/>
                  <a:pt x="126061" y="107661"/>
                </a:cubicBezTo>
                <a:cubicBezTo>
                  <a:pt x="131834" y="65452"/>
                  <a:pt x="101358" y="64435"/>
                  <a:pt x="100170" y="35618"/>
                </a:cubicBezTo>
                <a:cubicBezTo>
                  <a:pt x="98981" y="6716"/>
                  <a:pt x="124703" y="105"/>
                  <a:pt x="12784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rab_68222">
            <a:extLst>
              <a:ext uri="{FF2B5EF4-FFF2-40B4-BE49-F238E27FC236}">
                <a16:creationId xmlns:a16="http://schemas.microsoft.com/office/drawing/2014/main" id="{770E4C9E-ACD1-5E7E-9B8A-BC5AB82B4DDF}"/>
              </a:ext>
            </a:extLst>
          </p:cNvPr>
          <p:cNvSpPr/>
          <p:nvPr/>
        </p:nvSpPr>
        <p:spPr>
          <a:xfrm>
            <a:off x="4474470" y="4904764"/>
            <a:ext cx="609685" cy="406522"/>
          </a:xfrm>
          <a:custGeom>
            <a:avLst/>
            <a:gdLst>
              <a:gd name="connsiteX0" fmla="*/ 424153 w 606162"/>
              <a:gd name="connsiteY0" fmla="*/ 174472 h 404173"/>
              <a:gd name="connsiteX1" fmla="*/ 433981 w 606162"/>
              <a:gd name="connsiteY1" fmla="*/ 214785 h 404173"/>
              <a:gd name="connsiteX2" fmla="*/ 283128 w 606162"/>
              <a:gd name="connsiteY2" fmla="*/ 327921 h 404173"/>
              <a:gd name="connsiteX3" fmla="*/ 236238 w 606162"/>
              <a:gd name="connsiteY3" fmla="*/ 322365 h 404173"/>
              <a:gd name="connsiteX4" fmla="*/ 233988 w 606162"/>
              <a:gd name="connsiteY4" fmla="*/ 323665 h 404173"/>
              <a:gd name="connsiteX5" fmla="*/ 312612 w 606162"/>
              <a:gd name="connsiteY5" fmla="*/ 341635 h 404173"/>
              <a:gd name="connsiteX6" fmla="*/ 453045 w 606162"/>
              <a:gd name="connsiteY6" fmla="*/ 236301 h 404173"/>
              <a:gd name="connsiteX7" fmla="*/ 427587 w 606162"/>
              <a:gd name="connsiteY7" fmla="*/ 175891 h 404173"/>
              <a:gd name="connsiteX8" fmla="*/ 424153 w 606162"/>
              <a:gd name="connsiteY8" fmla="*/ 174472 h 404173"/>
              <a:gd name="connsiteX9" fmla="*/ 242277 w 606162"/>
              <a:gd name="connsiteY9" fmla="*/ 80842 h 404173"/>
              <a:gd name="connsiteX10" fmla="*/ 267734 w 606162"/>
              <a:gd name="connsiteY10" fmla="*/ 101649 h 404173"/>
              <a:gd name="connsiteX11" fmla="*/ 270813 w 606162"/>
              <a:gd name="connsiteY11" fmla="*/ 104131 h 404173"/>
              <a:gd name="connsiteX12" fmla="*/ 304441 w 606162"/>
              <a:gd name="connsiteY12" fmla="*/ 101885 h 404173"/>
              <a:gd name="connsiteX13" fmla="*/ 334991 w 606162"/>
              <a:gd name="connsiteY13" fmla="*/ 103777 h 404173"/>
              <a:gd name="connsiteX14" fmla="*/ 336293 w 606162"/>
              <a:gd name="connsiteY14" fmla="*/ 102476 h 404173"/>
              <a:gd name="connsiteX15" fmla="*/ 361988 w 606162"/>
              <a:gd name="connsiteY15" fmla="*/ 80842 h 404173"/>
              <a:gd name="connsiteX16" fmla="*/ 387920 w 606162"/>
              <a:gd name="connsiteY16" fmla="*/ 106023 h 404173"/>
              <a:gd name="connsiteX17" fmla="*/ 386144 w 606162"/>
              <a:gd name="connsiteY17" fmla="*/ 115126 h 404173"/>
              <a:gd name="connsiteX18" fmla="*/ 386736 w 606162"/>
              <a:gd name="connsiteY18" fmla="*/ 116663 h 404173"/>
              <a:gd name="connsiteX19" fmla="*/ 485252 w 606162"/>
              <a:gd name="connsiteY19" fmla="*/ 237365 h 404173"/>
              <a:gd name="connsiteX20" fmla="*/ 485252 w 606162"/>
              <a:gd name="connsiteY20" fmla="*/ 239493 h 404173"/>
              <a:gd name="connsiteX21" fmla="*/ 487502 w 606162"/>
              <a:gd name="connsiteY21" fmla="*/ 241384 h 404173"/>
              <a:gd name="connsiteX22" fmla="*/ 522077 w 606162"/>
              <a:gd name="connsiteY22" fmla="*/ 241384 h 404173"/>
              <a:gd name="connsiteX23" fmla="*/ 532379 w 606162"/>
              <a:gd name="connsiteY23" fmla="*/ 251551 h 404173"/>
              <a:gd name="connsiteX24" fmla="*/ 522077 w 606162"/>
              <a:gd name="connsiteY24" fmla="*/ 261836 h 404173"/>
              <a:gd name="connsiteX25" fmla="*/ 483476 w 606162"/>
              <a:gd name="connsiteY25" fmla="*/ 261836 h 404173"/>
              <a:gd name="connsiteX26" fmla="*/ 482055 w 606162"/>
              <a:gd name="connsiteY26" fmla="*/ 263019 h 404173"/>
              <a:gd name="connsiteX27" fmla="*/ 478621 w 606162"/>
              <a:gd name="connsiteY27" fmla="*/ 273895 h 404173"/>
              <a:gd name="connsiteX28" fmla="*/ 479569 w 606162"/>
              <a:gd name="connsiteY28" fmla="*/ 274959 h 404173"/>
              <a:gd name="connsiteX29" fmla="*/ 522077 w 606162"/>
              <a:gd name="connsiteY29" fmla="*/ 274959 h 404173"/>
              <a:gd name="connsiteX30" fmla="*/ 532379 w 606162"/>
              <a:gd name="connsiteY30" fmla="*/ 285244 h 404173"/>
              <a:gd name="connsiteX31" fmla="*/ 522077 w 606162"/>
              <a:gd name="connsiteY31" fmla="*/ 295411 h 404173"/>
              <a:gd name="connsiteX32" fmla="*/ 469149 w 606162"/>
              <a:gd name="connsiteY32" fmla="*/ 295411 h 404173"/>
              <a:gd name="connsiteX33" fmla="*/ 466899 w 606162"/>
              <a:gd name="connsiteY33" fmla="*/ 296948 h 404173"/>
              <a:gd name="connsiteX34" fmla="*/ 436823 w 606162"/>
              <a:gd name="connsiteY34" fmla="*/ 329695 h 404173"/>
              <a:gd name="connsiteX35" fmla="*/ 436704 w 606162"/>
              <a:gd name="connsiteY35" fmla="*/ 331350 h 404173"/>
              <a:gd name="connsiteX36" fmla="*/ 460386 w 606162"/>
              <a:gd name="connsiteY36" fmla="*/ 355348 h 404173"/>
              <a:gd name="connsiteX37" fmla="*/ 460268 w 606162"/>
              <a:gd name="connsiteY37" fmla="*/ 369771 h 404173"/>
              <a:gd name="connsiteX38" fmla="*/ 453045 w 606162"/>
              <a:gd name="connsiteY38" fmla="*/ 372727 h 404173"/>
              <a:gd name="connsiteX39" fmla="*/ 445704 w 606162"/>
              <a:gd name="connsiteY39" fmla="*/ 369653 h 404173"/>
              <a:gd name="connsiteX40" fmla="*/ 419298 w 606162"/>
              <a:gd name="connsiteY40" fmla="*/ 342935 h 404173"/>
              <a:gd name="connsiteX41" fmla="*/ 418114 w 606162"/>
              <a:gd name="connsiteY41" fmla="*/ 342817 h 404173"/>
              <a:gd name="connsiteX42" fmla="*/ 407576 w 606162"/>
              <a:gd name="connsiteY42" fmla="*/ 348728 h 404173"/>
              <a:gd name="connsiteX43" fmla="*/ 407457 w 606162"/>
              <a:gd name="connsiteY43" fmla="*/ 349555 h 404173"/>
              <a:gd name="connsiteX44" fmla="*/ 436349 w 606162"/>
              <a:gd name="connsiteY44" fmla="*/ 378874 h 404173"/>
              <a:gd name="connsiteX45" fmla="*/ 436231 w 606162"/>
              <a:gd name="connsiteY45" fmla="*/ 393415 h 404173"/>
              <a:gd name="connsiteX46" fmla="*/ 429008 w 606162"/>
              <a:gd name="connsiteY46" fmla="*/ 396371 h 404173"/>
              <a:gd name="connsiteX47" fmla="*/ 421785 w 606162"/>
              <a:gd name="connsiteY47" fmla="*/ 393297 h 404173"/>
              <a:gd name="connsiteX48" fmla="*/ 387683 w 606162"/>
              <a:gd name="connsiteY48" fmla="*/ 358777 h 404173"/>
              <a:gd name="connsiteX49" fmla="*/ 386025 w 606162"/>
              <a:gd name="connsiteY49" fmla="*/ 358422 h 404173"/>
              <a:gd name="connsiteX50" fmla="*/ 304441 w 606162"/>
              <a:gd name="connsiteY50" fmla="*/ 372963 h 404173"/>
              <a:gd name="connsiteX51" fmla="*/ 241211 w 606162"/>
              <a:gd name="connsiteY51" fmla="*/ 364451 h 404173"/>
              <a:gd name="connsiteX52" fmla="*/ 239198 w 606162"/>
              <a:gd name="connsiteY52" fmla="*/ 365161 h 404173"/>
              <a:gd name="connsiteX53" fmla="*/ 203675 w 606162"/>
              <a:gd name="connsiteY53" fmla="*/ 401099 h 404173"/>
              <a:gd name="connsiteX54" fmla="*/ 196334 w 606162"/>
              <a:gd name="connsiteY54" fmla="*/ 404173 h 404173"/>
              <a:gd name="connsiteX55" fmla="*/ 189229 w 606162"/>
              <a:gd name="connsiteY55" fmla="*/ 401218 h 404173"/>
              <a:gd name="connsiteX56" fmla="*/ 189111 w 606162"/>
              <a:gd name="connsiteY56" fmla="*/ 386795 h 404173"/>
              <a:gd name="connsiteX57" fmla="*/ 217647 w 606162"/>
              <a:gd name="connsiteY57" fmla="*/ 357713 h 404173"/>
              <a:gd name="connsiteX58" fmla="*/ 217411 w 606162"/>
              <a:gd name="connsiteY58" fmla="*/ 356294 h 404173"/>
              <a:gd name="connsiteX59" fmla="*/ 207109 w 606162"/>
              <a:gd name="connsiteY59" fmla="*/ 351683 h 404173"/>
              <a:gd name="connsiteX60" fmla="*/ 204741 w 606162"/>
              <a:gd name="connsiteY60" fmla="*/ 352156 h 404173"/>
              <a:gd name="connsiteX61" fmla="*/ 179756 w 606162"/>
              <a:gd name="connsiteY61" fmla="*/ 377574 h 404173"/>
              <a:gd name="connsiteX62" fmla="*/ 172415 w 606162"/>
              <a:gd name="connsiteY62" fmla="*/ 380647 h 404173"/>
              <a:gd name="connsiteX63" fmla="*/ 165192 w 606162"/>
              <a:gd name="connsiteY63" fmla="*/ 377692 h 404173"/>
              <a:gd name="connsiteX64" fmla="*/ 165074 w 606162"/>
              <a:gd name="connsiteY64" fmla="*/ 363151 h 404173"/>
              <a:gd name="connsiteX65" fmla="*/ 186151 w 606162"/>
              <a:gd name="connsiteY65" fmla="*/ 341871 h 404173"/>
              <a:gd name="connsiteX66" fmla="*/ 185677 w 606162"/>
              <a:gd name="connsiteY66" fmla="*/ 339625 h 404173"/>
              <a:gd name="connsiteX67" fmla="*/ 141510 w 606162"/>
              <a:gd name="connsiteY67" fmla="*/ 296120 h 404173"/>
              <a:gd name="connsiteX68" fmla="*/ 138313 w 606162"/>
              <a:gd name="connsiteY68" fmla="*/ 295529 h 404173"/>
              <a:gd name="connsiteX69" fmla="*/ 79701 w 606162"/>
              <a:gd name="connsiteY69" fmla="*/ 295529 h 404173"/>
              <a:gd name="connsiteX70" fmla="*/ 69399 w 606162"/>
              <a:gd name="connsiteY70" fmla="*/ 285244 h 404173"/>
              <a:gd name="connsiteX71" fmla="*/ 79701 w 606162"/>
              <a:gd name="connsiteY71" fmla="*/ 274959 h 404173"/>
              <a:gd name="connsiteX72" fmla="*/ 128959 w 606162"/>
              <a:gd name="connsiteY72" fmla="*/ 274959 h 404173"/>
              <a:gd name="connsiteX73" fmla="*/ 130261 w 606162"/>
              <a:gd name="connsiteY73" fmla="*/ 273540 h 404173"/>
              <a:gd name="connsiteX74" fmla="*/ 126946 w 606162"/>
              <a:gd name="connsiteY74" fmla="*/ 263019 h 404173"/>
              <a:gd name="connsiteX75" fmla="*/ 125288 w 606162"/>
              <a:gd name="connsiteY75" fmla="*/ 261836 h 404173"/>
              <a:gd name="connsiteX76" fmla="*/ 79701 w 606162"/>
              <a:gd name="connsiteY76" fmla="*/ 261836 h 404173"/>
              <a:gd name="connsiteX77" fmla="*/ 69399 w 606162"/>
              <a:gd name="connsiteY77" fmla="*/ 251551 h 404173"/>
              <a:gd name="connsiteX78" fmla="*/ 79701 w 606162"/>
              <a:gd name="connsiteY78" fmla="*/ 241384 h 404173"/>
              <a:gd name="connsiteX79" fmla="*/ 121618 w 606162"/>
              <a:gd name="connsiteY79" fmla="*/ 241384 h 404173"/>
              <a:gd name="connsiteX80" fmla="*/ 123749 w 606162"/>
              <a:gd name="connsiteY80" fmla="*/ 238784 h 404173"/>
              <a:gd name="connsiteX81" fmla="*/ 123749 w 606162"/>
              <a:gd name="connsiteY81" fmla="*/ 237365 h 404173"/>
              <a:gd name="connsiteX82" fmla="*/ 217884 w 606162"/>
              <a:gd name="connsiteY82" fmla="*/ 118436 h 404173"/>
              <a:gd name="connsiteX83" fmla="*/ 218003 w 606162"/>
              <a:gd name="connsiteY83" fmla="*/ 115008 h 404173"/>
              <a:gd name="connsiteX84" fmla="*/ 216345 w 606162"/>
              <a:gd name="connsiteY84" fmla="*/ 106023 h 404173"/>
              <a:gd name="connsiteX85" fmla="*/ 242277 w 606162"/>
              <a:gd name="connsiteY85" fmla="*/ 80842 h 404173"/>
              <a:gd name="connsiteX86" fmla="*/ 496052 w 606162"/>
              <a:gd name="connsiteY86" fmla="*/ 59609 h 404173"/>
              <a:gd name="connsiteX87" fmla="*/ 496950 w 606162"/>
              <a:gd name="connsiteY87" fmla="*/ 66554 h 404173"/>
              <a:gd name="connsiteX88" fmla="*/ 497069 w 606162"/>
              <a:gd name="connsiteY88" fmla="*/ 106271 h 404173"/>
              <a:gd name="connsiteX89" fmla="*/ 496477 w 606162"/>
              <a:gd name="connsiteY89" fmla="*/ 109108 h 404173"/>
              <a:gd name="connsiteX90" fmla="*/ 492216 w 606162"/>
              <a:gd name="connsiteY90" fmla="*/ 118800 h 404173"/>
              <a:gd name="connsiteX91" fmla="*/ 484877 w 606162"/>
              <a:gd name="connsiteY91" fmla="*/ 150361 h 404173"/>
              <a:gd name="connsiteX92" fmla="*/ 482628 w 606162"/>
              <a:gd name="connsiteY92" fmla="*/ 152016 h 404173"/>
              <a:gd name="connsiteX93" fmla="*/ 450078 w 606162"/>
              <a:gd name="connsiteY93" fmla="*/ 117855 h 404173"/>
              <a:gd name="connsiteX94" fmla="*/ 496052 w 606162"/>
              <a:gd name="connsiteY94" fmla="*/ 59609 h 404173"/>
              <a:gd name="connsiteX95" fmla="*/ 110193 w 606162"/>
              <a:gd name="connsiteY95" fmla="*/ 59609 h 404173"/>
              <a:gd name="connsiteX96" fmla="*/ 156216 w 606162"/>
              <a:gd name="connsiteY96" fmla="*/ 117855 h 404173"/>
              <a:gd name="connsiteX97" fmla="*/ 124021 w 606162"/>
              <a:gd name="connsiteY97" fmla="*/ 151898 h 404173"/>
              <a:gd name="connsiteX98" fmla="*/ 121417 w 606162"/>
              <a:gd name="connsiteY98" fmla="*/ 150716 h 404173"/>
              <a:gd name="connsiteX99" fmla="*/ 114078 w 606162"/>
              <a:gd name="connsiteY99" fmla="*/ 118800 h 404173"/>
              <a:gd name="connsiteX100" fmla="*/ 109462 w 606162"/>
              <a:gd name="connsiteY100" fmla="*/ 108517 h 404173"/>
              <a:gd name="connsiteX101" fmla="*/ 109344 w 606162"/>
              <a:gd name="connsiteY101" fmla="*/ 106152 h 404173"/>
              <a:gd name="connsiteX102" fmla="*/ 109225 w 606162"/>
              <a:gd name="connsiteY102" fmla="*/ 66554 h 404173"/>
              <a:gd name="connsiteX103" fmla="*/ 110193 w 606162"/>
              <a:gd name="connsiteY103" fmla="*/ 59609 h 404173"/>
              <a:gd name="connsiteX104" fmla="*/ 516743 w 606162"/>
              <a:gd name="connsiteY104" fmla="*/ 19 h 404173"/>
              <a:gd name="connsiteX105" fmla="*/ 599738 w 606162"/>
              <a:gd name="connsiteY105" fmla="*/ 138285 h 404173"/>
              <a:gd name="connsiteX106" fmla="*/ 509049 w 606162"/>
              <a:gd name="connsiteY106" fmla="*/ 203542 h 404173"/>
              <a:gd name="connsiteX107" fmla="*/ 505024 w 606162"/>
              <a:gd name="connsiteY107" fmla="*/ 124454 h 404173"/>
              <a:gd name="connsiteX108" fmla="*/ 512838 w 606162"/>
              <a:gd name="connsiteY108" fmla="*/ 14746 h 404173"/>
              <a:gd name="connsiteX109" fmla="*/ 516743 w 606162"/>
              <a:gd name="connsiteY109" fmla="*/ 19 h 404173"/>
              <a:gd name="connsiteX110" fmla="*/ 89527 w 606162"/>
              <a:gd name="connsiteY110" fmla="*/ 19 h 404173"/>
              <a:gd name="connsiteX111" fmla="*/ 93452 w 606162"/>
              <a:gd name="connsiteY111" fmla="*/ 14746 h 404173"/>
              <a:gd name="connsiteX112" fmla="*/ 101267 w 606162"/>
              <a:gd name="connsiteY112" fmla="*/ 124454 h 404173"/>
              <a:gd name="connsiteX113" fmla="*/ 97241 w 606162"/>
              <a:gd name="connsiteY113" fmla="*/ 203542 h 404173"/>
              <a:gd name="connsiteX114" fmla="*/ 6421 w 606162"/>
              <a:gd name="connsiteY114" fmla="*/ 138285 h 404173"/>
              <a:gd name="connsiteX115" fmla="*/ 89527 w 606162"/>
              <a:gd name="connsiteY115" fmla="*/ 19 h 40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606162" h="404173">
                <a:moveTo>
                  <a:pt x="424153" y="174472"/>
                </a:moveTo>
                <a:cubicBezTo>
                  <a:pt x="432086" y="188186"/>
                  <a:pt x="433981" y="198825"/>
                  <a:pt x="433981" y="214785"/>
                </a:cubicBezTo>
                <a:cubicBezTo>
                  <a:pt x="433981" y="277205"/>
                  <a:pt x="366488" y="327921"/>
                  <a:pt x="283128" y="327921"/>
                </a:cubicBezTo>
                <a:cubicBezTo>
                  <a:pt x="263235" y="327921"/>
                  <a:pt x="253644" y="327685"/>
                  <a:pt x="236238" y="322365"/>
                </a:cubicBezTo>
                <a:cubicBezTo>
                  <a:pt x="232804" y="321183"/>
                  <a:pt x="231501" y="322365"/>
                  <a:pt x="233988" y="323665"/>
                </a:cubicBezTo>
                <a:cubicBezTo>
                  <a:pt x="256367" y="335014"/>
                  <a:pt x="283483" y="341635"/>
                  <a:pt x="312612" y="341635"/>
                </a:cubicBezTo>
                <a:cubicBezTo>
                  <a:pt x="390170" y="341635"/>
                  <a:pt x="453045" y="294465"/>
                  <a:pt x="453045" y="236301"/>
                </a:cubicBezTo>
                <a:cubicBezTo>
                  <a:pt x="453045" y="213839"/>
                  <a:pt x="443691" y="192914"/>
                  <a:pt x="427587" y="175891"/>
                </a:cubicBezTo>
                <a:cubicBezTo>
                  <a:pt x="425811" y="173881"/>
                  <a:pt x="422851" y="171871"/>
                  <a:pt x="424153" y="174472"/>
                </a:cubicBezTo>
                <a:close/>
                <a:moveTo>
                  <a:pt x="242277" y="80842"/>
                </a:moveTo>
                <a:cubicBezTo>
                  <a:pt x="255065" y="80842"/>
                  <a:pt x="265603" y="89827"/>
                  <a:pt x="267734" y="101649"/>
                </a:cubicBezTo>
                <a:cubicBezTo>
                  <a:pt x="267971" y="102594"/>
                  <a:pt x="268919" y="104486"/>
                  <a:pt x="270813" y="104131"/>
                </a:cubicBezTo>
                <a:cubicBezTo>
                  <a:pt x="282654" y="102358"/>
                  <a:pt x="292008" y="101885"/>
                  <a:pt x="304441" y="101885"/>
                </a:cubicBezTo>
                <a:cubicBezTo>
                  <a:pt x="315217" y="101885"/>
                  <a:pt x="324808" y="102476"/>
                  <a:pt x="334991" y="103777"/>
                </a:cubicBezTo>
                <a:cubicBezTo>
                  <a:pt x="336412" y="104250"/>
                  <a:pt x="336293" y="102949"/>
                  <a:pt x="336293" y="102476"/>
                </a:cubicBezTo>
                <a:cubicBezTo>
                  <a:pt x="338070" y="90300"/>
                  <a:pt x="348845" y="80842"/>
                  <a:pt x="361988" y="80842"/>
                </a:cubicBezTo>
                <a:cubicBezTo>
                  <a:pt x="376316" y="80842"/>
                  <a:pt x="387920" y="92191"/>
                  <a:pt x="387920" y="106023"/>
                </a:cubicBezTo>
                <a:cubicBezTo>
                  <a:pt x="387920" y="109215"/>
                  <a:pt x="387209" y="112288"/>
                  <a:pt x="386144" y="115126"/>
                </a:cubicBezTo>
                <a:cubicBezTo>
                  <a:pt x="386025" y="115480"/>
                  <a:pt x="385907" y="116308"/>
                  <a:pt x="386736" y="116663"/>
                </a:cubicBezTo>
                <a:cubicBezTo>
                  <a:pt x="445822" y="139006"/>
                  <a:pt x="485252" y="184403"/>
                  <a:pt x="485252" y="237365"/>
                </a:cubicBezTo>
                <a:cubicBezTo>
                  <a:pt x="485252" y="238074"/>
                  <a:pt x="485252" y="238784"/>
                  <a:pt x="485252" y="239493"/>
                </a:cubicBezTo>
                <a:cubicBezTo>
                  <a:pt x="485252" y="240202"/>
                  <a:pt x="485489" y="241384"/>
                  <a:pt x="487502" y="241384"/>
                </a:cubicBezTo>
                <a:lnTo>
                  <a:pt x="522077" y="241384"/>
                </a:lnTo>
                <a:cubicBezTo>
                  <a:pt x="527761" y="241384"/>
                  <a:pt x="532379" y="245995"/>
                  <a:pt x="532379" y="251551"/>
                </a:cubicBezTo>
                <a:cubicBezTo>
                  <a:pt x="532379" y="257226"/>
                  <a:pt x="527761" y="261836"/>
                  <a:pt x="522077" y="261836"/>
                </a:cubicBezTo>
                <a:lnTo>
                  <a:pt x="483476" y="261836"/>
                </a:lnTo>
                <a:cubicBezTo>
                  <a:pt x="482174" y="261836"/>
                  <a:pt x="482174" y="262664"/>
                  <a:pt x="482055" y="263019"/>
                </a:cubicBezTo>
                <a:cubicBezTo>
                  <a:pt x="481108" y="266683"/>
                  <a:pt x="479924" y="270230"/>
                  <a:pt x="478621" y="273895"/>
                </a:cubicBezTo>
                <a:cubicBezTo>
                  <a:pt x="478503" y="274250"/>
                  <a:pt x="478384" y="274959"/>
                  <a:pt x="479569" y="274959"/>
                </a:cubicBezTo>
                <a:lnTo>
                  <a:pt x="522077" y="274959"/>
                </a:lnTo>
                <a:cubicBezTo>
                  <a:pt x="527761" y="274959"/>
                  <a:pt x="532379" y="279569"/>
                  <a:pt x="532379" y="285244"/>
                </a:cubicBezTo>
                <a:cubicBezTo>
                  <a:pt x="532379" y="290919"/>
                  <a:pt x="527761" y="295411"/>
                  <a:pt x="522077" y="295411"/>
                </a:cubicBezTo>
                <a:lnTo>
                  <a:pt x="469149" y="295411"/>
                </a:lnTo>
                <a:cubicBezTo>
                  <a:pt x="467609" y="295411"/>
                  <a:pt x="467254" y="296475"/>
                  <a:pt x="466899" y="296948"/>
                </a:cubicBezTo>
                <a:cubicBezTo>
                  <a:pt x="459084" y="309006"/>
                  <a:pt x="448901" y="320001"/>
                  <a:pt x="436823" y="329695"/>
                </a:cubicBezTo>
                <a:cubicBezTo>
                  <a:pt x="436586" y="329931"/>
                  <a:pt x="435876" y="330522"/>
                  <a:pt x="436704" y="331350"/>
                </a:cubicBezTo>
                <a:lnTo>
                  <a:pt x="460386" y="355348"/>
                </a:lnTo>
                <a:cubicBezTo>
                  <a:pt x="464294" y="359368"/>
                  <a:pt x="464294" y="365870"/>
                  <a:pt x="460268" y="369771"/>
                </a:cubicBezTo>
                <a:cubicBezTo>
                  <a:pt x="458255" y="371781"/>
                  <a:pt x="455650" y="372727"/>
                  <a:pt x="453045" y="372727"/>
                </a:cubicBezTo>
                <a:cubicBezTo>
                  <a:pt x="450440" y="372727"/>
                  <a:pt x="447716" y="371663"/>
                  <a:pt x="445704" y="369653"/>
                </a:cubicBezTo>
                <a:lnTo>
                  <a:pt x="419298" y="342935"/>
                </a:lnTo>
                <a:cubicBezTo>
                  <a:pt x="418943" y="342462"/>
                  <a:pt x="418351" y="342699"/>
                  <a:pt x="418114" y="342817"/>
                </a:cubicBezTo>
                <a:cubicBezTo>
                  <a:pt x="414680" y="344945"/>
                  <a:pt x="411246" y="346836"/>
                  <a:pt x="407576" y="348728"/>
                </a:cubicBezTo>
                <a:cubicBezTo>
                  <a:pt x="407339" y="348846"/>
                  <a:pt x="407102" y="349201"/>
                  <a:pt x="407457" y="349555"/>
                </a:cubicBezTo>
                <a:lnTo>
                  <a:pt x="436349" y="378874"/>
                </a:lnTo>
                <a:cubicBezTo>
                  <a:pt x="440375" y="382893"/>
                  <a:pt x="440257" y="389396"/>
                  <a:pt x="436231" y="393415"/>
                </a:cubicBezTo>
                <a:cubicBezTo>
                  <a:pt x="434218" y="395307"/>
                  <a:pt x="431613" y="396371"/>
                  <a:pt x="429008" y="396371"/>
                </a:cubicBezTo>
                <a:cubicBezTo>
                  <a:pt x="426403" y="396371"/>
                  <a:pt x="423798" y="395307"/>
                  <a:pt x="421785" y="393297"/>
                </a:cubicBezTo>
                <a:lnTo>
                  <a:pt x="387683" y="358777"/>
                </a:lnTo>
                <a:cubicBezTo>
                  <a:pt x="386973" y="358067"/>
                  <a:pt x="386262" y="358304"/>
                  <a:pt x="386025" y="358422"/>
                </a:cubicBezTo>
                <a:cubicBezTo>
                  <a:pt x="361396" y="367761"/>
                  <a:pt x="333925" y="372963"/>
                  <a:pt x="304441" y="372963"/>
                </a:cubicBezTo>
                <a:cubicBezTo>
                  <a:pt x="282180" y="372963"/>
                  <a:pt x="260985" y="369889"/>
                  <a:pt x="241211" y="364451"/>
                </a:cubicBezTo>
                <a:cubicBezTo>
                  <a:pt x="240856" y="364333"/>
                  <a:pt x="240145" y="364097"/>
                  <a:pt x="239198" y="365161"/>
                </a:cubicBezTo>
                <a:lnTo>
                  <a:pt x="203675" y="401099"/>
                </a:lnTo>
                <a:cubicBezTo>
                  <a:pt x="201662" y="403227"/>
                  <a:pt x="199057" y="404173"/>
                  <a:pt x="196334" y="404173"/>
                </a:cubicBezTo>
                <a:cubicBezTo>
                  <a:pt x="193729" y="404173"/>
                  <a:pt x="191124" y="403227"/>
                  <a:pt x="189229" y="401218"/>
                </a:cubicBezTo>
                <a:cubicBezTo>
                  <a:pt x="185085" y="397316"/>
                  <a:pt x="185085" y="390814"/>
                  <a:pt x="189111" y="386795"/>
                </a:cubicBezTo>
                <a:lnTo>
                  <a:pt x="217647" y="357713"/>
                </a:lnTo>
                <a:cubicBezTo>
                  <a:pt x="218476" y="357122"/>
                  <a:pt x="217884" y="356412"/>
                  <a:pt x="217411" y="356294"/>
                </a:cubicBezTo>
                <a:cubicBezTo>
                  <a:pt x="213977" y="354757"/>
                  <a:pt x="210543" y="353220"/>
                  <a:pt x="207109" y="351683"/>
                </a:cubicBezTo>
                <a:cubicBezTo>
                  <a:pt x="206754" y="351447"/>
                  <a:pt x="205688" y="351211"/>
                  <a:pt x="204741" y="352156"/>
                </a:cubicBezTo>
                <a:lnTo>
                  <a:pt x="179756" y="377574"/>
                </a:lnTo>
                <a:cubicBezTo>
                  <a:pt x="177743" y="379583"/>
                  <a:pt x="175020" y="380647"/>
                  <a:pt x="172415" y="380647"/>
                </a:cubicBezTo>
                <a:cubicBezTo>
                  <a:pt x="169810" y="380647"/>
                  <a:pt x="167205" y="379583"/>
                  <a:pt x="165192" y="377692"/>
                </a:cubicBezTo>
                <a:cubicBezTo>
                  <a:pt x="161166" y="373672"/>
                  <a:pt x="161048" y="367170"/>
                  <a:pt x="165074" y="363151"/>
                </a:cubicBezTo>
                <a:lnTo>
                  <a:pt x="186151" y="341871"/>
                </a:lnTo>
                <a:cubicBezTo>
                  <a:pt x="186979" y="340925"/>
                  <a:pt x="186269" y="339980"/>
                  <a:pt x="185677" y="339625"/>
                </a:cubicBezTo>
                <a:cubicBezTo>
                  <a:pt x="166968" y="327330"/>
                  <a:pt x="152286" y="313262"/>
                  <a:pt x="141510" y="296120"/>
                </a:cubicBezTo>
                <a:cubicBezTo>
                  <a:pt x="141155" y="295529"/>
                  <a:pt x="139734" y="295529"/>
                  <a:pt x="138313" y="295529"/>
                </a:cubicBezTo>
                <a:lnTo>
                  <a:pt x="79701" y="295529"/>
                </a:lnTo>
                <a:cubicBezTo>
                  <a:pt x="74017" y="295529"/>
                  <a:pt x="69399" y="290919"/>
                  <a:pt x="69399" y="285244"/>
                </a:cubicBezTo>
                <a:cubicBezTo>
                  <a:pt x="69399" y="279569"/>
                  <a:pt x="74017" y="274959"/>
                  <a:pt x="79701" y="274959"/>
                </a:cubicBezTo>
                <a:lnTo>
                  <a:pt x="128959" y="274959"/>
                </a:lnTo>
                <a:cubicBezTo>
                  <a:pt x="130735" y="274959"/>
                  <a:pt x="130380" y="274013"/>
                  <a:pt x="130261" y="273540"/>
                </a:cubicBezTo>
                <a:cubicBezTo>
                  <a:pt x="128959" y="270112"/>
                  <a:pt x="127893" y="266683"/>
                  <a:pt x="126946" y="263019"/>
                </a:cubicBezTo>
                <a:cubicBezTo>
                  <a:pt x="126828" y="262664"/>
                  <a:pt x="126828" y="261836"/>
                  <a:pt x="125288" y="261836"/>
                </a:cubicBezTo>
                <a:lnTo>
                  <a:pt x="79701" y="261836"/>
                </a:lnTo>
                <a:cubicBezTo>
                  <a:pt x="74017" y="261836"/>
                  <a:pt x="69399" y="257226"/>
                  <a:pt x="69399" y="251551"/>
                </a:cubicBezTo>
                <a:cubicBezTo>
                  <a:pt x="69399" y="245995"/>
                  <a:pt x="74017" y="241384"/>
                  <a:pt x="79701" y="241384"/>
                </a:cubicBezTo>
                <a:lnTo>
                  <a:pt x="121618" y="241384"/>
                </a:lnTo>
                <a:cubicBezTo>
                  <a:pt x="123986" y="241384"/>
                  <a:pt x="123749" y="239611"/>
                  <a:pt x="123749" y="238784"/>
                </a:cubicBezTo>
                <a:cubicBezTo>
                  <a:pt x="123749" y="238311"/>
                  <a:pt x="123749" y="237838"/>
                  <a:pt x="123749" y="237365"/>
                </a:cubicBezTo>
                <a:cubicBezTo>
                  <a:pt x="123749" y="185585"/>
                  <a:pt x="160929" y="141252"/>
                  <a:pt x="217884" y="118436"/>
                </a:cubicBezTo>
                <a:cubicBezTo>
                  <a:pt x="219542" y="117608"/>
                  <a:pt x="218358" y="115953"/>
                  <a:pt x="218003" y="115008"/>
                </a:cubicBezTo>
                <a:cubicBezTo>
                  <a:pt x="216937" y="112170"/>
                  <a:pt x="216345" y="109215"/>
                  <a:pt x="216345" y="106023"/>
                </a:cubicBezTo>
                <a:cubicBezTo>
                  <a:pt x="216345" y="92191"/>
                  <a:pt x="227949" y="80842"/>
                  <a:pt x="242277" y="80842"/>
                </a:cubicBezTo>
                <a:close/>
                <a:moveTo>
                  <a:pt x="496052" y="59609"/>
                </a:moveTo>
                <a:cubicBezTo>
                  <a:pt x="500450" y="60008"/>
                  <a:pt x="501715" y="62417"/>
                  <a:pt x="496950" y="66554"/>
                </a:cubicBezTo>
                <a:cubicBezTo>
                  <a:pt x="481682" y="79911"/>
                  <a:pt x="492098" y="99060"/>
                  <a:pt x="497069" y="106271"/>
                </a:cubicBezTo>
                <a:cubicBezTo>
                  <a:pt x="497661" y="107098"/>
                  <a:pt x="496832" y="108398"/>
                  <a:pt x="496477" y="109108"/>
                </a:cubicBezTo>
                <a:cubicBezTo>
                  <a:pt x="494938" y="112417"/>
                  <a:pt x="493400" y="115727"/>
                  <a:pt x="492216" y="118800"/>
                </a:cubicBezTo>
                <a:cubicBezTo>
                  <a:pt x="489612" y="125183"/>
                  <a:pt x="486653" y="137004"/>
                  <a:pt x="484877" y="150361"/>
                </a:cubicBezTo>
                <a:cubicBezTo>
                  <a:pt x="484759" y="151070"/>
                  <a:pt x="484049" y="152607"/>
                  <a:pt x="482628" y="152016"/>
                </a:cubicBezTo>
                <a:cubicBezTo>
                  <a:pt x="472212" y="149415"/>
                  <a:pt x="453629" y="135822"/>
                  <a:pt x="450078" y="117855"/>
                </a:cubicBezTo>
                <a:cubicBezTo>
                  <a:pt x="441467" y="75301"/>
                  <a:pt x="482858" y="58412"/>
                  <a:pt x="496052" y="59609"/>
                </a:cubicBezTo>
                <a:close/>
                <a:moveTo>
                  <a:pt x="110193" y="59609"/>
                </a:moveTo>
                <a:cubicBezTo>
                  <a:pt x="123436" y="58412"/>
                  <a:pt x="164827" y="75301"/>
                  <a:pt x="156216" y="117855"/>
                </a:cubicBezTo>
                <a:cubicBezTo>
                  <a:pt x="152546" y="135822"/>
                  <a:pt x="134437" y="149179"/>
                  <a:pt x="124021" y="151898"/>
                </a:cubicBezTo>
                <a:cubicBezTo>
                  <a:pt x="121890" y="152607"/>
                  <a:pt x="121535" y="151307"/>
                  <a:pt x="121417" y="150716"/>
                </a:cubicBezTo>
                <a:cubicBezTo>
                  <a:pt x="119641" y="137240"/>
                  <a:pt x="116682" y="125302"/>
                  <a:pt x="114078" y="118800"/>
                </a:cubicBezTo>
                <a:cubicBezTo>
                  <a:pt x="112776" y="115491"/>
                  <a:pt x="111237" y="112063"/>
                  <a:pt x="109462" y="108517"/>
                </a:cubicBezTo>
                <a:cubicBezTo>
                  <a:pt x="109225" y="108044"/>
                  <a:pt x="108752" y="107098"/>
                  <a:pt x="109344" y="106152"/>
                </a:cubicBezTo>
                <a:cubicBezTo>
                  <a:pt x="114197" y="98942"/>
                  <a:pt x="124613" y="79911"/>
                  <a:pt x="109225" y="66554"/>
                </a:cubicBezTo>
                <a:cubicBezTo>
                  <a:pt x="104491" y="62417"/>
                  <a:pt x="105778" y="60008"/>
                  <a:pt x="110193" y="59609"/>
                </a:cubicBezTo>
                <a:close/>
                <a:moveTo>
                  <a:pt x="516743" y="19"/>
                </a:moveTo>
                <a:cubicBezTo>
                  <a:pt x="545506" y="1121"/>
                  <a:pt x="629928" y="49089"/>
                  <a:pt x="599738" y="138285"/>
                </a:cubicBezTo>
                <a:cubicBezTo>
                  <a:pt x="585649" y="180135"/>
                  <a:pt x="527755" y="206025"/>
                  <a:pt x="509049" y="203542"/>
                </a:cubicBezTo>
                <a:cubicBezTo>
                  <a:pt x="490343" y="201060"/>
                  <a:pt x="497683" y="142778"/>
                  <a:pt x="505024" y="124454"/>
                </a:cubicBezTo>
                <a:cubicBezTo>
                  <a:pt x="515087" y="99155"/>
                  <a:pt x="549184" y="55768"/>
                  <a:pt x="512838" y="14746"/>
                </a:cubicBezTo>
                <a:cubicBezTo>
                  <a:pt x="503751" y="4491"/>
                  <a:pt x="507155" y="-349"/>
                  <a:pt x="516743" y="19"/>
                </a:cubicBezTo>
                <a:close/>
                <a:moveTo>
                  <a:pt x="89527" y="19"/>
                </a:moveTo>
                <a:cubicBezTo>
                  <a:pt x="99128" y="-349"/>
                  <a:pt x="102539" y="4491"/>
                  <a:pt x="93452" y="14746"/>
                </a:cubicBezTo>
                <a:cubicBezTo>
                  <a:pt x="56982" y="55768"/>
                  <a:pt x="91083" y="99155"/>
                  <a:pt x="101267" y="124454"/>
                </a:cubicBezTo>
                <a:cubicBezTo>
                  <a:pt x="108489" y="142778"/>
                  <a:pt x="115949" y="201060"/>
                  <a:pt x="97241" y="203542"/>
                </a:cubicBezTo>
                <a:cubicBezTo>
                  <a:pt x="78532" y="206025"/>
                  <a:pt x="20630" y="180135"/>
                  <a:pt x="6421" y="138285"/>
                </a:cubicBezTo>
                <a:cubicBezTo>
                  <a:pt x="-23773" y="49089"/>
                  <a:pt x="60726" y="1121"/>
                  <a:pt x="8952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ailboat_64326">
            <a:extLst>
              <a:ext uri="{FF2B5EF4-FFF2-40B4-BE49-F238E27FC236}">
                <a16:creationId xmlns:a16="http://schemas.microsoft.com/office/drawing/2014/main" id="{63422D8D-4CB0-B253-5E69-96E2A4723BC3}"/>
              </a:ext>
            </a:extLst>
          </p:cNvPr>
          <p:cNvSpPr/>
          <p:nvPr/>
        </p:nvSpPr>
        <p:spPr>
          <a:xfrm>
            <a:off x="4474471" y="1751244"/>
            <a:ext cx="609685" cy="545580"/>
          </a:xfrm>
          <a:custGeom>
            <a:avLst/>
            <a:gdLst>
              <a:gd name="connsiteX0" fmla="*/ 19590 w 608135"/>
              <a:gd name="connsiteY0" fmla="*/ 478355 h 544193"/>
              <a:gd name="connsiteX1" fmla="*/ 83477 w 608135"/>
              <a:gd name="connsiteY1" fmla="*/ 493714 h 544193"/>
              <a:gd name="connsiteX2" fmla="*/ 130477 w 608135"/>
              <a:gd name="connsiteY2" fmla="*/ 505206 h 544193"/>
              <a:gd name="connsiteX3" fmla="*/ 177370 w 608135"/>
              <a:gd name="connsiteY3" fmla="*/ 493714 h 544193"/>
              <a:gd name="connsiteX4" fmla="*/ 241257 w 608135"/>
              <a:gd name="connsiteY4" fmla="*/ 478355 h 544193"/>
              <a:gd name="connsiteX5" fmla="*/ 305251 w 608135"/>
              <a:gd name="connsiteY5" fmla="*/ 493714 h 544193"/>
              <a:gd name="connsiteX6" fmla="*/ 352144 w 608135"/>
              <a:gd name="connsiteY6" fmla="*/ 505206 h 544193"/>
              <a:gd name="connsiteX7" fmla="*/ 399037 w 608135"/>
              <a:gd name="connsiteY7" fmla="*/ 493714 h 544193"/>
              <a:gd name="connsiteX8" fmla="*/ 463031 w 608135"/>
              <a:gd name="connsiteY8" fmla="*/ 478355 h 544193"/>
              <a:gd name="connsiteX9" fmla="*/ 526918 w 608135"/>
              <a:gd name="connsiteY9" fmla="*/ 493714 h 544193"/>
              <a:gd name="connsiteX10" fmla="*/ 573811 w 608135"/>
              <a:gd name="connsiteY10" fmla="*/ 505206 h 544193"/>
              <a:gd name="connsiteX11" fmla="*/ 573811 w 608135"/>
              <a:gd name="connsiteY11" fmla="*/ 544193 h 544193"/>
              <a:gd name="connsiteX12" fmla="*/ 509924 w 608135"/>
              <a:gd name="connsiteY12" fmla="*/ 528727 h 544193"/>
              <a:gd name="connsiteX13" fmla="*/ 463031 w 608135"/>
              <a:gd name="connsiteY13" fmla="*/ 517235 h 544193"/>
              <a:gd name="connsiteX14" fmla="*/ 416031 w 608135"/>
              <a:gd name="connsiteY14" fmla="*/ 528727 h 544193"/>
              <a:gd name="connsiteX15" fmla="*/ 352144 w 608135"/>
              <a:gd name="connsiteY15" fmla="*/ 544193 h 544193"/>
              <a:gd name="connsiteX16" fmla="*/ 288150 w 608135"/>
              <a:gd name="connsiteY16" fmla="*/ 528727 h 544193"/>
              <a:gd name="connsiteX17" fmla="*/ 241257 w 608135"/>
              <a:gd name="connsiteY17" fmla="*/ 517235 h 544193"/>
              <a:gd name="connsiteX18" fmla="*/ 194364 w 608135"/>
              <a:gd name="connsiteY18" fmla="*/ 528727 h 544193"/>
              <a:gd name="connsiteX19" fmla="*/ 130477 w 608135"/>
              <a:gd name="connsiteY19" fmla="*/ 544193 h 544193"/>
              <a:gd name="connsiteX20" fmla="*/ 66483 w 608135"/>
              <a:gd name="connsiteY20" fmla="*/ 528727 h 544193"/>
              <a:gd name="connsiteX21" fmla="*/ 19590 w 608135"/>
              <a:gd name="connsiteY21" fmla="*/ 517235 h 544193"/>
              <a:gd name="connsiteX22" fmla="*/ 600359 w 608135"/>
              <a:gd name="connsiteY22" fmla="*/ 332500 h 544193"/>
              <a:gd name="connsiteX23" fmla="*/ 605952 w 608135"/>
              <a:gd name="connsiteY23" fmla="*/ 334433 h 544193"/>
              <a:gd name="connsiteX24" fmla="*/ 608103 w 608135"/>
              <a:gd name="connsiteY24" fmla="*/ 340126 h 544193"/>
              <a:gd name="connsiteX25" fmla="*/ 471837 w 608135"/>
              <a:gd name="connsiteY25" fmla="*/ 451181 h 544193"/>
              <a:gd name="connsiteX26" fmla="*/ 469148 w 608135"/>
              <a:gd name="connsiteY26" fmla="*/ 451611 h 544193"/>
              <a:gd name="connsiteX27" fmla="*/ 463018 w 608135"/>
              <a:gd name="connsiteY27" fmla="*/ 451396 h 544193"/>
              <a:gd name="connsiteX28" fmla="*/ 399025 w 608135"/>
              <a:gd name="connsiteY28" fmla="*/ 466862 h 544193"/>
              <a:gd name="connsiteX29" fmla="*/ 352133 w 608135"/>
              <a:gd name="connsiteY29" fmla="*/ 478355 h 544193"/>
              <a:gd name="connsiteX30" fmla="*/ 305241 w 608135"/>
              <a:gd name="connsiteY30" fmla="*/ 466862 h 544193"/>
              <a:gd name="connsiteX31" fmla="*/ 241249 w 608135"/>
              <a:gd name="connsiteY31" fmla="*/ 451396 h 544193"/>
              <a:gd name="connsiteX32" fmla="*/ 177364 w 608135"/>
              <a:gd name="connsiteY32" fmla="*/ 466862 h 544193"/>
              <a:gd name="connsiteX33" fmla="*/ 142410 w 608135"/>
              <a:gd name="connsiteY33" fmla="*/ 477818 h 544193"/>
              <a:gd name="connsiteX34" fmla="*/ 229 w 608135"/>
              <a:gd name="connsiteY34" fmla="*/ 395439 h 544193"/>
              <a:gd name="connsiteX35" fmla="*/ 1304 w 608135"/>
              <a:gd name="connsiteY35" fmla="*/ 389531 h 544193"/>
              <a:gd name="connsiteX36" fmla="*/ 6574 w 608135"/>
              <a:gd name="connsiteY36" fmla="*/ 386524 h 544193"/>
              <a:gd name="connsiteX37" fmla="*/ 226115 w 608135"/>
              <a:gd name="connsiteY37" fmla="*/ 123530 h 544193"/>
              <a:gd name="connsiteX38" fmla="*/ 230632 w 608135"/>
              <a:gd name="connsiteY38" fmla="*/ 129222 h 544193"/>
              <a:gd name="connsiteX39" fmla="*/ 237406 w 608135"/>
              <a:gd name="connsiteY39" fmla="*/ 323595 h 544193"/>
              <a:gd name="connsiteX40" fmla="*/ 230954 w 608135"/>
              <a:gd name="connsiteY40" fmla="*/ 329394 h 544193"/>
              <a:gd name="connsiteX41" fmla="*/ 98046 w 608135"/>
              <a:gd name="connsiteY41" fmla="*/ 341529 h 544193"/>
              <a:gd name="connsiteX42" fmla="*/ 97401 w 608135"/>
              <a:gd name="connsiteY42" fmla="*/ 341529 h 544193"/>
              <a:gd name="connsiteX43" fmla="*/ 92025 w 608135"/>
              <a:gd name="connsiteY43" fmla="*/ 339274 h 544193"/>
              <a:gd name="connsiteX44" fmla="*/ 90304 w 608135"/>
              <a:gd name="connsiteY44" fmla="*/ 333153 h 544193"/>
              <a:gd name="connsiteX45" fmla="*/ 219018 w 608135"/>
              <a:gd name="connsiteY45" fmla="*/ 124604 h 544193"/>
              <a:gd name="connsiteX46" fmla="*/ 226115 w 608135"/>
              <a:gd name="connsiteY46" fmla="*/ 123530 h 544193"/>
              <a:gd name="connsiteX47" fmla="*/ 263747 w 608135"/>
              <a:gd name="connsiteY47" fmla="*/ 787 h 544193"/>
              <a:gd name="connsiteX48" fmla="*/ 463269 w 608135"/>
              <a:gd name="connsiteY48" fmla="*/ 189019 h 544193"/>
              <a:gd name="connsiteX49" fmla="*/ 509412 w 608135"/>
              <a:gd name="connsiteY49" fmla="*/ 295644 h 544193"/>
              <a:gd name="connsiteX50" fmla="*/ 508337 w 608135"/>
              <a:gd name="connsiteY50" fmla="*/ 301550 h 544193"/>
              <a:gd name="connsiteX51" fmla="*/ 503174 w 608135"/>
              <a:gd name="connsiteY51" fmla="*/ 304556 h 544193"/>
              <a:gd name="connsiteX52" fmla="*/ 288808 w 608135"/>
              <a:gd name="connsiteY52" fmla="*/ 324099 h 544193"/>
              <a:gd name="connsiteX53" fmla="*/ 288163 w 608135"/>
              <a:gd name="connsiteY53" fmla="*/ 324099 h 544193"/>
              <a:gd name="connsiteX54" fmla="*/ 282892 w 608135"/>
              <a:gd name="connsiteY54" fmla="*/ 321844 h 544193"/>
              <a:gd name="connsiteX55" fmla="*/ 281064 w 608135"/>
              <a:gd name="connsiteY55" fmla="*/ 315831 h 544193"/>
              <a:gd name="connsiteX56" fmla="*/ 274503 w 608135"/>
              <a:gd name="connsiteY56" fmla="*/ 106875 h 544193"/>
              <a:gd name="connsiteX57" fmla="*/ 253421 w 608135"/>
              <a:gd name="connsiteY57" fmla="*/ 8947 h 544193"/>
              <a:gd name="connsiteX58" fmla="*/ 255895 w 608135"/>
              <a:gd name="connsiteY58" fmla="*/ 1538 h 544193"/>
              <a:gd name="connsiteX59" fmla="*/ 263747 w 608135"/>
              <a:gd name="connsiteY59" fmla="*/ 787 h 54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8135" h="544193">
                <a:moveTo>
                  <a:pt x="19590" y="478355"/>
                </a:moveTo>
                <a:cubicBezTo>
                  <a:pt x="51748" y="478355"/>
                  <a:pt x="68634" y="486518"/>
                  <a:pt x="83477" y="493714"/>
                </a:cubicBezTo>
                <a:cubicBezTo>
                  <a:pt x="96706" y="500158"/>
                  <a:pt x="107246" y="505206"/>
                  <a:pt x="130477" y="505206"/>
                </a:cubicBezTo>
                <a:cubicBezTo>
                  <a:pt x="153601" y="505206"/>
                  <a:pt x="164141" y="500158"/>
                  <a:pt x="177370" y="493714"/>
                </a:cubicBezTo>
                <a:cubicBezTo>
                  <a:pt x="192213" y="486518"/>
                  <a:pt x="209099" y="478355"/>
                  <a:pt x="241257" y="478355"/>
                </a:cubicBezTo>
                <a:cubicBezTo>
                  <a:pt x="273523" y="478355"/>
                  <a:pt x="290301" y="486518"/>
                  <a:pt x="305251" y="493714"/>
                </a:cubicBezTo>
                <a:cubicBezTo>
                  <a:pt x="318480" y="500158"/>
                  <a:pt x="328913" y="505206"/>
                  <a:pt x="352144" y="505206"/>
                </a:cubicBezTo>
                <a:cubicBezTo>
                  <a:pt x="375376" y="505206"/>
                  <a:pt x="385808" y="500158"/>
                  <a:pt x="399037" y="493714"/>
                </a:cubicBezTo>
                <a:cubicBezTo>
                  <a:pt x="413880" y="486518"/>
                  <a:pt x="430765" y="478355"/>
                  <a:pt x="463031" y="478355"/>
                </a:cubicBezTo>
                <a:cubicBezTo>
                  <a:pt x="495190" y="478355"/>
                  <a:pt x="512076" y="486518"/>
                  <a:pt x="526918" y="493714"/>
                </a:cubicBezTo>
                <a:cubicBezTo>
                  <a:pt x="540147" y="500158"/>
                  <a:pt x="550580" y="505206"/>
                  <a:pt x="573811" y="505206"/>
                </a:cubicBezTo>
                <a:lnTo>
                  <a:pt x="573811" y="544193"/>
                </a:lnTo>
                <a:cubicBezTo>
                  <a:pt x="541653" y="544193"/>
                  <a:pt x="524767" y="535923"/>
                  <a:pt x="509924" y="528727"/>
                </a:cubicBezTo>
                <a:cubicBezTo>
                  <a:pt x="496695" y="522390"/>
                  <a:pt x="486263" y="517235"/>
                  <a:pt x="463031" y="517235"/>
                </a:cubicBezTo>
                <a:cubicBezTo>
                  <a:pt x="439800" y="517235"/>
                  <a:pt x="429260" y="522390"/>
                  <a:pt x="416031" y="528727"/>
                </a:cubicBezTo>
                <a:cubicBezTo>
                  <a:pt x="401188" y="535923"/>
                  <a:pt x="384302" y="544193"/>
                  <a:pt x="352144" y="544193"/>
                </a:cubicBezTo>
                <a:cubicBezTo>
                  <a:pt x="319986" y="544193"/>
                  <a:pt x="303100" y="535923"/>
                  <a:pt x="288150" y="528727"/>
                </a:cubicBezTo>
                <a:cubicBezTo>
                  <a:pt x="274921" y="522390"/>
                  <a:pt x="264488" y="517235"/>
                  <a:pt x="241257" y="517235"/>
                </a:cubicBezTo>
                <a:cubicBezTo>
                  <a:pt x="218025" y="517235"/>
                  <a:pt x="207593" y="522390"/>
                  <a:pt x="194364" y="528727"/>
                </a:cubicBezTo>
                <a:cubicBezTo>
                  <a:pt x="179521" y="535923"/>
                  <a:pt x="162636" y="544193"/>
                  <a:pt x="130477" y="544193"/>
                </a:cubicBezTo>
                <a:cubicBezTo>
                  <a:pt x="98211" y="544193"/>
                  <a:pt x="81325" y="535923"/>
                  <a:pt x="66483" y="528727"/>
                </a:cubicBezTo>
                <a:cubicBezTo>
                  <a:pt x="53254" y="522390"/>
                  <a:pt x="42821" y="517235"/>
                  <a:pt x="19590" y="517235"/>
                </a:cubicBezTo>
                <a:close/>
                <a:moveTo>
                  <a:pt x="600359" y="332500"/>
                </a:moveTo>
                <a:cubicBezTo>
                  <a:pt x="602403" y="332285"/>
                  <a:pt x="604446" y="333037"/>
                  <a:pt x="605952" y="334433"/>
                </a:cubicBezTo>
                <a:cubicBezTo>
                  <a:pt x="607458" y="335937"/>
                  <a:pt x="608318" y="337977"/>
                  <a:pt x="608103" y="340126"/>
                </a:cubicBezTo>
                <a:cubicBezTo>
                  <a:pt x="605307" y="380832"/>
                  <a:pt x="554328" y="422397"/>
                  <a:pt x="471837" y="451181"/>
                </a:cubicBezTo>
                <a:cubicBezTo>
                  <a:pt x="470976" y="451504"/>
                  <a:pt x="470008" y="451611"/>
                  <a:pt x="469148" y="451611"/>
                </a:cubicBezTo>
                <a:cubicBezTo>
                  <a:pt x="467104" y="451504"/>
                  <a:pt x="465061" y="451396"/>
                  <a:pt x="463018" y="451396"/>
                </a:cubicBezTo>
                <a:cubicBezTo>
                  <a:pt x="430752" y="451396"/>
                  <a:pt x="414620" y="459237"/>
                  <a:pt x="399025" y="466862"/>
                </a:cubicBezTo>
                <a:cubicBezTo>
                  <a:pt x="392465" y="470085"/>
                  <a:pt x="376009" y="478355"/>
                  <a:pt x="352133" y="478355"/>
                </a:cubicBezTo>
                <a:cubicBezTo>
                  <a:pt x="328902" y="478355"/>
                  <a:pt x="318470" y="473199"/>
                  <a:pt x="305241" y="466862"/>
                </a:cubicBezTo>
                <a:cubicBezTo>
                  <a:pt x="289647" y="459237"/>
                  <a:pt x="273406" y="451396"/>
                  <a:pt x="241249" y="451396"/>
                </a:cubicBezTo>
                <a:cubicBezTo>
                  <a:pt x="209091" y="451396"/>
                  <a:pt x="192959" y="459237"/>
                  <a:pt x="177364" y="466862"/>
                </a:cubicBezTo>
                <a:cubicBezTo>
                  <a:pt x="166824" y="471910"/>
                  <a:pt x="157790" y="476314"/>
                  <a:pt x="142410" y="477818"/>
                </a:cubicBezTo>
                <a:cubicBezTo>
                  <a:pt x="109500" y="480825"/>
                  <a:pt x="9801" y="433030"/>
                  <a:pt x="229" y="395439"/>
                </a:cubicBezTo>
                <a:cubicBezTo>
                  <a:pt x="-309" y="393398"/>
                  <a:pt x="121" y="391250"/>
                  <a:pt x="1304" y="389531"/>
                </a:cubicBezTo>
                <a:cubicBezTo>
                  <a:pt x="2487" y="387813"/>
                  <a:pt x="4423" y="386739"/>
                  <a:pt x="6574" y="386524"/>
                </a:cubicBezTo>
                <a:close/>
                <a:moveTo>
                  <a:pt x="226115" y="123530"/>
                </a:moveTo>
                <a:cubicBezTo>
                  <a:pt x="228589" y="124497"/>
                  <a:pt x="230202" y="126645"/>
                  <a:pt x="230632" y="129222"/>
                </a:cubicBezTo>
                <a:cubicBezTo>
                  <a:pt x="236116" y="168741"/>
                  <a:pt x="247729" y="266787"/>
                  <a:pt x="237406" y="323595"/>
                </a:cubicBezTo>
                <a:cubicBezTo>
                  <a:pt x="236761" y="326709"/>
                  <a:pt x="234180" y="329179"/>
                  <a:pt x="230954" y="329394"/>
                </a:cubicBezTo>
                <a:lnTo>
                  <a:pt x="98046" y="341529"/>
                </a:lnTo>
                <a:cubicBezTo>
                  <a:pt x="97831" y="341529"/>
                  <a:pt x="97616" y="341529"/>
                  <a:pt x="97401" y="341529"/>
                </a:cubicBezTo>
                <a:cubicBezTo>
                  <a:pt x="95358" y="341529"/>
                  <a:pt x="93423" y="340777"/>
                  <a:pt x="92025" y="339274"/>
                </a:cubicBezTo>
                <a:cubicBezTo>
                  <a:pt x="90519" y="337556"/>
                  <a:pt x="89874" y="335300"/>
                  <a:pt x="90304" y="333153"/>
                </a:cubicBezTo>
                <a:cubicBezTo>
                  <a:pt x="95681" y="303943"/>
                  <a:pt x="121058" y="202568"/>
                  <a:pt x="219018" y="124604"/>
                </a:cubicBezTo>
                <a:cubicBezTo>
                  <a:pt x="221061" y="122994"/>
                  <a:pt x="223750" y="122564"/>
                  <a:pt x="226115" y="123530"/>
                </a:cubicBezTo>
                <a:close/>
                <a:moveTo>
                  <a:pt x="263747" y="787"/>
                </a:moveTo>
                <a:cubicBezTo>
                  <a:pt x="369693" y="56945"/>
                  <a:pt x="430679" y="134149"/>
                  <a:pt x="463269" y="189019"/>
                </a:cubicBezTo>
                <a:cubicBezTo>
                  <a:pt x="492310" y="238090"/>
                  <a:pt x="505217" y="279967"/>
                  <a:pt x="509412" y="295644"/>
                </a:cubicBezTo>
                <a:cubicBezTo>
                  <a:pt x="509950" y="297684"/>
                  <a:pt x="509627" y="299832"/>
                  <a:pt x="508337" y="301550"/>
                </a:cubicBezTo>
                <a:cubicBezTo>
                  <a:pt x="507153" y="303268"/>
                  <a:pt x="505217" y="304342"/>
                  <a:pt x="503174" y="304556"/>
                </a:cubicBezTo>
                <a:lnTo>
                  <a:pt x="288808" y="324099"/>
                </a:lnTo>
                <a:cubicBezTo>
                  <a:pt x="288593" y="324099"/>
                  <a:pt x="288378" y="324099"/>
                  <a:pt x="288163" y="324099"/>
                </a:cubicBezTo>
                <a:cubicBezTo>
                  <a:pt x="286119" y="324099"/>
                  <a:pt x="284290" y="323347"/>
                  <a:pt x="282892" y="321844"/>
                </a:cubicBezTo>
                <a:cubicBezTo>
                  <a:pt x="281386" y="320233"/>
                  <a:pt x="280741" y="317978"/>
                  <a:pt x="281064" y="315831"/>
                </a:cubicBezTo>
                <a:cubicBezTo>
                  <a:pt x="292895" y="245392"/>
                  <a:pt x="283968" y="163355"/>
                  <a:pt x="274503" y="106875"/>
                </a:cubicBezTo>
                <a:cubicBezTo>
                  <a:pt x="267189" y="63280"/>
                  <a:pt x="258154" y="26772"/>
                  <a:pt x="253421" y="8947"/>
                </a:cubicBezTo>
                <a:cubicBezTo>
                  <a:pt x="252668" y="6263"/>
                  <a:pt x="253636" y="3364"/>
                  <a:pt x="255895" y="1538"/>
                </a:cubicBezTo>
                <a:cubicBezTo>
                  <a:pt x="258154" y="-180"/>
                  <a:pt x="261165" y="-502"/>
                  <a:pt x="263747" y="7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quid_12938">
            <a:extLst>
              <a:ext uri="{FF2B5EF4-FFF2-40B4-BE49-F238E27FC236}">
                <a16:creationId xmlns:a16="http://schemas.microsoft.com/office/drawing/2014/main" id="{2303DAF0-3F4D-8903-A426-8145BF880D93}"/>
              </a:ext>
            </a:extLst>
          </p:cNvPr>
          <p:cNvSpPr/>
          <p:nvPr/>
        </p:nvSpPr>
        <p:spPr>
          <a:xfrm>
            <a:off x="7346867" y="1944844"/>
            <a:ext cx="609685" cy="564849"/>
          </a:xfrm>
          <a:custGeom>
            <a:avLst/>
            <a:gdLst>
              <a:gd name="T0" fmla="*/ 452 w 609"/>
              <a:gd name="T1" fmla="*/ 362 h 565"/>
              <a:gd name="T2" fmla="*/ 397 w 609"/>
              <a:gd name="T3" fmla="*/ 326 h 565"/>
              <a:gd name="T4" fmla="*/ 347 w 609"/>
              <a:gd name="T5" fmla="*/ 352 h 565"/>
              <a:gd name="T6" fmla="*/ 229 w 609"/>
              <a:gd name="T7" fmla="*/ 250 h 565"/>
              <a:gd name="T8" fmla="*/ 252 w 609"/>
              <a:gd name="T9" fmla="*/ 203 h 565"/>
              <a:gd name="T10" fmla="*/ 194 w 609"/>
              <a:gd name="T11" fmla="*/ 143 h 565"/>
              <a:gd name="T12" fmla="*/ 475 w 609"/>
              <a:gd name="T13" fmla="*/ 0 h 565"/>
              <a:gd name="T14" fmla="*/ 532 w 609"/>
              <a:gd name="T15" fmla="*/ 21 h 565"/>
              <a:gd name="T16" fmla="*/ 452 w 609"/>
              <a:gd name="T17" fmla="*/ 362 h 565"/>
              <a:gd name="T18" fmla="*/ 339 w 609"/>
              <a:gd name="T19" fmla="*/ 371 h 565"/>
              <a:gd name="T20" fmla="*/ 323 w 609"/>
              <a:gd name="T21" fmla="*/ 359 h 565"/>
              <a:gd name="T22" fmla="*/ 223 w 609"/>
              <a:gd name="T23" fmla="*/ 272 h 565"/>
              <a:gd name="T24" fmla="*/ 213 w 609"/>
              <a:gd name="T25" fmla="*/ 259 h 565"/>
              <a:gd name="T26" fmla="*/ 192 w 609"/>
              <a:gd name="T27" fmla="*/ 263 h 565"/>
              <a:gd name="T28" fmla="*/ 163 w 609"/>
              <a:gd name="T29" fmla="*/ 255 h 565"/>
              <a:gd name="T30" fmla="*/ 160 w 609"/>
              <a:gd name="T31" fmla="*/ 258 h 565"/>
              <a:gd name="T32" fmla="*/ 112 w 609"/>
              <a:gd name="T33" fmla="*/ 355 h 565"/>
              <a:gd name="T34" fmla="*/ 51 w 609"/>
              <a:gd name="T35" fmla="*/ 422 h 565"/>
              <a:gd name="T36" fmla="*/ 149 w 609"/>
              <a:gd name="T37" fmla="*/ 330 h 565"/>
              <a:gd name="T38" fmla="*/ 189 w 609"/>
              <a:gd name="T39" fmla="*/ 328 h 565"/>
              <a:gd name="T40" fmla="*/ 58 w 609"/>
              <a:gd name="T41" fmla="*/ 481 h 565"/>
              <a:gd name="T42" fmla="*/ 215 w 609"/>
              <a:gd name="T43" fmla="*/ 352 h 565"/>
              <a:gd name="T44" fmla="*/ 232 w 609"/>
              <a:gd name="T45" fmla="*/ 372 h 565"/>
              <a:gd name="T46" fmla="*/ 142 w 609"/>
              <a:gd name="T47" fmla="*/ 488 h 565"/>
              <a:gd name="T48" fmla="*/ 272 w 609"/>
              <a:gd name="T49" fmla="*/ 388 h 565"/>
              <a:gd name="T50" fmla="*/ 280 w 609"/>
              <a:gd name="T51" fmla="*/ 422 h 565"/>
              <a:gd name="T52" fmla="*/ 170 w 609"/>
              <a:gd name="T53" fmla="*/ 544 h 565"/>
              <a:gd name="T54" fmla="*/ 269 w 609"/>
              <a:gd name="T55" fmla="*/ 470 h 565"/>
              <a:gd name="T56" fmla="*/ 342 w 609"/>
              <a:gd name="T57" fmla="*/ 423 h 565"/>
              <a:gd name="T58" fmla="*/ 346 w 609"/>
              <a:gd name="T59" fmla="*/ 418 h 565"/>
              <a:gd name="T60" fmla="*/ 336 w 609"/>
              <a:gd name="T61" fmla="*/ 386 h 565"/>
              <a:gd name="T62" fmla="*/ 339 w 609"/>
              <a:gd name="T63" fmla="*/ 371 h 565"/>
              <a:gd name="T64" fmla="*/ 192 w 609"/>
              <a:gd name="T65" fmla="*/ 237 h 565"/>
              <a:gd name="T66" fmla="*/ 205 w 609"/>
              <a:gd name="T67" fmla="*/ 234 h 565"/>
              <a:gd name="T68" fmla="*/ 211 w 609"/>
              <a:gd name="T69" fmla="*/ 231 h 565"/>
              <a:gd name="T70" fmla="*/ 216 w 609"/>
              <a:gd name="T71" fmla="*/ 226 h 565"/>
              <a:gd name="T72" fmla="*/ 226 w 609"/>
              <a:gd name="T73" fmla="*/ 203 h 565"/>
              <a:gd name="T74" fmla="*/ 194 w 609"/>
              <a:gd name="T75" fmla="*/ 170 h 565"/>
              <a:gd name="T76" fmla="*/ 192 w 609"/>
              <a:gd name="T77" fmla="*/ 170 h 565"/>
              <a:gd name="T78" fmla="*/ 188 w 609"/>
              <a:gd name="T79" fmla="*/ 170 h 565"/>
              <a:gd name="T80" fmla="*/ 181 w 609"/>
              <a:gd name="T81" fmla="*/ 172 h 565"/>
              <a:gd name="T82" fmla="*/ 159 w 609"/>
              <a:gd name="T83" fmla="*/ 203 h 565"/>
              <a:gd name="T84" fmla="*/ 192 w 609"/>
              <a:gd name="T85" fmla="*/ 237 h 565"/>
              <a:gd name="T86" fmla="*/ 429 w 609"/>
              <a:gd name="T87" fmla="*/ 378 h 565"/>
              <a:gd name="T88" fmla="*/ 427 w 609"/>
              <a:gd name="T89" fmla="*/ 372 h 565"/>
              <a:gd name="T90" fmla="*/ 397 w 609"/>
              <a:gd name="T91" fmla="*/ 352 h 565"/>
              <a:gd name="T92" fmla="*/ 374 w 609"/>
              <a:gd name="T93" fmla="*/ 361 h 565"/>
              <a:gd name="T94" fmla="*/ 369 w 609"/>
              <a:gd name="T95" fmla="*/ 367 h 565"/>
              <a:gd name="T96" fmla="*/ 366 w 609"/>
              <a:gd name="T97" fmla="*/ 373 h 565"/>
              <a:gd name="T98" fmla="*/ 363 w 609"/>
              <a:gd name="T99" fmla="*/ 386 h 565"/>
              <a:gd name="T100" fmla="*/ 397 w 609"/>
              <a:gd name="T101" fmla="*/ 420 h 565"/>
              <a:gd name="T102" fmla="*/ 430 w 609"/>
              <a:gd name="T103" fmla="*/ 386 h 565"/>
              <a:gd name="T104" fmla="*/ 430 w 609"/>
              <a:gd name="T105" fmla="*/ 385 h 565"/>
              <a:gd name="T106" fmla="*/ 429 w 609"/>
              <a:gd name="T107" fmla="*/ 378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9" h="565">
                <a:moveTo>
                  <a:pt x="452" y="362"/>
                </a:moveTo>
                <a:cubicBezTo>
                  <a:pt x="442" y="341"/>
                  <a:pt x="421" y="326"/>
                  <a:pt x="397" y="326"/>
                </a:cubicBezTo>
                <a:cubicBezTo>
                  <a:pt x="376" y="326"/>
                  <a:pt x="358" y="336"/>
                  <a:pt x="347" y="352"/>
                </a:cubicBezTo>
                <a:cubicBezTo>
                  <a:pt x="307" y="335"/>
                  <a:pt x="263" y="305"/>
                  <a:pt x="229" y="250"/>
                </a:cubicBezTo>
                <a:cubicBezTo>
                  <a:pt x="243" y="239"/>
                  <a:pt x="252" y="222"/>
                  <a:pt x="252" y="203"/>
                </a:cubicBezTo>
                <a:cubicBezTo>
                  <a:pt x="252" y="171"/>
                  <a:pt x="227" y="144"/>
                  <a:pt x="194" y="143"/>
                </a:cubicBezTo>
                <a:cubicBezTo>
                  <a:pt x="225" y="118"/>
                  <a:pt x="377" y="0"/>
                  <a:pt x="475" y="0"/>
                </a:cubicBezTo>
                <a:cubicBezTo>
                  <a:pt x="498" y="0"/>
                  <a:pt x="517" y="6"/>
                  <a:pt x="532" y="21"/>
                </a:cubicBezTo>
                <a:cubicBezTo>
                  <a:pt x="609" y="98"/>
                  <a:pt x="483" y="312"/>
                  <a:pt x="452" y="362"/>
                </a:cubicBezTo>
                <a:close/>
                <a:moveTo>
                  <a:pt x="339" y="371"/>
                </a:moveTo>
                <a:cubicBezTo>
                  <a:pt x="334" y="366"/>
                  <a:pt x="329" y="362"/>
                  <a:pt x="323" y="359"/>
                </a:cubicBezTo>
                <a:cubicBezTo>
                  <a:pt x="291" y="343"/>
                  <a:pt x="250" y="315"/>
                  <a:pt x="223" y="272"/>
                </a:cubicBezTo>
                <a:cubicBezTo>
                  <a:pt x="220" y="267"/>
                  <a:pt x="217" y="263"/>
                  <a:pt x="213" y="259"/>
                </a:cubicBezTo>
                <a:cubicBezTo>
                  <a:pt x="206" y="262"/>
                  <a:pt x="199" y="263"/>
                  <a:pt x="192" y="263"/>
                </a:cubicBezTo>
                <a:cubicBezTo>
                  <a:pt x="181" y="263"/>
                  <a:pt x="172" y="260"/>
                  <a:pt x="163" y="255"/>
                </a:cubicBezTo>
                <a:cubicBezTo>
                  <a:pt x="162" y="256"/>
                  <a:pt x="161" y="257"/>
                  <a:pt x="160" y="258"/>
                </a:cubicBezTo>
                <a:cubicBezTo>
                  <a:pt x="140" y="280"/>
                  <a:pt x="119" y="313"/>
                  <a:pt x="112" y="355"/>
                </a:cubicBezTo>
                <a:cubicBezTo>
                  <a:pt x="107" y="385"/>
                  <a:pt x="72" y="422"/>
                  <a:pt x="51" y="422"/>
                </a:cubicBezTo>
                <a:cubicBezTo>
                  <a:pt x="30" y="422"/>
                  <a:pt x="117" y="481"/>
                  <a:pt x="149" y="330"/>
                </a:cubicBezTo>
                <a:cubicBezTo>
                  <a:pt x="160" y="292"/>
                  <a:pt x="210" y="291"/>
                  <a:pt x="189" y="328"/>
                </a:cubicBezTo>
                <a:cubicBezTo>
                  <a:pt x="168" y="366"/>
                  <a:pt x="116" y="452"/>
                  <a:pt x="58" y="481"/>
                </a:cubicBezTo>
                <a:cubicBezTo>
                  <a:pt x="0" y="510"/>
                  <a:pt x="158" y="450"/>
                  <a:pt x="215" y="352"/>
                </a:cubicBezTo>
                <a:cubicBezTo>
                  <a:pt x="226" y="329"/>
                  <a:pt x="248" y="356"/>
                  <a:pt x="232" y="372"/>
                </a:cubicBezTo>
                <a:cubicBezTo>
                  <a:pt x="216" y="388"/>
                  <a:pt x="146" y="446"/>
                  <a:pt x="142" y="488"/>
                </a:cubicBezTo>
                <a:cubicBezTo>
                  <a:pt x="137" y="529"/>
                  <a:pt x="153" y="446"/>
                  <a:pt x="272" y="388"/>
                </a:cubicBezTo>
                <a:cubicBezTo>
                  <a:pt x="293" y="378"/>
                  <a:pt x="309" y="407"/>
                  <a:pt x="280" y="422"/>
                </a:cubicBezTo>
                <a:cubicBezTo>
                  <a:pt x="251" y="438"/>
                  <a:pt x="155" y="496"/>
                  <a:pt x="170" y="544"/>
                </a:cubicBezTo>
                <a:cubicBezTo>
                  <a:pt x="178" y="565"/>
                  <a:pt x="194" y="495"/>
                  <a:pt x="269" y="470"/>
                </a:cubicBezTo>
                <a:cubicBezTo>
                  <a:pt x="302" y="459"/>
                  <a:pt x="326" y="441"/>
                  <a:pt x="342" y="423"/>
                </a:cubicBezTo>
                <a:cubicBezTo>
                  <a:pt x="344" y="421"/>
                  <a:pt x="345" y="420"/>
                  <a:pt x="346" y="418"/>
                </a:cubicBezTo>
                <a:cubicBezTo>
                  <a:pt x="340" y="409"/>
                  <a:pt x="336" y="398"/>
                  <a:pt x="336" y="386"/>
                </a:cubicBezTo>
                <a:cubicBezTo>
                  <a:pt x="336" y="381"/>
                  <a:pt x="337" y="375"/>
                  <a:pt x="339" y="371"/>
                </a:cubicBezTo>
                <a:close/>
                <a:moveTo>
                  <a:pt x="192" y="237"/>
                </a:moveTo>
                <a:cubicBezTo>
                  <a:pt x="197" y="237"/>
                  <a:pt x="201" y="236"/>
                  <a:pt x="205" y="234"/>
                </a:cubicBezTo>
                <a:cubicBezTo>
                  <a:pt x="207" y="233"/>
                  <a:pt x="209" y="232"/>
                  <a:pt x="211" y="231"/>
                </a:cubicBezTo>
                <a:cubicBezTo>
                  <a:pt x="213" y="230"/>
                  <a:pt x="215" y="228"/>
                  <a:pt x="216" y="226"/>
                </a:cubicBezTo>
                <a:cubicBezTo>
                  <a:pt x="222" y="220"/>
                  <a:pt x="226" y="212"/>
                  <a:pt x="226" y="203"/>
                </a:cubicBezTo>
                <a:cubicBezTo>
                  <a:pt x="226" y="185"/>
                  <a:pt x="212" y="171"/>
                  <a:pt x="194" y="170"/>
                </a:cubicBezTo>
                <a:cubicBezTo>
                  <a:pt x="194" y="170"/>
                  <a:pt x="193" y="170"/>
                  <a:pt x="192" y="170"/>
                </a:cubicBezTo>
                <a:cubicBezTo>
                  <a:pt x="191" y="170"/>
                  <a:pt x="189" y="170"/>
                  <a:pt x="188" y="170"/>
                </a:cubicBezTo>
                <a:cubicBezTo>
                  <a:pt x="185" y="170"/>
                  <a:pt x="183" y="171"/>
                  <a:pt x="181" y="172"/>
                </a:cubicBezTo>
                <a:cubicBezTo>
                  <a:pt x="168" y="176"/>
                  <a:pt x="159" y="188"/>
                  <a:pt x="159" y="203"/>
                </a:cubicBezTo>
                <a:cubicBezTo>
                  <a:pt x="159" y="222"/>
                  <a:pt x="174" y="237"/>
                  <a:pt x="192" y="237"/>
                </a:cubicBezTo>
                <a:close/>
                <a:moveTo>
                  <a:pt x="429" y="378"/>
                </a:moveTo>
                <a:cubicBezTo>
                  <a:pt x="429" y="376"/>
                  <a:pt x="428" y="374"/>
                  <a:pt x="427" y="372"/>
                </a:cubicBezTo>
                <a:cubicBezTo>
                  <a:pt x="421" y="360"/>
                  <a:pt x="410" y="352"/>
                  <a:pt x="397" y="352"/>
                </a:cubicBezTo>
                <a:cubicBezTo>
                  <a:pt x="388" y="352"/>
                  <a:pt x="380" y="356"/>
                  <a:pt x="374" y="361"/>
                </a:cubicBezTo>
                <a:cubicBezTo>
                  <a:pt x="372" y="363"/>
                  <a:pt x="371" y="365"/>
                  <a:pt x="369" y="367"/>
                </a:cubicBezTo>
                <a:cubicBezTo>
                  <a:pt x="368" y="369"/>
                  <a:pt x="367" y="371"/>
                  <a:pt x="366" y="373"/>
                </a:cubicBezTo>
                <a:cubicBezTo>
                  <a:pt x="364" y="377"/>
                  <a:pt x="363" y="381"/>
                  <a:pt x="363" y="386"/>
                </a:cubicBezTo>
                <a:cubicBezTo>
                  <a:pt x="363" y="405"/>
                  <a:pt x="378" y="420"/>
                  <a:pt x="397" y="420"/>
                </a:cubicBezTo>
                <a:cubicBezTo>
                  <a:pt x="415" y="420"/>
                  <a:pt x="430" y="405"/>
                  <a:pt x="430" y="386"/>
                </a:cubicBezTo>
                <a:cubicBezTo>
                  <a:pt x="430" y="386"/>
                  <a:pt x="430" y="385"/>
                  <a:pt x="430" y="385"/>
                </a:cubicBezTo>
                <a:cubicBezTo>
                  <a:pt x="430" y="383"/>
                  <a:pt x="430" y="381"/>
                  <a:pt x="429" y="3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F168B9C-C6CC-C4E3-AE61-AC48B11C182A}"/>
              </a:ext>
            </a:extLst>
          </p:cNvPr>
          <p:cNvGrpSpPr/>
          <p:nvPr/>
        </p:nvGrpSpPr>
        <p:grpSpPr>
          <a:xfrm>
            <a:off x="8565687" y="1837778"/>
            <a:ext cx="2859096" cy="791122"/>
            <a:chOff x="-94764" y="1931934"/>
            <a:chExt cx="2859096" cy="7911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7571EA-A711-BB65-C65D-3DF6AAFEE28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0A3B6D6-52B2-FA05-82C8-0FB658E722B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EB28624-6224-2812-0C44-0BEBA6DC1572}"/>
              </a:ext>
            </a:extLst>
          </p:cNvPr>
          <p:cNvGrpSpPr/>
          <p:nvPr/>
        </p:nvGrpSpPr>
        <p:grpSpPr>
          <a:xfrm>
            <a:off x="988574" y="1837778"/>
            <a:ext cx="2876409" cy="791122"/>
            <a:chOff x="-94764" y="1931934"/>
            <a:chExt cx="2876409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6809D50-3D83-6A59-4A9F-453117EF67D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BE5A2F-0DA5-7E70-0ECB-49972A190EE1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0FF046A-D9EF-8370-EAFB-D8CC15D4001B}"/>
              </a:ext>
            </a:extLst>
          </p:cNvPr>
          <p:cNvGrpSpPr/>
          <p:nvPr/>
        </p:nvGrpSpPr>
        <p:grpSpPr>
          <a:xfrm>
            <a:off x="8565687" y="4520672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9D5330-DCA6-AB82-2253-ABEBBC9D53C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D1FE99E-C048-1AA4-DBD9-60C06CE510B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5EBC69-E965-6015-B3F4-A8B02C823302}"/>
              </a:ext>
            </a:extLst>
          </p:cNvPr>
          <p:cNvGrpSpPr/>
          <p:nvPr/>
        </p:nvGrpSpPr>
        <p:grpSpPr>
          <a:xfrm>
            <a:off x="988574" y="4520672"/>
            <a:ext cx="2876409" cy="791122"/>
            <a:chOff x="-94764" y="1931934"/>
            <a:chExt cx="2876409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EBDFC1-1D43-E466-354F-37AF96CC49A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2DFB27-8F5A-CFAD-3501-7BCADBCC65DE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598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CED831-0B61-8917-341C-BF208FBF401E}"/>
              </a:ext>
            </a:extLst>
          </p:cNvPr>
          <p:cNvGrpSpPr/>
          <p:nvPr/>
        </p:nvGrpSpPr>
        <p:grpSpPr>
          <a:xfrm>
            <a:off x="7376113" y="1"/>
            <a:ext cx="4815887" cy="1939218"/>
            <a:chOff x="1273243" y="0"/>
            <a:chExt cx="10918757" cy="4396667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078B2C9-6C90-59C9-A86D-44F3564B46F7}"/>
                </a:ext>
              </a:extLst>
            </p:cNvPr>
            <p:cNvSpPr/>
            <p:nvPr/>
          </p:nvSpPr>
          <p:spPr>
            <a:xfrm>
              <a:off x="1273243" y="0"/>
              <a:ext cx="10918757" cy="4396667"/>
            </a:xfrm>
            <a:custGeom>
              <a:avLst/>
              <a:gdLst>
                <a:gd name="connsiteX0" fmla="*/ 0 w 10918757"/>
                <a:gd name="connsiteY0" fmla="*/ 0 h 4396667"/>
                <a:gd name="connsiteX1" fmla="*/ 10918757 w 10918757"/>
                <a:gd name="connsiteY1" fmla="*/ 0 h 4396667"/>
                <a:gd name="connsiteX2" fmla="*/ 10918757 w 10918757"/>
                <a:gd name="connsiteY2" fmla="*/ 3414133 h 4396667"/>
                <a:gd name="connsiteX3" fmla="*/ 10525602 w 10918757"/>
                <a:gd name="connsiteY3" fmla="*/ 3549898 h 4396667"/>
                <a:gd name="connsiteX4" fmla="*/ 7692957 w 10918757"/>
                <a:gd name="connsiteY4" fmla="*/ 4279900 h 4396667"/>
                <a:gd name="connsiteX5" fmla="*/ 4606858 w 10918757"/>
                <a:gd name="connsiteY5" fmla="*/ 4000500 h 4396667"/>
                <a:gd name="connsiteX6" fmla="*/ 1546157 w 10918757"/>
                <a:gd name="connsiteY6" fmla="*/ 1028700 h 4396667"/>
                <a:gd name="connsiteX7" fmla="*/ 4608 w 10918757"/>
                <a:gd name="connsiteY7" fmla="*/ 2530 h 439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757" h="4396667">
                  <a:moveTo>
                    <a:pt x="0" y="0"/>
                  </a:moveTo>
                  <a:lnTo>
                    <a:pt x="10918757" y="0"/>
                  </a:lnTo>
                  <a:lnTo>
                    <a:pt x="10918757" y="3414133"/>
                  </a:lnTo>
                  <a:lnTo>
                    <a:pt x="10525602" y="3549898"/>
                  </a:lnTo>
                  <a:cubicBezTo>
                    <a:pt x="9528702" y="3888780"/>
                    <a:pt x="8558144" y="4179888"/>
                    <a:pt x="7692957" y="4279900"/>
                  </a:cubicBezTo>
                  <a:cubicBezTo>
                    <a:pt x="6539374" y="4413250"/>
                    <a:pt x="5631324" y="4542367"/>
                    <a:pt x="4606858" y="4000500"/>
                  </a:cubicBezTo>
                  <a:cubicBezTo>
                    <a:pt x="3582390" y="3458633"/>
                    <a:pt x="2416107" y="1752600"/>
                    <a:pt x="1546157" y="1028700"/>
                  </a:cubicBezTo>
                  <a:cubicBezTo>
                    <a:pt x="1002439" y="576263"/>
                    <a:pt x="440530" y="244541"/>
                    <a:pt x="4608" y="2530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297112-B020-3D1D-D4A6-A543F88D736C}"/>
                </a:ext>
              </a:extLst>
            </p:cNvPr>
            <p:cNvSpPr/>
            <p:nvPr/>
          </p:nvSpPr>
          <p:spPr>
            <a:xfrm>
              <a:off x="2367158" y="1"/>
              <a:ext cx="9824842" cy="4269107"/>
            </a:xfrm>
            <a:custGeom>
              <a:avLst/>
              <a:gdLst>
                <a:gd name="connsiteX0" fmla="*/ 0 w 9824842"/>
                <a:gd name="connsiteY0" fmla="*/ 0 h 4269107"/>
                <a:gd name="connsiteX1" fmla="*/ 9824842 w 9824842"/>
                <a:gd name="connsiteY1" fmla="*/ 0 h 4269107"/>
                <a:gd name="connsiteX2" fmla="*/ 9824842 w 9824842"/>
                <a:gd name="connsiteY2" fmla="*/ 2736602 h 4269107"/>
                <a:gd name="connsiteX3" fmla="*/ 9511162 w 9824842"/>
                <a:gd name="connsiteY3" fmla="*/ 2923084 h 4269107"/>
                <a:gd name="connsiteX4" fmla="*/ 7170542 w 9824842"/>
                <a:gd name="connsiteY4" fmla="*/ 4025900 h 4269107"/>
                <a:gd name="connsiteX5" fmla="*/ 4389242 w 9824842"/>
                <a:gd name="connsiteY5" fmla="*/ 4114800 h 4269107"/>
                <a:gd name="connsiteX6" fmla="*/ 2776342 w 9824842"/>
                <a:gd name="connsiteY6" fmla="*/ 2578100 h 4269107"/>
                <a:gd name="connsiteX7" fmla="*/ 1226942 w 9824842"/>
                <a:gd name="connsiteY7" fmla="*/ 1371600 h 4269107"/>
                <a:gd name="connsiteX8" fmla="*/ 29768 w 9824842"/>
                <a:gd name="connsiteY8" fmla="*/ 36463 h 4269107"/>
                <a:gd name="connsiteX9" fmla="*/ 0 w 9824842"/>
                <a:gd name="connsiteY9" fmla="*/ 0 h 42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4842" h="4269107">
                  <a:moveTo>
                    <a:pt x="0" y="0"/>
                  </a:moveTo>
                  <a:lnTo>
                    <a:pt x="9824842" y="0"/>
                  </a:lnTo>
                  <a:lnTo>
                    <a:pt x="9824842" y="2736602"/>
                  </a:lnTo>
                  <a:lnTo>
                    <a:pt x="9511162" y="2923084"/>
                  </a:lnTo>
                  <a:cubicBezTo>
                    <a:pt x="8705059" y="3396060"/>
                    <a:pt x="7911904" y="3816350"/>
                    <a:pt x="7170542" y="4025900"/>
                  </a:cubicBezTo>
                  <a:cubicBezTo>
                    <a:pt x="6182059" y="4305300"/>
                    <a:pt x="5121609" y="4356100"/>
                    <a:pt x="4389242" y="4114800"/>
                  </a:cubicBezTo>
                  <a:cubicBezTo>
                    <a:pt x="3656875" y="3873500"/>
                    <a:pt x="3303392" y="3035300"/>
                    <a:pt x="2776342" y="2578100"/>
                  </a:cubicBezTo>
                  <a:cubicBezTo>
                    <a:pt x="2249292" y="2120900"/>
                    <a:pt x="1751875" y="1877483"/>
                    <a:pt x="1226942" y="1371600"/>
                  </a:cubicBezTo>
                  <a:cubicBezTo>
                    <a:pt x="833242" y="992188"/>
                    <a:pt x="432398" y="525264"/>
                    <a:pt x="29768" y="364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582853" y="5251756"/>
            <a:ext cx="2050848" cy="1300891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11139214" y="270567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4258993-D8F4-0C6B-8C07-972CC0C8BB04}"/>
              </a:ext>
            </a:extLst>
          </p:cNvPr>
          <p:cNvGrpSpPr/>
          <p:nvPr/>
        </p:nvGrpSpPr>
        <p:grpSpPr>
          <a:xfrm>
            <a:off x="9652494" y="474354"/>
            <a:ext cx="1406182" cy="760722"/>
            <a:chOff x="9832072" y="571503"/>
            <a:chExt cx="1047026" cy="56642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0E5810-6449-6E43-13F4-6E7DC79015ED}"/>
                </a:ext>
              </a:extLst>
            </p:cNvPr>
            <p:cNvSpPr txBox="1"/>
            <p:nvPr/>
          </p:nvSpPr>
          <p:spPr>
            <a:xfrm>
              <a:off x="9832072" y="571503"/>
              <a:ext cx="417461" cy="557850"/>
            </a:xfrm>
            <a:custGeom>
              <a:avLst/>
              <a:gdLst/>
              <a:ahLst/>
              <a:cxnLst/>
              <a:rect l="l" t="t" r="r" b="b"/>
              <a:pathLst>
                <a:path w="314429" h="420169">
                  <a:moveTo>
                    <a:pt x="236013" y="266290"/>
                  </a:moveTo>
                  <a:cubicBezTo>
                    <a:pt x="227377" y="268830"/>
                    <a:pt x="218487" y="270862"/>
                    <a:pt x="209343" y="272386"/>
                  </a:cubicBezTo>
                  <a:cubicBezTo>
                    <a:pt x="200199" y="273910"/>
                    <a:pt x="191563" y="275180"/>
                    <a:pt x="183435" y="276196"/>
                  </a:cubicBezTo>
                  <a:cubicBezTo>
                    <a:pt x="165655" y="278228"/>
                    <a:pt x="147494" y="278609"/>
                    <a:pt x="128952" y="277339"/>
                  </a:cubicBezTo>
                  <a:cubicBezTo>
                    <a:pt x="110410" y="276069"/>
                    <a:pt x="92503" y="272640"/>
                    <a:pt x="75231" y="267052"/>
                  </a:cubicBezTo>
                  <a:cubicBezTo>
                    <a:pt x="78279" y="293976"/>
                    <a:pt x="83867" y="318106"/>
                    <a:pt x="91995" y="339442"/>
                  </a:cubicBezTo>
                  <a:cubicBezTo>
                    <a:pt x="95043" y="339442"/>
                    <a:pt x="96821" y="339696"/>
                    <a:pt x="97329" y="340204"/>
                  </a:cubicBezTo>
                  <a:cubicBezTo>
                    <a:pt x="107997" y="341220"/>
                    <a:pt x="118411" y="342490"/>
                    <a:pt x="128571" y="344014"/>
                  </a:cubicBezTo>
                  <a:cubicBezTo>
                    <a:pt x="138731" y="345538"/>
                    <a:pt x="149399" y="345284"/>
                    <a:pt x="160575" y="343252"/>
                  </a:cubicBezTo>
                  <a:cubicBezTo>
                    <a:pt x="182419" y="339188"/>
                    <a:pt x="198929" y="330044"/>
                    <a:pt x="210105" y="315820"/>
                  </a:cubicBezTo>
                  <a:cubicBezTo>
                    <a:pt x="221281" y="301596"/>
                    <a:pt x="229917" y="285086"/>
                    <a:pt x="236013" y="266290"/>
                  </a:cubicBezTo>
                  <a:close/>
                  <a:moveTo>
                    <a:pt x="256587" y="155800"/>
                  </a:moveTo>
                  <a:cubicBezTo>
                    <a:pt x="243887" y="163420"/>
                    <a:pt x="229917" y="169262"/>
                    <a:pt x="214677" y="173326"/>
                  </a:cubicBezTo>
                  <a:cubicBezTo>
                    <a:pt x="199437" y="177390"/>
                    <a:pt x="183689" y="179803"/>
                    <a:pt x="167433" y="180565"/>
                  </a:cubicBezTo>
                  <a:cubicBezTo>
                    <a:pt x="151177" y="181327"/>
                    <a:pt x="134921" y="180692"/>
                    <a:pt x="118665" y="178660"/>
                  </a:cubicBezTo>
                  <a:cubicBezTo>
                    <a:pt x="102409" y="176628"/>
                    <a:pt x="86915" y="173326"/>
                    <a:pt x="72183" y="168754"/>
                  </a:cubicBezTo>
                  <a:cubicBezTo>
                    <a:pt x="71167" y="189582"/>
                    <a:pt x="71167" y="210156"/>
                    <a:pt x="72183" y="230476"/>
                  </a:cubicBezTo>
                  <a:cubicBezTo>
                    <a:pt x="86915" y="230476"/>
                    <a:pt x="101266" y="230603"/>
                    <a:pt x="115236" y="230857"/>
                  </a:cubicBezTo>
                  <a:cubicBezTo>
                    <a:pt x="129206" y="231111"/>
                    <a:pt x="143557" y="230476"/>
                    <a:pt x="158289" y="228952"/>
                  </a:cubicBezTo>
                  <a:cubicBezTo>
                    <a:pt x="165401" y="228444"/>
                    <a:pt x="172767" y="227047"/>
                    <a:pt x="180387" y="224761"/>
                  </a:cubicBezTo>
                  <a:cubicBezTo>
                    <a:pt x="188007" y="222475"/>
                    <a:pt x="195754" y="220062"/>
                    <a:pt x="203628" y="217522"/>
                  </a:cubicBezTo>
                  <a:cubicBezTo>
                    <a:pt x="211502" y="214982"/>
                    <a:pt x="219249" y="212569"/>
                    <a:pt x="226869" y="210283"/>
                  </a:cubicBezTo>
                  <a:cubicBezTo>
                    <a:pt x="234489" y="207997"/>
                    <a:pt x="242109" y="206600"/>
                    <a:pt x="249729" y="206092"/>
                  </a:cubicBezTo>
                  <a:cubicBezTo>
                    <a:pt x="252777" y="191868"/>
                    <a:pt x="255063" y="175104"/>
                    <a:pt x="256587" y="155800"/>
                  </a:cubicBezTo>
                  <a:close/>
                  <a:moveTo>
                    <a:pt x="173624" y="43215"/>
                  </a:moveTo>
                  <a:cubicBezTo>
                    <a:pt x="169116" y="43342"/>
                    <a:pt x="164639" y="43786"/>
                    <a:pt x="160194" y="44548"/>
                  </a:cubicBezTo>
                  <a:cubicBezTo>
                    <a:pt x="151304" y="46072"/>
                    <a:pt x="142287" y="47977"/>
                    <a:pt x="133143" y="50263"/>
                  </a:cubicBezTo>
                  <a:cubicBezTo>
                    <a:pt x="123999" y="52549"/>
                    <a:pt x="114982" y="55089"/>
                    <a:pt x="106092" y="57883"/>
                  </a:cubicBezTo>
                  <a:cubicBezTo>
                    <a:pt x="97202" y="60677"/>
                    <a:pt x="88185" y="62836"/>
                    <a:pt x="79041" y="64360"/>
                  </a:cubicBezTo>
                  <a:cubicBezTo>
                    <a:pt x="78025" y="75536"/>
                    <a:pt x="77263" y="86966"/>
                    <a:pt x="76755" y="98650"/>
                  </a:cubicBezTo>
                  <a:cubicBezTo>
                    <a:pt x="76247" y="110334"/>
                    <a:pt x="75485" y="122018"/>
                    <a:pt x="74469" y="133702"/>
                  </a:cubicBezTo>
                  <a:cubicBezTo>
                    <a:pt x="85645" y="133194"/>
                    <a:pt x="96694" y="132940"/>
                    <a:pt x="107616" y="132940"/>
                  </a:cubicBezTo>
                  <a:cubicBezTo>
                    <a:pt x="118538" y="132940"/>
                    <a:pt x="129587" y="132432"/>
                    <a:pt x="140763" y="131416"/>
                  </a:cubicBezTo>
                  <a:cubicBezTo>
                    <a:pt x="159559" y="129384"/>
                    <a:pt x="176958" y="125447"/>
                    <a:pt x="192960" y="119605"/>
                  </a:cubicBezTo>
                  <a:cubicBezTo>
                    <a:pt x="208962" y="113763"/>
                    <a:pt x="225599" y="107286"/>
                    <a:pt x="242871" y="100174"/>
                  </a:cubicBezTo>
                  <a:cubicBezTo>
                    <a:pt x="247951" y="99158"/>
                    <a:pt x="250745" y="98650"/>
                    <a:pt x="251253" y="98650"/>
                  </a:cubicBezTo>
                  <a:cubicBezTo>
                    <a:pt x="247189" y="84426"/>
                    <a:pt x="240331" y="72234"/>
                    <a:pt x="230679" y="62074"/>
                  </a:cubicBezTo>
                  <a:cubicBezTo>
                    <a:pt x="221027" y="51914"/>
                    <a:pt x="206549" y="45818"/>
                    <a:pt x="187245" y="43786"/>
                  </a:cubicBezTo>
                  <a:cubicBezTo>
                    <a:pt x="182673" y="43278"/>
                    <a:pt x="178133" y="43088"/>
                    <a:pt x="173624" y="43215"/>
                  </a:cubicBezTo>
                  <a:close/>
                  <a:moveTo>
                    <a:pt x="195722" y="66"/>
                  </a:moveTo>
                  <a:cubicBezTo>
                    <a:pt x="201755" y="257"/>
                    <a:pt x="207311" y="860"/>
                    <a:pt x="212391" y="1876"/>
                  </a:cubicBezTo>
                  <a:cubicBezTo>
                    <a:pt x="229663" y="4924"/>
                    <a:pt x="244268" y="11147"/>
                    <a:pt x="256206" y="20545"/>
                  </a:cubicBezTo>
                  <a:cubicBezTo>
                    <a:pt x="268144" y="29943"/>
                    <a:pt x="278050" y="41246"/>
                    <a:pt x="285924" y="54454"/>
                  </a:cubicBezTo>
                  <a:cubicBezTo>
                    <a:pt x="293798" y="67662"/>
                    <a:pt x="299767" y="82013"/>
                    <a:pt x="303831" y="97507"/>
                  </a:cubicBezTo>
                  <a:cubicBezTo>
                    <a:pt x="307895" y="113001"/>
                    <a:pt x="310689" y="128622"/>
                    <a:pt x="312213" y="144370"/>
                  </a:cubicBezTo>
                  <a:cubicBezTo>
                    <a:pt x="314245" y="163674"/>
                    <a:pt x="314880" y="184502"/>
                    <a:pt x="314118" y="206854"/>
                  </a:cubicBezTo>
                  <a:cubicBezTo>
                    <a:pt x="313356" y="229206"/>
                    <a:pt x="310689" y="251304"/>
                    <a:pt x="306117" y="273148"/>
                  </a:cubicBezTo>
                  <a:cubicBezTo>
                    <a:pt x="301545" y="294992"/>
                    <a:pt x="294560" y="315566"/>
                    <a:pt x="285162" y="334870"/>
                  </a:cubicBezTo>
                  <a:cubicBezTo>
                    <a:pt x="275764" y="354174"/>
                    <a:pt x="263191" y="370684"/>
                    <a:pt x="247443" y="384400"/>
                  </a:cubicBezTo>
                  <a:cubicBezTo>
                    <a:pt x="236267" y="394052"/>
                    <a:pt x="223313" y="401799"/>
                    <a:pt x="208581" y="407641"/>
                  </a:cubicBezTo>
                  <a:cubicBezTo>
                    <a:pt x="193849" y="413483"/>
                    <a:pt x="178482" y="417293"/>
                    <a:pt x="162480" y="419071"/>
                  </a:cubicBezTo>
                  <a:cubicBezTo>
                    <a:pt x="146478" y="420849"/>
                    <a:pt x="130476" y="420468"/>
                    <a:pt x="114474" y="417928"/>
                  </a:cubicBezTo>
                  <a:cubicBezTo>
                    <a:pt x="98472" y="415388"/>
                    <a:pt x="83867" y="410562"/>
                    <a:pt x="70659" y="403450"/>
                  </a:cubicBezTo>
                  <a:cubicBezTo>
                    <a:pt x="57959" y="407006"/>
                    <a:pt x="47291" y="403958"/>
                    <a:pt x="38655" y="394306"/>
                  </a:cubicBezTo>
                  <a:cubicBezTo>
                    <a:pt x="26971" y="382114"/>
                    <a:pt x="18335" y="367890"/>
                    <a:pt x="12747" y="351634"/>
                  </a:cubicBezTo>
                  <a:cubicBezTo>
                    <a:pt x="7159" y="335378"/>
                    <a:pt x="3476" y="318233"/>
                    <a:pt x="1698" y="300199"/>
                  </a:cubicBezTo>
                  <a:cubicBezTo>
                    <a:pt x="-80" y="282165"/>
                    <a:pt x="-461" y="264131"/>
                    <a:pt x="555" y="246097"/>
                  </a:cubicBezTo>
                  <a:cubicBezTo>
                    <a:pt x="1571" y="228063"/>
                    <a:pt x="2841" y="211172"/>
                    <a:pt x="4365" y="195424"/>
                  </a:cubicBezTo>
                  <a:cubicBezTo>
                    <a:pt x="4873" y="189836"/>
                    <a:pt x="6143" y="179549"/>
                    <a:pt x="8175" y="164563"/>
                  </a:cubicBezTo>
                  <a:cubicBezTo>
                    <a:pt x="10207" y="149577"/>
                    <a:pt x="13382" y="133956"/>
                    <a:pt x="17700" y="117700"/>
                  </a:cubicBezTo>
                  <a:cubicBezTo>
                    <a:pt x="22018" y="101444"/>
                    <a:pt x="27606" y="86458"/>
                    <a:pt x="34464" y="72742"/>
                  </a:cubicBezTo>
                  <a:cubicBezTo>
                    <a:pt x="41322" y="59026"/>
                    <a:pt x="49831" y="50644"/>
                    <a:pt x="59991" y="47596"/>
                  </a:cubicBezTo>
                  <a:cubicBezTo>
                    <a:pt x="68627" y="38452"/>
                    <a:pt x="79549" y="30578"/>
                    <a:pt x="92757" y="23974"/>
                  </a:cubicBezTo>
                  <a:cubicBezTo>
                    <a:pt x="105965" y="17370"/>
                    <a:pt x="119681" y="12163"/>
                    <a:pt x="133905" y="8353"/>
                  </a:cubicBezTo>
                  <a:cubicBezTo>
                    <a:pt x="148129" y="4543"/>
                    <a:pt x="162226" y="2003"/>
                    <a:pt x="176196" y="733"/>
                  </a:cubicBezTo>
                  <a:cubicBezTo>
                    <a:pt x="183181" y="98"/>
                    <a:pt x="189690" y="-124"/>
                    <a:pt x="195722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CB2FB98-A8A1-81DF-BE00-8DAB15B7F69F}"/>
                </a:ext>
              </a:extLst>
            </p:cNvPr>
            <p:cNvSpPr txBox="1"/>
            <p:nvPr/>
          </p:nvSpPr>
          <p:spPr>
            <a:xfrm>
              <a:off x="10386923" y="595546"/>
              <a:ext cx="492175" cy="542380"/>
            </a:xfrm>
            <a:custGeom>
              <a:avLst/>
              <a:gdLst/>
              <a:ahLst/>
              <a:cxnLst/>
              <a:rect l="l" t="t" r="r" b="b"/>
              <a:pathLst>
                <a:path w="492175" h="542380">
                  <a:moveTo>
                    <a:pt x="128778" y="365303"/>
                  </a:moveTo>
                  <a:cubicBezTo>
                    <a:pt x="134366" y="365303"/>
                    <a:pt x="137414" y="367843"/>
                    <a:pt x="137922" y="372923"/>
                  </a:cubicBezTo>
                  <a:cubicBezTo>
                    <a:pt x="139446" y="379019"/>
                    <a:pt x="139192" y="384861"/>
                    <a:pt x="137160" y="390449"/>
                  </a:cubicBezTo>
                  <a:cubicBezTo>
                    <a:pt x="135128" y="396037"/>
                    <a:pt x="132207" y="401498"/>
                    <a:pt x="128397" y="406832"/>
                  </a:cubicBezTo>
                  <a:cubicBezTo>
                    <a:pt x="124587" y="412166"/>
                    <a:pt x="120269" y="416992"/>
                    <a:pt x="115443" y="421310"/>
                  </a:cubicBezTo>
                  <a:cubicBezTo>
                    <a:pt x="110617" y="425628"/>
                    <a:pt x="106172" y="429311"/>
                    <a:pt x="102108" y="432359"/>
                  </a:cubicBezTo>
                  <a:cubicBezTo>
                    <a:pt x="90424" y="440995"/>
                    <a:pt x="77597" y="448234"/>
                    <a:pt x="63627" y="454076"/>
                  </a:cubicBezTo>
                  <a:cubicBezTo>
                    <a:pt x="49657" y="459918"/>
                    <a:pt x="35560" y="461569"/>
                    <a:pt x="21336" y="459029"/>
                  </a:cubicBezTo>
                  <a:cubicBezTo>
                    <a:pt x="15748" y="458013"/>
                    <a:pt x="10795" y="454711"/>
                    <a:pt x="6477" y="449123"/>
                  </a:cubicBezTo>
                  <a:cubicBezTo>
                    <a:pt x="2159" y="443535"/>
                    <a:pt x="0" y="437947"/>
                    <a:pt x="0" y="432359"/>
                  </a:cubicBezTo>
                  <a:lnTo>
                    <a:pt x="0" y="428549"/>
                  </a:lnTo>
                  <a:cubicBezTo>
                    <a:pt x="0" y="419405"/>
                    <a:pt x="3429" y="412293"/>
                    <a:pt x="10287" y="407213"/>
                  </a:cubicBezTo>
                  <a:cubicBezTo>
                    <a:pt x="17145" y="402133"/>
                    <a:pt x="24638" y="400609"/>
                    <a:pt x="32766" y="402641"/>
                  </a:cubicBezTo>
                  <a:lnTo>
                    <a:pt x="34290" y="402641"/>
                  </a:lnTo>
                  <a:lnTo>
                    <a:pt x="44196" y="400355"/>
                  </a:lnTo>
                  <a:cubicBezTo>
                    <a:pt x="46228" y="399339"/>
                    <a:pt x="48133" y="398704"/>
                    <a:pt x="49911" y="398450"/>
                  </a:cubicBezTo>
                  <a:cubicBezTo>
                    <a:pt x="51689" y="398196"/>
                    <a:pt x="53594" y="397561"/>
                    <a:pt x="55626" y="396545"/>
                  </a:cubicBezTo>
                  <a:cubicBezTo>
                    <a:pt x="64770" y="393497"/>
                    <a:pt x="73152" y="389687"/>
                    <a:pt x="80772" y="385115"/>
                  </a:cubicBezTo>
                  <a:cubicBezTo>
                    <a:pt x="87884" y="381051"/>
                    <a:pt x="95504" y="376733"/>
                    <a:pt x="103632" y="372161"/>
                  </a:cubicBezTo>
                  <a:cubicBezTo>
                    <a:pt x="111760" y="367589"/>
                    <a:pt x="120142" y="365303"/>
                    <a:pt x="128778" y="365303"/>
                  </a:cubicBezTo>
                  <a:close/>
                  <a:moveTo>
                    <a:pt x="74390" y="272815"/>
                  </a:moveTo>
                  <a:cubicBezTo>
                    <a:pt x="77883" y="272498"/>
                    <a:pt x="81280" y="272593"/>
                    <a:pt x="84582" y="273101"/>
                  </a:cubicBezTo>
                  <a:cubicBezTo>
                    <a:pt x="93218" y="275133"/>
                    <a:pt x="102362" y="278562"/>
                    <a:pt x="112014" y="283388"/>
                  </a:cubicBezTo>
                  <a:cubicBezTo>
                    <a:pt x="121666" y="288214"/>
                    <a:pt x="129286" y="294183"/>
                    <a:pt x="134874" y="301295"/>
                  </a:cubicBezTo>
                  <a:cubicBezTo>
                    <a:pt x="138938" y="305867"/>
                    <a:pt x="140843" y="311074"/>
                    <a:pt x="140589" y="316916"/>
                  </a:cubicBezTo>
                  <a:cubicBezTo>
                    <a:pt x="140335" y="322758"/>
                    <a:pt x="138684" y="327965"/>
                    <a:pt x="135636" y="332537"/>
                  </a:cubicBezTo>
                  <a:cubicBezTo>
                    <a:pt x="132588" y="337109"/>
                    <a:pt x="128397" y="340284"/>
                    <a:pt x="123063" y="342062"/>
                  </a:cubicBezTo>
                  <a:cubicBezTo>
                    <a:pt x="117729" y="343840"/>
                    <a:pt x="112014" y="342697"/>
                    <a:pt x="105918" y="338633"/>
                  </a:cubicBezTo>
                  <a:cubicBezTo>
                    <a:pt x="100838" y="335585"/>
                    <a:pt x="96266" y="332156"/>
                    <a:pt x="92202" y="328346"/>
                  </a:cubicBezTo>
                  <a:cubicBezTo>
                    <a:pt x="88138" y="324536"/>
                    <a:pt x="83820" y="320599"/>
                    <a:pt x="79248" y="316535"/>
                  </a:cubicBezTo>
                  <a:cubicBezTo>
                    <a:pt x="76200" y="313995"/>
                    <a:pt x="72898" y="310566"/>
                    <a:pt x="69342" y="306248"/>
                  </a:cubicBezTo>
                  <a:cubicBezTo>
                    <a:pt x="65786" y="301930"/>
                    <a:pt x="61976" y="299009"/>
                    <a:pt x="57912" y="297485"/>
                  </a:cubicBezTo>
                  <a:cubicBezTo>
                    <a:pt x="54864" y="296977"/>
                    <a:pt x="53340" y="294691"/>
                    <a:pt x="53340" y="290627"/>
                  </a:cubicBezTo>
                  <a:cubicBezTo>
                    <a:pt x="52832" y="282499"/>
                    <a:pt x="56261" y="277292"/>
                    <a:pt x="63627" y="275006"/>
                  </a:cubicBezTo>
                  <a:cubicBezTo>
                    <a:pt x="67310" y="273863"/>
                    <a:pt x="70898" y="273133"/>
                    <a:pt x="74390" y="272815"/>
                  </a:cubicBezTo>
                  <a:close/>
                  <a:moveTo>
                    <a:pt x="366998" y="251860"/>
                  </a:moveTo>
                  <a:cubicBezTo>
                    <a:pt x="369348" y="251670"/>
                    <a:pt x="371602" y="252527"/>
                    <a:pt x="373761" y="254432"/>
                  </a:cubicBezTo>
                  <a:cubicBezTo>
                    <a:pt x="378079" y="258242"/>
                    <a:pt x="379476" y="262687"/>
                    <a:pt x="377952" y="267767"/>
                  </a:cubicBezTo>
                  <a:lnTo>
                    <a:pt x="378714" y="267767"/>
                  </a:lnTo>
                  <a:cubicBezTo>
                    <a:pt x="377190" y="276403"/>
                    <a:pt x="375158" y="285293"/>
                    <a:pt x="372618" y="294437"/>
                  </a:cubicBezTo>
                  <a:cubicBezTo>
                    <a:pt x="370078" y="303581"/>
                    <a:pt x="367665" y="312725"/>
                    <a:pt x="365379" y="321869"/>
                  </a:cubicBezTo>
                  <a:cubicBezTo>
                    <a:pt x="363093" y="331013"/>
                    <a:pt x="361315" y="340284"/>
                    <a:pt x="360045" y="349682"/>
                  </a:cubicBezTo>
                  <a:cubicBezTo>
                    <a:pt x="358775" y="359080"/>
                    <a:pt x="358648" y="368351"/>
                    <a:pt x="359664" y="377495"/>
                  </a:cubicBezTo>
                  <a:cubicBezTo>
                    <a:pt x="361188" y="389687"/>
                    <a:pt x="365506" y="398069"/>
                    <a:pt x="372618" y="402641"/>
                  </a:cubicBezTo>
                  <a:cubicBezTo>
                    <a:pt x="379730" y="407213"/>
                    <a:pt x="388112" y="409880"/>
                    <a:pt x="397764" y="410642"/>
                  </a:cubicBezTo>
                  <a:cubicBezTo>
                    <a:pt x="407416" y="411404"/>
                    <a:pt x="417576" y="411023"/>
                    <a:pt x="428244" y="409499"/>
                  </a:cubicBezTo>
                  <a:cubicBezTo>
                    <a:pt x="438912" y="407975"/>
                    <a:pt x="448310" y="406959"/>
                    <a:pt x="456438" y="406451"/>
                  </a:cubicBezTo>
                  <a:cubicBezTo>
                    <a:pt x="466090" y="405943"/>
                    <a:pt x="473964" y="408737"/>
                    <a:pt x="480060" y="414833"/>
                  </a:cubicBezTo>
                  <a:cubicBezTo>
                    <a:pt x="486156" y="420929"/>
                    <a:pt x="489966" y="428041"/>
                    <a:pt x="491490" y="436169"/>
                  </a:cubicBezTo>
                  <a:cubicBezTo>
                    <a:pt x="493014" y="444297"/>
                    <a:pt x="491998" y="452298"/>
                    <a:pt x="488442" y="460172"/>
                  </a:cubicBezTo>
                  <a:cubicBezTo>
                    <a:pt x="484886" y="468046"/>
                    <a:pt x="478282" y="472999"/>
                    <a:pt x="468630" y="475031"/>
                  </a:cubicBezTo>
                  <a:cubicBezTo>
                    <a:pt x="454914" y="478587"/>
                    <a:pt x="440182" y="480619"/>
                    <a:pt x="424434" y="481127"/>
                  </a:cubicBezTo>
                  <a:cubicBezTo>
                    <a:pt x="408686" y="481635"/>
                    <a:pt x="393446" y="480111"/>
                    <a:pt x="378714" y="476555"/>
                  </a:cubicBezTo>
                  <a:cubicBezTo>
                    <a:pt x="363982" y="472999"/>
                    <a:pt x="350520" y="466903"/>
                    <a:pt x="338328" y="458267"/>
                  </a:cubicBezTo>
                  <a:cubicBezTo>
                    <a:pt x="326136" y="449631"/>
                    <a:pt x="316738" y="437693"/>
                    <a:pt x="310134" y="422453"/>
                  </a:cubicBezTo>
                  <a:cubicBezTo>
                    <a:pt x="304546" y="409753"/>
                    <a:pt x="302133" y="395529"/>
                    <a:pt x="302895" y="379781"/>
                  </a:cubicBezTo>
                  <a:cubicBezTo>
                    <a:pt x="303657" y="364033"/>
                    <a:pt x="306705" y="348539"/>
                    <a:pt x="312039" y="333299"/>
                  </a:cubicBezTo>
                  <a:cubicBezTo>
                    <a:pt x="317373" y="318059"/>
                    <a:pt x="324231" y="303581"/>
                    <a:pt x="332613" y="289865"/>
                  </a:cubicBezTo>
                  <a:cubicBezTo>
                    <a:pt x="340995" y="276149"/>
                    <a:pt x="350012" y="264719"/>
                    <a:pt x="359664" y="255575"/>
                  </a:cubicBezTo>
                  <a:cubicBezTo>
                    <a:pt x="362204" y="253289"/>
                    <a:pt x="364649" y="252051"/>
                    <a:pt x="366998" y="251860"/>
                  </a:cubicBezTo>
                  <a:close/>
                  <a:moveTo>
                    <a:pt x="205740" y="305"/>
                  </a:moveTo>
                  <a:cubicBezTo>
                    <a:pt x="224028" y="-711"/>
                    <a:pt x="242189" y="813"/>
                    <a:pt x="260223" y="4877"/>
                  </a:cubicBezTo>
                  <a:cubicBezTo>
                    <a:pt x="278257" y="8941"/>
                    <a:pt x="293370" y="15545"/>
                    <a:pt x="305562" y="24689"/>
                  </a:cubicBezTo>
                  <a:cubicBezTo>
                    <a:pt x="315722" y="32309"/>
                    <a:pt x="323215" y="40945"/>
                    <a:pt x="328041" y="50597"/>
                  </a:cubicBezTo>
                  <a:cubicBezTo>
                    <a:pt x="332867" y="60249"/>
                    <a:pt x="335661" y="70409"/>
                    <a:pt x="336423" y="81077"/>
                  </a:cubicBezTo>
                  <a:cubicBezTo>
                    <a:pt x="337185" y="91745"/>
                    <a:pt x="336042" y="102667"/>
                    <a:pt x="332994" y="113843"/>
                  </a:cubicBezTo>
                  <a:cubicBezTo>
                    <a:pt x="329946" y="125019"/>
                    <a:pt x="325628" y="135941"/>
                    <a:pt x="320040" y="146609"/>
                  </a:cubicBezTo>
                  <a:cubicBezTo>
                    <a:pt x="331724" y="143561"/>
                    <a:pt x="343408" y="140767"/>
                    <a:pt x="355092" y="138227"/>
                  </a:cubicBezTo>
                  <a:cubicBezTo>
                    <a:pt x="366776" y="135687"/>
                    <a:pt x="378460" y="133655"/>
                    <a:pt x="390144" y="132131"/>
                  </a:cubicBezTo>
                  <a:cubicBezTo>
                    <a:pt x="396748" y="131115"/>
                    <a:pt x="402082" y="132385"/>
                    <a:pt x="406146" y="135941"/>
                  </a:cubicBezTo>
                  <a:cubicBezTo>
                    <a:pt x="410210" y="139497"/>
                    <a:pt x="412750" y="143942"/>
                    <a:pt x="413766" y="149276"/>
                  </a:cubicBezTo>
                  <a:cubicBezTo>
                    <a:pt x="414782" y="154610"/>
                    <a:pt x="414401" y="160071"/>
                    <a:pt x="412623" y="165659"/>
                  </a:cubicBezTo>
                  <a:cubicBezTo>
                    <a:pt x="410845" y="171247"/>
                    <a:pt x="407670" y="175565"/>
                    <a:pt x="403098" y="178613"/>
                  </a:cubicBezTo>
                  <a:cubicBezTo>
                    <a:pt x="382778" y="191821"/>
                    <a:pt x="359664" y="202362"/>
                    <a:pt x="333756" y="210236"/>
                  </a:cubicBezTo>
                  <a:cubicBezTo>
                    <a:pt x="307848" y="218110"/>
                    <a:pt x="280416" y="223571"/>
                    <a:pt x="251460" y="226619"/>
                  </a:cubicBezTo>
                  <a:cubicBezTo>
                    <a:pt x="259080" y="238303"/>
                    <a:pt x="265049" y="252908"/>
                    <a:pt x="269367" y="270434"/>
                  </a:cubicBezTo>
                  <a:cubicBezTo>
                    <a:pt x="273685" y="287960"/>
                    <a:pt x="276733" y="305613"/>
                    <a:pt x="278511" y="323393"/>
                  </a:cubicBezTo>
                  <a:cubicBezTo>
                    <a:pt x="280289" y="341173"/>
                    <a:pt x="281051" y="357683"/>
                    <a:pt x="280797" y="372923"/>
                  </a:cubicBezTo>
                  <a:cubicBezTo>
                    <a:pt x="280543" y="388163"/>
                    <a:pt x="279908" y="399593"/>
                    <a:pt x="278892" y="407213"/>
                  </a:cubicBezTo>
                  <a:cubicBezTo>
                    <a:pt x="277368" y="418897"/>
                    <a:pt x="274955" y="430835"/>
                    <a:pt x="271653" y="443027"/>
                  </a:cubicBezTo>
                  <a:cubicBezTo>
                    <a:pt x="268351" y="455219"/>
                    <a:pt x="264033" y="466903"/>
                    <a:pt x="258699" y="478079"/>
                  </a:cubicBezTo>
                  <a:cubicBezTo>
                    <a:pt x="253365" y="489255"/>
                    <a:pt x="246761" y="499415"/>
                    <a:pt x="238887" y="508559"/>
                  </a:cubicBezTo>
                  <a:cubicBezTo>
                    <a:pt x="231013" y="517703"/>
                    <a:pt x="221488" y="525069"/>
                    <a:pt x="210312" y="530657"/>
                  </a:cubicBezTo>
                  <a:cubicBezTo>
                    <a:pt x="191516" y="540817"/>
                    <a:pt x="173101" y="544373"/>
                    <a:pt x="155067" y="541325"/>
                  </a:cubicBezTo>
                  <a:cubicBezTo>
                    <a:pt x="137033" y="538277"/>
                    <a:pt x="122174" y="527863"/>
                    <a:pt x="110490" y="510083"/>
                  </a:cubicBezTo>
                  <a:cubicBezTo>
                    <a:pt x="106426" y="503987"/>
                    <a:pt x="105029" y="497637"/>
                    <a:pt x="106299" y="491033"/>
                  </a:cubicBezTo>
                  <a:cubicBezTo>
                    <a:pt x="107569" y="484429"/>
                    <a:pt x="110363" y="478841"/>
                    <a:pt x="114681" y="474269"/>
                  </a:cubicBezTo>
                  <a:cubicBezTo>
                    <a:pt x="118999" y="469697"/>
                    <a:pt x="124460" y="466649"/>
                    <a:pt x="131064" y="465125"/>
                  </a:cubicBezTo>
                  <a:cubicBezTo>
                    <a:pt x="137668" y="463601"/>
                    <a:pt x="144018" y="464617"/>
                    <a:pt x="150114" y="468173"/>
                  </a:cubicBezTo>
                  <a:cubicBezTo>
                    <a:pt x="159766" y="473761"/>
                    <a:pt x="168402" y="475285"/>
                    <a:pt x="176022" y="472745"/>
                  </a:cubicBezTo>
                  <a:cubicBezTo>
                    <a:pt x="183642" y="470205"/>
                    <a:pt x="190373" y="464998"/>
                    <a:pt x="196215" y="457124"/>
                  </a:cubicBezTo>
                  <a:cubicBezTo>
                    <a:pt x="202057" y="449250"/>
                    <a:pt x="207137" y="439725"/>
                    <a:pt x="211455" y="428549"/>
                  </a:cubicBezTo>
                  <a:cubicBezTo>
                    <a:pt x="215773" y="417373"/>
                    <a:pt x="219329" y="406324"/>
                    <a:pt x="222123" y="395402"/>
                  </a:cubicBezTo>
                  <a:cubicBezTo>
                    <a:pt x="224917" y="384480"/>
                    <a:pt x="227076" y="374193"/>
                    <a:pt x="228600" y="364541"/>
                  </a:cubicBezTo>
                  <a:cubicBezTo>
                    <a:pt x="230124" y="354889"/>
                    <a:pt x="231140" y="347777"/>
                    <a:pt x="231648" y="343205"/>
                  </a:cubicBezTo>
                  <a:cubicBezTo>
                    <a:pt x="231648" y="336601"/>
                    <a:pt x="231521" y="327838"/>
                    <a:pt x="231267" y="316916"/>
                  </a:cubicBezTo>
                  <a:cubicBezTo>
                    <a:pt x="231013" y="305994"/>
                    <a:pt x="230124" y="294818"/>
                    <a:pt x="228600" y="283388"/>
                  </a:cubicBezTo>
                  <a:cubicBezTo>
                    <a:pt x="227076" y="271958"/>
                    <a:pt x="224536" y="261290"/>
                    <a:pt x="220980" y="251384"/>
                  </a:cubicBezTo>
                  <a:cubicBezTo>
                    <a:pt x="217424" y="241478"/>
                    <a:pt x="212344" y="234239"/>
                    <a:pt x="205740" y="229667"/>
                  </a:cubicBezTo>
                  <a:cubicBezTo>
                    <a:pt x="172212" y="230175"/>
                    <a:pt x="139573" y="227254"/>
                    <a:pt x="107823" y="220904"/>
                  </a:cubicBezTo>
                  <a:cubicBezTo>
                    <a:pt x="76073" y="214554"/>
                    <a:pt x="48006" y="205029"/>
                    <a:pt x="23622" y="192329"/>
                  </a:cubicBezTo>
                  <a:cubicBezTo>
                    <a:pt x="21082" y="190805"/>
                    <a:pt x="20066" y="188265"/>
                    <a:pt x="20574" y="184709"/>
                  </a:cubicBezTo>
                  <a:cubicBezTo>
                    <a:pt x="21082" y="181153"/>
                    <a:pt x="22860" y="179121"/>
                    <a:pt x="25908" y="178613"/>
                  </a:cubicBezTo>
                  <a:cubicBezTo>
                    <a:pt x="42164" y="177089"/>
                    <a:pt x="58293" y="176454"/>
                    <a:pt x="74295" y="176708"/>
                  </a:cubicBezTo>
                  <a:cubicBezTo>
                    <a:pt x="90297" y="176962"/>
                    <a:pt x="106299" y="177089"/>
                    <a:pt x="122301" y="177089"/>
                  </a:cubicBezTo>
                  <a:cubicBezTo>
                    <a:pt x="138303" y="177089"/>
                    <a:pt x="154305" y="176581"/>
                    <a:pt x="170307" y="175565"/>
                  </a:cubicBezTo>
                  <a:cubicBezTo>
                    <a:pt x="186309" y="174549"/>
                    <a:pt x="202438" y="172517"/>
                    <a:pt x="218694" y="169469"/>
                  </a:cubicBezTo>
                  <a:cubicBezTo>
                    <a:pt x="219710" y="169469"/>
                    <a:pt x="220345" y="169342"/>
                    <a:pt x="220599" y="169088"/>
                  </a:cubicBezTo>
                  <a:cubicBezTo>
                    <a:pt x="220853" y="168834"/>
                    <a:pt x="221488" y="168707"/>
                    <a:pt x="222504" y="168707"/>
                  </a:cubicBezTo>
                  <a:cubicBezTo>
                    <a:pt x="223012" y="166675"/>
                    <a:pt x="223774" y="164770"/>
                    <a:pt x="224790" y="162992"/>
                  </a:cubicBezTo>
                  <a:cubicBezTo>
                    <a:pt x="225806" y="161214"/>
                    <a:pt x="226822" y="159309"/>
                    <a:pt x="227838" y="157277"/>
                  </a:cubicBezTo>
                  <a:lnTo>
                    <a:pt x="252984" y="129083"/>
                  </a:lnTo>
                  <a:cubicBezTo>
                    <a:pt x="232664" y="131115"/>
                    <a:pt x="212344" y="130353"/>
                    <a:pt x="192024" y="126797"/>
                  </a:cubicBezTo>
                  <a:cubicBezTo>
                    <a:pt x="171704" y="123241"/>
                    <a:pt x="151892" y="117653"/>
                    <a:pt x="132588" y="110033"/>
                  </a:cubicBezTo>
                  <a:cubicBezTo>
                    <a:pt x="131064" y="109525"/>
                    <a:pt x="129794" y="108763"/>
                    <a:pt x="128778" y="107747"/>
                  </a:cubicBezTo>
                  <a:cubicBezTo>
                    <a:pt x="128270" y="107747"/>
                    <a:pt x="128016" y="107620"/>
                    <a:pt x="128016" y="107366"/>
                  </a:cubicBezTo>
                  <a:cubicBezTo>
                    <a:pt x="128016" y="107112"/>
                    <a:pt x="127762" y="106985"/>
                    <a:pt x="127254" y="106985"/>
                  </a:cubicBezTo>
                  <a:cubicBezTo>
                    <a:pt x="126238" y="105969"/>
                    <a:pt x="125603" y="104191"/>
                    <a:pt x="125349" y="101651"/>
                  </a:cubicBezTo>
                  <a:cubicBezTo>
                    <a:pt x="125095" y="99111"/>
                    <a:pt x="125476" y="97079"/>
                    <a:pt x="126492" y="95555"/>
                  </a:cubicBezTo>
                  <a:cubicBezTo>
                    <a:pt x="130048" y="90983"/>
                    <a:pt x="134747" y="88062"/>
                    <a:pt x="140589" y="86792"/>
                  </a:cubicBezTo>
                  <a:cubicBezTo>
                    <a:pt x="146431" y="85522"/>
                    <a:pt x="152781" y="84887"/>
                    <a:pt x="159639" y="84887"/>
                  </a:cubicBezTo>
                  <a:cubicBezTo>
                    <a:pt x="166497" y="84887"/>
                    <a:pt x="173355" y="85268"/>
                    <a:pt x="180213" y="86030"/>
                  </a:cubicBezTo>
                  <a:cubicBezTo>
                    <a:pt x="187071" y="86792"/>
                    <a:pt x="192786" y="87173"/>
                    <a:pt x="197358" y="87173"/>
                  </a:cubicBezTo>
                  <a:cubicBezTo>
                    <a:pt x="213106" y="87173"/>
                    <a:pt x="228092" y="85776"/>
                    <a:pt x="242316" y="82982"/>
                  </a:cubicBezTo>
                  <a:cubicBezTo>
                    <a:pt x="256540" y="80188"/>
                    <a:pt x="271018" y="76759"/>
                    <a:pt x="285750" y="72695"/>
                  </a:cubicBezTo>
                  <a:cubicBezTo>
                    <a:pt x="284226" y="66091"/>
                    <a:pt x="277368" y="59233"/>
                    <a:pt x="265176" y="52121"/>
                  </a:cubicBezTo>
                  <a:cubicBezTo>
                    <a:pt x="262128" y="50089"/>
                    <a:pt x="258572" y="48819"/>
                    <a:pt x="254508" y="48311"/>
                  </a:cubicBezTo>
                  <a:cubicBezTo>
                    <a:pt x="250444" y="47803"/>
                    <a:pt x="246888" y="47041"/>
                    <a:pt x="243840" y="46025"/>
                  </a:cubicBezTo>
                  <a:cubicBezTo>
                    <a:pt x="233172" y="43993"/>
                    <a:pt x="222631" y="43104"/>
                    <a:pt x="212217" y="43358"/>
                  </a:cubicBezTo>
                  <a:cubicBezTo>
                    <a:pt x="201803" y="43612"/>
                    <a:pt x="191516" y="44247"/>
                    <a:pt x="181356" y="45263"/>
                  </a:cubicBezTo>
                  <a:cubicBezTo>
                    <a:pt x="171196" y="46279"/>
                    <a:pt x="161036" y="47422"/>
                    <a:pt x="150876" y="48692"/>
                  </a:cubicBezTo>
                  <a:cubicBezTo>
                    <a:pt x="140716" y="49962"/>
                    <a:pt x="130302" y="50597"/>
                    <a:pt x="119634" y="50597"/>
                  </a:cubicBezTo>
                  <a:cubicBezTo>
                    <a:pt x="117094" y="50597"/>
                    <a:pt x="115316" y="49454"/>
                    <a:pt x="114300" y="47168"/>
                  </a:cubicBezTo>
                  <a:cubicBezTo>
                    <a:pt x="113284" y="44882"/>
                    <a:pt x="113538" y="42723"/>
                    <a:pt x="115062" y="40691"/>
                  </a:cubicBezTo>
                  <a:cubicBezTo>
                    <a:pt x="124714" y="27991"/>
                    <a:pt x="137668" y="18339"/>
                    <a:pt x="153924" y="11735"/>
                  </a:cubicBezTo>
                  <a:cubicBezTo>
                    <a:pt x="170180" y="5131"/>
                    <a:pt x="187452" y="1321"/>
                    <a:pt x="205740" y="3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3F9B4B-1EE7-2E1A-0A39-2B4E5970CCB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687EE8-6D56-AC8A-28F7-CE16EA2BA4BD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92A735-31CC-3FC5-29A2-EA1FEA98CA53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B2CE02-06AA-F86D-20A0-9F84A7510CB3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C28B721-743A-5A57-C830-F35DE9F7385F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7FD486A-3A7C-778B-AD7C-0E27CFD5826B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9FFFE5-C7A2-227D-BF48-070AEE1237BB}"/>
              </a:ext>
            </a:extLst>
          </p:cNvPr>
          <p:cNvGrpSpPr/>
          <p:nvPr/>
        </p:nvGrpSpPr>
        <p:grpSpPr>
          <a:xfrm>
            <a:off x="1118379" y="1986646"/>
            <a:ext cx="7847821" cy="1043080"/>
            <a:chOff x="1118379" y="1631302"/>
            <a:chExt cx="9224490" cy="122605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967AADF-9359-C4F7-87FC-9E8CDDC75843}"/>
                </a:ext>
              </a:extLst>
            </p:cNvPr>
            <p:cNvGrpSpPr/>
            <p:nvPr/>
          </p:nvGrpSpPr>
          <p:grpSpPr>
            <a:xfrm>
              <a:off x="1118379" y="1631302"/>
              <a:ext cx="4457680" cy="1226058"/>
              <a:chOff x="1118379" y="1631302"/>
              <a:chExt cx="4457680" cy="1226058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1637B27-93BB-DB19-529E-650C3CE8DD33}"/>
                  </a:ext>
                </a:extLst>
              </p:cNvPr>
              <p:cNvSpPr/>
              <p:nvPr/>
            </p:nvSpPr>
            <p:spPr>
              <a:xfrm flipH="1">
                <a:off x="1118379" y="1631302"/>
                <a:ext cx="4457680" cy="1226058"/>
              </a:xfrm>
              <a:custGeom>
                <a:avLst/>
                <a:gdLst>
                  <a:gd name="connsiteX0" fmla="*/ 2451862 w 4457679"/>
                  <a:gd name="connsiteY0" fmla="*/ 2235 h 1709330"/>
                  <a:gd name="connsiteX1" fmla="*/ 2578936 w 4457679"/>
                  <a:gd name="connsiteY1" fmla="*/ 2818 h 1709330"/>
                  <a:gd name="connsiteX2" fmla="*/ 3518736 w 4457679"/>
                  <a:gd name="connsiteY2" fmla="*/ 371118 h 1709330"/>
                  <a:gd name="connsiteX3" fmla="*/ 4337464 w 4457679"/>
                  <a:gd name="connsiteY3" fmla="*/ 221573 h 1709330"/>
                  <a:gd name="connsiteX4" fmla="*/ 4457679 w 4457679"/>
                  <a:gd name="connsiteY4" fmla="*/ 160321 h 1709330"/>
                  <a:gd name="connsiteX5" fmla="*/ 4457679 w 4457679"/>
                  <a:gd name="connsiteY5" fmla="*/ 1498747 h 1709330"/>
                  <a:gd name="connsiteX6" fmla="*/ 4391923 w 4457679"/>
                  <a:gd name="connsiteY6" fmla="*/ 1533585 h 1709330"/>
                  <a:gd name="connsiteX7" fmla="*/ 3518736 w 4457679"/>
                  <a:gd name="connsiteY7" fmla="*/ 1707156 h 1709330"/>
                  <a:gd name="connsiteX8" fmla="*/ 2578936 w 4457679"/>
                  <a:gd name="connsiteY8" fmla="*/ 1338856 h 1709330"/>
                  <a:gd name="connsiteX9" fmla="*/ 1524836 w 4457679"/>
                  <a:gd name="connsiteY9" fmla="*/ 1529356 h 1709330"/>
                  <a:gd name="connsiteX10" fmla="*/ 585036 w 4457679"/>
                  <a:gd name="connsiteY10" fmla="*/ 1376956 h 1709330"/>
                  <a:gd name="connsiteX11" fmla="*/ 99658 w 4457679"/>
                  <a:gd name="connsiteY11" fmla="*/ 1455537 h 1709330"/>
                  <a:gd name="connsiteX12" fmla="*/ 0 w 4457679"/>
                  <a:gd name="connsiteY12" fmla="*/ 1484137 h 1709330"/>
                  <a:gd name="connsiteX13" fmla="*/ 0 w 4457679"/>
                  <a:gd name="connsiteY13" fmla="*/ 148099 h 1709330"/>
                  <a:gd name="connsiteX14" fmla="*/ 99658 w 4457679"/>
                  <a:gd name="connsiteY14" fmla="*/ 119499 h 1709330"/>
                  <a:gd name="connsiteX15" fmla="*/ 585036 w 4457679"/>
                  <a:gd name="connsiteY15" fmla="*/ 40918 h 1709330"/>
                  <a:gd name="connsiteX16" fmla="*/ 1524836 w 4457679"/>
                  <a:gd name="connsiteY16" fmla="*/ 193318 h 1709330"/>
                  <a:gd name="connsiteX17" fmla="*/ 2451862 w 4457679"/>
                  <a:gd name="connsiteY17" fmla="*/ 2235 h 1709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7679" h="1709330">
                    <a:moveTo>
                      <a:pt x="2451862" y="2235"/>
                    </a:moveTo>
                    <a:cubicBezTo>
                      <a:pt x="2494964" y="-787"/>
                      <a:pt x="2537396" y="-886"/>
                      <a:pt x="2578936" y="2818"/>
                    </a:cubicBezTo>
                    <a:cubicBezTo>
                      <a:pt x="2911253" y="32451"/>
                      <a:pt x="3150436" y="404985"/>
                      <a:pt x="3518736" y="371118"/>
                    </a:cubicBezTo>
                    <a:cubicBezTo>
                      <a:pt x="3734537" y="351275"/>
                      <a:pt x="4061523" y="335064"/>
                      <a:pt x="4337464" y="221573"/>
                    </a:cubicBezTo>
                    <a:lnTo>
                      <a:pt x="4457679" y="160321"/>
                    </a:lnTo>
                    <a:lnTo>
                      <a:pt x="4457679" y="1498747"/>
                    </a:lnTo>
                    <a:lnTo>
                      <a:pt x="4391923" y="1533585"/>
                    </a:lnTo>
                    <a:cubicBezTo>
                      <a:pt x="4105615" y="1668957"/>
                      <a:pt x="3748924" y="1685989"/>
                      <a:pt x="3518736" y="1707156"/>
                    </a:cubicBezTo>
                    <a:cubicBezTo>
                      <a:pt x="3150436" y="1741023"/>
                      <a:pt x="2911253" y="1368489"/>
                      <a:pt x="2578936" y="1338856"/>
                    </a:cubicBezTo>
                    <a:cubicBezTo>
                      <a:pt x="2246619" y="1309223"/>
                      <a:pt x="1857153" y="1523006"/>
                      <a:pt x="1524836" y="1529356"/>
                    </a:cubicBezTo>
                    <a:cubicBezTo>
                      <a:pt x="1192519" y="1535706"/>
                      <a:pt x="904653" y="1364256"/>
                      <a:pt x="585036" y="1376956"/>
                    </a:cubicBezTo>
                    <a:cubicBezTo>
                      <a:pt x="425228" y="1383306"/>
                      <a:pt x="263038" y="1413469"/>
                      <a:pt x="99658" y="1455537"/>
                    </a:cubicBezTo>
                    <a:lnTo>
                      <a:pt x="0" y="1484137"/>
                    </a:lnTo>
                    <a:lnTo>
                      <a:pt x="0" y="148099"/>
                    </a:lnTo>
                    <a:lnTo>
                      <a:pt x="99658" y="119499"/>
                    </a:lnTo>
                    <a:cubicBezTo>
                      <a:pt x="263038" y="77431"/>
                      <a:pt x="425228" y="47268"/>
                      <a:pt x="585036" y="40918"/>
                    </a:cubicBezTo>
                    <a:cubicBezTo>
                      <a:pt x="904653" y="28218"/>
                      <a:pt x="1192519" y="199668"/>
                      <a:pt x="1524836" y="193318"/>
                    </a:cubicBezTo>
                    <a:cubicBezTo>
                      <a:pt x="1815613" y="187762"/>
                      <a:pt x="2150145" y="23390"/>
                      <a:pt x="2451862" y="2235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40BE0C9-7E4A-96D3-23BF-A960DAD50FA6}"/>
                  </a:ext>
                </a:extLst>
              </p:cNvPr>
              <p:cNvSpPr txBox="1"/>
              <p:nvPr/>
            </p:nvSpPr>
            <p:spPr>
              <a:xfrm>
                <a:off x="2714922" y="2013498"/>
                <a:ext cx="2861137" cy="434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快看世界体" pitchFamily="50" charset="-122"/>
                    <a:ea typeface="快看世界体" pitchFamily="50" charset="-122"/>
                  </a:rPr>
                  <a:t>引言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346FF6A-3F35-CF1C-8773-04DF9F455C03}"/>
                  </a:ext>
                </a:extLst>
              </p:cNvPr>
              <p:cNvSpPr txBox="1"/>
              <p:nvPr/>
            </p:nvSpPr>
            <p:spPr>
              <a:xfrm>
                <a:off x="1450818" y="1971828"/>
                <a:ext cx="950016" cy="832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F315A6D-6B8F-72F3-D083-ADEADCFB8DBA}"/>
                </a:ext>
              </a:extLst>
            </p:cNvPr>
            <p:cNvGrpSpPr/>
            <p:nvPr/>
          </p:nvGrpSpPr>
          <p:grpSpPr>
            <a:xfrm>
              <a:off x="5885189" y="1631302"/>
              <a:ext cx="4457680" cy="1226058"/>
              <a:chOff x="1118379" y="1631302"/>
              <a:chExt cx="4457680" cy="1226058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1E2E2BD-1643-C6A0-4C3B-188858925C2E}"/>
                  </a:ext>
                </a:extLst>
              </p:cNvPr>
              <p:cNvSpPr/>
              <p:nvPr/>
            </p:nvSpPr>
            <p:spPr>
              <a:xfrm flipH="1">
                <a:off x="1118379" y="1631302"/>
                <a:ext cx="4457680" cy="1226058"/>
              </a:xfrm>
              <a:custGeom>
                <a:avLst/>
                <a:gdLst>
                  <a:gd name="connsiteX0" fmla="*/ 2451862 w 4457679"/>
                  <a:gd name="connsiteY0" fmla="*/ 2235 h 1709330"/>
                  <a:gd name="connsiteX1" fmla="*/ 2578936 w 4457679"/>
                  <a:gd name="connsiteY1" fmla="*/ 2818 h 1709330"/>
                  <a:gd name="connsiteX2" fmla="*/ 3518736 w 4457679"/>
                  <a:gd name="connsiteY2" fmla="*/ 371118 h 1709330"/>
                  <a:gd name="connsiteX3" fmla="*/ 4337464 w 4457679"/>
                  <a:gd name="connsiteY3" fmla="*/ 221573 h 1709330"/>
                  <a:gd name="connsiteX4" fmla="*/ 4457679 w 4457679"/>
                  <a:gd name="connsiteY4" fmla="*/ 160321 h 1709330"/>
                  <a:gd name="connsiteX5" fmla="*/ 4457679 w 4457679"/>
                  <a:gd name="connsiteY5" fmla="*/ 1498747 h 1709330"/>
                  <a:gd name="connsiteX6" fmla="*/ 4391923 w 4457679"/>
                  <a:gd name="connsiteY6" fmla="*/ 1533585 h 1709330"/>
                  <a:gd name="connsiteX7" fmla="*/ 3518736 w 4457679"/>
                  <a:gd name="connsiteY7" fmla="*/ 1707156 h 1709330"/>
                  <a:gd name="connsiteX8" fmla="*/ 2578936 w 4457679"/>
                  <a:gd name="connsiteY8" fmla="*/ 1338856 h 1709330"/>
                  <a:gd name="connsiteX9" fmla="*/ 1524836 w 4457679"/>
                  <a:gd name="connsiteY9" fmla="*/ 1529356 h 1709330"/>
                  <a:gd name="connsiteX10" fmla="*/ 585036 w 4457679"/>
                  <a:gd name="connsiteY10" fmla="*/ 1376956 h 1709330"/>
                  <a:gd name="connsiteX11" fmla="*/ 99658 w 4457679"/>
                  <a:gd name="connsiteY11" fmla="*/ 1455537 h 1709330"/>
                  <a:gd name="connsiteX12" fmla="*/ 0 w 4457679"/>
                  <a:gd name="connsiteY12" fmla="*/ 1484137 h 1709330"/>
                  <a:gd name="connsiteX13" fmla="*/ 0 w 4457679"/>
                  <a:gd name="connsiteY13" fmla="*/ 148099 h 1709330"/>
                  <a:gd name="connsiteX14" fmla="*/ 99658 w 4457679"/>
                  <a:gd name="connsiteY14" fmla="*/ 119499 h 1709330"/>
                  <a:gd name="connsiteX15" fmla="*/ 585036 w 4457679"/>
                  <a:gd name="connsiteY15" fmla="*/ 40918 h 1709330"/>
                  <a:gd name="connsiteX16" fmla="*/ 1524836 w 4457679"/>
                  <a:gd name="connsiteY16" fmla="*/ 193318 h 1709330"/>
                  <a:gd name="connsiteX17" fmla="*/ 2451862 w 4457679"/>
                  <a:gd name="connsiteY17" fmla="*/ 2235 h 1709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7679" h="1709330">
                    <a:moveTo>
                      <a:pt x="2451862" y="2235"/>
                    </a:moveTo>
                    <a:cubicBezTo>
                      <a:pt x="2494964" y="-787"/>
                      <a:pt x="2537396" y="-886"/>
                      <a:pt x="2578936" y="2818"/>
                    </a:cubicBezTo>
                    <a:cubicBezTo>
                      <a:pt x="2911253" y="32451"/>
                      <a:pt x="3150436" y="404985"/>
                      <a:pt x="3518736" y="371118"/>
                    </a:cubicBezTo>
                    <a:cubicBezTo>
                      <a:pt x="3734537" y="351275"/>
                      <a:pt x="4061523" y="335064"/>
                      <a:pt x="4337464" y="221573"/>
                    </a:cubicBezTo>
                    <a:lnTo>
                      <a:pt x="4457679" y="160321"/>
                    </a:lnTo>
                    <a:lnTo>
                      <a:pt x="4457679" y="1498747"/>
                    </a:lnTo>
                    <a:lnTo>
                      <a:pt x="4391923" y="1533585"/>
                    </a:lnTo>
                    <a:cubicBezTo>
                      <a:pt x="4105615" y="1668957"/>
                      <a:pt x="3748924" y="1685989"/>
                      <a:pt x="3518736" y="1707156"/>
                    </a:cubicBezTo>
                    <a:cubicBezTo>
                      <a:pt x="3150436" y="1741023"/>
                      <a:pt x="2911253" y="1368489"/>
                      <a:pt x="2578936" y="1338856"/>
                    </a:cubicBezTo>
                    <a:cubicBezTo>
                      <a:pt x="2246619" y="1309223"/>
                      <a:pt x="1857153" y="1523006"/>
                      <a:pt x="1524836" y="1529356"/>
                    </a:cubicBezTo>
                    <a:cubicBezTo>
                      <a:pt x="1192519" y="1535706"/>
                      <a:pt x="904653" y="1364256"/>
                      <a:pt x="585036" y="1376956"/>
                    </a:cubicBezTo>
                    <a:cubicBezTo>
                      <a:pt x="425228" y="1383306"/>
                      <a:pt x="263038" y="1413469"/>
                      <a:pt x="99658" y="1455537"/>
                    </a:cubicBezTo>
                    <a:lnTo>
                      <a:pt x="0" y="1484137"/>
                    </a:lnTo>
                    <a:lnTo>
                      <a:pt x="0" y="148099"/>
                    </a:lnTo>
                    <a:lnTo>
                      <a:pt x="99658" y="119499"/>
                    </a:lnTo>
                    <a:cubicBezTo>
                      <a:pt x="263038" y="77431"/>
                      <a:pt x="425228" y="47268"/>
                      <a:pt x="585036" y="40918"/>
                    </a:cubicBezTo>
                    <a:cubicBezTo>
                      <a:pt x="904653" y="28218"/>
                      <a:pt x="1192519" y="199668"/>
                      <a:pt x="1524836" y="193318"/>
                    </a:cubicBezTo>
                    <a:cubicBezTo>
                      <a:pt x="1815613" y="187762"/>
                      <a:pt x="2150145" y="23390"/>
                      <a:pt x="2451862" y="2235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7962104-D067-9197-51C3-B121B9DFCAB6}"/>
                  </a:ext>
                </a:extLst>
              </p:cNvPr>
              <p:cNvSpPr txBox="1"/>
              <p:nvPr/>
            </p:nvSpPr>
            <p:spPr>
              <a:xfrm>
                <a:off x="2714922" y="2013498"/>
                <a:ext cx="2861137" cy="434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快看世界体" pitchFamily="50" charset="-122"/>
                    <a:ea typeface="快看世界体" pitchFamily="50" charset="-122"/>
                  </a:rPr>
                  <a:t>海洋生态系统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766E231B-BAD3-7725-08C4-7CC4830B8761}"/>
                  </a:ext>
                </a:extLst>
              </p:cNvPr>
              <p:cNvSpPr txBox="1"/>
              <p:nvPr/>
            </p:nvSpPr>
            <p:spPr>
              <a:xfrm>
                <a:off x="1450818" y="1971828"/>
                <a:ext cx="1017847" cy="832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2AE85AD-20A8-1BB6-8514-550D127A120C}"/>
              </a:ext>
            </a:extLst>
          </p:cNvPr>
          <p:cNvGrpSpPr/>
          <p:nvPr/>
        </p:nvGrpSpPr>
        <p:grpSpPr>
          <a:xfrm>
            <a:off x="1118379" y="3580390"/>
            <a:ext cx="7847822" cy="1043080"/>
            <a:chOff x="1118379" y="1631302"/>
            <a:chExt cx="9224491" cy="122605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2E75D32-3797-821D-2F58-DF0135A1AF02}"/>
                </a:ext>
              </a:extLst>
            </p:cNvPr>
            <p:cNvGrpSpPr/>
            <p:nvPr/>
          </p:nvGrpSpPr>
          <p:grpSpPr>
            <a:xfrm>
              <a:off x="1118379" y="1631302"/>
              <a:ext cx="4457680" cy="1226058"/>
              <a:chOff x="1118379" y="1631302"/>
              <a:chExt cx="4457680" cy="1226058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22B3EDD-E44A-C55A-A0ED-C5ADBD577873}"/>
                  </a:ext>
                </a:extLst>
              </p:cNvPr>
              <p:cNvSpPr/>
              <p:nvPr/>
            </p:nvSpPr>
            <p:spPr>
              <a:xfrm flipH="1">
                <a:off x="1118379" y="1631302"/>
                <a:ext cx="4457680" cy="1226058"/>
              </a:xfrm>
              <a:custGeom>
                <a:avLst/>
                <a:gdLst>
                  <a:gd name="connsiteX0" fmla="*/ 2451862 w 4457679"/>
                  <a:gd name="connsiteY0" fmla="*/ 2235 h 1709330"/>
                  <a:gd name="connsiteX1" fmla="*/ 2578936 w 4457679"/>
                  <a:gd name="connsiteY1" fmla="*/ 2818 h 1709330"/>
                  <a:gd name="connsiteX2" fmla="*/ 3518736 w 4457679"/>
                  <a:gd name="connsiteY2" fmla="*/ 371118 h 1709330"/>
                  <a:gd name="connsiteX3" fmla="*/ 4337464 w 4457679"/>
                  <a:gd name="connsiteY3" fmla="*/ 221573 h 1709330"/>
                  <a:gd name="connsiteX4" fmla="*/ 4457679 w 4457679"/>
                  <a:gd name="connsiteY4" fmla="*/ 160321 h 1709330"/>
                  <a:gd name="connsiteX5" fmla="*/ 4457679 w 4457679"/>
                  <a:gd name="connsiteY5" fmla="*/ 1498747 h 1709330"/>
                  <a:gd name="connsiteX6" fmla="*/ 4391923 w 4457679"/>
                  <a:gd name="connsiteY6" fmla="*/ 1533585 h 1709330"/>
                  <a:gd name="connsiteX7" fmla="*/ 3518736 w 4457679"/>
                  <a:gd name="connsiteY7" fmla="*/ 1707156 h 1709330"/>
                  <a:gd name="connsiteX8" fmla="*/ 2578936 w 4457679"/>
                  <a:gd name="connsiteY8" fmla="*/ 1338856 h 1709330"/>
                  <a:gd name="connsiteX9" fmla="*/ 1524836 w 4457679"/>
                  <a:gd name="connsiteY9" fmla="*/ 1529356 h 1709330"/>
                  <a:gd name="connsiteX10" fmla="*/ 585036 w 4457679"/>
                  <a:gd name="connsiteY10" fmla="*/ 1376956 h 1709330"/>
                  <a:gd name="connsiteX11" fmla="*/ 99658 w 4457679"/>
                  <a:gd name="connsiteY11" fmla="*/ 1455537 h 1709330"/>
                  <a:gd name="connsiteX12" fmla="*/ 0 w 4457679"/>
                  <a:gd name="connsiteY12" fmla="*/ 1484137 h 1709330"/>
                  <a:gd name="connsiteX13" fmla="*/ 0 w 4457679"/>
                  <a:gd name="connsiteY13" fmla="*/ 148099 h 1709330"/>
                  <a:gd name="connsiteX14" fmla="*/ 99658 w 4457679"/>
                  <a:gd name="connsiteY14" fmla="*/ 119499 h 1709330"/>
                  <a:gd name="connsiteX15" fmla="*/ 585036 w 4457679"/>
                  <a:gd name="connsiteY15" fmla="*/ 40918 h 1709330"/>
                  <a:gd name="connsiteX16" fmla="*/ 1524836 w 4457679"/>
                  <a:gd name="connsiteY16" fmla="*/ 193318 h 1709330"/>
                  <a:gd name="connsiteX17" fmla="*/ 2451862 w 4457679"/>
                  <a:gd name="connsiteY17" fmla="*/ 2235 h 1709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7679" h="1709330">
                    <a:moveTo>
                      <a:pt x="2451862" y="2235"/>
                    </a:moveTo>
                    <a:cubicBezTo>
                      <a:pt x="2494964" y="-787"/>
                      <a:pt x="2537396" y="-886"/>
                      <a:pt x="2578936" y="2818"/>
                    </a:cubicBezTo>
                    <a:cubicBezTo>
                      <a:pt x="2911253" y="32451"/>
                      <a:pt x="3150436" y="404985"/>
                      <a:pt x="3518736" y="371118"/>
                    </a:cubicBezTo>
                    <a:cubicBezTo>
                      <a:pt x="3734537" y="351275"/>
                      <a:pt x="4061523" y="335064"/>
                      <a:pt x="4337464" y="221573"/>
                    </a:cubicBezTo>
                    <a:lnTo>
                      <a:pt x="4457679" y="160321"/>
                    </a:lnTo>
                    <a:lnTo>
                      <a:pt x="4457679" y="1498747"/>
                    </a:lnTo>
                    <a:lnTo>
                      <a:pt x="4391923" y="1533585"/>
                    </a:lnTo>
                    <a:cubicBezTo>
                      <a:pt x="4105615" y="1668957"/>
                      <a:pt x="3748924" y="1685989"/>
                      <a:pt x="3518736" y="1707156"/>
                    </a:cubicBezTo>
                    <a:cubicBezTo>
                      <a:pt x="3150436" y="1741023"/>
                      <a:pt x="2911253" y="1368489"/>
                      <a:pt x="2578936" y="1338856"/>
                    </a:cubicBezTo>
                    <a:cubicBezTo>
                      <a:pt x="2246619" y="1309223"/>
                      <a:pt x="1857153" y="1523006"/>
                      <a:pt x="1524836" y="1529356"/>
                    </a:cubicBezTo>
                    <a:cubicBezTo>
                      <a:pt x="1192519" y="1535706"/>
                      <a:pt x="904653" y="1364256"/>
                      <a:pt x="585036" y="1376956"/>
                    </a:cubicBezTo>
                    <a:cubicBezTo>
                      <a:pt x="425228" y="1383306"/>
                      <a:pt x="263038" y="1413469"/>
                      <a:pt x="99658" y="1455537"/>
                    </a:cubicBezTo>
                    <a:lnTo>
                      <a:pt x="0" y="1484137"/>
                    </a:lnTo>
                    <a:lnTo>
                      <a:pt x="0" y="148099"/>
                    </a:lnTo>
                    <a:lnTo>
                      <a:pt x="99658" y="119499"/>
                    </a:lnTo>
                    <a:cubicBezTo>
                      <a:pt x="263038" y="77431"/>
                      <a:pt x="425228" y="47268"/>
                      <a:pt x="585036" y="40918"/>
                    </a:cubicBezTo>
                    <a:cubicBezTo>
                      <a:pt x="904653" y="28218"/>
                      <a:pt x="1192519" y="199668"/>
                      <a:pt x="1524836" y="193318"/>
                    </a:cubicBezTo>
                    <a:cubicBezTo>
                      <a:pt x="1815613" y="187762"/>
                      <a:pt x="2150145" y="23390"/>
                      <a:pt x="2451862" y="2235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719F2A10-A754-D6E4-947A-B400E9CFAACE}"/>
                  </a:ext>
                </a:extLst>
              </p:cNvPr>
              <p:cNvSpPr txBox="1"/>
              <p:nvPr/>
            </p:nvSpPr>
            <p:spPr>
              <a:xfrm>
                <a:off x="2714922" y="2013498"/>
                <a:ext cx="2861137" cy="434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快看世界体" pitchFamily="50" charset="-122"/>
                    <a:ea typeface="快看世界体" pitchFamily="50" charset="-122"/>
                  </a:rPr>
                  <a:t>海洋污染与影响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BE9A4160-1D7F-8F71-2DA6-6C4EFA4649A9}"/>
                  </a:ext>
                </a:extLst>
              </p:cNvPr>
              <p:cNvSpPr txBox="1"/>
              <p:nvPr/>
            </p:nvSpPr>
            <p:spPr>
              <a:xfrm>
                <a:off x="1450818" y="1971828"/>
                <a:ext cx="1019730" cy="832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2F5D966-62B8-C9DF-6C78-6F030507474B}"/>
                </a:ext>
              </a:extLst>
            </p:cNvPr>
            <p:cNvGrpSpPr/>
            <p:nvPr/>
          </p:nvGrpSpPr>
          <p:grpSpPr>
            <a:xfrm>
              <a:off x="5885189" y="1631302"/>
              <a:ext cx="4457681" cy="1226058"/>
              <a:chOff x="1118379" y="1631302"/>
              <a:chExt cx="4457681" cy="1226058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0CB373E-8041-0694-A8BE-8F61B68A5BC7}"/>
                  </a:ext>
                </a:extLst>
              </p:cNvPr>
              <p:cNvSpPr/>
              <p:nvPr/>
            </p:nvSpPr>
            <p:spPr>
              <a:xfrm flipH="1">
                <a:off x="1118379" y="1631302"/>
                <a:ext cx="4457680" cy="1226058"/>
              </a:xfrm>
              <a:custGeom>
                <a:avLst/>
                <a:gdLst>
                  <a:gd name="connsiteX0" fmla="*/ 2451862 w 4457679"/>
                  <a:gd name="connsiteY0" fmla="*/ 2235 h 1709330"/>
                  <a:gd name="connsiteX1" fmla="*/ 2578936 w 4457679"/>
                  <a:gd name="connsiteY1" fmla="*/ 2818 h 1709330"/>
                  <a:gd name="connsiteX2" fmla="*/ 3518736 w 4457679"/>
                  <a:gd name="connsiteY2" fmla="*/ 371118 h 1709330"/>
                  <a:gd name="connsiteX3" fmla="*/ 4337464 w 4457679"/>
                  <a:gd name="connsiteY3" fmla="*/ 221573 h 1709330"/>
                  <a:gd name="connsiteX4" fmla="*/ 4457679 w 4457679"/>
                  <a:gd name="connsiteY4" fmla="*/ 160321 h 1709330"/>
                  <a:gd name="connsiteX5" fmla="*/ 4457679 w 4457679"/>
                  <a:gd name="connsiteY5" fmla="*/ 1498747 h 1709330"/>
                  <a:gd name="connsiteX6" fmla="*/ 4391923 w 4457679"/>
                  <a:gd name="connsiteY6" fmla="*/ 1533585 h 1709330"/>
                  <a:gd name="connsiteX7" fmla="*/ 3518736 w 4457679"/>
                  <a:gd name="connsiteY7" fmla="*/ 1707156 h 1709330"/>
                  <a:gd name="connsiteX8" fmla="*/ 2578936 w 4457679"/>
                  <a:gd name="connsiteY8" fmla="*/ 1338856 h 1709330"/>
                  <a:gd name="connsiteX9" fmla="*/ 1524836 w 4457679"/>
                  <a:gd name="connsiteY9" fmla="*/ 1529356 h 1709330"/>
                  <a:gd name="connsiteX10" fmla="*/ 585036 w 4457679"/>
                  <a:gd name="connsiteY10" fmla="*/ 1376956 h 1709330"/>
                  <a:gd name="connsiteX11" fmla="*/ 99658 w 4457679"/>
                  <a:gd name="connsiteY11" fmla="*/ 1455537 h 1709330"/>
                  <a:gd name="connsiteX12" fmla="*/ 0 w 4457679"/>
                  <a:gd name="connsiteY12" fmla="*/ 1484137 h 1709330"/>
                  <a:gd name="connsiteX13" fmla="*/ 0 w 4457679"/>
                  <a:gd name="connsiteY13" fmla="*/ 148099 h 1709330"/>
                  <a:gd name="connsiteX14" fmla="*/ 99658 w 4457679"/>
                  <a:gd name="connsiteY14" fmla="*/ 119499 h 1709330"/>
                  <a:gd name="connsiteX15" fmla="*/ 585036 w 4457679"/>
                  <a:gd name="connsiteY15" fmla="*/ 40918 h 1709330"/>
                  <a:gd name="connsiteX16" fmla="*/ 1524836 w 4457679"/>
                  <a:gd name="connsiteY16" fmla="*/ 193318 h 1709330"/>
                  <a:gd name="connsiteX17" fmla="*/ 2451862 w 4457679"/>
                  <a:gd name="connsiteY17" fmla="*/ 2235 h 1709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57679" h="1709330">
                    <a:moveTo>
                      <a:pt x="2451862" y="2235"/>
                    </a:moveTo>
                    <a:cubicBezTo>
                      <a:pt x="2494964" y="-787"/>
                      <a:pt x="2537396" y="-886"/>
                      <a:pt x="2578936" y="2818"/>
                    </a:cubicBezTo>
                    <a:cubicBezTo>
                      <a:pt x="2911253" y="32451"/>
                      <a:pt x="3150436" y="404985"/>
                      <a:pt x="3518736" y="371118"/>
                    </a:cubicBezTo>
                    <a:cubicBezTo>
                      <a:pt x="3734537" y="351275"/>
                      <a:pt x="4061523" y="335064"/>
                      <a:pt x="4337464" y="221573"/>
                    </a:cubicBezTo>
                    <a:lnTo>
                      <a:pt x="4457679" y="160321"/>
                    </a:lnTo>
                    <a:lnTo>
                      <a:pt x="4457679" y="1498747"/>
                    </a:lnTo>
                    <a:lnTo>
                      <a:pt x="4391923" y="1533585"/>
                    </a:lnTo>
                    <a:cubicBezTo>
                      <a:pt x="4105615" y="1668957"/>
                      <a:pt x="3748924" y="1685989"/>
                      <a:pt x="3518736" y="1707156"/>
                    </a:cubicBezTo>
                    <a:cubicBezTo>
                      <a:pt x="3150436" y="1741023"/>
                      <a:pt x="2911253" y="1368489"/>
                      <a:pt x="2578936" y="1338856"/>
                    </a:cubicBezTo>
                    <a:cubicBezTo>
                      <a:pt x="2246619" y="1309223"/>
                      <a:pt x="1857153" y="1523006"/>
                      <a:pt x="1524836" y="1529356"/>
                    </a:cubicBezTo>
                    <a:cubicBezTo>
                      <a:pt x="1192519" y="1535706"/>
                      <a:pt x="904653" y="1364256"/>
                      <a:pt x="585036" y="1376956"/>
                    </a:cubicBezTo>
                    <a:cubicBezTo>
                      <a:pt x="425228" y="1383306"/>
                      <a:pt x="263038" y="1413469"/>
                      <a:pt x="99658" y="1455537"/>
                    </a:cubicBezTo>
                    <a:lnTo>
                      <a:pt x="0" y="1484137"/>
                    </a:lnTo>
                    <a:lnTo>
                      <a:pt x="0" y="148099"/>
                    </a:lnTo>
                    <a:lnTo>
                      <a:pt x="99658" y="119499"/>
                    </a:lnTo>
                    <a:cubicBezTo>
                      <a:pt x="263038" y="77431"/>
                      <a:pt x="425228" y="47268"/>
                      <a:pt x="585036" y="40918"/>
                    </a:cubicBezTo>
                    <a:cubicBezTo>
                      <a:pt x="904653" y="28218"/>
                      <a:pt x="1192519" y="199668"/>
                      <a:pt x="1524836" y="193318"/>
                    </a:cubicBezTo>
                    <a:cubicBezTo>
                      <a:pt x="1815613" y="187762"/>
                      <a:pt x="2150145" y="23390"/>
                      <a:pt x="2451862" y="2235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BB51F9C3-82A1-DB47-2F9E-50FC90F4704E}"/>
                  </a:ext>
                </a:extLst>
              </p:cNvPr>
              <p:cNvSpPr txBox="1"/>
              <p:nvPr/>
            </p:nvSpPr>
            <p:spPr>
              <a:xfrm>
                <a:off x="2483740" y="2013498"/>
                <a:ext cx="3092320" cy="434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快看世界体" pitchFamily="50" charset="-122"/>
                    <a:ea typeface="快看世界体" pitchFamily="50" charset="-122"/>
                  </a:rPr>
                  <a:t>保护海洋生态的行动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D5F35E94-E3FA-B53E-023D-69864F6D0C8D}"/>
                  </a:ext>
                </a:extLst>
              </p:cNvPr>
              <p:cNvSpPr txBox="1"/>
              <p:nvPr/>
            </p:nvSpPr>
            <p:spPr>
              <a:xfrm>
                <a:off x="1450818" y="1971828"/>
                <a:ext cx="1032921" cy="832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184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32921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D1026D-7D79-2358-CE7A-BD1538FFB02C}"/>
              </a:ext>
            </a:extLst>
          </p:cNvPr>
          <p:cNvGrpSpPr/>
          <p:nvPr/>
        </p:nvGrpSpPr>
        <p:grpSpPr>
          <a:xfrm>
            <a:off x="4564856" y="1268760"/>
            <a:ext cx="3062288" cy="3797301"/>
            <a:chOff x="3423642" y="951570"/>
            <a:chExt cx="2296716" cy="2847976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AC4027F-DDB9-CB10-9E72-ABDB6BC65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642" y="951570"/>
              <a:ext cx="2296716" cy="2847975"/>
            </a:xfrm>
            <a:custGeom>
              <a:avLst/>
              <a:gdLst>
                <a:gd name="T0" fmla="*/ 1813 w 2140"/>
                <a:gd name="T1" fmla="*/ 278 h 2657"/>
                <a:gd name="T2" fmla="*/ 1069 w 2140"/>
                <a:gd name="T3" fmla="*/ 0 h 2657"/>
                <a:gd name="T4" fmla="*/ 284 w 2140"/>
                <a:gd name="T5" fmla="*/ 310 h 2657"/>
                <a:gd name="T6" fmla="*/ 0 w 2140"/>
                <a:gd name="T7" fmla="*/ 780 h 2657"/>
                <a:gd name="T8" fmla="*/ 600 w 2140"/>
                <a:gd name="T9" fmla="*/ 963 h 2657"/>
                <a:gd name="T10" fmla="*/ 607 w 2140"/>
                <a:gd name="T11" fmla="*/ 941 h 2657"/>
                <a:gd name="T12" fmla="*/ 1015 w 2140"/>
                <a:gd name="T13" fmla="*/ 599 h 2657"/>
                <a:gd name="T14" fmla="*/ 1423 w 2140"/>
                <a:gd name="T15" fmla="*/ 1069 h 2657"/>
                <a:gd name="T16" fmla="*/ 1122 w 2140"/>
                <a:gd name="T17" fmla="*/ 1657 h 2657"/>
                <a:gd name="T18" fmla="*/ 988 w 2140"/>
                <a:gd name="T19" fmla="*/ 1769 h 2657"/>
                <a:gd name="T20" fmla="*/ 723 w 2140"/>
                <a:gd name="T21" fmla="*/ 2523 h 2657"/>
                <a:gd name="T22" fmla="*/ 723 w 2140"/>
                <a:gd name="T23" fmla="*/ 2657 h 2657"/>
                <a:gd name="T24" fmla="*/ 1320 w 2140"/>
                <a:gd name="T25" fmla="*/ 2657 h 2657"/>
                <a:gd name="T26" fmla="*/ 1320 w 2140"/>
                <a:gd name="T27" fmla="*/ 2518 h 2657"/>
                <a:gd name="T28" fmla="*/ 1566 w 2140"/>
                <a:gd name="T29" fmla="*/ 2085 h 2657"/>
                <a:gd name="T30" fmla="*/ 2140 w 2140"/>
                <a:gd name="T31" fmla="*/ 1106 h 2657"/>
                <a:gd name="T32" fmla="*/ 1813 w 2140"/>
                <a:gd name="T33" fmla="*/ 278 h 2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0" h="2657">
                  <a:moveTo>
                    <a:pt x="1813" y="278"/>
                  </a:moveTo>
                  <a:cubicBezTo>
                    <a:pt x="1602" y="75"/>
                    <a:pt x="1369" y="0"/>
                    <a:pt x="1069" y="0"/>
                  </a:cubicBezTo>
                  <a:cubicBezTo>
                    <a:pt x="822" y="0"/>
                    <a:pt x="544" y="37"/>
                    <a:pt x="284" y="310"/>
                  </a:cubicBezTo>
                  <a:cubicBezTo>
                    <a:pt x="214" y="383"/>
                    <a:pt x="88" y="537"/>
                    <a:pt x="0" y="780"/>
                  </a:cubicBezTo>
                  <a:cubicBezTo>
                    <a:pt x="600" y="963"/>
                    <a:pt x="600" y="963"/>
                    <a:pt x="600" y="963"/>
                  </a:cubicBezTo>
                  <a:cubicBezTo>
                    <a:pt x="603" y="954"/>
                    <a:pt x="605" y="947"/>
                    <a:pt x="607" y="941"/>
                  </a:cubicBezTo>
                  <a:cubicBezTo>
                    <a:pt x="701" y="641"/>
                    <a:pt x="912" y="599"/>
                    <a:pt x="1015" y="599"/>
                  </a:cubicBezTo>
                  <a:cubicBezTo>
                    <a:pt x="1253" y="599"/>
                    <a:pt x="1423" y="786"/>
                    <a:pt x="1423" y="1069"/>
                  </a:cubicBezTo>
                  <a:cubicBezTo>
                    <a:pt x="1423" y="1363"/>
                    <a:pt x="1257" y="1545"/>
                    <a:pt x="1122" y="1657"/>
                  </a:cubicBezTo>
                  <a:cubicBezTo>
                    <a:pt x="988" y="1769"/>
                    <a:pt x="988" y="1769"/>
                    <a:pt x="988" y="1769"/>
                  </a:cubicBezTo>
                  <a:cubicBezTo>
                    <a:pt x="719" y="1994"/>
                    <a:pt x="723" y="2277"/>
                    <a:pt x="723" y="2523"/>
                  </a:cubicBezTo>
                  <a:cubicBezTo>
                    <a:pt x="723" y="2657"/>
                    <a:pt x="723" y="2657"/>
                    <a:pt x="723" y="2657"/>
                  </a:cubicBezTo>
                  <a:cubicBezTo>
                    <a:pt x="1320" y="2657"/>
                    <a:pt x="1320" y="2657"/>
                    <a:pt x="1320" y="2657"/>
                  </a:cubicBezTo>
                  <a:cubicBezTo>
                    <a:pt x="1320" y="2518"/>
                    <a:pt x="1320" y="2518"/>
                    <a:pt x="1320" y="2518"/>
                  </a:cubicBezTo>
                  <a:cubicBezTo>
                    <a:pt x="1320" y="2309"/>
                    <a:pt x="1445" y="2186"/>
                    <a:pt x="1566" y="2085"/>
                  </a:cubicBezTo>
                  <a:cubicBezTo>
                    <a:pt x="1844" y="1850"/>
                    <a:pt x="2140" y="1625"/>
                    <a:pt x="2140" y="1106"/>
                  </a:cubicBezTo>
                  <a:cubicBezTo>
                    <a:pt x="2140" y="828"/>
                    <a:pt x="2069" y="524"/>
                    <a:pt x="1813" y="278"/>
                  </a:cubicBezTo>
                  <a:close/>
                </a:path>
              </a:pathLst>
            </a:custGeom>
            <a:solidFill>
              <a:srgbClr val="0044AA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B4245D1-5439-BC76-B9AD-7CDE37CDB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167" y="952761"/>
              <a:ext cx="1525191" cy="2846785"/>
            </a:xfrm>
            <a:custGeom>
              <a:avLst/>
              <a:gdLst>
                <a:gd name="T0" fmla="*/ 1094 w 1421"/>
                <a:gd name="T1" fmla="*/ 277 h 2656"/>
                <a:gd name="T2" fmla="*/ 421 w 1421"/>
                <a:gd name="T3" fmla="*/ 0 h 2656"/>
                <a:gd name="T4" fmla="*/ 359 w 1421"/>
                <a:gd name="T5" fmla="*/ 602 h 2656"/>
                <a:gd name="T6" fmla="*/ 704 w 1421"/>
                <a:gd name="T7" fmla="*/ 1068 h 2656"/>
                <a:gd name="T8" fmla="*/ 403 w 1421"/>
                <a:gd name="T9" fmla="*/ 1656 h 2656"/>
                <a:gd name="T10" fmla="*/ 269 w 1421"/>
                <a:gd name="T11" fmla="*/ 1768 h 2656"/>
                <a:gd name="T12" fmla="*/ 4 w 1421"/>
                <a:gd name="T13" fmla="*/ 2522 h 2656"/>
                <a:gd name="T14" fmla="*/ 4 w 1421"/>
                <a:gd name="T15" fmla="*/ 2656 h 2656"/>
                <a:gd name="T16" fmla="*/ 601 w 1421"/>
                <a:gd name="T17" fmla="*/ 2656 h 2656"/>
                <a:gd name="T18" fmla="*/ 601 w 1421"/>
                <a:gd name="T19" fmla="*/ 2517 h 2656"/>
                <a:gd name="T20" fmla="*/ 847 w 1421"/>
                <a:gd name="T21" fmla="*/ 2084 h 2656"/>
                <a:gd name="T22" fmla="*/ 1421 w 1421"/>
                <a:gd name="T23" fmla="*/ 1105 h 2656"/>
                <a:gd name="T24" fmla="*/ 1094 w 1421"/>
                <a:gd name="T25" fmla="*/ 277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1" h="2656">
                  <a:moveTo>
                    <a:pt x="1094" y="277"/>
                  </a:moveTo>
                  <a:cubicBezTo>
                    <a:pt x="900" y="90"/>
                    <a:pt x="687" y="12"/>
                    <a:pt x="421" y="0"/>
                  </a:cubicBezTo>
                  <a:cubicBezTo>
                    <a:pt x="359" y="602"/>
                    <a:pt x="359" y="602"/>
                    <a:pt x="359" y="602"/>
                  </a:cubicBezTo>
                  <a:cubicBezTo>
                    <a:pt x="563" y="633"/>
                    <a:pt x="704" y="811"/>
                    <a:pt x="704" y="1068"/>
                  </a:cubicBezTo>
                  <a:cubicBezTo>
                    <a:pt x="704" y="1362"/>
                    <a:pt x="538" y="1544"/>
                    <a:pt x="403" y="1656"/>
                  </a:cubicBezTo>
                  <a:cubicBezTo>
                    <a:pt x="269" y="1768"/>
                    <a:pt x="269" y="1768"/>
                    <a:pt x="269" y="1768"/>
                  </a:cubicBezTo>
                  <a:cubicBezTo>
                    <a:pt x="0" y="1993"/>
                    <a:pt x="4" y="2276"/>
                    <a:pt x="4" y="2522"/>
                  </a:cubicBezTo>
                  <a:cubicBezTo>
                    <a:pt x="4" y="2656"/>
                    <a:pt x="4" y="2656"/>
                    <a:pt x="4" y="2656"/>
                  </a:cubicBezTo>
                  <a:cubicBezTo>
                    <a:pt x="601" y="2656"/>
                    <a:pt x="601" y="2656"/>
                    <a:pt x="601" y="2656"/>
                  </a:cubicBezTo>
                  <a:cubicBezTo>
                    <a:pt x="601" y="2517"/>
                    <a:pt x="601" y="2517"/>
                    <a:pt x="601" y="2517"/>
                  </a:cubicBezTo>
                  <a:cubicBezTo>
                    <a:pt x="601" y="2308"/>
                    <a:pt x="726" y="2185"/>
                    <a:pt x="847" y="2084"/>
                  </a:cubicBezTo>
                  <a:cubicBezTo>
                    <a:pt x="1125" y="1849"/>
                    <a:pt x="1421" y="1624"/>
                    <a:pt x="1421" y="1105"/>
                  </a:cubicBezTo>
                  <a:cubicBezTo>
                    <a:pt x="1421" y="827"/>
                    <a:pt x="1350" y="523"/>
                    <a:pt x="1094" y="277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96E3C77-B566-AB5A-EE55-564BF75BF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167" y="1970745"/>
              <a:ext cx="1525191" cy="1828800"/>
            </a:xfrm>
            <a:custGeom>
              <a:avLst/>
              <a:gdLst>
                <a:gd name="T0" fmla="*/ 1421 w 1421"/>
                <a:gd name="T1" fmla="*/ 155 h 1706"/>
                <a:gd name="T2" fmla="*/ 1413 w 1421"/>
                <a:gd name="T3" fmla="*/ 0 h 1706"/>
                <a:gd name="T4" fmla="*/ 701 w 1421"/>
                <a:gd name="T5" fmla="*/ 60 h 1706"/>
                <a:gd name="T6" fmla="*/ 704 w 1421"/>
                <a:gd name="T7" fmla="*/ 118 h 1706"/>
                <a:gd name="T8" fmla="*/ 403 w 1421"/>
                <a:gd name="T9" fmla="*/ 706 h 1706"/>
                <a:gd name="T10" fmla="*/ 269 w 1421"/>
                <a:gd name="T11" fmla="*/ 818 h 1706"/>
                <a:gd name="T12" fmla="*/ 4 w 1421"/>
                <a:gd name="T13" fmla="*/ 1572 h 1706"/>
                <a:gd name="T14" fmla="*/ 4 w 1421"/>
                <a:gd name="T15" fmla="*/ 1706 h 1706"/>
                <a:gd name="T16" fmla="*/ 601 w 1421"/>
                <a:gd name="T17" fmla="*/ 1706 h 1706"/>
                <a:gd name="T18" fmla="*/ 601 w 1421"/>
                <a:gd name="T19" fmla="*/ 1567 h 1706"/>
                <a:gd name="T20" fmla="*/ 847 w 1421"/>
                <a:gd name="T21" fmla="*/ 1134 h 1706"/>
                <a:gd name="T22" fmla="*/ 1421 w 1421"/>
                <a:gd name="T23" fmla="*/ 155 h 1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1" h="1706">
                  <a:moveTo>
                    <a:pt x="1421" y="155"/>
                  </a:moveTo>
                  <a:cubicBezTo>
                    <a:pt x="1421" y="104"/>
                    <a:pt x="1419" y="52"/>
                    <a:pt x="1413" y="0"/>
                  </a:cubicBezTo>
                  <a:cubicBezTo>
                    <a:pt x="701" y="60"/>
                    <a:pt x="701" y="60"/>
                    <a:pt x="701" y="60"/>
                  </a:cubicBezTo>
                  <a:cubicBezTo>
                    <a:pt x="703" y="79"/>
                    <a:pt x="704" y="98"/>
                    <a:pt x="704" y="118"/>
                  </a:cubicBezTo>
                  <a:cubicBezTo>
                    <a:pt x="704" y="412"/>
                    <a:pt x="538" y="594"/>
                    <a:pt x="403" y="706"/>
                  </a:cubicBezTo>
                  <a:cubicBezTo>
                    <a:pt x="269" y="818"/>
                    <a:pt x="269" y="818"/>
                    <a:pt x="269" y="818"/>
                  </a:cubicBezTo>
                  <a:cubicBezTo>
                    <a:pt x="0" y="1043"/>
                    <a:pt x="4" y="1326"/>
                    <a:pt x="4" y="1572"/>
                  </a:cubicBezTo>
                  <a:cubicBezTo>
                    <a:pt x="4" y="1706"/>
                    <a:pt x="4" y="1706"/>
                    <a:pt x="4" y="1706"/>
                  </a:cubicBezTo>
                  <a:cubicBezTo>
                    <a:pt x="601" y="1706"/>
                    <a:pt x="601" y="1706"/>
                    <a:pt x="601" y="1706"/>
                  </a:cubicBezTo>
                  <a:cubicBezTo>
                    <a:pt x="601" y="1567"/>
                    <a:pt x="601" y="1567"/>
                    <a:pt x="601" y="1567"/>
                  </a:cubicBezTo>
                  <a:cubicBezTo>
                    <a:pt x="601" y="1358"/>
                    <a:pt x="726" y="1235"/>
                    <a:pt x="847" y="1134"/>
                  </a:cubicBezTo>
                  <a:cubicBezTo>
                    <a:pt x="1125" y="899"/>
                    <a:pt x="1421" y="674"/>
                    <a:pt x="1421" y="155"/>
                  </a:cubicBezTo>
                  <a:close/>
                </a:path>
              </a:pathLst>
            </a:custGeom>
            <a:solidFill>
              <a:srgbClr val="0044AA"/>
            </a:soli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C14959FB-B23A-CAB3-CE50-C9D8EF5473C1}"/>
              </a:ext>
            </a:extLst>
          </p:cNvPr>
          <p:cNvSpPr>
            <a:spLocks/>
          </p:cNvSpPr>
          <p:nvPr/>
        </p:nvSpPr>
        <p:spPr bwMode="auto">
          <a:xfrm>
            <a:off x="5582443" y="5301011"/>
            <a:ext cx="944563" cy="942975"/>
          </a:xfrm>
          <a:prstGeom prst="ellipse">
            <a:avLst/>
          </a:prstGeom>
          <a:solidFill>
            <a:srgbClr val="0044AA"/>
          </a:solidFill>
          <a:ln w="6350" cap="flat" cmpd="sng" algn="ctr">
            <a:solidFill>
              <a:schemeClr val="bg1">
                <a:alpha val="33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0C430C3-2C10-04D8-91BF-1CE555710229}"/>
              </a:ext>
            </a:extLst>
          </p:cNvPr>
          <p:cNvSpPr>
            <a:spLocks/>
          </p:cNvSpPr>
          <p:nvPr/>
        </p:nvSpPr>
        <p:spPr bwMode="auto">
          <a:xfrm>
            <a:off x="4539457" y="2081560"/>
            <a:ext cx="900113" cy="898525"/>
          </a:xfrm>
          <a:prstGeom prst="ellipse">
            <a:avLst/>
          </a:prstGeom>
          <a:solidFill>
            <a:srgbClr val="0044AA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AD2B4BB-B0BD-1D17-F5B8-B7BB3DBA9E1B}"/>
              </a:ext>
            </a:extLst>
          </p:cNvPr>
          <p:cNvSpPr>
            <a:spLocks/>
          </p:cNvSpPr>
          <p:nvPr/>
        </p:nvSpPr>
        <p:spPr bwMode="auto">
          <a:xfrm>
            <a:off x="5733256" y="1268760"/>
            <a:ext cx="868363" cy="868363"/>
          </a:xfrm>
          <a:prstGeom prst="ellipse">
            <a:avLst/>
          </a:prstGeom>
          <a:solidFill>
            <a:srgbClr val="80B3F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7D09B8F-C44F-7A0A-F47F-C355781325A7}"/>
              </a:ext>
            </a:extLst>
          </p:cNvPr>
          <p:cNvSpPr>
            <a:spLocks/>
          </p:cNvSpPr>
          <p:nvPr/>
        </p:nvSpPr>
        <p:spPr bwMode="auto">
          <a:xfrm>
            <a:off x="6595268" y="2175223"/>
            <a:ext cx="1025525" cy="1022351"/>
          </a:xfrm>
          <a:prstGeom prst="ellipse">
            <a:avLst/>
          </a:prstGeom>
          <a:solidFill>
            <a:srgbClr val="0044AA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7CBAAFC-8799-8740-6FFC-02B4FD89CFA1}"/>
              </a:ext>
            </a:extLst>
          </p:cNvPr>
          <p:cNvSpPr>
            <a:spLocks/>
          </p:cNvSpPr>
          <p:nvPr/>
        </p:nvSpPr>
        <p:spPr bwMode="auto">
          <a:xfrm>
            <a:off x="5593557" y="3665886"/>
            <a:ext cx="1138239" cy="1400175"/>
          </a:xfrm>
          <a:custGeom>
            <a:avLst/>
            <a:gdLst>
              <a:gd name="T0" fmla="*/ 380 w 796"/>
              <a:gd name="T1" fmla="*/ 0 h 980"/>
              <a:gd name="T2" fmla="*/ 269 w 796"/>
              <a:gd name="T3" fmla="*/ 92 h 980"/>
              <a:gd name="T4" fmla="*/ 4 w 796"/>
              <a:gd name="T5" fmla="*/ 846 h 980"/>
              <a:gd name="T6" fmla="*/ 4 w 796"/>
              <a:gd name="T7" fmla="*/ 980 h 980"/>
              <a:gd name="T8" fmla="*/ 601 w 796"/>
              <a:gd name="T9" fmla="*/ 980 h 980"/>
              <a:gd name="T10" fmla="*/ 601 w 796"/>
              <a:gd name="T11" fmla="*/ 841 h 980"/>
              <a:gd name="T12" fmla="*/ 796 w 796"/>
              <a:gd name="T13" fmla="*/ 453 h 980"/>
              <a:gd name="T14" fmla="*/ 380 w 796"/>
              <a:gd name="T15" fmla="*/ 0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96" h="980">
                <a:moveTo>
                  <a:pt x="380" y="0"/>
                </a:moveTo>
                <a:cubicBezTo>
                  <a:pt x="269" y="92"/>
                  <a:pt x="269" y="92"/>
                  <a:pt x="269" y="92"/>
                </a:cubicBezTo>
                <a:cubicBezTo>
                  <a:pt x="0" y="317"/>
                  <a:pt x="4" y="600"/>
                  <a:pt x="4" y="846"/>
                </a:cubicBezTo>
                <a:cubicBezTo>
                  <a:pt x="4" y="980"/>
                  <a:pt x="4" y="980"/>
                  <a:pt x="4" y="980"/>
                </a:cubicBezTo>
                <a:cubicBezTo>
                  <a:pt x="601" y="980"/>
                  <a:pt x="601" y="980"/>
                  <a:pt x="601" y="980"/>
                </a:cubicBezTo>
                <a:cubicBezTo>
                  <a:pt x="601" y="841"/>
                  <a:pt x="601" y="841"/>
                  <a:pt x="601" y="841"/>
                </a:cubicBezTo>
                <a:cubicBezTo>
                  <a:pt x="601" y="662"/>
                  <a:pt x="693" y="546"/>
                  <a:pt x="796" y="453"/>
                </a:cubicBezTo>
                <a:lnTo>
                  <a:pt x="380" y="0"/>
                </a:lnTo>
                <a:close/>
              </a:path>
            </a:pathLst>
          </a:custGeom>
          <a:solidFill>
            <a:srgbClr val="80B3FF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59D2199-6A9F-AAED-5779-63FD8C8588C8}"/>
              </a:ext>
            </a:extLst>
          </p:cNvPr>
          <p:cNvSpPr>
            <a:spLocks/>
          </p:cNvSpPr>
          <p:nvPr/>
        </p:nvSpPr>
        <p:spPr bwMode="auto">
          <a:xfrm>
            <a:off x="5990432" y="3546824"/>
            <a:ext cx="885825" cy="885825"/>
          </a:xfrm>
          <a:prstGeom prst="ellipse">
            <a:avLst/>
          </a:prstGeom>
          <a:solidFill>
            <a:srgbClr val="80B3F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D144A5-71BC-A4D7-D8A5-CB99B4AE2A72}"/>
              </a:ext>
            </a:extLst>
          </p:cNvPr>
          <p:cNvGrpSpPr/>
          <p:nvPr/>
        </p:nvGrpSpPr>
        <p:grpSpPr>
          <a:xfrm>
            <a:off x="6731796" y="536103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2BC8C3-F2EE-A5D4-F625-BA7E4D184FE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C25E634-2254-0456-5ACA-18140AFBAA5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67167C-C198-4AEE-FB9A-109BBFBC935E}"/>
              </a:ext>
            </a:extLst>
          </p:cNvPr>
          <p:cNvGrpSpPr/>
          <p:nvPr/>
        </p:nvGrpSpPr>
        <p:grpSpPr>
          <a:xfrm>
            <a:off x="1509062" y="1837778"/>
            <a:ext cx="2876409" cy="791122"/>
            <a:chOff x="-94764" y="1931934"/>
            <a:chExt cx="2876409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D1D4434-813D-2DD0-AB8B-495030CDFF8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354947E-4867-70E2-251E-3A26927BF825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C202D5E-07BF-256D-CEF3-6FBB8B20A5C9}"/>
              </a:ext>
            </a:extLst>
          </p:cNvPr>
          <p:cNvGrpSpPr/>
          <p:nvPr/>
        </p:nvGrpSpPr>
        <p:grpSpPr>
          <a:xfrm>
            <a:off x="7831588" y="2530822"/>
            <a:ext cx="2859096" cy="791122"/>
            <a:chOff x="-94764" y="1931934"/>
            <a:chExt cx="2859096" cy="7911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30E05A0-BBFE-1785-5B84-A5287D15372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41BC6E5-0A22-EEB1-C4A2-CD467504453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16C3825-1E09-7793-BACC-F4126FCF3B8D}"/>
              </a:ext>
            </a:extLst>
          </p:cNvPr>
          <p:cNvGrpSpPr/>
          <p:nvPr/>
        </p:nvGrpSpPr>
        <p:grpSpPr>
          <a:xfrm>
            <a:off x="2512703" y="3869633"/>
            <a:ext cx="2876409" cy="791122"/>
            <a:chOff x="-94764" y="1931934"/>
            <a:chExt cx="2876409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C67AEF1-20DF-ADB0-4E2F-E7094D1CFC5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CC24F5-34DE-286A-A990-358A2C5857FC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B3021BB-D9ED-8CFA-CD98-9F96AE6C4673}"/>
              </a:ext>
            </a:extLst>
          </p:cNvPr>
          <p:cNvGrpSpPr/>
          <p:nvPr/>
        </p:nvGrpSpPr>
        <p:grpSpPr>
          <a:xfrm>
            <a:off x="6568620" y="5343674"/>
            <a:ext cx="2859096" cy="791122"/>
            <a:chOff x="-94764" y="1931934"/>
            <a:chExt cx="2859096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07B7053-D6D5-B44E-9E40-486AFE6A89E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2549774-DD89-6500-580F-9DDC20497A2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505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32921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" name="Group 1">
            <a:extLst>
              <a:ext uri="{FF2B5EF4-FFF2-40B4-BE49-F238E27FC236}">
                <a16:creationId xmlns:a16="http://schemas.microsoft.com/office/drawing/2014/main" id="{1C2205EA-56A2-B644-5E62-13C88EC364D1}"/>
              </a:ext>
            </a:extLst>
          </p:cNvPr>
          <p:cNvGrpSpPr/>
          <p:nvPr/>
        </p:nvGrpSpPr>
        <p:grpSpPr>
          <a:xfrm>
            <a:off x="8385299" y="1322568"/>
            <a:ext cx="740669" cy="740668"/>
            <a:chOff x="3213124" y="2389702"/>
            <a:chExt cx="740669" cy="740668"/>
          </a:xfrm>
        </p:grpSpPr>
        <p:sp>
          <p:nvSpPr>
            <p:cNvPr id="6" name="Oval 58">
              <a:extLst>
                <a:ext uri="{FF2B5EF4-FFF2-40B4-BE49-F238E27FC236}">
                  <a16:creationId xmlns:a16="http://schemas.microsoft.com/office/drawing/2014/main" id="{FEE7131B-3C92-4B19-E320-09EFEE200D40}"/>
                </a:ext>
              </a:extLst>
            </p:cNvPr>
            <p:cNvSpPr/>
            <p:nvPr/>
          </p:nvSpPr>
          <p:spPr bwMode="auto">
            <a:xfrm>
              <a:off x="3213124" y="2389702"/>
              <a:ext cx="740669" cy="740668"/>
            </a:xfrm>
            <a:prstGeom prst="ellipse">
              <a:avLst/>
            </a:prstGeom>
            <a:solidFill>
              <a:srgbClr val="0044AA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Group 46">
              <a:extLst>
                <a:ext uri="{FF2B5EF4-FFF2-40B4-BE49-F238E27FC236}">
                  <a16:creationId xmlns:a16="http://schemas.microsoft.com/office/drawing/2014/main" id="{8217709E-9527-C764-D77E-860DB9CBA2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6992" y="2516495"/>
              <a:ext cx="414660" cy="441344"/>
              <a:chOff x="7436301" y="1281113"/>
              <a:chExt cx="296863" cy="315915"/>
            </a:xfrm>
            <a:effectLst/>
          </p:grpSpPr>
          <p:grpSp>
            <p:nvGrpSpPr>
              <p:cNvPr id="10" name="Group 48">
                <a:extLst>
                  <a:ext uri="{FF2B5EF4-FFF2-40B4-BE49-F238E27FC236}">
                    <a16:creationId xmlns:a16="http://schemas.microsoft.com/office/drawing/2014/main" id="{5EED11B1-F4E4-3F0B-E6DC-31F1072EAF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36301" y="1289050"/>
                <a:ext cx="296863" cy="307978"/>
                <a:chOff x="7436301" y="1289050"/>
                <a:chExt cx="296863" cy="307978"/>
              </a:xfrm>
            </p:grpSpPr>
            <p:sp>
              <p:nvSpPr>
                <p:cNvPr id="13" name="Freeform: Shape 50">
                  <a:extLst>
                    <a:ext uri="{FF2B5EF4-FFF2-40B4-BE49-F238E27FC236}">
                      <a16:creationId xmlns:a16="http://schemas.microsoft.com/office/drawing/2014/main" id="{9B9F6DF0-277C-3157-CA80-15CF1AD35D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0776" y="1352553"/>
                  <a:ext cx="52388" cy="244475"/>
                </a:xfrm>
                <a:custGeom>
                  <a:avLst/>
                  <a:gdLst>
                    <a:gd name="T0" fmla="*/ 52388 w 14"/>
                    <a:gd name="T1" fmla="*/ 218147 h 65"/>
                    <a:gd name="T2" fmla="*/ 26194 w 14"/>
                    <a:gd name="T3" fmla="*/ 244475 h 65"/>
                    <a:gd name="T4" fmla="*/ 0 w 14"/>
                    <a:gd name="T5" fmla="*/ 218147 h 65"/>
                    <a:gd name="T6" fmla="*/ 0 w 14"/>
                    <a:gd name="T7" fmla="*/ 22567 h 65"/>
                    <a:gd name="T8" fmla="*/ 26194 w 14"/>
                    <a:gd name="T9" fmla="*/ 0 h 65"/>
                    <a:gd name="T10" fmla="*/ 52388 w 14"/>
                    <a:gd name="T11" fmla="*/ 22567 h 65"/>
                    <a:gd name="T12" fmla="*/ 52388 w 14"/>
                    <a:gd name="T13" fmla="*/ 218147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65">
                      <a:moveTo>
                        <a:pt x="14" y="58"/>
                      </a:moveTo>
                      <a:cubicBezTo>
                        <a:pt x="14" y="62"/>
                        <a:pt x="11" y="65"/>
                        <a:pt x="7" y="65"/>
                      </a:cubicBezTo>
                      <a:cubicBezTo>
                        <a:pt x="3" y="65"/>
                        <a:pt x="0" y="62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5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: Shape 51">
                  <a:extLst>
                    <a:ext uri="{FF2B5EF4-FFF2-40B4-BE49-F238E27FC236}">
                      <a16:creationId xmlns:a16="http://schemas.microsoft.com/office/drawing/2014/main" id="{36861C6D-2A2E-B8B9-43D4-905A82C742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06163" y="1401764"/>
                  <a:ext cx="52388" cy="195263"/>
                </a:xfrm>
                <a:custGeom>
                  <a:avLst/>
                  <a:gdLst>
                    <a:gd name="T0" fmla="*/ 52388 w 14"/>
                    <a:gd name="T1" fmla="*/ 168978 h 52"/>
                    <a:gd name="T2" fmla="*/ 26194 w 14"/>
                    <a:gd name="T3" fmla="*/ 195263 h 52"/>
                    <a:gd name="T4" fmla="*/ 0 w 14"/>
                    <a:gd name="T5" fmla="*/ 168978 h 52"/>
                    <a:gd name="T6" fmla="*/ 0 w 14"/>
                    <a:gd name="T7" fmla="*/ 26285 h 52"/>
                    <a:gd name="T8" fmla="*/ 26194 w 14"/>
                    <a:gd name="T9" fmla="*/ 0 h 52"/>
                    <a:gd name="T10" fmla="*/ 52388 w 14"/>
                    <a:gd name="T11" fmla="*/ 26285 h 52"/>
                    <a:gd name="T12" fmla="*/ 52388 w 14"/>
                    <a:gd name="T13" fmla="*/ 168978 h 5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52">
                      <a:moveTo>
                        <a:pt x="14" y="45"/>
                      </a:moveTo>
                      <a:cubicBezTo>
                        <a:pt x="14" y="49"/>
                        <a:pt x="11" y="52"/>
                        <a:pt x="7" y="52"/>
                      </a:cubicBezTo>
                      <a:cubicBezTo>
                        <a:pt x="3" y="52"/>
                        <a:pt x="0" y="49"/>
                        <a:pt x="0" y="4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: Shape 52">
                  <a:extLst>
                    <a:ext uri="{FF2B5EF4-FFF2-40B4-BE49-F238E27FC236}">
                      <a16:creationId xmlns:a16="http://schemas.microsoft.com/office/drawing/2014/main" id="{BA4EA0F2-454F-956A-942E-511CC27174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29963" y="1462087"/>
                  <a:ext cx="53975" cy="134938"/>
                </a:xfrm>
                <a:custGeom>
                  <a:avLst/>
                  <a:gdLst>
                    <a:gd name="T0" fmla="*/ 53975 w 14"/>
                    <a:gd name="T1" fmla="*/ 108700 h 36"/>
                    <a:gd name="T2" fmla="*/ 26988 w 14"/>
                    <a:gd name="T3" fmla="*/ 134938 h 36"/>
                    <a:gd name="T4" fmla="*/ 0 w 14"/>
                    <a:gd name="T5" fmla="*/ 108700 h 36"/>
                    <a:gd name="T6" fmla="*/ 0 w 14"/>
                    <a:gd name="T7" fmla="*/ 26238 h 36"/>
                    <a:gd name="T8" fmla="*/ 26988 w 14"/>
                    <a:gd name="T9" fmla="*/ 0 h 36"/>
                    <a:gd name="T10" fmla="*/ 53975 w 14"/>
                    <a:gd name="T11" fmla="*/ 26238 h 36"/>
                    <a:gd name="T12" fmla="*/ 53975 w 14"/>
                    <a:gd name="T13" fmla="*/ 108700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36">
                      <a:moveTo>
                        <a:pt x="14" y="29"/>
                      </a:moveTo>
                      <a:cubicBezTo>
                        <a:pt x="14" y="33"/>
                        <a:pt x="11" y="36"/>
                        <a:pt x="7" y="36"/>
                      </a:cubicBezTo>
                      <a:cubicBezTo>
                        <a:pt x="3" y="36"/>
                        <a:pt x="0" y="33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: Shape 53">
                  <a:extLst>
                    <a:ext uri="{FF2B5EF4-FFF2-40B4-BE49-F238E27FC236}">
                      <a16:creationId xmlns:a16="http://schemas.microsoft.com/office/drawing/2014/main" id="{7EA09452-52FC-0773-B159-E857A7F8D9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3288" y="1503363"/>
                  <a:ext cx="52388" cy="93663"/>
                </a:xfrm>
                <a:custGeom>
                  <a:avLst/>
                  <a:gdLst>
                    <a:gd name="T0" fmla="*/ 52388 w 14"/>
                    <a:gd name="T1" fmla="*/ 67437 h 25"/>
                    <a:gd name="T2" fmla="*/ 26194 w 14"/>
                    <a:gd name="T3" fmla="*/ 93663 h 25"/>
                    <a:gd name="T4" fmla="*/ 0 w 14"/>
                    <a:gd name="T5" fmla="*/ 67437 h 25"/>
                    <a:gd name="T6" fmla="*/ 0 w 14"/>
                    <a:gd name="T7" fmla="*/ 22479 h 25"/>
                    <a:gd name="T8" fmla="*/ 26194 w 14"/>
                    <a:gd name="T9" fmla="*/ 0 h 25"/>
                    <a:gd name="T10" fmla="*/ 52388 w 14"/>
                    <a:gd name="T11" fmla="*/ 22479 h 25"/>
                    <a:gd name="T12" fmla="*/ 52388 w 14"/>
                    <a:gd name="T13" fmla="*/ 67437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" h="25">
                      <a:moveTo>
                        <a:pt x="14" y="18"/>
                      </a:moveTo>
                      <a:cubicBezTo>
                        <a:pt x="14" y="22"/>
                        <a:pt x="11" y="25"/>
                        <a:pt x="7" y="25"/>
                      </a:cubicBezTo>
                      <a:cubicBezTo>
                        <a:pt x="3" y="25"/>
                        <a:pt x="0" y="22"/>
                        <a:pt x="0" y="1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54">
                  <a:extLst>
                    <a:ext uri="{FF2B5EF4-FFF2-40B4-BE49-F238E27FC236}">
                      <a16:creationId xmlns:a16="http://schemas.microsoft.com/office/drawing/2014/main" id="{DA706C1B-3384-562C-B2F0-C7B1D886FD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36301" y="1289050"/>
                  <a:ext cx="244475" cy="176213"/>
                </a:xfrm>
                <a:custGeom>
                  <a:avLst/>
                  <a:gdLst>
                    <a:gd name="T0" fmla="*/ 22567 w 65"/>
                    <a:gd name="T1" fmla="*/ 168715 h 47"/>
                    <a:gd name="T2" fmla="*/ 233192 w 65"/>
                    <a:gd name="T3" fmla="*/ 26244 h 47"/>
                    <a:gd name="T4" fmla="*/ 221908 w 65"/>
                    <a:gd name="T5" fmla="*/ 7498 h 47"/>
                    <a:gd name="T6" fmla="*/ 11283 w 65"/>
                    <a:gd name="T7" fmla="*/ 149969 h 47"/>
                    <a:gd name="T8" fmla="*/ 22567 w 65"/>
                    <a:gd name="T9" fmla="*/ 168715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5" h="47">
                      <a:moveTo>
                        <a:pt x="6" y="45"/>
                      </a:moveTo>
                      <a:cubicBezTo>
                        <a:pt x="25" y="32"/>
                        <a:pt x="43" y="19"/>
                        <a:pt x="62" y="7"/>
                      </a:cubicBezTo>
                      <a:cubicBezTo>
                        <a:pt x="65" y="5"/>
                        <a:pt x="62" y="0"/>
                        <a:pt x="59" y="2"/>
                      </a:cubicBezTo>
                      <a:cubicBezTo>
                        <a:pt x="41" y="15"/>
                        <a:pt x="22" y="28"/>
                        <a:pt x="3" y="40"/>
                      </a:cubicBezTo>
                      <a:cubicBezTo>
                        <a:pt x="0" y="42"/>
                        <a:pt x="3" y="47"/>
                        <a:pt x="6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Freeform: Shape 49">
                <a:extLst>
                  <a:ext uri="{FF2B5EF4-FFF2-40B4-BE49-F238E27FC236}">
                    <a16:creationId xmlns:a16="http://schemas.microsoft.com/office/drawing/2014/main" id="{EEC4704C-DD1C-E6F3-C799-85395F463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8226" y="1281113"/>
                <a:ext cx="93663" cy="93663"/>
              </a:xfrm>
              <a:custGeom>
                <a:avLst/>
                <a:gdLst>
                  <a:gd name="T0" fmla="*/ 18733 w 25"/>
                  <a:gd name="T1" fmla="*/ 26226 h 25"/>
                  <a:gd name="T2" fmla="*/ 78677 w 25"/>
                  <a:gd name="T3" fmla="*/ 29972 h 25"/>
                  <a:gd name="T4" fmla="*/ 67437 w 25"/>
                  <a:gd name="T5" fmla="*/ 14986 h 25"/>
                  <a:gd name="T6" fmla="*/ 48705 w 25"/>
                  <a:gd name="T7" fmla="*/ 71184 h 25"/>
                  <a:gd name="T8" fmla="*/ 74930 w 25"/>
                  <a:gd name="T9" fmla="*/ 74930 h 25"/>
                  <a:gd name="T10" fmla="*/ 89916 w 25"/>
                  <a:gd name="T11" fmla="*/ 18733 h 25"/>
                  <a:gd name="T12" fmla="*/ 78677 w 25"/>
                  <a:gd name="T13" fmla="*/ 3747 h 25"/>
                  <a:gd name="T14" fmla="*/ 18733 w 25"/>
                  <a:gd name="T15" fmla="*/ 0 h 25"/>
                  <a:gd name="T16" fmla="*/ 18733 w 25"/>
                  <a:gd name="T17" fmla="*/ 26226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5" y="7"/>
                    </a:moveTo>
                    <a:cubicBezTo>
                      <a:pt x="10" y="7"/>
                      <a:pt x="16" y="8"/>
                      <a:pt x="21" y="8"/>
                    </a:cubicBezTo>
                    <a:cubicBezTo>
                      <a:pt x="20" y="7"/>
                      <a:pt x="19" y="5"/>
                      <a:pt x="18" y="4"/>
                    </a:cubicBezTo>
                    <a:cubicBezTo>
                      <a:pt x="16" y="9"/>
                      <a:pt x="15" y="14"/>
                      <a:pt x="13" y="19"/>
                    </a:cubicBezTo>
                    <a:cubicBezTo>
                      <a:pt x="12" y="23"/>
                      <a:pt x="18" y="25"/>
                      <a:pt x="20" y="20"/>
                    </a:cubicBezTo>
                    <a:cubicBezTo>
                      <a:pt x="21" y="15"/>
                      <a:pt x="23" y="10"/>
                      <a:pt x="24" y="5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6" y="1"/>
                      <a:pt x="10" y="0"/>
                      <a:pt x="5" y="0"/>
                    </a:cubicBezTo>
                    <a:cubicBezTo>
                      <a:pt x="0" y="0"/>
                      <a:pt x="0" y="6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5">
            <a:extLst>
              <a:ext uri="{FF2B5EF4-FFF2-40B4-BE49-F238E27FC236}">
                <a16:creationId xmlns:a16="http://schemas.microsoft.com/office/drawing/2014/main" id="{200D5765-735A-F5A1-9CD6-C6E929C1E186}"/>
              </a:ext>
            </a:extLst>
          </p:cNvPr>
          <p:cNvGrpSpPr/>
          <p:nvPr/>
        </p:nvGrpSpPr>
        <p:grpSpPr>
          <a:xfrm>
            <a:off x="3466559" y="1851752"/>
            <a:ext cx="740276" cy="742631"/>
            <a:chOff x="8422354" y="1983222"/>
            <a:chExt cx="857974" cy="860703"/>
          </a:xfrm>
        </p:grpSpPr>
        <p:sp>
          <p:nvSpPr>
            <p:cNvPr id="25" name="Oval 41">
              <a:extLst>
                <a:ext uri="{FF2B5EF4-FFF2-40B4-BE49-F238E27FC236}">
                  <a16:creationId xmlns:a16="http://schemas.microsoft.com/office/drawing/2014/main" id="{D85CDE8D-F54C-4302-18B2-3E9E028FF5CA}"/>
                </a:ext>
              </a:extLst>
            </p:cNvPr>
            <p:cNvSpPr/>
            <p:nvPr/>
          </p:nvSpPr>
          <p:spPr bwMode="auto">
            <a:xfrm flipH="1">
              <a:off x="8422354" y="1983222"/>
              <a:ext cx="857974" cy="860703"/>
            </a:xfrm>
            <a:prstGeom prst="ellipse">
              <a:avLst/>
            </a:prstGeom>
            <a:solidFill>
              <a:srgbClr val="80B3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34">
              <a:extLst>
                <a:ext uri="{FF2B5EF4-FFF2-40B4-BE49-F238E27FC236}">
                  <a16:creationId xmlns:a16="http://schemas.microsoft.com/office/drawing/2014/main" id="{6FF1BCAC-AD48-51CD-6CD3-2C26DF0992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38898" y="2099634"/>
              <a:ext cx="424995" cy="627875"/>
              <a:chOff x="3681413" y="2543176"/>
              <a:chExt cx="203200" cy="300037"/>
            </a:xfrm>
            <a:effectLst/>
          </p:grpSpPr>
          <p:sp>
            <p:nvSpPr>
              <p:cNvPr id="29" name="Freeform: Shape 36">
                <a:extLst>
                  <a:ext uri="{FF2B5EF4-FFF2-40B4-BE49-F238E27FC236}">
                    <a16:creationId xmlns:a16="http://schemas.microsoft.com/office/drawing/2014/main" id="{B343E5D3-34DD-20FC-2AA6-B1AE3697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1413" y="2543176"/>
                <a:ext cx="203200" cy="241300"/>
              </a:xfrm>
              <a:custGeom>
                <a:avLst/>
                <a:gdLst>
                  <a:gd name="T0" fmla="*/ 105363 w 54"/>
                  <a:gd name="T1" fmla="*/ 0 h 64"/>
                  <a:gd name="T2" fmla="*/ 97837 w 54"/>
                  <a:gd name="T3" fmla="*/ 0 h 64"/>
                  <a:gd name="T4" fmla="*/ 3763 w 54"/>
                  <a:gd name="T5" fmla="*/ 98028 h 64"/>
                  <a:gd name="T6" fmla="*/ 41393 w 54"/>
                  <a:gd name="T7" fmla="*/ 188516 h 64"/>
                  <a:gd name="T8" fmla="*/ 52681 w 54"/>
                  <a:gd name="T9" fmla="*/ 237530 h 64"/>
                  <a:gd name="T10" fmla="*/ 52681 w 54"/>
                  <a:gd name="T11" fmla="*/ 237530 h 64"/>
                  <a:gd name="T12" fmla="*/ 60207 w 54"/>
                  <a:gd name="T13" fmla="*/ 241300 h 64"/>
                  <a:gd name="T14" fmla="*/ 142993 w 54"/>
                  <a:gd name="T15" fmla="*/ 241300 h 64"/>
                  <a:gd name="T16" fmla="*/ 150519 w 54"/>
                  <a:gd name="T17" fmla="*/ 237530 h 64"/>
                  <a:gd name="T18" fmla="*/ 150519 w 54"/>
                  <a:gd name="T19" fmla="*/ 237530 h 64"/>
                  <a:gd name="T20" fmla="*/ 165570 w 54"/>
                  <a:gd name="T21" fmla="*/ 188516 h 64"/>
                  <a:gd name="T22" fmla="*/ 199437 w 54"/>
                  <a:gd name="T23" fmla="*/ 98028 h 64"/>
                  <a:gd name="T24" fmla="*/ 105363 w 54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4" h="64">
                    <a:moveTo>
                      <a:pt x="28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0" y="1"/>
                      <a:pt x="0" y="13"/>
                      <a:pt x="1" y="26"/>
                    </a:cubicBezTo>
                    <a:cubicBezTo>
                      <a:pt x="2" y="40"/>
                      <a:pt x="10" y="42"/>
                      <a:pt x="11" y="50"/>
                    </a:cubicBezTo>
                    <a:cubicBezTo>
                      <a:pt x="12" y="59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5" y="64"/>
                      <a:pt x="16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3" y="59"/>
                      <a:pt x="44" y="50"/>
                    </a:cubicBezTo>
                    <a:cubicBezTo>
                      <a:pt x="45" y="42"/>
                      <a:pt x="52" y="40"/>
                      <a:pt x="53" y="26"/>
                    </a:cubicBezTo>
                    <a:cubicBezTo>
                      <a:pt x="54" y="13"/>
                      <a:pt x="45" y="1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7">
                <a:extLst>
                  <a:ext uri="{FF2B5EF4-FFF2-40B4-BE49-F238E27FC236}">
                    <a16:creationId xmlns:a16="http://schemas.microsoft.com/office/drawing/2014/main" id="{67EFE7D1-12CA-0E8B-3FE0-12B643551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1" y="2806701"/>
                <a:ext cx="98425" cy="11113"/>
              </a:xfrm>
              <a:custGeom>
                <a:avLst/>
                <a:gdLst>
                  <a:gd name="T0" fmla="*/ 98425 w 26"/>
                  <a:gd name="T1" fmla="*/ 3704 h 3"/>
                  <a:gd name="T2" fmla="*/ 90854 w 26"/>
                  <a:gd name="T3" fmla="*/ 11113 h 3"/>
                  <a:gd name="T4" fmla="*/ 7571 w 26"/>
                  <a:gd name="T5" fmla="*/ 11113 h 3"/>
                  <a:gd name="T6" fmla="*/ 0 w 26"/>
                  <a:gd name="T7" fmla="*/ 3704 h 3"/>
                  <a:gd name="T8" fmla="*/ 7571 w 26"/>
                  <a:gd name="T9" fmla="*/ 0 h 3"/>
                  <a:gd name="T10" fmla="*/ 90854 w 26"/>
                  <a:gd name="T11" fmla="*/ 0 h 3"/>
                  <a:gd name="T12" fmla="*/ 98425 w 26"/>
                  <a:gd name="T13" fmla="*/ 3704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1"/>
                    </a:moveTo>
                    <a:cubicBezTo>
                      <a:pt x="26" y="2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8">
                <a:extLst>
                  <a:ext uri="{FF2B5EF4-FFF2-40B4-BE49-F238E27FC236}">
                    <a16:creationId xmlns:a16="http://schemas.microsoft.com/office/drawing/2014/main" id="{A4D67D62-E9B0-7F44-A50D-B24401D84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801" y="2787651"/>
                <a:ext cx="98425" cy="11113"/>
              </a:xfrm>
              <a:custGeom>
                <a:avLst/>
                <a:gdLst>
                  <a:gd name="T0" fmla="*/ 98425 w 26"/>
                  <a:gd name="T1" fmla="*/ 7409 h 3"/>
                  <a:gd name="T2" fmla="*/ 90854 w 26"/>
                  <a:gd name="T3" fmla="*/ 11113 h 3"/>
                  <a:gd name="T4" fmla="*/ 7571 w 26"/>
                  <a:gd name="T5" fmla="*/ 11113 h 3"/>
                  <a:gd name="T6" fmla="*/ 0 w 26"/>
                  <a:gd name="T7" fmla="*/ 7409 h 3"/>
                  <a:gd name="T8" fmla="*/ 7571 w 26"/>
                  <a:gd name="T9" fmla="*/ 0 h 3"/>
                  <a:gd name="T10" fmla="*/ 90854 w 26"/>
                  <a:gd name="T11" fmla="*/ 0 h 3"/>
                  <a:gd name="T12" fmla="*/ 98425 w 26"/>
                  <a:gd name="T13" fmla="*/ 7409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2"/>
                    </a:moveTo>
                    <a:cubicBezTo>
                      <a:pt x="26" y="3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2" name="Freeform: Shape 39">
                <a:extLst>
                  <a:ext uri="{FF2B5EF4-FFF2-40B4-BE49-F238E27FC236}">
                    <a16:creationId xmlns:a16="http://schemas.microsoft.com/office/drawing/2014/main" id="{D0832F05-41B9-3D5F-BECD-61C4CE116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738" y="2820988"/>
                <a:ext cx="79375" cy="22225"/>
              </a:xfrm>
              <a:custGeom>
                <a:avLst/>
                <a:gdLst>
                  <a:gd name="T0" fmla="*/ 0 w 21"/>
                  <a:gd name="T1" fmla="*/ 0 h 6"/>
                  <a:gd name="T2" fmla="*/ 79375 w 21"/>
                  <a:gd name="T3" fmla="*/ 0 h 6"/>
                  <a:gd name="T4" fmla="*/ 37798 w 21"/>
                  <a:gd name="T5" fmla="*/ 18521 h 6"/>
                  <a:gd name="T6" fmla="*/ 0 w 21"/>
                  <a:gd name="T7" fmla="*/ 0 h 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" h="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19" y="6"/>
                      <a:pt x="10" y="5"/>
                    </a:cubicBezTo>
                    <a:cubicBezTo>
                      <a:pt x="3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7">
            <a:extLst>
              <a:ext uri="{FF2B5EF4-FFF2-40B4-BE49-F238E27FC236}">
                <a16:creationId xmlns:a16="http://schemas.microsoft.com/office/drawing/2014/main" id="{4C9DA0B6-9A14-F5C3-4499-4FDC4E6960CF}"/>
              </a:ext>
            </a:extLst>
          </p:cNvPr>
          <p:cNvGrpSpPr/>
          <p:nvPr/>
        </p:nvGrpSpPr>
        <p:grpSpPr>
          <a:xfrm>
            <a:off x="3464806" y="4338442"/>
            <a:ext cx="742032" cy="742032"/>
            <a:chOff x="8094986" y="4231142"/>
            <a:chExt cx="742032" cy="742032"/>
          </a:xfrm>
        </p:grpSpPr>
        <p:sp>
          <p:nvSpPr>
            <p:cNvPr id="36" name="Oval 28">
              <a:extLst>
                <a:ext uri="{FF2B5EF4-FFF2-40B4-BE49-F238E27FC236}">
                  <a16:creationId xmlns:a16="http://schemas.microsoft.com/office/drawing/2014/main" id="{371F95BA-2EAD-72A2-2087-F745EEC8E75A}"/>
                </a:ext>
              </a:extLst>
            </p:cNvPr>
            <p:cNvSpPr/>
            <p:nvPr/>
          </p:nvSpPr>
          <p:spPr bwMode="auto">
            <a:xfrm flipH="1">
              <a:off x="8094986" y="4231142"/>
              <a:ext cx="742032" cy="742032"/>
            </a:xfrm>
            <a:prstGeom prst="ellipse">
              <a:avLst/>
            </a:prstGeom>
            <a:solidFill>
              <a:srgbClr val="0044AA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: Shape 23">
              <a:extLst>
                <a:ext uri="{FF2B5EF4-FFF2-40B4-BE49-F238E27FC236}">
                  <a16:creationId xmlns:a16="http://schemas.microsoft.com/office/drawing/2014/main" id="{64BCD48C-E6A9-3A0C-2900-510B6D5B1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063" y="4341431"/>
              <a:ext cx="284888" cy="516960"/>
            </a:xfrm>
            <a:custGeom>
              <a:avLst/>
              <a:gdLst>
                <a:gd name="T0" fmla="*/ 127582 w 52"/>
                <a:gd name="T1" fmla="*/ 601399 h 94"/>
                <a:gd name="T2" fmla="*/ 127582 w 52"/>
                <a:gd name="T3" fmla="*/ 531023 h 94"/>
                <a:gd name="T4" fmla="*/ 0 w 52"/>
                <a:gd name="T5" fmla="*/ 499033 h 94"/>
                <a:gd name="T6" fmla="*/ 25516 w 52"/>
                <a:gd name="T7" fmla="*/ 415861 h 94"/>
                <a:gd name="T8" fmla="*/ 146720 w 52"/>
                <a:gd name="T9" fmla="*/ 447850 h 94"/>
                <a:gd name="T10" fmla="*/ 216890 w 52"/>
                <a:gd name="T11" fmla="*/ 403065 h 94"/>
                <a:gd name="T12" fmla="*/ 140341 w 52"/>
                <a:gd name="T13" fmla="*/ 339087 h 94"/>
                <a:gd name="T14" fmla="*/ 6379 w 52"/>
                <a:gd name="T15" fmla="*/ 198334 h 94"/>
                <a:gd name="T16" fmla="*/ 127582 w 52"/>
                <a:gd name="T17" fmla="*/ 70376 h 94"/>
                <a:gd name="T18" fmla="*/ 127582 w 52"/>
                <a:gd name="T19" fmla="*/ 0 h 94"/>
                <a:gd name="T20" fmla="*/ 204132 w 52"/>
                <a:gd name="T21" fmla="*/ 0 h 94"/>
                <a:gd name="T22" fmla="*/ 204132 w 52"/>
                <a:gd name="T23" fmla="*/ 63979 h 94"/>
                <a:gd name="T24" fmla="*/ 306198 w 52"/>
                <a:gd name="T25" fmla="*/ 89570 h 94"/>
                <a:gd name="T26" fmla="*/ 287060 w 52"/>
                <a:gd name="T27" fmla="*/ 172742 h 94"/>
                <a:gd name="T28" fmla="*/ 178615 w 52"/>
                <a:gd name="T29" fmla="*/ 147151 h 94"/>
                <a:gd name="T30" fmla="*/ 121203 w 52"/>
                <a:gd name="T31" fmla="*/ 191936 h 94"/>
                <a:gd name="T32" fmla="*/ 204132 w 52"/>
                <a:gd name="T33" fmla="*/ 249517 h 94"/>
                <a:gd name="T34" fmla="*/ 331714 w 52"/>
                <a:gd name="T35" fmla="*/ 390270 h 94"/>
                <a:gd name="T36" fmla="*/ 197753 w 52"/>
                <a:gd name="T37" fmla="*/ 531023 h 94"/>
                <a:gd name="T38" fmla="*/ 197753 w 52"/>
                <a:gd name="T39" fmla="*/ 601399 h 94"/>
                <a:gd name="T40" fmla="*/ 127582 w 52"/>
                <a:gd name="T41" fmla="*/ 601399 h 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" h="94">
                  <a:moveTo>
                    <a:pt x="20" y="94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12" y="83"/>
                    <a:pt x="5" y="81"/>
                    <a:pt x="0" y="78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8" y="67"/>
                    <a:pt x="15" y="70"/>
                    <a:pt x="23" y="70"/>
                  </a:cubicBezTo>
                  <a:cubicBezTo>
                    <a:pt x="29" y="70"/>
                    <a:pt x="34" y="67"/>
                    <a:pt x="34" y="63"/>
                  </a:cubicBezTo>
                  <a:cubicBezTo>
                    <a:pt x="34" y="58"/>
                    <a:pt x="30" y="56"/>
                    <a:pt x="22" y="53"/>
                  </a:cubicBezTo>
                  <a:cubicBezTo>
                    <a:pt x="9" y="48"/>
                    <a:pt x="1" y="43"/>
                    <a:pt x="1" y="31"/>
                  </a:cubicBezTo>
                  <a:cubicBezTo>
                    <a:pt x="1" y="21"/>
                    <a:pt x="8" y="13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9" y="10"/>
                    <a:pt x="45" y="12"/>
                    <a:pt x="48" y="1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2" y="26"/>
                    <a:pt x="37" y="23"/>
                    <a:pt x="28" y="23"/>
                  </a:cubicBezTo>
                  <a:cubicBezTo>
                    <a:pt x="21" y="23"/>
                    <a:pt x="19" y="26"/>
                    <a:pt x="19" y="30"/>
                  </a:cubicBezTo>
                  <a:cubicBezTo>
                    <a:pt x="19" y="33"/>
                    <a:pt x="23" y="36"/>
                    <a:pt x="32" y="39"/>
                  </a:cubicBezTo>
                  <a:cubicBezTo>
                    <a:pt x="46" y="44"/>
                    <a:pt x="52" y="51"/>
                    <a:pt x="52" y="61"/>
                  </a:cubicBezTo>
                  <a:cubicBezTo>
                    <a:pt x="52" y="71"/>
                    <a:pt x="44" y="80"/>
                    <a:pt x="31" y="83"/>
                  </a:cubicBezTo>
                  <a:cubicBezTo>
                    <a:pt x="31" y="94"/>
                    <a:pt x="31" y="94"/>
                    <a:pt x="31" y="94"/>
                  </a:cubicBezTo>
                  <a:lnTo>
                    <a:pt x="20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40" name="Group 6">
            <a:extLst>
              <a:ext uri="{FF2B5EF4-FFF2-40B4-BE49-F238E27FC236}">
                <a16:creationId xmlns:a16="http://schemas.microsoft.com/office/drawing/2014/main" id="{1136AC9C-856A-5EB2-6992-32719FECEF0B}"/>
              </a:ext>
            </a:extLst>
          </p:cNvPr>
          <p:cNvGrpSpPr/>
          <p:nvPr/>
        </p:nvGrpSpPr>
        <p:grpSpPr>
          <a:xfrm>
            <a:off x="8026246" y="3874226"/>
            <a:ext cx="822510" cy="822509"/>
            <a:chOff x="2908946" y="4521681"/>
            <a:chExt cx="822510" cy="822509"/>
          </a:xfrm>
        </p:grpSpPr>
        <p:sp>
          <p:nvSpPr>
            <p:cNvPr id="43" name="Oval 18">
              <a:extLst>
                <a:ext uri="{FF2B5EF4-FFF2-40B4-BE49-F238E27FC236}">
                  <a16:creationId xmlns:a16="http://schemas.microsoft.com/office/drawing/2014/main" id="{289C2D6B-60DF-0477-8ECE-ADE2973AC2A5}"/>
                </a:ext>
              </a:extLst>
            </p:cNvPr>
            <p:cNvSpPr/>
            <p:nvPr/>
          </p:nvSpPr>
          <p:spPr bwMode="auto">
            <a:xfrm>
              <a:off x="2908946" y="4521681"/>
              <a:ext cx="822510" cy="822509"/>
            </a:xfrm>
            <a:prstGeom prst="ellipse">
              <a:avLst/>
            </a:prstGeom>
            <a:solidFill>
              <a:srgbClr val="80B3F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4" name="Group 11">
              <a:extLst>
                <a:ext uri="{FF2B5EF4-FFF2-40B4-BE49-F238E27FC236}">
                  <a16:creationId xmlns:a16="http://schemas.microsoft.com/office/drawing/2014/main" id="{F0DA12BE-4468-B784-71A7-BAE8E7A1E6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0105" y="4647016"/>
              <a:ext cx="479848" cy="563829"/>
              <a:chOff x="10034588" y="1193800"/>
              <a:chExt cx="334963" cy="393701"/>
            </a:xfrm>
            <a:effectLst/>
          </p:grpSpPr>
          <p:sp>
            <p:nvSpPr>
              <p:cNvPr id="47" name="Freeform: Shape 14">
                <a:extLst>
                  <a:ext uri="{FF2B5EF4-FFF2-40B4-BE49-F238E27FC236}">
                    <a16:creationId xmlns:a16="http://schemas.microsoft.com/office/drawing/2014/main" id="{64C4DA3E-565B-8872-F8A1-5A06E618F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7451" y="1193800"/>
                <a:ext cx="247650" cy="250825"/>
              </a:xfrm>
              <a:custGeom>
                <a:avLst/>
                <a:gdLst>
                  <a:gd name="T0" fmla="*/ 138834 w 66"/>
                  <a:gd name="T1" fmla="*/ 0 h 67"/>
                  <a:gd name="T2" fmla="*/ 108816 w 66"/>
                  <a:gd name="T3" fmla="*/ 0 h 67"/>
                  <a:gd name="T4" fmla="*/ 101311 w 66"/>
                  <a:gd name="T5" fmla="*/ 37437 h 67"/>
                  <a:gd name="T6" fmla="*/ 75045 w 66"/>
                  <a:gd name="T7" fmla="*/ 48668 h 67"/>
                  <a:gd name="T8" fmla="*/ 45027 w 66"/>
                  <a:gd name="T9" fmla="*/ 29949 h 67"/>
                  <a:gd name="T10" fmla="*/ 26266 w 66"/>
                  <a:gd name="T11" fmla="*/ 48668 h 67"/>
                  <a:gd name="T12" fmla="*/ 45027 w 66"/>
                  <a:gd name="T13" fmla="*/ 78617 h 67"/>
                  <a:gd name="T14" fmla="*/ 33770 w 66"/>
                  <a:gd name="T15" fmla="*/ 104822 h 67"/>
                  <a:gd name="T16" fmla="*/ 0 w 66"/>
                  <a:gd name="T17" fmla="*/ 108566 h 67"/>
                  <a:gd name="T18" fmla="*/ 0 w 66"/>
                  <a:gd name="T19" fmla="*/ 142259 h 67"/>
                  <a:gd name="T20" fmla="*/ 33770 w 66"/>
                  <a:gd name="T21" fmla="*/ 149746 h 67"/>
                  <a:gd name="T22" fmla="*/ 45027 w 66"/>
                  <a:gd name="T23" fmla="*/ 175952 h 67"/>
                  <a:gd name="T24" fmla="*/ 22514 w 66"/>
                  <a:gd name="T25" fmla="*/ 202157 h 67"/>
                  <a:gd name="T26" fmla="*/ 45027 w 66"/>
                  <a:gd name="T27" fmla="*/ 224619 h 67"/>
                  <a:gd name="T28" fmla="*/ 75045 w 66"/>
                  <a:gd name="T29" fmla="*/ 205901 h 67"/>
                  <a:gd name="T30" fmla="*/ 101311 w 66"/>
                  <a:gd name="T31" fmla="*/ 217132 h 67"/>
                  <a:gd name="T32" fmla="*/ 108816 w 66"/>
                  <a:gd name="T33" fmla="*/ 250825 h 67"/>
                  <a:gd name="T34" fmla="*/ 138834 w 66"/>
                  <a:gd name="T35" fmla="*/ 250825 h 67"/>
                  <a:gd name="T36" fmla="*/ 146339 w 66"/>
                  <a:gd name="T37" fmla="*/ 217132 h 67"/>
                  <a:gd name="T38" fmla="*/ 172605 w 66"/>
                  <a:gd name="T39" fmla="*/ 205901 h 67"/>
                  <a:gd name="T40" fmla="*/ 202623 w 66"/>
                  <a:gd name="T41" fmla="*/ 228363 h 67"/>
                  <a:gd name="T42" fmla="*/ 221384 w 66"/>
                  <a:gd name="T43" fmla="*/ 205901 h 67"/>
                  <a:gd name="T44" fmla="*/ 202623 w 66"/>
                  <a:gd name="T45" fmla="*/ 175952 h 67"/>
                  <a:gd name="T46" fmla="*/ 213880 w 66"/>
                  <a:gd name="T47" fmla="*/ 149746 h 67"/>
                  <a:gd name="T48" fmla="*/ 247650 w 66"/>
                  <a:gd name="T49" fmla="*/ 142259 h 67"/>
                  <a:gd name="T50" fmla="*/ 247650 w 66"/>
                  <a:gd name="T51" fmla="*/ 112310 h 67"/>
                  <a:gd name="T52" fmla="*/ 213880 w 66"/>
                  <a:gd name="T53" fmla="*/ 104822 h 67"/>
                  <a:gd name="T54" fmla="*/ 202623 w 66"/>
                  <a:gd name="T55" fmla="*/ 78617 h 67"/>
                  <a:gd name="T56" fmla="*/ 225136 w 66"/>
                  <a:gd name="T57" fmla="*/ 48668 h 67"/>
                  <a:gd name="T58" fmla="*/ 202623 w 66"/>
                  <a:gd name="T59" fmla="*/ 29949 h 67"/>
                  <a:gd name="T60" fmla="*/ 172605 w 66"/>
                  <a:gd name="T61" fmla="*/ 48668 h 67"/>
                  <a:gd name="T62" fmla="*/ 146339 w 66"/>
                  <a:gd name="T63" fmla="*/ 37437 h 67"/>
                  <a:gd name="T64" fmla="*/ 138834 w 66"/>
                  <a:gd name="T65" fmla="*/ 0 h 67"/>
                  <a:gd name="T66" fmla="*/ 187614 w 66"/>
                  <a:gd name="T67" fmla="*/ 127284 h 67"/>
                  <a:gd name="T68" fmla="*/ 123825 w 66"/>
                  <a:gd name="T69" fmla="*/ 187183 h 67"/>
                  <a:gd name="T70" fmla="*/ 63789 w 66"/>
                  <a:gd name="T71" fmla="*/ 127284 h 67"/>
                  <a:gd name="T72" fmla="*/ 123825 w 66"/>
                  <a:gd name="T73" fmla="*/ 63642 h 67"/>
                  <a:gd name="T74" fmla="*/ 187614 w 66"/>
                  <a:gd name="T75" fmla="*/ 127284 h 6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66" h="67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0"/>
                      <a:pt x="22" y="11"/>
                      <a:pt x="20" y="1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3"/>
                      <a:pt x="9" y="25"/>
                      <a:pt x="9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10" y="45"/>
                      <a:pt x="12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2" y="57"/>
                      <a:pt x="25" y="58"/>
                      <a:pt x="27" y="5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1" y="58"/>
                      <a:pt x="44" y="57"/>
                      <a:pt x="46" y="55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6" y="45"/>
                      <a:pt x="57" y="42"/>
                      <a:pt x="57" y="40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5"/>
                      <a:pt x="56" y="23"/>
                      <a:pt x="54" y="2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1"/>
                      <a:pt x="41" y="10"/>
                      <a:pt x="39" y="10"/>
                    </a:cubicBezTo>
                    <a:lnTo>
                      <a:pt x="37" y="0"/>
                    </a:lnTo>
                    <a:close/>
                    <a:moveTo>
                      <a:pt x="50" y="34"/>
                    </a:moveTo>
                    <a:cubicBezTo>
                      <a:pt x="50" y="43"/>
                      <a:pt x="42" y="50"/>
                      <a:pt x="33" y="50"/>
                    </a:cubicBezTo>
                    <a:cubicBezTo>
                      <a:pt x="24" y="50"/>
                      <a:pt x="17" y="43"/>
                      <a:pt x="17" y="34"/>
                    </a:cubicBezTo>
                    <a:cubicBezTo>
                      <a:pt x="17" y="25"/>
                      <a:pt x="24" y="17"/>
                      <a:pt x="33" y="17"/>
                    </a:cubicBezTo>
                    <a:cubicBezTo>
                      <a:pt x="42" y="17"/>
                      <a:pt x="50" y="25"/>
                      <a:pt x="5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5">
                <a:extLst>
                  <a:ext uri="{FF2B5EF4-FFF2-40B4-BE49-F238E27FC236}">
                    <a16:creationId xmlns:a16="http://schemas.microsoft.com/office/drawing/2014/main" id="{DADB85CD-2E39-2F66-1E8B-E0317EB79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12388" y="1430338"/>
                <a:ext cx="157163" cy="157163"/>
              </a:xfrm>
              <a:custGeom>
                <a:avLst/>
                <a:gdLst>
                  <a:gd name="T0" fmla="*/ 89807 w 42"/>
                  <a:gd name="T1" fmla="*/ 0 h 42"/>
                  <a:gd name="T2" fmla="*/ 67356 w 42"/>
                  <a:gd name="T3" fmla="*/ 0 h 42"/>
                  <a:gd name="T4" fmla="*/ 63614 w 42"/>
                  <a:gd name="T5" fmla="*/ 22452 h 42"/>
                  <a:gd name="T6" fmla="*/ 48646 w 42"/>
                  <a:gd name="T7" fmla="*/ 26194 h 42"/>
                  <a:gd name="T8" fmla="*/ 29936 w 42"/>
                  <a:gd name="T9" fmla="*/ 14968 h 42"/>
                  <a:gd name="T10" fmla="*/ 14968 w 42"/>
                  <a:gd name="T11" fmla="*/ 29936 h 42"/>
                  <a:gd name="T12" fmla="*/ 26194 w 42"/>
                  <a:gd name="T13" fmla="*/ 48646 h 42"/>
                  <a:gd name="T14" fmla="*/ 22452 w 42"/>
                  <a:gd name="T15" fmla="*/ 63614 h 42"/>
                  <a:gd name="T16" fmla="*/ 0 w 42"/>
                  <a:gd name="T17" fmla="*/ 67356 h 42"/>
                  <a:gd name="T18" fmla="*/ 0 w 42"/>
                  <a:gd name="T19" fmla="*/ 86065 h 42"/>
                  <a:gd name="T20" fmla="*/ 22452 w 42"/>
                  <a:gd name="T21" fmla="*/ 93549 h 42"/>
                  <a:gd name="T22" fmla="*/ 26194 w 42"/>
                  <a:gd name="T23" fmla="*/ 108517 h 42"/>
                  <a:gd name="T24" fmla="*/ 14968 w 42"/>
                  <a:gd name="T25" fmla="*/ 127227 h 42"/>
                  <a:gd name="T26" fmla="*/ 29936 w 42"/>
                  <a:gd name="T27" fmla="*/ 142195 h 42"/>
                  <a:gd name="T28" fmla="*/ 48646 w 42"/>
                  <a:gd name="T29" fmla="*/ 127227 h 42"/>
                  <a:gd name="T30" fmla="*/ 63614 w 42"/>
                  <a:gd name="T31" fmla="*/ 134711 h 42"/>
                  <a:gd name="T32" fmla="*/ 67356 w 42"/>
                  <a:gd name="T33" fmla="*/ 157163 h 42"/>
                  <a:gd name="T34" fmla="*/ 86065 w 42"/>
                  <a:gd name="T35" fmla="*/ 157163 h 42"/>
                  <a:gd name="T36" fmla="*/ 93549 w 42"/>
                  <a:gd name="T37" fmla="*/ 134711 h 42"/>
                  <a:gd name="T38" fmla="*/ 108517 w 42"/>
                  <a:gd name="T39" fmla="*/ 130969 h 42"/>
                  <a:gd name="T40" fmla="*/ 127227 w 42"/>
                  <a:gd name="T41" fmla="*/ 142195 h 42"/>
                  <a:gd name="T42" fmla="*/ 138453 w 42"/>
                  <a:gd name="T43" fmla="*/ 127227 h 42"/>
                  <a:gd name="T44" fmla="*/ 127227 w 42"/>
                  <a:gd name="T45" fmla="*/ 108517 h 42"/>
                  <a:gd name="T46" fmla="*/ 134711 w 42"/>
                  <a:gd name="T47" fmla="*/ 93549 h 42"/>
                  <a:gd name="T48" fmla="*/ 157163 w 42"/>
                  <a:gd name="T49" fmla="*/ 86065 h 42"/>
                  <a:gd name="T50" fmla="*/ 157163 w 42"/>
                  <a:gd name="T51" fmla="*/ 67356 h 42"/>
                  <a:gd name="T52" fmla="*/ 134711 w 42"/>
                  <a:gd name="T53" fmla="*/ 63614 h 42"/>
                  <a:gd name="T54" fmla="*/ 127227 w 42"/>
                  <a:gd name="T55" fmla="*/ 48646 h 42"/>
                  <a:gd name="T56" fmla="*/ 142195 w 42"/>
                  <a:gd name="T57" fmla="*/ 29936 h 42"/>
                  <a:gd name="T58" fmla="*/ 127227 w 42"/>
                  <a:gd name="T59" fmla="*/ 14968 h 42"/>
                  <a:gd name="T60" fmla="*/ 108517 w 42"/>
                  <a:gd name="T61" fmla="*/ 26194 h 42"/>
                  <a:gd name="T62" fmla="*/ 93549 w 42"/>
                  <a:gd name="T63" fmla="*/ 22452 h 42"/>
                  <a:gd name="T64" fmla="*/ 89807 w 42"/>
                  <a:gd name="T65" fmla="*/ 0 h 42"/>
                  <a:gd name="T66" fmla="*/ 119743 w 42"/>
                  <a:gd name="T67" fmla="*/ 78582 h 42"/>
                  <a:gd name="T68" fmla="*/ 78582 w 42"/>
                  <a:gd name="T69" fmla="*/ 116001 h 42"/>
                  <a:gd name="T70" fmla="*/ 41162 w 42"/>
                  <a:gd name="T71" fmla="*/ 78582 h 42"/>
                  <a:gd name="T72" fmla="*/ 78582 w 42"/>
                  <a:gd name="T73" fmla="*/ 37420 h 42"/>
                  <a:gd name="T74" fmla="*/ 119743 w 42"/>
                  <a:gd name="T75" fmla="*/ 78582 h 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7" y="29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7" y="3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5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8"/>
                      <a:pt x="36" y="26"/>
                      <a:pt x="36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6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5" y="31"/>
                      <a:pt x="11" y="26"/>
                      <a:pt x="11" y="21"/>
                    </a:cubicBezTo>
                    <a:cubicBezTo>
                      <a:pt x="11" y="15"/>
                      <a:pt x="15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6">
                <a:extLst>
                  <a:ext uri="{FF2B5EF4-FFF2-40B4-BE49-F238E27FC236}">
                    <a16:creationId xmlns:a16="http://schemas.microsoft.com/office/drawing/2014/main" id="{B7FFA538-0087-589B-4335-E22C2231E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4588" y="1430338"/>
                <a:ext cx="158750" cy="157163"/>
              </a:xfrm>
              <a:custGeom>
                <a:avLst/>
                <a:gdLst>
                  <a:gd name="T0" fmla="*/ 90714 w 42"/>
                  <a:gd name="T1" fmla="*/ 0 h 42"/>
                  <a:gd name="T2" fmla="*/ 71815 w 42"/>
                  <a:gd name="T3" fmla="*/ 0 h 42"/>
                  <a:gd name="T4" fmla="*/ 64256 w 42"/>
                  <a:gd name="T5" fmla="*/ 22452 h 42"/>
                  <a:gd name="T6" fmla="*/ 49137 w 42"/>
                  <a:gd name="T7" fmla="*/ 29936 h 42"/>
                  <a:gd name="T8" fmla="*/ 30238 w 42"/>
                  <a:gd name="T9" fmla="*/ 14968 h 42"/>
                  <a:gd name="T10" fmla="*/ 18899 w 42"/>
                  <a:gd name="T11" fmla="*/ 29936 h 42"/>
                  <a:gd name="T12" fmla="*/ 30238 w 42"/>
                  <a:gd name="T13" fmla="*/ 48646 h 42"/>
                  <a:gd name="T14" fmla="*/ 22679 w 42"/>
                  <a:gd name="T15" fmla="*/ 63614 h 42"/>
                  <a:gd name="T16" fmla="*/ 0 w 42"/>
                  <a:gd name="T17" fmla="*/ 67356 h 42"/>
                  <a:gd name="T18" fmla="*/ 0 w 42"/>
                  <a:gd name="T19" fmla="*/ 86065 h 42"/>
                  <a:gd name="T20" fmla="*/ 22679 w 42"/>
                  <a:gd name="T21" fmla="*/ 93549 h 42"/>
                  <a:gd name="T22" fmla="*/ 30238 w 42"/>
                  <a:gd name="T23" fmla="*/ 108517 h 42"/>
                  <a:gd name="T24" fmla="*/ 18899 w 42"/>
                  <a:gd name="T25" fmla="*/ 127227 h 42"/>
                  <a:gd name="T26" fmla="*/ 30238 w 42"/>
                  <a:gd name="T27" fmla="*/ 138453 h 42"/>
                  <a:gd name="T28" fmla="*/ 49137 w 42"/>
                  <a:gd name="T29" fmla="*/ 127227 h 42"/>
                  <a:gd name="T30" fmla="*/ 68036 w 42"/>
                  <a:gd name="T31" fmla="*/ 134711 h 42"/>
                  <a:gd name="T32" fmla="*/ 71815 w 42"/>
                  <a:gd name="T33" fmla="*/ 157163 h 42"/>
                  <a:gd name="T34" fmla="*/ 90714 w 42"/>
                  <a:gd name="T35" fmla="*/ 157163 h 42"/>
                  <a:gd name="T36" fmla="*/ 94494 w 42"/>
                  <a:gd name="T37" fmla="*/ 134711 h 42"/>
                  <a:gd name="T38" fmla="*/ 109613 w 42"/>
                  <a:gd name="T39" fmla="*/ 127227 h 42"/>
                  <a:gd name="T40" fmla="*/ 128512 w 42"/>
                  <a:gd name="T41" fmla="*/ 142195 h 42"/>
                  <a:gd name="T42" fmla="*/ 143631 w 42"/>
                  <a:gd name="T43" fmla="*/ 127227 h 42"/>
                  <a:gd name="T44" fmla="*/ 132292 w 42"/>
                  <a:gd name="T45" fmla="*/ 108517 h 42"/>
                  <a:gd name="T46" fmla="*/ 139851 w 42"/>
                  <a:gd name="T47" fmla="*/ 93549 h 42"/>
                  <a:gd name="T48" fmla="*/ 158750 w 42"/>
                  <a:gd name="T49" fmla="*/ 86065 h 42"/>
                  <a:gd name="T50" fmla="*/ 158750 w 42"/>
                  <a:gd name="T51" fmla="*/ 67356 h 42"/>
                  <a:gd name="T52" fmla="*/ 136071 w 42"/>
                  <a:gd name="T53" fmla="*/ 63614 h 42"/>
                  <a:gd name="T54" fmla="*/ 132292 w 42"/>
                  <a:gd name="T55" fmla="*/ 48646 h 42"/>
                  <a:gd name="T56" fmla="*/ 143631 w 42"/>
                  <a:gd name="T57" fmla="*/ 29936 h 42"/>
                  <a:gd name="T58" fmla="*/ 128512 w 42"/>
                  <a:gd name="T59" fmla="*/ 14968 h 42"/>
                  <a:gd name="T60" fmla="*/ 109613 w 42"/>
                  <a:gd name="T61" fmla="*/ 26194 h 42"/>
                  <a:gd name="T62" fmla="*/ 94494 w 42"/>
                  <a:gd name="T63" fmla="*/ 22452 h 42"/>
                  <a:gd name="T64" fmla="*/ 90714 w 42"/>
                  <a:gd name="T65" fmla="*/ 0 h 42"/>
                  <a:gd name="T66" fmla="*/ 120952 w 42"/>
                  <a:gd name="T67" fmla="*/ 78582 h 42"/>
                  <a:gd name="T68" fmla="*/ 79375 w 42"/>
                  <a:gd name="T69" fmla="*/ 116001 h 42"/>
                  <a:gd name="T70" fmla="*/ 41577 w 42"/>
                  <a:gd name="T71" fmla="*/ 78582 h 42"/>
                  <a:gd name="T72" fmla="*/ 79375 w 42"/>
                  <a:gd name="T73" fmla="*/ 37420 h 42"/>
                  <a:gd name="T74" fmla="*/ 120952 w 42"/>
                  <a:gd name="T75" fmla="*/ 78582 h 4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8" y="29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8" y="36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4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8"/>
                      <a:pt x="36" y="26"/>
                      <a:pt x="37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5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7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6" y="31"/>
                      <a:pt x="11" y="26"/>
                      <a:pt x="11" y="21"/>
                    </a:cubicBezTo>
                    <a:cubicBezTo>
                      <a:pt x="11" y="15"/>
                      <a:pt x="16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0" name="组合 279" descr="D:\51PPT模板网\51pptmoban.com\图片001.jpg">
            <a:extLst>
              <a:ext uri="{FF2B5EF4-FFF2-40B4-BE49-F238E27FC236}">
                <a16:creationId xmlns:a16="http://schemas.microsoft.com/office/drawing/2014/main" id="{C9AEDB9D-AB87-C3D8-6F6A-518D706377D3}"/>
              </a:ext>
            </a:extLst>
          </p:cNvPr>
          <p:cNvGrpSpPr/>
          <p:nvPr/>
        </p:nvGrpSpPr>
        <p:grpSpPr>
          <a:xfrm>
            <a:off x="2578735" y="2000759"/>
            <a:ext cx="6145297" cy="3570119"/>
            <a:chOff x="485748" y="171440"/>
            <a:chExt cx="11220041" cy="6518298"/>
          </a:xfrm>
          <a:solidFill>
            <a:srgbClr val="0044AA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0974DE-08F0-EECD-31E3-AA23FF161CA0}"/>
                </a:ext>
              </a:extLst>
            </p:cNvPr>
            <p:cNvSpPr/>
            <p:nvPr/>
          </p:nvSpPr>
          <p:spPr>
            <a:xfrm>
              <a:off x="2923574" y="239972"/>
              <a:ext cx="1563299" cy="3126747"/>
            </a:xfrm>
            <a:custGeom>
              <a:avLst/>
              <a:gdLst>
                <a:gd name="connsiteX0" fmla="*/ 33843 w 1563299"/>
                <a:gd name="connsiteY0" fmla="*/ 2246052 h 3126747"/>
                <a:gd name="connsiteX1" fmla="*/ 93469 w 1563299"/>
                <a:gd name="connsiteY1" fmla="*/ 2265865 h 3126747"/>
                <a:gd name="connsiteX2" fmla="*/ 94041 w 1563299"/>
                <a:gd name="connsiteY2" fmla="*/ 2260721 h 3126747"/>
                <a:gd name="connsiteX3" fmla="*/ 96517 w 1563299"/>
                <a:gd name="connsiteY3" fmla="*/ 2221097 h 3126747"/>
                <a:gd name="connsiteX4" fmla="*/ 112615 w 1563299"/>
                <a:gd name="connsiteY4" fmla="*/ 2115655 h 3126747"/>
                <a:gd name="connsiteX5" fmla="*/ 159382 w 1563299"/>
                <a:gd name="connsiteY5" fmla="*/ 1922679 h 3126747"/>
                <a:gd name="connsiteX6" fmla="*/ 364075 w 1563299"/>
                <a:gd name="connsiteY6" fmla="*/ 1640834 h 3126747"/>
                <a:gd name="connsiteX7" fmla="*/ 630679 w 1563299"/>
                <a:gd name="connsiteY7" fmla="*/ 1369657 h 3126747"/>
                <a:gd name="connsiteX8" fmla="*/ 1052732 w 1563299"/>
                <a:gd name="connsiteY8" fmla="*/ 741769 h 3126747"/>
                <a:gd name="connsiteX9" fmla="*/ 1080164 w 1563299"/>
                <a:gd name="connsiteY9" fmla="*/ 24727 h 3126747"/>
                <a:gd name="connsiteX10" fmla="*/ 997963 w 1563299"/>
                <a:gd name="connsiteY10" fmla="*/ 72828 h 3126747"/>
                <a:gd name="connsiteX11" fmla="*/ 1171318 w 1563299"/>
                <a:gd name="connsiteY11" fmla="*/ 470592 h 3126747"/>
                <a:gd name="connsiteX12" fmla="*/ 1367914 w 1563299"/>
                <a:gd name="connsiteY12" fmla="*/ 829685 h 3126747"/>
                <a:gd name="connsiteX13" fmla="*/ 1467641 w 1563299"/>
                <a:gd name="connsiteY13" fmla="*/ 1204398 h 3126747"/>
                <a:gd name="connsiteX14" fmla="*/ 1388774 w 1563299"/>
                <a:gd name="connsiteY14" fmla="*/ 1491006 h 3126747"/>
                <a:gd name="connsiteX15" fmla="*/ 1010441 w 1563299"/>
                <a:gd name="connsiteY15" fmla="*/ 1984686 h 3126747"/>
                <a:gd name="connsiteX16" fmla="*/ 749647 w 1563299"/>
                <a:gd name="connsiteY16" fmla="*/ 2618194 h 3126747"/>
                <a:gd name="connsiteX17" fmla="*/ 864613 w 1563299"/>
                <a:gd name="connsiteY17" fmla="*/ 3101778 h 3126747"/>
                <a:gd name="connsiteX18" fmla="*/ 946814 w 1563299"/>
                <a:gd name="connsiteY18" fmla="*/ 3053677 h 3126747"/>
                <a:gd name="connsiteX19" fmla="*/ 844801 w 1563299"/>
                <a:gd name="connsiteY19" fmla="*/ 2634958 h 3126747"/>
                <a:gd name="connsiteX20" fmla="*/ 939575 w 1563299"/>
                <a:gd name="connsiteY20" fmla="*/ 2257578 h 3126747"/>
                <a:gd name="connsiteX21" fmla="*/ 1320289 w 1563299"/>
                <a:gd name="connsiteY21" fmla="*/ 1761230 h 3126747"/>
                <a:gd name="connsiteX22" fmla="*/ 1562510 w 1563299"/>
                <a:gd name="connsiteY22" fmla="*/ 1217067 h 3126747"/>
                <a:gd name="connsiteX23" fmla="*/ 1293048 w 1563299"/>
                <a:gd name="connsiteY23" fmla="*/ 501644 h 3126747"/>
                <a:gd name="connsiteX24" fmla="*/ 1080259 w 1563299"/>
                <a:gd name="connsiteY24" fmla="*/ 24727 h 3126747"/>
                <a:gd name="connsiteX25" fmla="*/ 998059 w 1563299"/>
                <a:gd name="connsiteY25" fmla="*/ 72828 h 3126747"/>
                <a:gd name="connsiteX26" fmla="*/ 898999 w 1563299"/>
                <a:gd name="connsiteY26" fmla="*/ 840639 h 3126747"/>
                <a:gd name="connsiteX27" fmla="*/ 398555 w 1563299"/>
                <a:gd name="connsiteY27" fmla="*/ 1468431 h 3126747"/>
                <a:gd name="connsiteX28" fmla="*/ 40891 w 1563299"/>
                <a:gd name="connsiteY28" fmla="*/ 1994116 h 3126747"/>
                <a:gd name="connsiteX29" fmla="*/ 696 w 1563299"/>
                <a:gd name="connsiteY29" fmla="*/ 2228622 h 3126747"/>
                <a:gd name="connsiteX30" fmla="*/ 82039 w 1563299"/>
                <a:gd name="connsiteY30" fmla="*/ 2328253 h 3126747"/>
                <a:gd name="connsiteX31" fmla="*/ 33843 w 1563299"/>
                <a:gd name="connsiteY31" fmla="*/ 2246052 h 3126747"/>
                <a:gd name="connsiteX32" fmla="*/ 33843 w 1563299"/>
                <a:gd name="connsiteY32" fmla="*/ 2246052 h 312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63299" h="3126747">
                  <a:moveTo>
                    <a:pt x="33843" y="2246052"/>
                  </a:moveTo>
                  <a:cubicBezTo>
                    <a:pt x="79563" y="2282819"/>
                    <a:pt x="99375" y="2289486"/>
                    <a:pt x="93469" y="2265865"/>
                  </a:cubicBezTo>
                  <a:cubicBezTo>
                    <a:pt x="96041" y="2278056"/>
                    <a:pt x="94041" y="2262626"/>
                    <a:pt x="94041" y="2260721"/>
                  </a:cubicBezTo>
                  <a:cubicBezTo>
                    <a:pt x="93850" y="2247481"/>
                    <a:pt x="95279" y="2234241"/>
                    <a:pt x="96517" y="2221097"/>
                  </a:cubicBezTo>
                  <a:cubicBezTo>
                    <a:pt x="99946" y="2185759"/>
                    <a:pt x="106233" y="2150612"/>
                    <a:pt x="112615" y="2115655"/>
                  </a:cubicBezTo>
                  <a:cubicBezTo>
                    <a:pt x="124426" y="2051266"/>
                    <a:pt x="136236" y="1984115"/>
                    <a:pt x="159382" y="1922679"/>
                  </a:cubicBezTo>
                  <a:cubicBezTo>
                    <a:pt x="199197" y="1816951"/>
                    <a:pt x="289018" y="1722463"/>
                    <a:pt x="364075" y="1640834"/>
                  </a:cubicBezTo>
                  <a:cubicBezTo>
                    <a:pt x="449895" y="1547489"/>
                    <a:pt x="544669" y="1462812"/>
                    <a:pt x="630679" y="1369657"/>
                  </a:cubicBezTo>
                  <a:cubicBezTo>
                    <a:pt x="802987" y="1183158"/>
                    <a:pt x="950719" y="975036"/>
                    <a:pt x="1052732" y="741769"/>
                  </a:cubicBezTo>
                  <a:cubicBezTo>
                    <a:pt x="1152554" y="513455"/>
                    <a:pt x="1191797" y="256089"/>
                    <a:pt x="1080164" y="24727"/>
                  </a:cubicBezTo>
                  <a:cubicBezTo>
                    <a:pt x="1053208" y="-31185"/>
                    <a:pt x="973579" y="17679"/>
                    <a:pt x="997963" y="72828"/>
                  </a:cubicBezTo>
                  <a:cubicBezTo>
                    <a:pt x="1056447" y="205131"/>
                    <a:pt x="1109311" y="339909"/>
                    <a:pt x="1171318" y="470592"/>
                  </a:cubicBezTo>
                  <a:cubicBezTo>
                    <a:pt x="1229897" y="594132"/>
                    <a:pt x="1304954" y="708432"/>
                    <a:pt x="1367914" y="829685"/>
                  </a:cubicBezTo>
                  <a:cubicBezTo>
                    <a:pt x="1428589" y="946747"/>
                    <a:pt x="1468975" y="1071525"/>
                    <a:pt x="1467641" y="1204398"/>
                  </a:cubicBezTo>
                  <a:cubicBezTo>
                    <a:pt x="1466593" y="1305078"/>
                    <a:pt x="1434875" y="1402423"/>
                    <a:pt x="1388774" y="1491006"/>
                  </a:cubicBezTo>
                  <a:cubicBezTo>
                    <a:pt x="1292667" y="1675505"/>
                    <a:pt x="1139124" y="1823428"/>
                    <a:pt x="1010441" y="1984686"/>
                  </a:cubicBezTo>
                  <a:cubicBezTo>
                    <a:pt x="862232" y="2170424"/>
                    <a:pt x="754790" y="2375307"/>
                    <a:pt x="749647" y="2618194"/>
                  </a:cubicBezTo>
                  <a:cubicBezTo>
                    <a:pt x="746122" y="2786215"/>
                    <a:pt x="798510" y="2949474"/>
                    <a:pt x="864613" y="3101778"/>
                  </a:cubicBezTo>
                  <a:cubicBezTo>
                    <a:pt x="888997" y="3157976"/>
                    <a:pt x="971103" y="3109399"/>
                    <a:pt x="946814" y="3053677"/>
                  </a:cubicBezTo>
                  <a:cubicBezTo>
                    <a:pt x="888997" y="2920613"/>
                    <a:pt x="847659" y="2780786"/>
                    <a:pt x="844801" y="2634958"/>
                  </a:cubicBezTo>
                  <a:cubicBezTo>
                    <a:pt x="842229" y="2503323"/>
                    <a:pt x="878520" y="2373402"/>
                    <a:pt x="939575" y="2257578"/>
                  </a:cubicBezTo>
                  <a:cubicBezTo>
                    <a:pt x="1037206" y="2072316"/>
                    <a:pt x="1190845" y="1923631"/>
                    <a:pt x="1320289" y="1761230"/>
                  </a:cubicBezTo>
                  <a:cubicBezTo>
                    <a:pt x="1447353" y="1601877"/>
                    <a:pt x="1552033" y="1425378"/>
                    <a:pt x="1562510" y="1217067"/>
                  </a:cubicBezTo>
                  <a:cubicBezTo>
                    <a:pt x="1576036" y="946747"/>
                    <a:pt x="1412872" y="728720"/>
                    <a:pt x="1293048" y="501644"/>
                  </a:cubicBezTo>
                  <a:cubicBezTo>
                    <a:pt x="1211800" y="347529"/>
                    <a:pt x="1150554" y="183890"/>
                    <a:pt x="1080259" y="24727"/>
                  </a:cubicBezTo>
                  <a:cubicBezTo>
                    <a:pt x="1052827" y="40729"/>
                    <a:pt x="1025395" y="56731"/>
                    <a:pt x="998059" y="72828"/>
                  </a:cubicBezTo>
                  <a:cubicBezTo>
                    <a:pt x="1120645" y="326860"/>
                    <a:pt x="1021776" y="607657"/>
                    <a:pt x="898999" y="840639"/>
                  </a:cubicBezTo>
                  <a:cubicBezTo>
                    <a:pt x="771840" y="1081907"/>
                    <a:pt x="590008" y="1277455"/>
                    <a:pt x="398555" y="1468431"/>
                  </a:cubicBezTo>
                  <a:cubicBezTo>
                    <a:pt x="247679" y="1619022"/>
                    <a:pt x="90517" y="1780947"/>
                    <a:pt x="40891" y="1994116"/>
                  </a:cubicBezTo>
                  <a:cubicBezTo>
                    <a:pt x="22984" y="2071173"/>
                    <a:pt x="8316" y="2149850"/>
                    <a:pt x="696" y="2228622"/>
                  </a:cubicBezTo>
                  <a:cubicBezTo>
                    <a:pt x="-3686" y="2274342"/>
                    <a:pt x="11364" y="2371211"/>
                    <a:pt x="82039" y="2328253"/>
                  </a:cubicBezTo>
                  <a:cubicBezTo>
                    <a:pt x="134332" y="2296440"/>
                    <a:pt x="86421" y="2214048"/>
                    <a:pt x="33843" y="2246052"/>
                  </a:cubicBezTo>
                  <a:lnTo>
                    <a:pt x="33843" y="22460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D4865A5-F087-3011-A463-5A9F6FAA8059}"/>
                </a:ext>
              </a:extLst>
            </p:cNvPr>
            <p:cNvSpPr/>
            <p:nvPr/>
          </p:nvSpPr>
          <p:spPr>
            <a:xfrm>
              <a:off x="533603" y="2327237"/>
              <a:ext cx="2492281" cy="437890"/>
            </a:xfrm>
            <a:custGeom>
              <a:avLst/>
              <a:gdLst>
                <a:gd name="connsiteX0" fmla="*/ 2471819 w 2492281"/>
                <a:gd name="connsiteY0" fmla="*/ 196887 h 437890"/>
                <a:gd name="connsiteX1" fmla="*/ 2353614 w 2492281"/>
                <a:gd name="connsiteY1" fmla="*/ 106114 h 437890"/>
                <a:gd name="connsiteX2" fmla="*/ 2196452 w 2492281"/>
                <a:gd name="connsiteY2" fmla="*/ 56965 h 437890"/>
                <a:gd name="connsiteX3" fmla="*/ 1874316 w 2492281"/>
                <a:gd name="connsiteY3" fmla="*/ 70491 h 437890"/>
                <a:gd name="connsiteX4" fmla="*/ 1539417 w 2492281"/>
                <a:gd name="connsiteY4" fmla="*/ 139737 h 437890"/>
                <a:gd name="connsiteX5" fmla="*/ 1192898 w 2492281"/>
                <a:gd name="connsiteY5" fmla="*/ 250132 h 437890"/>
                <a:gd name="connsiteX6" fmla="*/ 528624 w 2492281"/>
                <a:gd name="connsiteY6" fmla="*/ 328047 h 437890"/>
                <a:gd name="connsiteX7" fmla="*/ 88569 w 2492281"/>
                <a:gd name="connsiteY7" fmla="*/ 23532 h 437890"/>
                <a:gd name="connsiteX8" fmla="*/ 6368 w 2492281"/>
                <a:gd name="connsiteY8" fmla="*/ 71634 h 437890"/>
                <a:gd name="connsiteX9" fmla="*/ 427850 w 2492281"/>
                <a:gd name="connsiteY9" fmla="*/ 403009 h 437890"/>
                <a:gd name="connsiteX10" fmla="*/ 1075740 w 2492281"/>
                <a:gd name="connsiteY10" fmla="*/ 383578 h 437890"/>
                <a:gd name="connsiteX11" fmla="*/ 1770779 w 2492281"/>
                <a:gd name="connsiteY11" fmla="*/ 182028 h 437890"/>
                <a:gd name="connsiteX12" fmla="*/ 2123204 w 2492281"/>
                <a:gd name="connsiteY12" fmla="*/ 145548 h 437890"/>
                <a:gd name="connsiteX13" fmla="*/ 2291225 w 2492281"/>
                <a:gd name="connsiteY13" fmla="*/ 181743 h 437890"/>
                <a:gd name="connsiteX14" fmla="*/ 2423718 w 2492281"/>
                <a:gd name="connsiteY14" fmla="*/ 279279 h 437890"/>
                <a:gd name="connsiteX15" fmla="*/ 2471819 w 2492281"/>
                <a:gd name="connsiteY15" fmla="*/ 196887 h 437890"/>
                <a:gd name="connsiteX16" fmla="*/ 2471819 w 2492281"/>
                <a:gd name="connsiteY16" fmla="*/ 196887 h 43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92281" h="437890">
                  <a:moveTo>
                    <a:pt x="2471819" y="196887"/>
                  </a:moveTo>
                  <a:cubicBezTo>
                    <a:pt x="2430386" y="166217"/>
                    <a:pt x="2400287" y="130689"/>
                    <a:pt x="2353614" y="106114"/>
                  </a:cubicBezTo>
                  <a:cubicBezTo>
                    <a:pt x="2304656" y="80397"/>
                    <a:pt x="2250839" y="65252"/>
                    <a:pt x="2196452" y="56965"/>
                  </a:cubicBezTo>
                  <a:cubicBezTo>
                    <a:pt x="2089105" y="40582"/>
                    <a:pt x="1980901" y="55060"/>
                    <a:pt x="1874316" y="70491"/>
                  </a:cubicBezTo>
                  <a:cubicBezTo>
                    <a:pt x="1760683" y="86874"/>
                    <a:pt x="1649907" y="108019"/>
                    <a:pt x="1539417" y="139737"/>
                  </a:cubicBezTo>
                  <a:cubicBezTo>
                    <a:pt x="1422926" y="173170"/>
                    <a:pt x="1308531" y="213747"/>
                    <a:pt x="1192898" y="250132"/>
                  </a:cubicBezTo>
                  <a:cubicBezTo>
                    <a:pt x="977252" y="317950"/>
                    <a:pt x="754843" y="367099"/>
                    <a:pt x="528624" y="328047"/>
                  </a:cubicBezTo>
                  <a:cubicBezTo>
                    <a:pt x="338315" y="295186"/>
                    <a:pt x="182486" y="193839"/>
                    <a:pt x="88569" y="23532"/>
                  </a:cubicBezTo>
                  <a:cubicBezTo>
                    <a:pt x="58946" y="-30284"/>
                    <a:pt x="-23350" y="17817"/>
                    <a:pt x="6368" y="71634"/>
                  </a:cubicBezTo>
                  <a:cubicBezTo>
                    <a:pt x="98285" y="238416"/>
                    <a:pt x="245160" y="351383"/>
                    <a:pt x="427850" y="403009"/>
                  </a:cubicBezTo>
                  <a:cubicBezTo>
                    <a:pt x="640543" y="463111"/>
                    <a:pt x="865047" y="438251"/>
                    <a:pt x="1075740" y="383578"/>
                  </a:cubicBezTo>
                  <a:cubicBezTo>
                    <a:pt x="1309484" y="322903"/>
                    <a:pt x="1532750" y="226510"/>
                    <a:pt x="1770779" y="182028"/>
                  </a:cubicBezTo>
                  <a:cubicBezTo>
                    <a:pt x="1885746" y="160502"/>
                    <a:pt x="2005952" y="142500"/>
                    <a:pt x="2123204" y="145548"/>
                  </a:cubicBezTo>
                  <a:cubicBezTo>
                    <a:pt x="2180640" y="147072"/>
                    <a:pt x="2238457" y="158692"/>
                    <a:pt x="2291225" y="181743"/>
                  </a:cubicBezTo>
                  <a:cubicBezTo>
                    <a:pt x="2344375" y="204888"/>
                    <a:pt x="2378284" y="245655"/>
                    <a:pt x="2423718" y="279279"/>
                  </a:cubicBezTo>
                  <a:cubicBezTo>
                    <a:pt x="2473153" y="315760"/>
                    <a:pt x="2520587" y="232987"/>
                    <a:pt x="2471819" y="196887"/>
                  </a:cubicBezTo>
                  <a:lnTo>
                    <a:pt x="2471819" y="1968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5828F22-F9F2-284A-A824-EC7946B3C56B}"/>
                </a:ext>
              </a:extLst>
            </p:cNvPr>
            <p:cNvSpPr/>
            <p:nvPr/>
          </p:nvSpPr>
          <p:spPr>
            <a:xfrm>
              <a:off x="485748" y="2308056"/>
              <a:ext cx="3150992" cy="1428408"/>
            </a:xfrm>
            <a:custGeom>
              <a:avLst/>
              <a:gdLst>
                <a:gd name="connsiteX0" fmla="*/ 14028 w 3150992"/>
                <a:gd name="connsiteY0" fmla="*/ 81290 h 1428408"/>
                <a:gd name="connsiteX1" fmla="*/ 33078 w 3150992"/>
                <a:gd name="connsiteY1" fmla="*/ 100340 h 1428408"/>
                <a:gd name="connsiteX2" fmla="*/ 107850 w 3150992"/>
                <a:gd name="connsiteY2" fmla="*/ 42619 h 1428408"/>
                <a:gd name="connsiteX3" fmla="*/ 106326 w 3150992"/>
                <a:gd name="connsiteY3" fmla="*/ 40047 h 1428408"/>
                <a:gd name="connsiteX4" fmla="*/ 31554 w 3150992"/>
                <a:gd name="connsiteY4" fmla="*/ 30427 h 1428408"/>
                <a:gd name="connsiteX5" fmla="*/ 16029 w 3150992"/>
                <a:gd name="connsiteY5" fmla="*/ 52144 h 1428408"/>
                <a:gd name="connsiteX6" fmla="*/ 23458 w 3150992"/>
                <a:gd name="connsiteY6" fmla="*/ 109865 h 1428408"/>
                <a:gd name="connsiteX7" fmla="*/ 25554 w 3150992"/>
                <a:gd name="connsiteY7" fmla="*/ 128820 h 1428408"/>
                <a:gd name="connsiteX8" fmla="*/ 50414 w 3150992"/>
                <a:gd name="connsiteY8" fmla="*/ 152537 h 1428408"/>
                <a:gd name="connsiteX9" fmla="*/ 103849 w 3150992"/>
                <a:gd name="connsiteY9" fmla="*/ 212354 h 1428408"/>
                <a:gd name="connsiteX10" fmla="*/ 215673 w 3150992"/>
                <a:gd name="connsiteY10" fmla="*/ 365231 h 1428408"/>
                <a:gd name="connsiteX11" fmla="*/ 508281 w 3150992"/>
                <a:gd name="connsiteY11" fmla="*/ 660696 h 1428408"/>
                <a:gd name="connsiteX12" fmla="*/ 1182746 w 3150992"/>
                <a:gd name="connsiteY12" fmla="*/ 1107133 h 1428408"/>
                <a:gd name="connsiteX13" fmla="*/ 1961415 w 3150992"/>
                <a:gd name="connsiteY13" fmla="*/ 1186000 h 1428408"/>
                <a:gd name="connsiteX14" fmla="*/ 2356036 w 3150992"/>
                <a:gd name="connsiteY14" fmla="*/ 1089226 h 1428408"/>
                <a:gd name="connsiteX15" fmla="*/ 2747132 w 3150992"/>
                <a:gd name="connsiteY15" fmla="*/ 1141994 h 1428408"/>
                <a:gd name="connsiteX16" fmla="*/ 3062314 w 3150992"/>
                <a:gd name="connsiteY16" fmla="*/ 1404980 h 1428408"/>
                <a:gd name="connsiteX17" fmla="*/ 3144515 w 3150992"/>
                <a:gd name="connsiteY17" fmla="*/ 1356878 h 1428408"/>
                <a:gd name="connsiteX18" fmla="*/ 2887530 w 3150992"/>
                <a:gd name="connsiteY18" fmla="*/ 1111991 h 1428408"/>
                <a:gd name="connsiteX19" fmla="*/ 2534629 w 3150992"/>
                <a:gd name="connsiteY19" fmla="*/ 981117 h 1428408"/>
                <a:gd name="connsiteX20" fmla="*/ 2138866 w 3150992"/>
                <a:gd name="connsiteY20" fmla="*/ 1043030 h 1428408"/>
                <a:gd name="connsiteX21" fmla="*/ 1738625 w 3150992"/>
                <a:gd name="connsiteY21" fmla="*/ 1119039 h 1428408"/>
                <a:gd name="connsiteX22" fmla="*/ 333021 w 3150992"/>
                <a:gd name="connsiteY22" fmla="*/ 354943 h 1428408"/>
                <a:gd name="connsiteX23" fmla="*/ 90800 w 3150992"/>
                <a:gd name="connsiteY23" fmla="*/ 63860 h 1428408"/>
                <a:gd name="connsiteX24" fmla="*/ 114422 w 3150992"/>
                <a:gd name="connsiteY24" fmla="*/ 105007 h 1428408"/>
                <a:gd name="connsiteX25" fmla="*/ 90990 w 3150992"/>
                <a:gd name="connsiteY25" fmla="*/ 42714 h 1428408"/>
                <a:gd name="connsiteX26" fmla="*/ 98420 w 3150992"/>
                <a:gd name="connsiteY26" fmla="*/ 100435 h 1428408"/>
                <a:gd name="connsiteX27" fmla="*/ 98991 w 3150992"/>
                <a:gd name="connsiteY27" fmla="*/ 98054 h 1428408"/>
                <a:gd name="connsiteX28" fmla="*/ 24220 w 3150992"/>
                <a:gd name="connsiteY28" fmla="*/ 88434 h 1428408"/>
                <a:gd name="connsiteX29" fmla="*/ 25744 w 3150992"/>
                <a:gd name="connsiteY29" fmla="*/ 91006 h 1428408"/>
                <a:gd name="connsiteX30" fmla="*/ 100515 w 3150992"/>
                <a:gd name="connsiteY30" fmla="*/ 33284 h 1428408"/>
                <a:gd name="connsiteX31" fmla="*/ 81465 w 3150992"/>
                <a:gd name="connsiteY31" fmla="*/ 14234 h 1428408"/>
                <a:gd name="connsiteX32" fmla="*/ 14028 w 3150992"/>
                <a:gd name="connsiteY32" fmla="*/ 81290 h 1428408"/>
                <a:gd name="connsiteX33" fmla="*/ 14028 w 3150992"/>
                <a:gd name="connsiteY33" fmla="*/ 81290 h 142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50992" h="1428408">
                  <a:moveTo>
                    <a:pt x="14028" y="81290"/>
                  </a:moveTo>
                  <a:cubicBezTo>
                    <a:pt x="20410" y="87672"/>
                    <a:pt x="26697" y="93958"/>
                    <a:pt x="33078" y="100340"/>
                  </a:cubicBezTo>
                  <a:cubicBezTo>
                    <a:pt x="71369" y="138631"/>
                    <a:pt x="135472" y="89482"/>
                    <a:pt x="107850" y="42619"/>
                  </a:cubicBezTo>
                  <a:cubicBezTo>
                    <a:pt x="107373" y="41761"/>
                    <a:pt x="106897" y="40904"/>
                    <a:pt x="106326" y="40047"/>
                  </a:cubicBezTo>
                  <a:cubicBezTo>
                    <a:pt x="91467" y="14806"/>
                    <a:pt x="52033" y="7090"/>
                    <a:pt x="31554" y="30427"/>
                  </a:cubicBezTo>
                  <a:cubicBezTo>
                    <a:pt x="25554" y="37189"/>
                    <a:pt x="20315" y="44143"/>
                    <a:pt x="16029" y="52144"/>
                  </a:cubicBezTo>
                  <a:cubicBezTo>
                    <a:pt x="5742" y="71575"/>
                    <a:pt x="8218" y="93768"/>
                    <a:pt x="23458" y="109865"/>
                  </a:cubicBezTo>
                  <a:cubicBezTo>
                    <a:pt x="9266" y="94911"/>
                    <a:pt x="24315" y="126820"/>
                    <a:pt x="25554" y="128820"/>
                  </a:cubicBezTo>
                  <a:cubicBezTo>
                    <a:pt x="31554" y="139107"/>
                    <a:pt x="41556" y="145012"/>
                    <a:pt x="50414" y="152537"/>
                  </a:cubicBezTo>
                  <a:cubicBezTo>
                    <a:pt x="70607" y="169777"/>
                    <a:pt x="87752" y="191304"/>
                    <a:pt x="103849" y="212354"/>
                  </a:cubicBezTo>
                  <a:cubicBezTo>
                    <a:pt x="142235" y="262456"/>
                    <a:pt x="176620" y="315510"/>
                    <a:pt x="215673" y="365231"/>
                  </a:cubicBezTo>
                  <a:cubicBezTo>
                    <a:pt x="300445" y="473339"/>
                    <a:pt x="406554" y="568970"/>
                    <a:pt x="508281" y="660696"/>
                  </a:cubicBezTo>
                  <a:cubicBezTo>
                    <a:pt x="710592" y="842909"/>
                    <a:pt x="930524" y="1001596"/>
                    <a:pt x="1182746" y="1107133"/>
                  </a:cubicBezTo>
                  <a:cubicBezTo>
                    <a:pt x="1431634" y="1211146"/>
                    <a:pt x="1697286" y="1238483"/>
                    <a:pt x="1961415" y="1186000"/>
                  </a:cubicBezTo>
                  <a:cubicBezTo>
                    <a:pt x="2094384" y="1159616"/>
                    <a:pt x="2222686" y="1114181"/>
                    <a:pt x="2356036" y="1089226"/>
                  </a:cubicBezTo>
                  <a:cubicBezTo>
                    <a:pt x="2495481" y="1063032"/>
                    <a:pt x="2621402" y="1075891"/>
                    <a:pt x="2747132" y="1141994"/>
                  </a:cubicBezTo>
                  <a:cubicBezTo>
                    <a:pt x="2868099" y="1205621"/>
                    <a:pt x="2994020" y="1282298"/>
                    <a:pt x="3062314" y="1404980"/>
                  </a:cubicBezTo>
                  <a:cubicBezTo>
                    <a:pt x="3092223" y="1458605"/>
                    <a:pt x="3174519" y="1410599"/>
                    <a:pt x="3144515" y="1356878"/>
                  </a:cubicBezTo>
                  <a:cubicBezTo>
                    <a:pt x="3085365" y="1250770"/>
                    <a:pt x="2989162" y="1174951"/>
                    <a:pt x="2887530" y="1111991"/>
                  </a:cubicBezTo>
                  <a:cubicBezTo>
                    <a:pt x="2777040" y="1043601"/>
                    <a:pt x="2665884" y="990071"/>
                    <a:pt x="2534629" y="981117"/>
                  </a:cubicBezTo>
                  <a:cubicBezTo>
                    <a:pt x="2401279" y="971973"/>
                    <a:pt x="2266310" y="1008644"/>
                    <a:pt x="2138866" y="1043030"/>
                  </a:cubicBezTo>
                  <a:cubicBezTo>
                    <a:pt x="2006754" y="1078653"/>
                    <a:pt x="1876071" y="1113515"/>
                    <a:pt x="1738625" y="1119039"/>
                  </a:cubicBezTo>
                  <a:cubicBezTo>
                    <a:pt x="1179984" y="1141613"/>
                    <a:pt x="690780" y="741658"/>
                    <a:pt x="333021" y="354943"/>
                  </a:cubicBezTo>
                  <a:cubicBezTo>
                    <a:pt x="247772" y="262837"/>
                    <a:pt x="191384" y="140631"/>
                    <a:pt x="90800" y="63860"/>
                  </a:cubicBezTo>
                  <a:cubicBezTo>
                    <a:pt x="98706" y="77576"/>
                    <a:pt x="106516" y="91291"/>
                    <a:pt x="114422" y="105007"/>
                  </a:cubicBezTo>
                  <a:cubicBezTo>
                    <a:pt x="114041" y="79290"/>
                    <a:pt x="108802" y="61573"/>
                    <a:pt x="90990" y="42714"/>
                  </a:cubicBezTo>
                  <a:cubicBezTo>
                    <a:pt x="93467" y="61955"/>
                    <a:pt x="95943" y="81195"/>
                    <a:pt x="98420" y="100435"/>
                  </a:cubicBezTo>
                  <a:cubicBezTo>
                    <a:pt x="100515" y="97864"/>
                    <a:pt x="100706" y="97006"/>
                    <a:pt x="98991" y="98054"/>
                  </a:cubicBezTo>
                  <a:cubicBezTo>
                    <a:pt x="74036" y="94816"/>
                    <a:pt x="49080" y="91673"/>
                    <a:pt x="24220" y="88434"/>
                  </a:cubicBezTo>
                  <a:cubicBezTo>
                    <a:pt x="24696" y="89291"/>
                    <a:pt x="25173" y="90148"/>
                    <a:pt x="25744" y="91006"/>
                  </a:cubicBezTo>
                  <a:cubicBezTo>
                    <a:pt x="50700" y="71765"/>
                    <a:pt x="75655" y="52525"/>
                    <a:pt x="100515" y="33284"/>
                  </a:cubicBezTo>
                  <a:cubicBezTo>
                    <a:pt x="94134" y="26902"/>
                    <a:pt x="87847" y="20616"/>
                    <a:pt x="81465" y="14234"/>
                  </a:cubicBezTo>
                  <a:cubicBezTo>
                    <a:pt x="37936" y="-29581"/>
                    <a:pt x="-29406" y="37761"/>
                    <a:pt x="14028" y="81290"/>
                  </a:cubicBezTo>
                  <a:lnTo>
                    <a:pt x="14028" y="812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0E56227-5A0A-F7C1-3914-2E4BB709B85B}"/>
                </a:ext>
              </a:extLst>
            </p:cNvPr>
            <p:cNvSpPr/>
            <p:nvPr/>
          </p:nvSpPr>
          <p:spPr>
            <a:xfrm>
              <a:off x="3765170" y="171440"/>
              <a:ext cx="7940619" cy="4091287"/>
            </a:xfrm>
            <a:custGeom>
              <a:avLst/>
              <a:gdLst>
                <a:gd name="connsiteX0" fmla="*/ 20731 w 7940619"/>
                <a:gd name="connsiteY0" fmla="*/ 3103064 h 4091287"/>
                <a:gd name="connsiteX1" fmla="*/ 140079 w 7940619"/>
                <a:gd name="connsiteY1" fmla="*/ 3356810 h 4091287"/>
                <a:gd name="connsiteX2" fmla="*/ 446403 w 7940619"/>
                <a:gd name="connsiteY2" fmla="*/ 3614937 h 4091287"/>
                <a:gd name="connsiteX3" fmla="*/ 1154587 w 7940619"/>
                <a:gd name="connsiteY3" fmla="*/ 3998700 h 4091287"/>
                <a:gd name="connsiteX4" fmla="*/ 1872200 w 7940619"/>
                <a:gd name="connsiteY4" fmla="*/ 4052611 h 4091287"/>
                <a:gd name="connsiteX5" fmla="*/ 2490278 w 7940619"/>
                <a:gd name="connsiteY5" fmla="*/ 3656181 h 4091287"/>
                <a:gd name="connsiteX6" fmla="*/ 3089019 w 7940619"/>
                <a:gd name="connsiteY6" fmla="*/ 2315346 h 4091287"/>
                <a:gd name="connsiteX7" fmla="*/ 3891310 w 7940619"/>
                <a:gd name="connsiteY7" fmla="*/ 1139961 h 4091287"/>
                <a:gd name="connsiteX8" fmla="*/ 5075935 w 7940619"/>
                <a:gd name="connsiteY8" fmla="*/ 353291 h 4091287"/>
                <a:gd name="connsiteX9" fmla="*/ 5816408 w 7940619"/>
                <a:gd name="connsiteY9" fmla="*/ 153076 h 4091287"/>
                <a:gd name="connsiteX10" fmla="*/ 6657084 w 7940619"/>
                <a:gd name="connsiteY10" fmla="*/ 104879 h 4091287"/>
                <a:gd name="connsiteX11" fmla="*/ 7158957 w 7940619"/>
                <a:gd name="connsiteY11" fmla="*/ 209369 h 4091287"/>
                <a:gd name="connsiteX12" fmla="*/ 7549100 w 7940619"/>
                <a:gd name="connsiteY12" fmla="*/ 458257 h 4091287"/>
                <a:gd name="connsiteX13" fmla="*/ 7803037 w 7940619"/>
                <a:gd name="connsiteY13" fmla="*/ 828208 h 4091287"/>
                <a:gd name="connsiteX14" fmla="*/ 7844947 w 7940619"/>
                <a:gd name="connsiteY14" fmla="*/ 1041282 h 4091287"/>
                <a:gd name="connsiteX15" fmla="*/ 7793131 w 7940619"/>
                <a:gd name="connsiteY15" fmla="*/ 1283789 h 4091287"/>
                <a:gd name="connsiteX16" fmla="*/ 7860473 w 7940619"/>
                <a:gd name="connsiteY16" fmla="*/ 1351131 h 4091287"/>
                <a:gd name="connsiteX17" fmla="*/ 7938959 w 7940619"/>
                <a:gd name="connsiteY17" fmla="*/ 1014041 h 4091287"/>
                <a:gd name="connsiteX18" fmla="*/ 7846090 w 7940619"/>
                <a:gd name="connsiteY18" fmla="*/ 690858 h 4091287"/>
                <a:gd name="connsiteX19" fmla="*/ 7355933 w 7940619"/>
                <a:gd name="connsiteY19" fmla="*/ 198224 h 4091287"/>
                <a:gd name="connsiteX20" fmla="*/ 6623937 w 7940619"/>
                <a:gd name="connsiteY20" fmla="*/ 7058 h 4091287"/>
                <a:gd name="connsiteX21" fmla="*/ 5791072 w 7940619"/>
                <a:gd name="connsiteY21" fmla="*/ 61255 h 4091287"/>
                <a:gd name="connsiteX22" fmla="*/ 4420233 w 7940619"/>
                <a:gd name="connsiteY22" fmla="*/ 585321 h 4091287"/>
                <a:gd name="connsiteX23" fmla="*/ 3400391 w 7940619"/>
                <a:gd name="connsiteY23" fmla="*/ 1575635 h 4091287"/>
                <a:gd name="connsiteX24" fmla="*/ 3041775 w 7940619"/>
                <a:gd name="connsiteY24" fmla="*/ 2190093 h 4091287"/>
                <a:gd name="connsiteX25" fmla="*/ 2788887 w 7940619"/>
                <a:gd name="connsiteY25" fmla="*/ 2881703 h 4091287"/>
                <a:gd name="connsiteX26" fmla="*/ 2464560 w 7940619"/>
                <a:gd name="connsiteY26" fmla="*/ 3542833 h 4091287"/>
                <a:gd name="connsiteX27" fmla="*/ 1846959 w 7940619"/>
                <a:gd name="connsiteY27" fmla="*/ 3960790 h 4091287"/>
                <a:gd name="connsiteX28" fmla="*/ 899031 w 7940619"/>
                <a:gd name="connsiteY28" fmla="*/ 3780291 h 4091287"/>
                <a:gd name="connsiteX29" fmla="*/ 442117 w 7940619"/>
                <a:gd name="connsiteY29" fmla="*/ 3493684 h 4091287"/>
                <a:gd name="connsiteX30" fmla="*/ 241997 w 7940619"/>
                <a:gd name="connsiteY30" fmla="*/ 3322901 h 4091287"/>
                <a:gd name="connsiteX31" fmla="*/ 155319 w 7940619"/>
                <a:gd name="connsiteY31" fmla="*/ 3233271 h 4091287"/>
                <a:gd name="connsiteX32" fmla="*/ 117410 w 7940619"/>
                <a:gd name="connsiteY32" fmla="*/ 3185550 h 4091287"/>
                <a:gd name="connsiteX33" fmla="*/ 103217 w 7940619"/>
                <a:gd name="connsiteY33" fmla="*/ 3164119 h 4091287"/>
                <a:gd name="connsiteX34" fmla="*/ 88168 w 7940619"/>
                <a:gd name="connsiteY34" fmla="*/ 3170406 h 4091287"/>
                <a:gd name="connsiteX35" fmla="*/ 20731 w 7940619"/>
                <a:gd name="connsiteY35" fmla="*/ 3103064 h 4091287"/>
                <a:gd name="connsiteX36" fmla="*/ 20731 w 7940619"/>
                <a:gd name="connsiteY36" fmla="*/ 3103064 h 409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940619" h="4091287">
                  <a:moveTo>
                    <a:pt x="20731" y="3103064"/>
                  </a:moveTo>
                  <a:cubicBezTo>
                    <a:pt x="-53659" y="3176692"/>
                    <a:pt x="92454" y="3309375"/>
                    <a:pt x="140079" y="3356810"/>
                  </a:cubicBezTo>
                  <a:cubicBezTo>
                    <a:pt x="234758" y="3451202"/>
                    <a:pt x="338580" y="3536166"/>
                    <a:pt x="446403" y="3614937"/>
                  </a:cubicBezTo>
                  <a:cubicBezTo>
                    <a:pt x="663764" y="3773910"/>
                    <a:pt x="904175" y="3900402"/>
                    <a:pt x="1154587" y="3998700"/>
                  </a:cubicBezTo>
                  <a:cubicBezTo>
                    <a:pt x="1388521" y="4090521"/>
                    <a:pt x="1627694" y="4124334"/>
                    <a:pt x="1872200" y="4052611"/>
                  </a:cubicBezTo>
                  <a:cubicBezTo>
                    <a:pt x="2106040" y="3984031"/>
                    <a:pt x="2322543" y="3830107"/>
                    <a:pt x="2490278" y="3656181"/>
                  </a:cubicBezTo>
                  <a:cubicBezTo>
                    <a:pt x="2839655" y="3293945"/>
                    <a:pt x="2894614" y="2759973"/>
                    <a:pt x="3089019" y="2315346"/>
                  </a:cubicBezTo>
                  <a:cubicBezTo>
                    <a:pt x="3280186" y="1878149"/>
                    <a:pt x="3555363" y="1478480"/>
                    <a:pt x="3891310" y="1139961"/>
                  </a:cubicBezTo>
                  <a:cubicBezTo>
                    <a:pt x="4227257" y="801538"/>
                    <a:pt x="4630450" y="525789"/>
                    <a:pt x="5075935" y="353291"/>
                  </a:cubicBezTo>
                  <a:cubicBezTo>
                    <a:pt x="5313869" y="261185"/>
                    <a:pt x="5565805" y="198701"/>
                    <a:pt x="5816408" y="153076"/>
                  </a:cubicBezTo>
                  <a:cubicBezTo>
                    <a:pt x="6093109" y="102689"/>
                    <a:pt x="6376478" y="82400"/>
                    <a:pt x="6657084" y="104879"/>
                  </a:cubicBezTo>
                  <a:cubicBezTo>
                    <a:pt x="6826534" y="118500"/>
                    <a:pt x="6999413" y="149552"/>
                    <a:pt x="7158957" y="209369"/>
                  </a:cubicBezTo>
                  <a:cubicBezTo>
                    <a:pt x="7303736" y="263661"/>
                    <a:pt x="7436611" y="353101"/>
                    <a:pt x="7549100" y="458257"/>
                  </a:cubicBezTo>
                  <a:cubicBezTo>
                    <a:pt x="7658924" y="560937"/>
                    <a:pt x="7750650" y="686571"/>
                    <a:pt x="7803037" y="828208"/>
                  </a:cubicBezTo>
                  <a:cubicBezTo>
                    <a:pt x="7828374" y="896693"/>
                    <a:pt x="7842376" y="968416"/>
                    <a:pt x="7844947" y="1041282"/>
                  </a:cubicBezTo>
                  <a:cubicBezTo>
                    <a:pt x="7847519" y="1114625"/>
                    <a:pt x="7844375" y="1226448"/>
                    <a:pt x="7793131" y="1283789"/>
                  </a:cubicBezTo>
                  <a:cubicBezTo>
                    <a:pt x="7752269" y="1329414"/>
                    <a:pt x="7819420" y="1397041"/>
                    <a:pt x="7860473" y="1351131"/>
                  </a:cubicBezTo>
                  <a:cubicBezTo>
                    <a:pt x="7937149" y="1265406"/>
                    <a:pt x="7945151" y="1123959"/>
                    <a:pt x="7938959" y="1014041"/>
                  </a:cubicBezTo>
                  <a:cubicBezTo>
                    <a:pt x="7932672" y="900693"/>
                    <a:pt x="7896954" y="791632"/>
                    <a:pt x="7846090" y="690858"/>
                  </a:cubicBezTo>
                  <a:cubicBezTo>
                    <a:pt x="7740839" y="482070"/>
                    <a:pt x="7556721" y="313382"/>
                    <a:pt x="7355933" y="198224"/>
                  </a:cubicBezTo>
                  <a:cubicBezTo>
                    <a:pt x="7135049" y="71542"/>
                    <a:pt x="6874921" y="25536"/>
                    <a:pt x="6623937" y="7058"/>
                  </a:cubicBezTo>
                  <a:cubicBezTo>
                    <a:pt x="6345712" y="-13421"/>
                    <a:pt x="6065010" y="12487"/>
                    <a:pt x="5791072" y="61255"/>
                  </a:cubicBezTo>
                  <a:cubicBezTo>
                    <a:pt x="5303106" y="148028"/>
                    <a:pt x="4836285" y="313667"/>
                    <a:pt x="4420233" y="585321"/>
                  </a:cubicBezTo>
                  <a:cubicBezTo>
                    <a:pt x="4020659" y="846210"/>
                    <a:pt x="3677474" y="1188158"/>
                    <a:pt x="3400391" y="1575635"/>
                  </a:cubicBezTo>
                  <a:cubicBezTo>
                    <a:pt x="3262279" y="1768897"/>
                    <a:pt x="3142549" y="1975113"/>
                    <a:pt x="3041775" y="2190093"/>
                  </a:cubicBezTo>
                  <a:cubicBezTo>
                    <a:pt x="2937000" y="2413644"/>
                    <a:pt x="2863277" y="2646912"/>
                    <a:pt x="2788887" y="2881703"/>
                  </a:cubicBezTo>
                  <a:cubicBezTo>
                    <a:pt x="2714211" y="3117447"/>
                    <a:pt x="2626485" y="3351762"/>
                    <a:pt x="2464560" y="3542833"/>
                  </a:cubicBezTo>
                  <a:cubicBezTo>
                    <a:pt x="2306159" y="3729714"/>
                    <a:pt x="2081750" y="3888305"/>
                    <a:pt x="1846959" y="3960790"/>
                  </a:cubicBezTo>
                  <a:cubicBezTo>
                    <a:pt x="1516061" y="4062993"/>
                    <a:pt x="1192687" y="3929548"/>
                    <a:pt x="899031" y="3780291"/>
                  </a:cubicBezTo>
                  <a:cubicBezTo>
                    <a:pt x="738535" y="3698662"/>
                    <a:pt x="585468" y="3602460"/>
                    <a:pt x="442117" y="3493684"/>
                  </a:cubicBezTo>
                  <a:cubicBezTo>
                    <a:pt x="372203" y="3440725"/>
                    <a:pt x="305719" y="3383004"/>
                    <a:pt x="241997" y="3322901"/>
                  </a:cubicBezTo>
                  <a:cubicBezTo>
                    <a:pt x="211707" y="3294326"/>
                    <a:pt x="181989" y="3265275"/>
                    <a:pt x="155319" y="3233271"/>
                  </a:cubicBezTo>
                  <a:cubicBezTo>
                    <a:pt x="142270" y="3217650"/>
                    <a:pt x="129507" y="3201933"/>
                    <a:pt x="117410" y="3185550"/>
                  </a:cubicBezTo>
                  <a:cubicBezTo>
                    <a:pt x="112361" y="3178597"/>
                    <a:pt x="107694" y="3171453"/>
                    <a:pt x="103217" y="3164119"/>
                  </a:cubicBezTo>
                  <a:cubicBezTo>
                    <a:pt x="87406" y="3139259"/>
                    <a:pt x="106932" y="3151737"/>
                    <a:pt x="88168" y="3170406"/>
                  </a:cubicBezTo>
                  <a:cubicBezTo>
                    <a:pt x="131888" y="3127162"/>
                    <a:pt x="64451" y="3059820"/>
                    <a:pt x="20731" y="3103064"/>
                  </a:cubicBezTo>
                  <a:lnTo>
                    <a:pt x="20731" y="310306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B6AA4DF-A550-1A3B-912B-3CDB09B4A4EB}"/>
                </a:ext>
              </a:extLst>
            </p:cNvPr>
            <p:cNvSpPr/>
            <p:nvPr/>
          </p:nvSpPr>
          <p:spPr>
            <a:xfrm>
              <a:off x="3537450" y="1316455"/>
              <a:ext cx="8022038" cy="3508356"/>
            </a:xfrm>
            <a:custGeom>
              <a:avLst/>
              <a:gdLst>
                <a:gd name="connsiteX0" fmla="*/ 8010374 w 8022038"/>
                <a:gd name="connsiteY0" fmla="*/ 128868 h 3508356"/>
                <a:gd name="connsiteX1" fmla="*/ 7762628 w 8022038"/>
                <a:gd name="connsiteY1" fmla="*/ 30475 h 3508356"/>
                <a:gd name="connsiteX2" fmla="*/ 7440684 w 8022038"/>
                <a:gd name="connsiteY2" fmla="*/ 566 h 3508356"/>
                <a:gd name="connsiteX3" fmla="*/ 6620867 w 8022038"/>
                <a:gd name="connsiteY3" fmla="*/ 137726 h 3508356"/>
                <a:gd name="connsiteX4" fmla="*/ 5472628 w 8022038"/>
                <a:gd name="connsiteY4" fmla="*/ 925920 h 3508356"/>
                <a:gd name="connsiteX5" fmla="*/ 3661735 w 8022038"/>
                <a:gd name="connsiteY5" fmla="*/ 3026469 h 3508356"/>
                <a:gd name="connsiteX6" fmla="*/ 3057659 w 8022038"/>
                <a:gd name="connsiteY6" fmla="*/ 3317076 h 3508356"/>
                <a:gd name="connsiteX7" fmla="*/ 2331664 w 8022038"/>
                <a:gd name="connsiteY7" fmla="*/ 3411279 h 3508356"/>
                <a:gd name="connsiteX8" fmla="*/ 1496702 w 8022038"/>
                <a:gd name="connsiteY8" fmla="*/ 3288120 h 3508356"/>
                <a:gd name="connsiteX9" fmla="*/ 1126561 w 8022038"/>
                <a:gd name="connsiteY9" fmla="*/ 3136006 h 3508356"/>
                <a:gd name="connsiteX10" fmla="*/ 778136 w 8022038"/>
                <a:gd name="connsiteY10" fmla="*/ 2963032 h 3508356"/>
                <a:gd name="connsiteX11" fmla="*/ 350464 w 8022038"/>
                <a:gd name="connsiteY11" fmla="*/ 2680902 h 3508356"/>
                <a:gd name="connsiteX12" fmla="*/ 189491 w 8022038"/>
                <a:gd name="connsiteY12" fmla="*/ 2512976 h 3508356"/>
                <a:gd name="connsiteX13" fmla="*/ 85573 w 8022038"/>
                <a:gd name="connsiteY13" fmla="*/ 2338573 h 3508356"/>
                <a:gd name="connsiteX14" fmla="*/ 99480 w 8022038"/>
                <a:gd name="connsiteY14" fmla="*/ 2372291 h 3508356"/>
                <a:gd name="connsiteX15" fmla="*/ 99099 w 8022038"/>
                <a:gd name="connsiteY15" fmla="*/ 2368005 h 3508356"/>
                <a:gd name="connsiteX16" fmla="*/ 38806 w 8022038"/>
                <a:gd name="connsiteY16" fmla="*/ 2322095 h 3508356"/>
                <a:gd name="connsiteX17" fmla="*/ 229 w 8022038"/>
                <a:gd name="connsiteY17" fmla="*/ 2381721 h 3508356"/>
                <a:gd name="connsiteX18" fmla="*/ 89002 w 8022038"/>
                <a:gd name="connsiteY18" fmla="*/ 2405724 h 3508356"/>
                <a:gd name="connsiteX19" fmla="*/ 97861 w 8022038"/>
                <a:gd name="connsiteY19" fmla="*/ 2384960 h 3508356"/>
                <a:gd name="connsiteX20" fmla="*/ 6040 w 8022038"/>
                <a:gd name="connsiteY20" fmla="*/ 2359623 h 3508356"/>
                <a:gd name="connsiteX21" fmla="*/ 6802 w 8022038"/>
                <a:gd name="connsiteY21" fmla="*/ 2357623 h 3508356"/>
                <a:gd name="connsiteX22" fmla="*/ 95575 w 8022038"/>
                <a:gd name="connsiteY22" fmla="*/ 2381626 h 3508356"/>
                <a:gd name="connsiteX23" fmla="*/ 96527 w 8022038"/>
                <a:gd name="connsiteY23" fmla="*/ 2380864 h 3508356"/>
                <a:gd name="connsiteX24" fmla="*/ 63285 w 8022038"/>
                <a:gd name="connsiteY24" fmla="*/ 2414106 h 3508356"/>
                <a:gd name="connsiteX25" fmla="*/ 64237 w 8022038"/>
                <a:gd name="connsiteY25" fmla="*/ 2413821 h 3508356"/>
                <a:gd name="connsiteX26" fmla="*/ 3944 w 8022038"/>
                <a:gd name="connsiteY26" fmla="*/ 2367910 h 3508356"/>
                <a:gd name="connsiteX27" fmla="*/ 31662 w 8022038"/>
                <a:gd name="connsiteY27" fmla="*/ 2418964 h 3508356"/>
                <a:gd name="connsiteX28" fmla="*/ 67571 w 8022038"/>
                <a:gd name="connsiteY28" fmla="*/ 2479733 h 3508356"/>
                <a:gd name="connsiteX29" fmla="*/ 142152 w 8022038"/>
                <a:gd name="connsiteY29" fmla="*/ 2615465 h 3508356"/>
                <a:gd name="connsiteX30" fmla="*/ 425616 w 8022038"/>
                <a:gd name="connsiteY30" fmla="*/ 2857781 h 3508356"/>
                <a:gd name="connsiteX31" fmla="*/ 1106368 w 8022038"/>
                <a:gd name="connsiteY31" fmla="*/ 3231065 h 3508356"/>
                <a:gd name="connsiteX32" fmla="*/ 1471461 w 8022038"/>
                <a:gd name="connsiteY32" fmla="*/ 3379941 h 3508356"/>
                <a:gd name="connsiteX33" fmla="*/ 1882560 w 8022038"/>
                <a:gd name="connsiteY33" fmla="*/ 3471953 h 3508356"/>
                <a:gd name="connsiteX34" fmla="*/ 2686565 w 8022038"/>
                <a:gd name="connsiteY34" fmla="*/ 3490622 h 3508356"/>
                <a:gd name="connsiteX35" fmla="*/ 3914338 w 8022038"/>
                <a:gd name="connsiteY35" fmla="*/ 2957793 h 3508356"/>
                <a:gd name="connsiteX36" fmla="*/ 4831119 w 8022038"/>
                <a:gd name="connsiteY36" fmla="*/ 1919282 h 3508356"/>
                <a:gd name="connsiteX37" fmla="*/ 5704085 w 8022038"/>
                <a:gd name="connsiteY37" fmla="*/ 822193 h 3508356"/>
                <a:gd name="connsiteX38" fmla="*/ 6256631 w 8022038"/>
                <a:gd name="connsiteY38" fmla="*/ 400140 h 3508356"/>
                <a:gd name="connsiteX39" fmla="*/ 6985579 w 8022038"/>
                <a:gd name="connsiteY39" fmla="*/ 139250 h 3508356"/>
                <a:gd name="connsiteX40" fmla="*/ 7570509 w 8022038"/>
                <a:gd name="connsiteY40" fmla="*/ 103532 h 3508356"/>
                <a:gd name="connsiteX41" fmla="*/ 7774630 w 8022038"/>
                <a:gd name="connsiteY41" fmla="*/ 128582 h 3508356"/>
                <a:gd name="connsiteX42" fmla="*/ 7943317 w 8022038"/>
                <a:gd name="connsiteY42" fmla="*/ 196115 h 3508356"/>
                <a:gd name="connsiteX43" fmla="*/ 8010374 w 8022038"/>
                <a:gd name="connsiteY43" fmla="*/ 128868 h 3508356"/>
                <a:gd name="connsiteX44" fmla="*/ 8010374 w 8022038"/>
                <a:gd name="connsiteY44" fmla="*/ 128868 h 35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022038" h="3508356">
                  <a:moveTo>
                    <a:pt x="8010374" y="128868"/>
                  </a:moveTo>
                  <a:cubicBezTo>
                    <a:pt x="7953985" y="60383"/>
                    <a:pt x="7844734" y="43715"/>
                    <a:pt x="7762628" y="30475"/>
                  </a:cubicBezTo>
                  <a:cubicBezTo>
                    <a:pt x="7656806" y="13425"/>
                    <a:pt x="7547745" y="3233"/>
                    <a:pt x="7440684" y="566"/>
                  </a:cubicBezTo>
                  <a:cubicBezTo>
                    <a:pt x="7163315" y="-6387"/>
                    <a:pt x="6883185" y="51335"/>
                    <a:pt x="6620867" y="137726"/>
                  </a:cubicBezTo>
                  <a:cubicBezTo>
                    <a:pt x="6167191" y="287078"/>
                    <a:pt x="5790572" y="575019"/>
                    <a:pt x="5472628" y="925920"/>
                  </a:cubicBezTo>
                  <a:cubicBezTo>
                    <a:pt x="4851407" y="1611625"/>
                    <a:pt x="4446690" y="2497355"/>
                    <a:pt x="3661735" y="3026469"/>
                  </a:cubicBezTo>
                  <a:cubicBezTo>
                    <a:pt x="3475426" y="3152008"/>
                    <a:pt x="3272448" y="3250973"/>
                    <a:pt x="3057659" y="3317076"/>
                  </a:cubicBezTo>
                  <a:cubicBezTo>
                    <a:pt x="2821439" y="3389752"/>
                    <a:pt x="2577885" y="3414136"/>
                    <a:pt x="2331664" y="3411279"/>
                  </a:cubicBezTo>
                  <a:cubicBezTo>
                    <a:pt x="2049342" y="3408135"/>
                    <a:pt x="1766736" y="3372321"/>
                    <a:pt x="1496702" y="3288120"/>
                  </a:cubicBezTo>
                  <a:cubicBezTo>
                    <a:pt x="1368877" y="3248211"/>
                    <a:pt x="1247909" y="3192013"/>
                    <a:pt x="1126561" y="3136006"/>
                  </a:cubicBezTo>
                  <a:cubicBezTo>
                    <a:pt x="1008832" y="3081618"/>
                    <a:pt x="892150" y="3024849"/>
                    <a:pt x="778136" y="2963032"/>
                  </a:cubicBezTo>
                  <a:cubicBezTo>
                    <a:pt x="627832" y="2881689"/>
                    <a:pt x="482004" y="2790248"/>
                    <a:pt x="350464" y="2680902"/>
                  </a:cubicBezTo>
                  <a:cubicBezTo>
                    <a:pt x="292456" y="2632610"/>
                    <a:pt x="225210" y="2580413"/>
                    <a:pt x="189491" y="2512976"/>
                  </a:cubicBezTo>
                  <a:cubicBezTo>
                    <a:pt x="158344" y="2454206"/>
                    <a:pt x="136532" y="2384007"/>
                    <a:pt x="85573" y="2338573"/>
                  </a:cubicBezTo>
                  <a:cubicBezTo>
                    <a:pt x="90240" y="2349813"/>
                    <a:pt x="94908" y="2361052"/>
                    <a:pt x="99480" y="2372291"/>
                  </a:cubicBezTo>
                  <a:cubicBezTo>
                    <a:pt x="99385" y="2370863"/>
                    <a:pt x="99194" y="2369434"/>
                    <a:pt x="99099" y="2368005"/>
                  </a:cubicBezTo>
                  <a:cubicBezTo>
                    <a:pt x="96337" y="2338097"/>
                    <a:pt x="70619" y="2312760"/>
                    <a:pt x="38806" y="2322095"/>
                  </a:cubicBezTo>
                  <a:cubicBezTo>
                    <a:pt x="14231" y="2329334"/>
                    <a:pt x="-2152" y="2356194"/>
                    <a:pt x="229" y="2381721"/>
                  </a:cubicBezTo>
                  <a:cubicBezTo>
                    <a:pt x="4515" y="2428680"/>
                    <a:pt x="61856" y="2447063"/>
                    <a:pt x="89002" y="2405724"/>
                  </a:cubicBezTo>
                  <a:cubicBezTo>
                    <a:pt x="93098" y="2399533"/>
                    <a:pt x="95289" y="2391913"/>
                    <a:pt x="97861" y="2384960"/>
                  </a:cubicBezTo>
                  <a:cubicBezTo>
                    <a:pt x="119102" y="2327238"/>
                    <a:pt x="27090" y="2302473"/>
                    <a:pt x="6040" y="2359623"/>
                  </a:cubicBezTo>
                  <a:cubicBezTo>
                    <a:pt x="6325" y="2358956"/>
                    <a:pt x="6516" y="2358290"/>
                    <a:pt x="6802" y="2357623"/>
                  </a:cubicBezTo>
                  <a:cubicBezTo>
                    <a:pt x="36424" y="2365624"/>
                    <a:pt x="65952" y="2373625"/>
                    <a:pt x="95575" y="2381626"/>
                  </a:cubicBezTo>
                  <a:cubicBezTo>
                    <a:pt x="96622" y="2393342"/>
                    <a:pt x="94241" y="2387055"/>
                    <a:pt x="96527" y="2380864"/>
                  </a:cubicBezTo>
                  <a:cubicBezTo>
                    <a:pt x="85478" y="2391913"/>
                    <a:pt x="74334" y="2403057"/>
                    <a:pt x="63285" y="2414106"/>
                  </a:cubicBezTo>
                  <a:cubicBezTo>
                    <a:pt x="63571" y="2414011"/>
                    <a:pt x="63952" y="2413916"/>
                    <a:pt x="64237" y="2413821"/>
                  </a:cubicBezTo>
                  <a:cubicBezTo>
                    <a:pt x="44140" y="2398485"/>
                    <a:pt x="24042" y="2383245"/>
                    <a:pt x="3944" y="2367910"/>
                  </a:cubicBezTo>
                  <a:cubicBezTo>
                    <a:pt x="6135" y="2392008"/>
                    <a:pt x="15946" y="2402200"/>
                    <a:pt x="31662" y="2418964"/>
                  </a:cubicBezTo>
                  <a:cubicBezTo>
                    <a:pt x="47188" y="2435633"/>
                    <a:pt x="57284" y="2459731"/>
                    <a:pt x="67571" y="2479733"/>
                  </a:cubicBezTo>
                  <a:cubicBezTo>
                    <a:pt x="90240" y="2524025"/>
                    <a:pt x="107290" y="2578698"/>
                    <a:pt x="142152" y="2615465"/>
                  </a:cubicBezTo>
                  <a:cubicBezTo>
                    <a:pt x="227972" y="2706048"/>
                    <a:pt x="324079" y="2785296"/>
                    <a:pt x="425616" y="2857781"/>
                  </a:cubicBezTo>
                  <a:cubicBezTo>
                    <a:pt x="636595" y="3008371"/>
                    <a:pt x="871577" y="3123052"/>
                    <a:pt x="1106368" y="3231065"/>
                  </a:cubicBezTo>
                  <a:cubicBezTo>
                    <a:pt x="1226097" y="3286120"/>
                    <a:pt x="1345731" y="3339746"/>
                    <a:pt x="1471461" y="3379941"/>
                  </a:cubicBezTo>
                  <a:cubicBezTo>
                    <a:pt x="1605382" y="3422804"/>
                    <a:pt x="1743495" y="3451665"/>
                    <a:pt x="1882560" y="3471953"/>
                  </a:cubicBezTo>
                  <a:cubicBezTo>
                    <a:pt x="2146974" y="3510624"/>
                    <a:pt x="2420723" y="3521102"/>
                    <a:pt x="2686565" y="3490622"/>
                  </a:cubicBezTo>
                  <a:cubicBezTo>
                    <a:pt x="3142336" y="3438330"/>
                    <a:pt x="3558293" y="3242877"/>
                    <a:pt x="3914338" y="2957793"/>
                  </a:cubicBezTo>
                  <a:cubicBezTo>
                    <a:pt x="4278098" y="2666614"/>
                    <a:pt x="4560418" y="2294663"/>
                    <a:pt x="4831119" y="1919282"/>
                  </a:cubicBezTo>
                  <a:cubicBezTo>
                    <a:pt x="5104486" y="1540188"/>
                    <a:pt x="5369472" y="1151282"/>
                    <a:pt x="5704085" y="822193"/>
                  </a:cubicBezTo>
                  <a:cubicBezTo>
                    <a:pt x="5870011" y="658934"/>
                    <a:pt x="6053748" y="514726"/>
                    <a:pt x="6256631" y="400140"/>
                  </a:cubicBezTo>
                  <a:cubicBezTo>
                    <a:pt x="6482373" y="272600"/>
                    <a:pt x="6732214" y="190685"/>
                    <a:pt x="6985579" y="139250"/>
                  </a:cubicBezTo>
                  <a:cubicBezTo>
                    <a:pt x="7177508" y="100293"/>
                    <a:pt x="7375246" y="84482"/>
                    <a:pt x="7570509" y="103532"/>
                  </a:cubicBezTo>
                  <a:cubicBezTo>
                    <a:pt x="7638803" y="110199"/>
                    <a:pt x="7707003" y="116295"/>
                    <a:pt x="7774630" y="128582"/>
                  </a:cubicBezTo>
                  <a:cubicBezTo>
                    <a:pt x="7829780" y="138584"/>
                    <a:pt x="7905408" y="150204"/>
                    <a:pt x="7943317" y="196115"/>
                  </a:cubicBezTo>
                  <a:cubicBezTo>
                    <a:pt x="7982085" y="243644"/>
                    <a:pt x="8049140" y="175826"/>
                    <a:pt x="8010374" y="128868"/>
                  </a:cubicBezTo>
                  <a:lnTo>
                    <a:pt x="8010374" y="1288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C8DF187-6D6F-FD53-6B9A-D250129F6FD0}"/>
                </a:ext>
              </a:extLst>
            </p:cNvPr>
            <p:cNvSpPr/>
            <p:nvPr/>
          </p:nvSpPr>
          <p:spPr>
            <a:xfrm>
              <a:off x="3652822" y="1441049"/>
              <a:ext cx="7986845" cy="4481698"/>
            </a:xfrm>
            <a:custGeom>
              <a:avLst/>
              <a:gdLst>
                <a:gd name="connsiteX0" fmla="*/ 6587 w 7986845"/>
                <a:gd name="connsiteY0" fmla="*/ 2433435 h 4481698"/>
                <a:gd name="connsiteX1" fmla="*/ 423973 w 7986845"/>
                <a:gd name="connsiteY1" fmla="*/ 3189720 h 4481698"/>
                <a:gd name="connsiteX2" fmla="*/ 909462 w 7986845"/>
                <a:gd name="connsiteY2" fmla="*/ 3731598 h 4481698"/>
                <a:gd name="connsiteX3" fmla="*/ 2243343 w 7986845"/>
                <a:gd name="connsiteY3" fmla="*/ 4417684 h 4481698"/>
                <a:gd name="connsiteX4" fmla="*/ 3112309 w 7986845"/>
                <a:gd name="connsiteY4" fmla="*/ 4481215 h 4481698"/>
                <a:gd name="connsiteX5" fmla="*/ 3981179 w 7986845"/>
                <a:gd name="connsiteY5" fmla="*/ 4371202 h 4481698"/>
                <a:gd name="connsiteX6" fmla="*/ 5284866 w 7986845"/>
                <a:gd name="connsiteY6" fmla="*/ 3742361 h 4481698"/>
                <a:gd name="connsiteX7" fmla="*/ 6288896 w 7986845"/>
                <a:gd name="connsiteY7" fmla="*/ 2659654 h 4481698"/>
                <a:gd name="connsiteX8" fmla="*/ 6663800 w 7986845"/>
                <a:gd name="connsiteY8" fmla="*/ 1904798 h 4481698"/>
                <a:gd name="connsiteX9" fmla="*/ 6835059 w 7986845"/>
                <a:gd name="connsiteY9" fmla="*/ 1523417 h 4481698"/>
                <a:gd name="connsiteX10" fmla="*/ 7047372 w 7986845"/>
                <a:gd name="connsiteY10" fmla="*/ 1194138 h 4481698"/>
                <a:gd name="connsiteX11" fmla="*/ 7500666 w 7986845"/>
                <a:gd name="connsiteY11" fmla="*/ 671025 h 4481698"/>
                <a:gd name="connsiteX12" fmla="*/ 7972917 w 7986845"/>
                <a:gd name="connsiteY12" fmla="*/ 81522 h 4481698"/>
                <a:gd name="connsiteX13" fmla="*/ 7905574 w 7986845"/>
                <a:gd name="connsiteY13" fmla="*/ 14180 h 4481698"/>
                <a:gd name="connsiteX14" fmla="*/ 7392558 w 7986845"/>
                <a:gd name="connsiteY14" fmla="*/ 651117 h 4481698"/>
                <a:gd name="connsiteX15" fmla="*/ 6899353 w 7986845"/>
                <a:gd name="connsiteY15" fmla="*/ 1235000 h 4481698"/>
                <a:gd name="connsiteX16" fmla="*/ 6534356 w 7986845"/>
                <a:gd name="connsiteY16" fmla="*/ 1965186 h 4481698"/>
                <a:gd name="connsiteX17" fmla="*/ 6141259 w 7986845"/>
                <a:gd name="connsiteY17" fmla="*/ 2710232 h 4481698"/>
                <a:gd name="connsiteX18" fmla="*/ 3761056 w 7986845"/>
                <a:gd name="connsiteY18" fmla="*/ 4323386 h 4481698"/>
                <a:gd name="connsiteX19" fmla="*/ 2836179 w 7986845"/>
                <a:gd name="connsiteY19" fmla="*/ 4381870 h 4481698"/>
                <a:gd name="connsiteX20" fmla="*/ 2017410 w 7986845"/>
                <a:gd name="connsiteY20" fmla="*/ 4265188 h 4481698"/>
                <a:gd name="connsiteX21" fmla="*/ 1324371 w 7986845"/>
                <a:gd name="connsiteY21" fmla="*/ 3925146 h 4481698"/>
                <a:gd name="connsiteX22" fmla="*/ 758586 w 7986845"/>
                <a:gd name="connsiteY22" fmla="*/ 3454134 h 4481698"/>
                <a:gd name="connsiteX23" fmla="*/ 411590 w 7986845"/>
                <a:gd name="connsiteY23" fmla="*/ 2998935 h 4481698"/>
                <a:gd name="connsiteX24" fmla="*/ 88788 w 7986845"/>
                <a:gd name="connsiteY24" fmla="*/ 2385334 h 4481698"/>
                <a:gd name="connsiteX25" fmla="*/ 6587 w 7986845"/>
                <a:gd name="connsiteY25" fmla="*/ 2433435 h 4481698"/>
                <a:gd name="connsiteX26" fmla="*/ 6587 w 7986845"/>
                <a:gd name="connsiteY26" fmla="*/ 2433435 h 448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986845" h="4481698">
                  <a:moveTo>
                    <a:pt x="6587" y="2433435"/>
                  </a:moveTo>
                  <a:cubicBezTo>
                    <a:pt x="149176" y="2684895"/>
                    <a:pt x="258047" y="2951500"/>
                    <a:pt x="423973" y="3189720"/>
                  </a:cubicBezTo>
                  <a:cubicBezTo>
                    <a:pt x="563133" y="3389555"/>
                    <a:pt x="725724" y="3571673"/>
                    <a:pt x="909462" y="3731598"/>
                  </a:cubicBezTo>
                  <a:cubicBezTo>
                    <a:pt x="1289128" y="4062020"/>
                    <a:pt x="1745471" y="4323671"/>
                    <a:pt x="2243343" y="4417684"/>
                  </a:cubicBezTo>
                  <a:cubicBezTo>
                    <a:pt x="2527473" y="4471404"/>
                    <a:pt x="2823701" y="4484549"/>
                    <a:pt x="3112309" y="4481215"/>
                  </a:cubicBezTo>
                  <a:cubicBezTo>
                    <a:pt x="3405012" y="4477881"/>
                    <a:pt x="3697334" y="4443306"/>
                    <a:pt x="3981179" y="4371202"/>
                  </a:cubicBezTo>
                  <a:cubicBezTo>
                    <a:pt x="4452095" y="4251568"/>
                    <a:pt x="4895865" y="4032493"/>
                    <a:pt x="5284866" y="3742361"/>
                  </a:cubicBezTo>
                  <a:cubicBezTo>
                    <a:pt x="5680534" y="3447276"/>
                    <a:pt x="6024101" y="3076278"/>
                    <a:pt x="6288896" y="2659654"/>
                  </a:cubicBezTo>
                  <a:cubicBezTo>
                    <a:pt x="6439867" y="2422100"/>
                    <a:pt x="6552167" y="2162354"/>
                    <a:pt x="6663800" y="1904798"/>
                  </a:cubicBezTo>
                  <a:cubicBezTo>
                    <a:pt x="6719141" y="1777067"/>
                    <a:pt x="6772195" y="1647528"/>
                    <a:pt x="6835059" y="1523417"/>
                  </a:cubicBezTo>
                  <a:cubicBezTo>
                    <a:pt x="6894115" y="1406831"/>
                    <a:pt x="6967457" y="1297388"/>
                    <a:pt x="7047372" y="1194138"/>
                  </a:cubicBezTo>
                  <a:cubicBezTo>
                    <a:pt x="7188723" y="1011638"/>
                    <a:pt x="7351124" y="846665"/>
                    <a:pt x="7500666" y="671025"/>
                  </a:cubicBezTo>
                  <a:cubicBezTo>
                    <a:pt x="7664020" y="479191"/>
                    <a:pt x="7795371" y="261259"/>
                    <a:pt x="7972917" y="81522"/>
                  </a:cubicBezTo>
                  <a:cubicBezTo>
                    <a:pt x="8016159" y="37802"/>
                    <a:pt x="7948818" y="-29539"/>
                    <a:pt x="7905574" y="14180"/>
                  </a:cubicBezTo>
                  <a:cubicBezTo>
                    <a:pt x="7713645" y="208395"/>
                    <a:pt x="7571056" y="444996"/>
                    <a:pt x="7392558" y="651117"/>
                  </a:cubicBezTo>
                  <a:cubicBezTo>
                    <a:pt x="7225584" y="843808"/>
                    <a:pt x="7047372" y="1026688"/>
                    <a:pt x="6899353" y="1235000"/>
                  </a:cubicBezTo>
                  <a:cubicBezTo>
                    <a:pt x="6740477" y="1458361"/>
                    <a:pt x="6643416" y="1715631"/>
                    <a:pt x="6534356" y="1965186"/>
                  </a:cubicBezTo>
                  <a:cubicBezTo>
                    <a:pt x="6421770" y="2222838"/>
                    <a:pt x="6301660" y="2478393"/>
                    <a:pt x="6141259" y="2710232"/>
                  </a:cubicBezTo>
                  <a:cubicBezTo>
                    <a:pt x="5579474" y="3522238"/>
                    <a:pt x="4738512" y="4132314"/>
                    <a:pt x="3761056" y="4323386"/>
                  </a:cubicBezTo>
                  <a:cubicBezTo>
                    <a:pt x="3457018" y="4382822"/>
                    <a:pt x="3145075" y="4394347"/>
                    <a:pt x="2836179" y="4381870"/>
                  </a:cubicBezTo>
                  <a:cubicBezTo>
                    <a:pt x="2559954" y="4370630"/>
                    <a:pt x="2283348" y="4344436"/>
                    <a:pt x="2017410" y="4265188"/>
                  </a:cubicBezTo>
                  <a:cubicBezTo>
                    <a:pt x="1768045" y="4190893"/>
                    <a:pt x="1541160" y="4067068"/>
                    <a:pt x="1324371" y="3925146"/>
                  </a:cubicBezTo>
                  <a:cubicBezTo>
                    <a:pt x="1118250" y="3790177"/>
                    <a:pt x="927178" y="3634062"/>
                    <a:pt x="758586" y="3454134"/>
                  </a:cubicBezTo>
                  <a:cubicBezTo>
                    <a:pt x="627712" y="3314498"/>
                    <a:pt x="513698" y="3160574"/>
                    <a:pt x="411590" y="2998935"/>
                  </a:cubicBezTo>
                  <a:cubicBezTo>
                    <a:pt x="288241" y="2803481"/>
                    <a:pt x="202707" y="2586216"/>
                    <a:pt x="88788" y="2385334"/>
                  </a:cubicBezTo>
                  <a:cubicBezTo>
                    <a:pt x="58593" y="2331899"/>
                    <a:pt x="-23702" y="2379905"/>
                    <a:pt x="6587" y="2433435"/>
                  </a:cubicBezTo>
                  <a:lnTo>
                    <a:pt x="6587" y="24334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图形 53">
              <a:extLst>
                <a:ext uri="{FF2B5EF4-FFF2-40B4-BE49-F238E27FC236}">
                  <a16:creationId xmlns:a16="http://schemas.microsoft.com/office/drawing/2014/main" id="{EE0949CC-91B8-1032-2E0E-082B97C265EA}"/>
                </a:ext>
              </a:extLst>
            </p:cNvPr>
            <p:cNvGrpSpPr/>
            <p:nvPr/>
          </p:nvGrpSpPr>
          <p:grpSpPr>
            <a:xfrm>
              <a:off x="5311402" y="4594499"/>
              <a:ext cx="1546310" cy="2095239"/>
              <a:chOff x="5311402" y="4594499"/>
              <a:chExt cx="1546310" cy="2095239"/>
            </a:xfrm>
            <a:grpFill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8ABF9D40-B37F-87EF-0F6E-2E4D1C9C7AE4}"/>
                  </a:ext>
                </a:extLst>
              </p:cNvPr>
              <p:cNvSpPr/>
              <p:nvPr/>
            </p:nvSpPr>
            <p:spPr>
              <a:xfrm>
                <a:off x="5357621" y="4641627"/>
                <a:ext cx="1452849" cy="2000250"/>
              </a:xfrm>
              <a:custGeom>
                <a:avLst/>
                <a:gdLst>
                  <a:gd name="connsiteX0" fmla="*/ 528924 w 1452849"/>
                  <a:gd name="connsiteY0" fmla="*/ 219075 h 2000250"/>
                  <a:gd name="connsiteX1" fmla="*/ 338424 w 1452849"/>
                  <a:gd name="connsiteY1" fmla="*/ 990600 h 2000250"/>
                  <a:gd name="connsiteX2" fmla="*/ 14574 w 1452849"/>
                  <a:gd name="connsiteY2" fmla="*/ 2000250 h 2000250"/>
                  <a:gd name="connsiteX3" fmla="*/ 443199 w 1452849"/>
                  <a:gd name="connsiteY3" fmla="*/ 1504950 h 2000250"/>
                  <a:gd name="connsiteX4" fmla="*/ 967074 w 1452849"/>
                  <a:gd name="connsiteY4" fmla="*/ 1104900 h 2000250"/>
                  <a:gd name="connsiteX5" fmla="*/ 1452849 w 1452849"/>
                  <a:gd name="connsiteY5" fmla="*/ 38100 h 2000250"/>
                  <a:gd name="connsiteX6" fmla="*/ 1443324 w 1452849"/>
                  <a:gd name="connsiteY6" fmla="*/ 0 h 2000250"/>
                  <a:gd name="connsiteX7" fmla="*/ 528924 w 1452849"/>
                  <a:gd name="connsiteY7" fmla="*/ 219075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2849" h="2000250">
                    <a:moveTo>
                      <a:pt x="528924" y="219075"/>
                    </a:moveTo>
                    <a:cubicBezTo>
                      <a:pt x="776574" y="485775"/>
                      <a:pt x="443199" y="800100"/>
                      <a:pt x="338424" y="990600"/>
                    </a:cubicBezTo>
                    <a:cubicBezTo>
                      <a:pt x="119349" y="1343025"/>
                      <a:pt x="-52101" y="1581150"/>
                      <a:pt x="14574" y="2000250"/>
                    </a:cubicBezTo>
                    <a:cubicBezTo>
                      <a:pt x="147924" y="1828800"/>
                      <a:pt x="271749" y="1657350"/>
                      <a:pt x="443199" y="1504950"/>
                    </a:cubicBezTo>
                    <a:cubicBezTo>
                      <a:pt x="605124" y="1352550"/>
                      <a:pt x="805149" y="1247775"/>
                      <a:pt x="967074" y="1104900"/>
                    </a:cubicBezTo>
                    <a:cubicBezTo>
                      <a:pt x="1243299" y="857250"/>
                      <a:pt x="1443324" y="409575"/>
                      <a:pt x="1452849" y="38100"/>
                    </a:cubicBezTo>
                    <a:cubicBezTo>
                      <a:pt x="1452849" y="28575"/>
                      <a:pt x="1443324" y="9525"/>
                      <a:pt x="1443324" y="0"/>
                    </a:cubicBezTo>
                    <a:lnTo>
                      <a:pt x="528924" y="2190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0EB2D48F-3DAE-935B-2B90-0CAE5C148EBA}"/>
                  </a:ext>
                </a:extLst>
              </p:cNvPr>
              <p:cNvSpPr/>
              <p:nvPr/>
            </p:nvSpPr>
            <p:spPr>
              <a:xfrm>
                <a:off x="5311402" y="4594499"/>
                <a:ext cx="1546310" cy="2095239"/>
              </a:xfrm>
              <a:custGeom>
                <a:avLst/>
                <a:gdLst>
                  <a:gd name="connsiteX0" fmla="*/ 541424 w 1546310"/>
                  <a:gd name="connsiteY0" fmla="*/ 299922 h 2095239"/>
                  <a:gd name="connsiteX1" fmla="*/ 544854 w 1546310"/>
                  <a:gd name="connsiteY1" fmla="*/ 706258 h 2095239"/>
                  <a:gd name="connsiteX2" fmla="*/ 300347 w 1546310"/>
                  <a:gd name="connsiteY2" fmla="*/ 1082781 h 2095239"/>
                  <a:gd name="connsiteX3" fmla="*/ 57650 w 1546310"/>
                  <a:gd name="connsiteY3" fmla="*/ 1536267 h 2095239"/>
                  <a:gd name="connsiteX4" fmla="*/ 14787 w 1546310"/>
                  <a:gd name="connsiteY4" fmla="*/ 2060142 h 2095239"/>
                  <a:gd name="connsiteX5" fmla="*/ 94416 w 1546310"/>
                  <a:gd name="connsiteY5" fmla="*/ 2081192 h 2095239"/>
                  <a:gd name="connsiteX6" fmla="*/ 560093 w 1546310"/>
                  <a:gd name="connsiteY6" fmla="*/ 1552364 h 2095239"/>
                  <a:gd name="connsiteX7" fmla="*/ 1105590 w 1546310"/>
                  <a:gd name="connsiteY7" fmla="*/ 1129073 h 2095239"/>
                  <a:gd name="connsiteX8" fmla="*/ 1428774 w 1546310"/>
                  <a:gd name="connsiteY8" fmla="*/ 615771 h 2095239"/>
                  <a:gd name="connsiteX9" fmla="*/ 1519070 w 1546310"/>
                  <a:gd name="connsiteY9" fmla="*/ 319353 h 2095239"/>
                  <a:gd name="connsiteX10" fmla="*/ 1541645 w 1546310"/>
                  <a:gd name="connsiteY10" fmla="*/ 166953 h 2095239"/>
                  <a:gd name="connsiteX11" fmla="*/ 1546217 w 1546310"/>
                  <a:gd name="connsiteY11" fmla="*/ 98754 h 2095239"/>
                  <a:gd name="connsiteX12" fmla="*/ 1535454 w 1546310"/>
                  <a:gd name="connsiteY12" fmla="*/ 34555 h 2095239"/>
                  <a:gd name="connsiteX13" fmla="*/ 1476875 w 1546310"/>
                  <a:gd name="connsiteY13" fmla="*/ 1313 h 2095239"/>
                  <a:gd name="connsiteX14" fmla="*/ 562475 w 1546310"/>
                  <a:gd name="connsiteY14" fmla="*/ 220388 h 2095239"/>
                  <a:gd name="connsiteX15" fmla="*/ 587812 w 1546310"/>
                  <a:gd name="connsiteY15" fmla="*/ 312209 h 2095239"/>
                  <a:gd name="connsiteX16" fmla="*/ 1502212 w 1546310"/>
                  <a:gd name="connsiteY16" fmla="*/ 93134 h 2095239"/>
                  <a:gd name="connsiteX17" fmla="*/ 1443633 w 1546310"/>
                  <a:gd name="connsiteY17" fmla="*/ 59892 h 2095239"/>
                  <a:gd name="connsiteX18" fmla="*/ 1421249 w 1546310"/>
                  <a:gd name="connsiteY18" fmla="*/ 322306 h 2095239"/>
                  <a:gd name="connsiteX19" fmla="*/ 1330190 w 1546310"/>
                  <a:gd name="connsiteY19" fmla="*/ 606817 h 2095239"/>
                  <a:gd name="connsiteX20" fmla="*/ 999482 w 1546310"/>
                  <a:gd name="connsiteY20" fmla="*/ 1100308 h 2095239"/>
                  <a:gd name="connsiteX21" fmla="*/ 480369 w 1546310"/>
                  <a:gd name="connsiteY21" fmla="*/ 1496071 h 2095239"/>
                  <a:gd name="connsiteX22" fmla="*/ 27170 w 1546310"/>
                  <a:gd name="connsiteY22" fmla="*/ 2013850 h 2095239"/>
                  <a:gd name="connsiteX23" fmla="*/ 106799 w 1546310"/>
                  <a:gd name="connsiteY23" fmla="*/ 2034901 h 2095239"/>
                  <a:gd name="connsiteX24" fmla="*/ 169664 w 1546310"/>
                  <a:gd name="connsiteY24" fmla="*/ 1510645 h 2095239"/>
                  <a:gd name="connsiteX25" fmla="*/ 439888 w 1546310"/>
                  <a:gd name="connsiteY25" fmla="*/ 1037824 h 2095239"/>
                  <a:gd name="connsiteX26" fmla="*/ 670869 w 1546310"/>
                  <a:gd name="connsiteY26" fmla="*/ 665301 h 2095239"/>
                  <a:gd name="connsiteX27" fmla="*/ 608957 w 1546310"/>
                  <a:gd name="connsiteY27" fmla="*/ 232675 h 2095239"/>
                  <a:gd name="connsiteX28" fmla="*/ 541424 w 1546310"/>
                  <a:gd name="connsiteY28" fmla="*/ 299922 h 209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46310" h="2095239">
                    <a:moveTo>
                      <a:pt x="541424" y="299922"/>
                    </a:moveTo>
                    <a:cubicBezTo>
                      <a:pt x="653438" y="424794"/>
                      <a:pt x="619434" y="571670"/>
                      <a:pt x="544854" y="706258"/>
                    </a:cubicBezTo>
                    <a:cubicBezTo>
                      <a:pt x="472654" y="836465"/>
                      <a:pt x="379404" y="956480"/>
                      <a:pt x="300347" y="1082781"/>
                    </a:cubicBezTo>
                    <a:cubicBezTo>
                      <a:pt x="209193" y="1228324"/>
                      <a:pt x="117562" y="1374437"/>
                      <a:pt x="57650" y="1536267"/>
                    </a:cubicBezTo>
                    <a:cubicBezTo>
                      <a:pt x="-4739" y="1705050"/>
                      <a:pt x="-12168" y="1883453"/>
                      <a:pt x="14787" y="2060142"/>
                    </a:cubicBezTo>
                    <a:cubicBezTo>
                      <a:pt x="19931" y="2093670"/>
                      <a:pt x="73462" y="2108148"/>
                      <a:pt x="94416" y="2081192"/>
                    </a:cubicBezTo>
                    <a:cubicBezTo>
                      <a:pt x="239578" y="1894311"/>
                      <a:pt x="381880" y="1709527"/>
                      <a:pt x="560093" y="1552364"/>
                    </a:cubicBezTo>
                    <a:cubicBezTo>
                      <a:pt x="733068" y="1399774"/>
                      <a:pt x="943855" y="1295284"/>
                      <a:pt x="1105590" y="1129073"/>
                    </a:cubicBezTo>
                    <a:cubicBezTo>
                      <a:pt x="1247608" y="983150"/>
                      <a:pt x="1351526" y="802937"/>
                      <a:pt x="1428774" y="615771"/>
                    </a:cubicBezTo>
                    <a:cubicBezTo>
                      <a:pt x="1468207" y="520139"/>
                      <a:pt x="1498115" y="420603"/>
                      <a:pt x="1519070" y="319353"/>
                    </a:cubicBezTo>
                    <a:cubicBezTo>
                      <a:pt x="1529453" y="269061"/>
                      <a:pt x="1536501" y="218102"/>
                      <a:pt x="1541645" y="166953"/>
                    </a:cubicBezTo>
                    <a:cubicBezTo>
                      <a:pt x="1543931" y="144283"/>
                      <a:pt x="1545264" y="121518"/>
                      <a:pt x="1546217" y="98754"/>
                    </a:cubicBezTo>
                    <a:cubicBezTo>
                      <a:pt x="1547265" y="75417"/>
                      <a:pt x="1539263" y="56844"/>
                      <a:pt x="1535454" y="34555"/>
                    </a:cubicBezTo>
                    <a:cubicBezTo>
                      <a:pt x="1530977" y="8361"/>
                      <a:pt x="1500211" y="-4307"/>
                      <a:pt x="1476875" y="1313"/>
                    </a:cubicBezTo>
                    <a:cubicBezTo>
                      <a:pt x="1172075" y="74370"/>
                      <a:pt x="867275" y="147331"/>
                      <a:pt x="562475" y="220388"/>
                    </a:cubicBezTo>
                    <a:cubicBezTo>
                      <a:pt x="502753" y="234675"/>
                      <a:pt x="528090" y="326497"/>
                      <a:pt x="587812" y="312209"/>
                    </a:cubicBezTo>
                    <a:cubicBezTo>
                      <a:pt x="892612" y="239152"/>
                      <a:pt x="1197412" y="166191"/>
                      <a:pt x="1502212" y="93134"/>
                    </a:cubicBezTo>
                    <a:cubicBezTo>
                      <a:pt x="1482685" y="82085"/>
                      <a:pt x="1463159" y="70941"/>
                      <a:pt x="1443633" y="59892"/>
                    </a:cubicBezTo>
                    <a:cubicBezTo>
                      <a:pt x="1458492" y="145807"/>
                      <a:pt x="1439728" y="236961"/>
                      <a:pt x="1421249" y="322306"/>
                    </a:cubicBezTo>
                    <a:cubicBezTo>
                      <a:pt x="1400199" y="419556"/>
                      <a:pt x="1368862" y="515187"/>
                      <a:pt x="1330190" y="606817"/>
                    </a:cubicBezTo>
                    <a:cubicBezTo>
                      <a:pt x="1252847" y="789888"/>
                      <a:pt x="1143500" y="962576"/>
                      <a:pt x="999482" y="1100308"/>
                    </a:cubicBezTo>
                    <a:cubicBezTo>
                      <a:pt x="842034" y="1250802"/>
                      <a:pt x="643628" y="1351958"/>
                      <a:pt x="480369" y="1496071"/>
                    </a:cubicBezTo>
                    <a:cubicBezTo>
                      <a:pt x="306729" y="1649233"/>
                      <a:pt x="168521" y="1831827"/>
                      <a:pt x="27170" y="2013850"/>
                    </a:cubicBezTo>
                    <a:cubicBezTo>
                      <a:pt x="53745" y="2020899"/>
                      <a:pt x="80224" y="2027852"/>
                      <a:pt x="106799" y="2034901"/>
                    </a:cubicBezTo>
                    <a:cubicBezTo>
                      <a:pt x="79462" y="1855449"/>
                      <a:pt x="98798" y="1678094"/>
                      <a:pt x="169664" y="1510645"/>
                    </a:cubicBezTo>
                    <a:cubicBezTo>
                      <a:pt x="240530" y="1343195"/>
                      <a:pt x="346638" y="1192986"/>
                      <a:pt x="439888" y="1037824"/>
                    </a:cubicBezTo>
                    <a:cubicBezTo>
                      <a:pt x="515517" y="912093"/>
                      <a:pt x="613529" y="801984"/>
                      <a:pt x="670869" y="665301"/>
                    </a:cubicBezTo>
                    <a:cubicBezTo>
                      <a:pt x="735068" y="512234"/>
                      <a:pt x="721828" y="358596"/>
                      <a:pt x="608957" y="232675"/>
                    </a:cubicBezTo>
                    <a:cubicBezTo>
                      <a:pt x="567713" y="186765"/>
                      <a:pt x="500562" y="254297"/>
                      <a:pt x="541424" y="2999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46199D8C-EE78-DB4C-D8F8-3EA60305C088}"/>
                </a:ext>
              </a:extLst>
            </p:cNvPr>
            <p:cNvSpPr/>
            <p:nvPr/>
          </p:nvSpPr>
          <p:spPr>
            <a:xfrm>
              <a:off x="8839312" y="4610385"/>
              <a:ext cx="1396443" cy="1308802"/>
            </a:xfrm>
            <a:custGeom>
              <a:avLst/>
              <a:gdLst>
                <a:gd name="connsiteX0" fmla="*/ 5793 w 1396443"/>
                <a:gd name="connsiteY0" fmla="*/ 523875 h 1308802"/>
                <a:gd name="connsiteX1" fmla="*/ 43893 w 1396443"/>
                <a:gd name="connsiteY1" fmla="*/ 952500 h 1308802"/>
                <a:gd name="connsiteX2" fmla="*/ 1148793 w 1396443"/>
                <a:gd name="connsiteY2" fmla="*/ 1285875 h 1308802"/>
                <a:gd name="connsiteX3" fmla="*/ 1396443 w 1396443"/>
                <a:gd name="connsiteY3" fmla="*/ 1228725 h 1308802"/>
                <a:gd name="connsiteX4" fmla="*/ 1396443 w 1396443"/>
                <a:gd name="connsiteY4" fmla="*/ 1209675 h 1308802"/>
                <a:gd name="connsiteX5" fmla="*/ 691593 w 1396443"/>
                <a:gd name="connsiteY5" fmla="*/ 0 h 1308802"/>
                <a:gd name="connsiteX6" fmla="*/ 5793 w 1396443"/>
                <a:gd name="connsiteY6" fmla="*/ 523875 h 130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6443" h="1308802">
                  <a:moveTo>
                    <a:pt x="5793" y="523875"/>
                  </a:moveTo>
                  <a:cubicBezTo>
                    <a:pt x="7794" y="536067"/>
                    <a:pt x="-24211" y="824865"/>
                    <a:pt x="43893" y="952500"/>
                  </a:cubicBezTo>
                  <a:cubicBezTo>
                    <a:pt x="253443" y="1314450"/>
                    <a:pt x="786843" y="1343025"/>
                    <a:pt x="1148793" y="1285875"/>
                  </a:cubicBezTo>
                  <a:cubicBezTo>
                    <a:pt x="1224993" y="1276350"/>
                    <a:pt x="1310718" y="1247775"/>
                    <a:pt x="1396443" y="1228725"/>
                  </a:cubicBezTo>
                  <a:cubicBezTo>
                    <a:pt x="1396443" y="1219200"/>
                    <a:pt x="1396443" y="1219200"/>
                    <a:pt x="1396443" y="1209675"/>
                  </a:cubicBezTo>
                  <a:cubicBezTo>
                    <a:pt x="839517" y="1024033"/>
                    <a:pt x="506999" y="592741"/>
                    <a:pt x="691593" y="0"/>
                  </a:cubicBezTo>
                  <a:lnTo>
                    <a:pt x="5793" y="5238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698E8F4-4B9C-8DFF-96CE-AC3673EC8F66}"/>
                </a:ext>
              </a:extLst>
            </p:cNvPr>
            <p:cNvSpPr/>
            <p:nvPr/>
          </p:nvSpPr>
          <p:spPr>
            <a:xfrm>
              <a:off x="3919132" y="3180703"/>
              <a:ext cx="4535080" cy="1917355"/>
            </a:xfrm>
            <a:custGeom>
              <a:avLst/>
              <a:gdLst>
                <a:gd name="connsiteX0" fmla="*/ 3738 w 4535080"/>
                <a:gd name="connsiteY0" fmla="*/ 891901 h 1917355"/>
                <a:gd name="connsiteX1" fmla="*/ 1096065 w 4535080"/>
                <a:gd name="connsiteY1" fmla="*/ 1773725 h 1917355"/>
                <a:gd name="connsiteX2" fmla="*/ 1775007 w 4535080"/>
                <a:gd name="connsiteY2" fmla="*/ 1913742 h 1917355"/>
                <a:gd name="connsiteX3" fmla="*/ 2486239 w 4535080"/>
                <a:gd name="connsiteY3" fmla="*/ 1873738 h 1917355"/>
                <a:gd name="connsiteX4" fmla="*/ 3683912 w 4535080"/>
                <a:gd name="connsiteY4" fmla="*/ 1292617 h 1917355"/>
                <a:gd name="connsiteX5" fmla="*/ 3922800 w 4535080"/>
                <a:gd name="connsiteY5" fmla="*/ 1018202 h 1917355"/>
                <a:gd name="connsiteX6" fmla="*/ 4174831 w 4535080"/>
                <a:gd name="connsiteY6" fmla="*/ 726261 h 1917355"/>
                <a:gd name="connsiteX7" fmla="*/ 4385810 w 4535080"/>
                <a:gd name="connsiteY7" fmla="*/ 419937 h 1917355"/>
                <a:gd name="connsiteX8" fmla="*/ 4533543 w 4535080"/>
                <a:gd name="connsiteY8" fmla="*/ 28935 h 1917355"/>
                <a:gd name="connsiteX9" fmla="*/ 4487632 w 4535080"/>
                <a:gd name="connsiteY9" fmla="*/ 16267 h 1917355"/>
                <a:gd name="connsiteX10" fmla="*/ 4329517 w 4535080"/>
                <a:gd name="connsiteY10" fmla="*/ 423651 h 1917355"/>
                <a:gd name="connsiteX11" fmla="*/ 4089582 w 4535080"/>
                <a:gd name="connsiteY11" fmla="*/ 754169 h 1917355"/>
                <a:gd name="connsiteX12" fmla="*/ 3827836 w 4535080"/>
                <a:gd name="connsiteY12" fmla="*/ 1057445 h 1917355"/>
                <a:gd name="connsiteX13" fmla="*/ 3576471 w 4535080"/>
                <a:gd name="connsiteY13" fmla="*/ 1328145 h 1917355"/>
                <a:gd name="connsiteX14" fmla="*/ 2267069 w 4535080"/>
                <a:gd name="connsiteY14" fmla="*/ 1854402 h 1917355"/>
                <a:gd name="connsiteX15" fmla="*/ 1629466 w 4535080"/>
                <a:gd name="connsiteY15" fmla="*/ 1857259 h 1917355"/>
                <a:gd name="connsiteX16" fmla="*/ 1019770 w 4535080"/>
                <a:gd name="connsiteY16" fmla="*/ 1688952 h 1917355"/>
                <a:gd name="connsiteX17" fmla="*/ 44791 w 4535080"/>
                <a:gd name="connsiteY17" fmla="*/ 867802 h 1917355"/>
                <a:gd name="connsiteX18" fmla="*/ 3738 w 4535080"/>
                <a:gd name="connsiteY18" fmla="*/ 891901 h 1917355"/>
                <a:gd name="connsiteX19" fmla="*/ 3738 w 4535080"/>
                <a:gd name="connsiteY19" fmla="*/ 891901 h 191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35080" h="1917355">
                  <a:moveTo>
                    <a:pt x="3738" y="891901"/>
                  </a:moveTo>
                  <a:cubicBezTo>
                    <a:pt x="252531" y="1292141"/>
                    <a:pt x="664488" y="1596084"/>
                    <a:pt x="1096065" y="1773725"/>
                  </a:cubicBezTo>
                  <a:cubicBezTo>
                    <a:pt x="1315236" y="1863927"/>
                    <a:pt x="1539264" y="1903360"/>
                    <a:pt x="1775007" y="1913742"/>
                  </a:cubicBezTo>
                  <a:cubicBezTo>
                    <a:pt x="2012656" y="1924220"/>
                    <a:pt x="2251353" y="1912219"/>
                    <a:pt x="2486239" y="1873738"/>
                  </a:cubicBezTo>
                  <a:cubicBezTo>
                    <a:pt x="2933057" y="1800490"/>
                    <a:pt x="3358919" y="1612371"/>
                    <a:pt x="3683912" y="1292617"/>
                  </a:cubicBezTo>
                  <a:cubicBezTo>
                    <a:pt x="3770686" y="1207273"/>
                    <a:pt x="3843838" y="1110499"/>
                    <a:pt x="3922800" y="1018202"/>
                  </a:cubicBezTo>
                  <a:cubicBezTo>
                    <a:pt x="4006334" y="920476"/>
                    <a:pt x="4093202" y="825606"/>
                    <a:pt x="4174831" y="726261"/>
                  </a:cubicBezTo>
                  <a:cubicBezTo>
                    <a:pt x="4253698" y="630344"/>
                    <a:pt x="4326755" y="529474"/>
                    <a:pt x="4385810" y="419937"/>
                  </a:cubicBezTo>
                  <a:cubicBezTo>
                    <a:pt x="4451628" y="297921"/>
                    <a:pt x="4486680" y="158856"/>
                    <a:pt x="4533543" y="28935"/>
                  </a:cubicBezTo>
                  <a:cubicBezTo>
                    <a:pt x="4544020" y="-21"/>
                    <a:pt x="4497919" y="-12403"/>
                    <a:pt x="4487632" y="16267"/>
                  </a:cubicBezTo>
                  <a:cubicBezTo>
                    <a:pt x="4438388" y="152951"/>
                    <a:pt x="4400288" y="296112"/>
                    <a:pt x="4329517" y="423651"/>
                  </a:cubicBezTo>
                  <a:cubicBezTo>
                    <a:pt x="4263318" y="542904"/>
                    <a:pt x="4177689" y="650442"/>
                    <a:pt x="4089582" y="754169"/>
                  </a:cubicBezTo>
                  <a:cubicBezTo>
                    <a:pt x="4003095" y="855991"/>
                    <a:pt x="3912608" y="954194"/>
                    <a:pt x="3827836" y="1057445"/>
                  </a:cubicBezTo>
                  <a:cubicBezTo>
                    <a:pt x="3749159" y="1153267"/>
                    <a:pt x="3668959" y="1245087"/>
                    <a:pt x="3576471" y="1328145"/>
                  </a:cubicBezTo>
                  <a:cubicBezTo>
                    <a:pt x="3216426" y="1651424"/>
                    <a:pt x="2742176" y="1808396"/>
                    <a:pt x="2267069" y="1854402"/>
                  </a:cubicBezTo>
                  <a:cubicBezTo>
                    <a:pt x="2055233" y="1874881"/>
                    <a:pt x="1841587" y="1873261"/>
                    <a:pt x="1629466" y="1857259"/>
                  </a:cubicBezTo>
                  <a:cubicBezTo>
                    <a:pt x="1417629" y="1841257"/>
                    <a:pt x="1212175" y="1777059"/>
                    <a:pt x="1019770" y="1688952"/>
                  </a:cubicBezTo>
                  <a:cubicBezTo>
                    <a:pt x="635341" y="1513026"/>
                    <a:pt x="269772" y="1229752"/>
                    <a:pt x="44791" y="867802"/>
                  </a:cubicBezTo>
                  <a:cubicBezTo>
                    <a:pt x="28694" y="841894"/>
                    <a:pt x="-12549" y="865802"/>
                    <a:pt x="3738" y="891901"/>
                  </a:cubicBezTo>
                  <a:lnTo>
                    <a:pt x="3738" y="8919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24ADB44-6B65-ACD4-37C2-A3B2A32B7B8F}"/>
                </a:ext>
              </a:extLst>
            </p:cNvPr>
            <p:cNvSpPr/>
            <p:nvPr/>
          </p:nvSpPr>
          <p:spPr>
            <a:xfrm>
              <a:off x="4175754" y="2187422"/>
              <a:ext cx="5122121" cy="3101483"/>
            </a:xfrm>
            <a:custGeom>
              <a:avLst/>
              <a:gdLst>
                <a:gd name="connsiteX0" fmla="*/ 5061115 w 5122121"/>
                <a:gd name="connsiteY0" fmla="*/ 45905 h 3101483"/>
                <a:gd name="connsiteX1" fmla="*/ 5071592 w 5122121"/>
                <a:gd name="connsiteY1" fmla="*/ 125534 h 3101483"/>
                <a:gd name="connsiteX2" fmla="*/ 5027015 w 5122121"/>
                <a:gd name="connsiteY2" fmla="*/ 284982 h 3101483"/>
                <a:gd name="connsiteX3" fmla="*/ 4827466 w 5122121"/>
                <a:gd name="connsiteY3" fmla="*/ 713702 h 3101483"/>
                <a:gd name="connsiteX4" fmla="*/ 4417796 w 5122121"/>
                <a:gd name="connsiteY4" fmla="*/ 1408456 h 3101483"/>
                <a:gd name="connsiteX5" fmla="*/ 3410718 w 5122121"/>
                <a:gd name="connsiteY5" fmla="*/ 2482305 h 3101483"/>
                <a:gd name="connsiteX6" fmla="*/ 2031879 w 5122121"/>
                <a:gd name="connsiteY6" fmla="*/ 3032278 h 3101483"/>
                <a:gd name="connsiteX7" fmla="*/ 883354 w 5122121"/>
                <a:gd name="connsiteY7" fmla="*/ 2952649 h 3101483"/>
                <a:gd name="connsiteX8" fmla="*/ 41725 w 5122121"/>
                <a:gd name="connsiteY8" fmla="*/ 2303901 h 3101483"/>
                <a:gd name="connsiteX9" fmla="*/ 8007 w 5122121"/>
                <a:gd name="connsiteY9" fmla="*/ 2337620 h 3101483"/>
                <a:gd name="connsiteX10" fmla="*/ 534263 w 5122121"/>
                <a:gd name="connsiteY10" fmla="*/ 2814537 h 3101483"/>
                <a:gd name="connsiteX11" fmla="*/ 842778 w 5122121"/>
                <a:gd name="connsiteY11" fmla="*/ 2988558 h 3101483"/>
                <a:gd name="connsiteX12" fmla="*/ 1216634 w 5122121"/>
                <a:gd name="connsiteY12" fmla="*/ 3074569 h 3101483"/>
                <a:gd name="connsiteX13" fmla="*/ 2016353 w 5122121"/>
                <a:gd name="connsiteY13" fmla="*/ 3081427 h 3101483"/>
                <a:gd name="connsiteX14" fmla="*/ 2731871 w 5122121"/>
                <a:gd name="connsiteY14" fmla="*/ 2915406 h 3101483"/>
                <a:gd name="connsiteX15" fmla="*/ 4587055 w 5122121"/>
                <a:gd name="connsiteY15" fmla="*/ 1231005 h 3101483"/>
                <a:gd name="connsiteX16" fmla="*/ 4985010 w 5122121"/>
                <a:gd name="connsiteY16" fmla="*/ 504914 h 3101483"/>
                <a:gd name="connsiteX17" fmla="*/ 5108549 w 5122121"/>
                <a:gd name="connsiteY17" fmla="*/ 183160 h 3101483"/>
                <a:gd name="connsiteX18" fmla="*/ 5085118 w 5122121"/>
                <a:gd name="connsiteY18" fmla="*/ 4566 h 3101483"/>
                <a:gd name="connsiteX19" fmla="*/ 5061115 w 5122121"/>
                <a:gd name="connsiteY19" fmla="*/ 45905 h 3101483"/>
                <a:gd name="connsiteX20" fmla="*/ 5061115 w 5122121"/>
                <a:gd name="connsiteY20" fmla="*/ 45905 h 3101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22121" h="3101483">
                  <a:moveTo>
                    <a:pt x="5061115" y="45905"/>
                  </a:moveTo>
                  <a:cubicBezTo>
                    <a:pt x="5079974" y="60097"/>
                    <a:pt x="5074545" y="104293"/>
                    <a:pt x="5071592" y="125534"/>
                  </a:cubicBezTo>
                  <a:cubicBezTo>
                    <a:pt x="5064067" y="180112"/>
                    <a:pt x="5045780" y="233452"/>
                    <a:pt x="5027015" y="284982"/>
                  </a:cubicBezTo>
                  <a:cubicBezTo>
                    <a:pt x="4973104" y="433000"/>
                    <a:pt x="4900809" y="574637"/>
                    <a:pt x="4827466" y="713702"/>
                  </a:cubicBezTo>
                  <a:cubicBezTo>
                    <a:pt x="4702689" y="950304"/>
                    <a:pt x="4570196" y="1188238"/>
                    <a:pt x="4417796" y="1408456"/>
                  </a:cubicBezTo>
                  <a:cubicBezTo>
                    <a:pt x="4136618" y="1814888"/>
                    <a:pt x="3809435" y="2187030"/>
                    <a:pt x="3410718" y="2482305"/>
                  </a:cubicBezTo>
                  <a:cubicBezTo>
                    <a:pt x="3002762" y="2784342"/>
                    <a:pt x="2537466" y="2978271"/>
                    <a:pt x="2031879" y="3032278"/>
                  </a:cubicBezTo>
                  <a:cubicBezTo>
                    <a:pt x="1655641" y="3072473"/>
                    <a:pt x="1245971" y="3073521"/>
                    <a:pt x="883354" y="2952649"/>
                  </a:cubicBezTo>
                  <a:cubicBezTo>
                    <a:pt x="535025" y="2836539"/>
                    <a:pt x="313855" y="2529167"/>
                    <a:pt x="41725" y="2303901"/>
                  </a:cubicBezTo>
                  <a:cubicBezTo>
                    <a:pt x="18294" y="2284470"/>
                    <a:pt x="-15615" y="2317998"/>
                    <a:pt x="8007" y="2337620"/>
                  </a:cubicBezTo>
                  <a:cubicBezTo>
                    <a:pt x="190506" y="2488591"/>
                    <a:pt x="345001" y="2670614"/>
                    <a:pt x="534263" y="2814537"/>
                  </a:cubicBezTo>
                  <a:cubicBezTo>
                    <a:pt x="628846" y="2886450"/>
                    <a:pt x="731812" y="2945886"/>
                    <a:pt x="842778" y="2988558"/>
                  </a:cubicBezTo>
                  <a:cubicBezTo>
                    <a:pt x="961650" y="3034278"/>
                    <a:pt x="1090999" y="3057329"/>
                    <a:pt x="1216634" y="3074569"/>
                  </a:cubicBezTo>
                  <a:cubicBezTo>
                    <a:pt x="1481144" y="3110955"/>
                    <a:pt x="1750986" y="3107620"/>
                    <a:pt x="2016353" y="3081427"/>
                  </a:cubicBezTo>
                  <a:cubicBezTo>
                    <a:pt x="2262098" y="3057138"/>
                    <a:pt x="2501271" y="3004560"/>
                    <a:pt x="2731871" y="2915406"/>
                  </a:cubicBezTo>
                  <a:cubicBezTo>
                    <a:pt x="3527399" y="2607749"/>
                    <a:pt x="4150239" y="1946523"/>
                    <a:pt x="4587055" y="1231005"/>
                  </a:cubicBezTo>
                  <a:cubicBezTo>
                    <a:pt x="4730692" y="995642"/>
                    <a:pt x="4867853" y="754755"/>
                    <a:pt x="4985010" y="504914"/>
                  </a:cubicBezTo>
                  <a:cubicBezTo>
                    <a:pt x="5033587" y="401378"/>
                    <a:pt x="5081212" y="294602"/>
                    <a:pt x="5108549" y="183160"/>
                  </a:cubicBezTo>
                  <a:cubicBezTo>
                    <a:pt x="5122265" y="127248"/>
                    <a:pt x="5138648" y="44952"/>
                    <a:pt x="5085118" y="4566"/>
                  </a:cubicBezTo>
                  <a:cubicBezTo>
                    <a:pt x="5060639" y="-13722"/>
                    <a:pt x="5036921" y="27617"/>
                    <a:pt x="5061115" y="45905"/>
                  </a:cubicBezTo>
                  <a:lnTo>
                    <a:pt x="5061115" y="45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19F7490-083C-E39C-875A-2D3E9E0E401B}"/>
                </a:ext>
              </a:extLst>
            </p:cNvPr>
            <p:cNvSpPr/>
            <p:nvPr/>
          </p:nvSpPr>
          <p:spPr>
            <a:xfrm>
              <a:off x="3920588" y="1741172"/>
              <a:ext cx="5932900" cy="3857527"/>
            </a:xfrm>
            <a:custGeom>
              <a:avLst/>
              <a:gdLst>
                <a:gd name="connsiteX0" fmla="*/ 16570 w 5932900"/>
                <a:gd name="connsiteY0" fmla="*/ 2342386 h 3857527"/>
                <a:gd name="connsiteX1" fmla="*/ 129632 w 5932900"/>
                <a:gd name="connsiteY1" fmla="*/ 2510788 h 3857527"/>
                <a:gd name="connsiteX2" fmla="*/ 236121 w 5932900"/>
                <a:gd name="connsiteY2" fmla="*/ 2765963 h 3857527"/>
                <a:gd name="connsiteX3" fmla="*/ 369281 w 5932900"/>
                <a:gd name="connsiteY3" fmla="*/ 2974941 h 3857527"/>
                <a:gd name="connsiteX4" fmla="*/ 651221 w 5932900"/>
                <a:gd name="connsiteY4" fmla="*/ 3269168 h 3857527"/>
                <a:gd name="connsiteX5" fmla="*/ 1325115 w 5932900"/>
                <a:gd name="connsiteY5" fmla="*/ 3717987 h 3857527"/>
                <a:gd name="connsiteX6" fmla="*/ 2038251 w 5932900"/>
                <a:gd name="connsiteY6" fmla="*/ 3857527 h 3857527"/>
                <a:gd name="connsiteX7" fmla="*/ 3505196 w 5932900"/>
                <a:gd name="connsiteY7" fmla="*/ 3456525 h 3857527"/>
                <a:gd name="connsiteX8" fmla="*/ 4137942 w 5932900"/>
                <a:gd name="connsiteY8" fmla="*/ 3066191 h 3857527"/>
                <a:gd name="connsiteX9" fmla="*/ 4712586 w 5932900"/>
                <a:gd name="connsiteY9" fmla="*/ 2486023 h 3857527"/>
                <a:gd name="connsiteX10" fmla="*/ 5122351 w 5932900"/>
                <a:gd name="connsiteY10" fmla="*/ 1938907 h 3857527"/>
                <a:gd name="connsiteX11" fmla="*/ 5518210 w 5932900"/>
                <a:gd name="connsiteY11" fmla="*/ 1339403 h 3857527"/>
                <a:gd name="connsiteX12" fmla="*/ 5771957 w 5932900"/>
                <a:gd name="connsiteY12" fmla="*/ 701133 h 3857527"/>
                <a:gd name="connsiteX13" fmla="*/ 5930071 w 5932900"/>
                <a:gd name="connsiteY13" fmla="*/ 36097 h 3857527"/>
                <a:gd name="connsiteX14" fmla="*/ 5888923 w 5932900"/>
                <a:gd name="connsiteY14" fmla="*/ 12095 h 3857527"/>
                <a:gd name="connsiteX15" fmla="*/ 5712044 w 5932900"/>
                <a:gd name="connsiteY15" fmla="*/ 749234 h 3857527"/>
                <a:gd name="connsiteX16" fmla="*/ 5368954 w 5932900"/>
                <a:gd name="connsiteY16" fmla="*/ 1496375 h 3857527"/>
                <a:gd name="connsiteX17" fmla="*/ 4902229 w 5932900"/>
                <a:gd name="connsiteY17" fmla="*/ 2164364 h 3857527"/>
                <a:gd name="connsiteX18" fmla="*/ 4369876 w 5932900"/>
                <a:gd name="connsiteY18" fmla="*/ 2793871 h 3857527"/>
                <a:gd name="connsiteX19" fmla="*/ 3046568 w 5932900"/>
                <a:gd name="connsiteY19" fmla="*/ 3605496 h 3857527"/>
                <a:gd name="connsiteX20" fmla="*/ 1527425 w 5932900"/>
                <a:gd name="connsiteY20" fmla="*/ 3741704 h 3857527"/>
                <a:gd name="connsiteX21" fmla="*/ 940304 w 5932900"/>
                <a:gd name="connsiteY21" fmla="*/ 3440809 h 3857527"/>
                <a:gd name="connsiteX22" fmla="*/ 433765 w 5932900"/>
                <a:gd name="connsiteY22" fmla="*/ 2978180 h 3857527"/>
                <a:gd name="connsiteX23" fmla="*/ 300415 w 5932900"/>
                <a:gd name="connsiteY23" fmla="*/ 2793395 h 3857527"/>
                <a:gd name="connsiteX24" fmla="*/ 213166 w 5932900"/>
                <a:gd name="connsiteY24" fmla="*/ 2585654 h 3857527"/>
                <a:gd name="connsiteX25" fmla="*/ 125536 w 5932900"/>
                <a:gd name="connsiteY25" fmla="*/ 2396583 h 3857527"/>
                <a:gd name="connsiteX26" fmla="*/ 29429 w 5932900"/>
                <a:gd name="connsiteY26" fmla="*/ 2296666 h 3857527"/>
                <a:gd name="connsiteX27" fmla="*/ 16570 w 5932900"/>
                <a:gd name="connsiteY27" fmla="*/ 2342386 h 3857527"/>
                <a:gd name="connsiteX28" fmla="*/ 16570 w 5932900"/>
                <a:gd name="connsiteY28" fmla="*/ 2342386 h 385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932900" h="3857527">
                  <a:moveTo>
                    <a:pt x="16570" y="2342386"/>
                  </a:moveTo>
                  <a:cubicBezTo>
                    <a:pt x="73053" y="2360864"/>
                    <a:pt x="107724" y="2462972"/>
                    <a:pt x="129632" y="2510788"/>
                  </a:cubicBezTo>
                  <a:cubicBezTo>
                    <a:pt x="167922" y="2594608"/>
                    <a:pt x="199926" y="2681190"/>
                    <a:pt x="236121" y="2765963"/>
                  </a:cubicBezTo>
                  <a:cubicBezTo>
                    <a:pt x="270126" y="2845496"/>
                    <a:pt x="314417" y="2907885"/>
                    <a:pt x="369281" y="2974941"/>
                  </a:cubicBezTo>
                  <a:cubicBezTo>
                    <a:pt x="455387" y="3080192"/>
                    <a:pt x="550637" y="3177824"/>
                    <a:pt x="651221" y="3269168"/>
                  </a:cubicBezTo>
                  <a:cubicBezTo>
                    <a:pt x="851341" y="3450905"/>
                    <a:pt x="1078417" y="3606544"/>
                    <a:pt x="1325115" y="3717987"/>
                  </a:cubicBezTo>
                  <a:cubicBezTo>
                    <a:pt x="1547904" y="3818666"/>
                    <a:pt x="1795078" y="3857623"/>
                    <a:pt x="2038251" y="3857527"/>
                  </a:cubicBezTo>
                  <a:cubicBezTo>
                    <a:pt x="2549268" y="3857337"/>
                    <a:pt x="3052474" y="3681792"/>
                    <a:pt x="3505196" y="3456525"/>
                  </a:cubicBezTo>
                  <a:cubicBezTo>
                    <a:pt x="3727415" y="3345940"/>
                    <a:pt x="3943537" y="3221258"/>
                    <a:pt x="4137942" y="3066191"/>
                  </a:cubicBezTo>
                  <a:cubicBezTo>
                    <a:pt x="4351112" y="2896169"/>
                    <a:pt x="4539135" y="2695763"/>
                    <a:pt x="4712586" y="2486023"/>
                  </a:cubicBezTo>
                  <a:cubicBezTo>
                    <a:pt x="4858033" y="2310191"/>
                    <a:pt x="4989382" y="2124073"/>
                    <a:pt x="5122351" y="1938907"/>
                  </a:cubicBezTo>
                  <a:cubicBezTo>
                    <a:pt x="5262178" y="1744311"/>
                    <a:pt x="5400672" y="1548477"/>
                    <a:pt x="5518210" y="1339403"/>
                  </a:cubicBezTo>
                  <a:cubicBezTo>
                    <a:pt x="5630319" y="1139950"/>
                    <a:pt x="5723379" y="925352"/>
                    <a:pt x="5771957" y="701133"/>
                  </a:cubicBezTo>
                  <a:cubicBezTo>
                    <a:pt x="5819676" y="480248"/>
                    <a:pt x="5826058" y="240885"/>
                    <a:pt x="5930071" y="36097"/>
                  </a:cubicBezTo>
                  <a:cubicBezTo>
                    <a:pt x="5943978" y="8761"/>
                    <a:pt x="5902830" y="-15337"/>
                    <a:pt x="5888923" y="12095"/>
                  </a:cubicBezTo>
                  <a:cubicBezTo>
                    <a:pt x="5773385" y="239552"/>
                    <a:pt x="5771385" y="505204"/>
                    <a:pt x="5712044" y="749234"/>
                  </a:cubicBezTo>
                  <a:cubicBezTo>
                    <a:pt x="5647179" y="1016125"/>
                    <a:pt x="5514591" y="1265585"/>
                    <a:pt x="5368954" y="1496375"/>
                  </a:cubicBezTo>
                  <a:cubicBezTo>
                    <a:pt x="5224269" y="1725832"/>
                    <a:pt x="5062153" y="1945384"/>
                    <a:pt x="4902229" y="2164364"/>
                  </a:cubicBezTo>
                  <a:cubicBezTo>
                    <a:pt x="4740018" y="2386487"/>
                    <a:pt x="4564472" y="2599371"/>
                    <a:pt x="4369876" y="2793871"/>
                  </a:cubicBezTo>
                  <a:cubicBezTo>
                    <a:pt x="3999163" y="3164298"/>
                    <a:pt x="3534819" y="3422426"/>
                    <a:pt x="3046568" y="3605496"/>
                  </a:cubicBezTo>
                  <a:cubicBezTo>
                    <a:pt x="2567841" y="3785042"/>
                    <a:pt x="2028726" y="3885817"/>
                    <a:pt x="1527425" y="3741704"/>
                  </a:cubicBezTo>
                  <a:cubicBezTo>
                    <a:pt x="1315304" y="3680743"/>
                    <a:pt x="1119660" y="3567301"/>
                    <a:pt x="940304" y="3440809"/>
                  </a:cubicBezTo>
                  <a:cubicBezTo>
                    <a:pt x="753138" y="3308792"/>
                    <a:pt x="583022" y="3151725"/>
                    <a:pt x="433765" y="2978180"/>
                  </a:cubicBezTo>
                  <a:cubicBezTo>
                    <a:pt x="384044" y="2920363"/>
                    <a:pt x="333752" y="2862260"/>
                    <a:pt x="300415" y="2793395"/>
                  </a:cubicBezTo>
                  <a:cubicBezTo>
                    <a:pt x="267744" y="2725863"/>
                    <a:pt x="241646" y="2655092"/>
                    <a:pt x="213166" y="2585654"/>
                  </a:cubicBezTo>
                  <a:cubicBezTo>
                    <a:pt x="186782" y="2521456"/>
                    <a:pt x="159731" y="2457162"/>
                    <a:pt x="125536" y="2396583"/>
                  </a:cubicBezTo>
                  <a:cubicBezTo>
                    <a:pt x="103438" y="2357435"/>
                    <a:pt x="74387" y="2311430"/>
                    <a:pt x="29429" y="2296666"/>
                  </a:cubicBezTo>
                  <a:cubicBezTo>
                    <a:pt x="-99" y="2286950"/>
                    <a:pt x="-12576" y="2332956"/>
                    <a:pt x="16570" y="2342386"/>
                  </a:cubicBezTo>
                  <a:lnTo>
                    <a:pt x="16570" y="23423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07A25023-B806-D638-128C-2992A3A7A757}"/>
                </a:ext>
              </a:extLst>
            </p:cNvPr>
            <p:cNvSpPr/>
            <p:nvPr/>
          </p:nvSpPr>
          <p:spPr>
            <a:xfrm>
              <a:off x="3919627" y="1559945"/>
              <a:ext cx="6533518" cy="4252172"/>
            </a:xfrm>
            <a:custGeom>
              <a:avLst/>
              <a:gdLst>
                <a:gd name="connsiteX0" fmla="*/ 11816 w 6533518"/>
                <a:gd name="connsiteY0" fmla="*/ 2521232 h 4252172"/>
                <a:gd name="connsiteX1" fmla="*/ 103065 w 6533518"/>
                <a:gd name="connsiteY1" fmla="*/ 2632674 h 4252172"/>
                <a:gd name="connsiteX2" fmla="*/ 231177 w 6533518"/>
                <a:gd name="connsiteY2" fmla="*/ 2844129 h 4252172"/>
                <a:gd name="connsiteX3" fmla="*/ 474350 w 6533518"/>
                <a:gd name="connsiteY3" fmla="*/ 3258562 h 4252172"/>
                <a:gd name="connsiteX4" fmla="*/ 642085 w 6533518"/>
                <a:gd name="connsiteY4" fmla="*/ 3438108 h 4252172"/>
                <a:gd name="connsiteX5" fmla="*/ 919548 w 6533518"/>
                <a:gd name="connsiteY5" fmla="*/ 3698522 h 4252172"/>
                <a:gd name="connsiteX6" fmla="*/ 1541817 w 6533518"/>
                <a:gd name="connsiteY6" fmla="*/ 4102763 h 4252172"/>
                <a:gd name="connsiteX7" fmla="*/ 1879192 w 6533518"/>
                <a:gd name="connsiteY7" fmla="*/ 4188392 h 4252172"/>
                <a:gd name="connsiteX8" fmla="*/ 2221045 w 6533518"/>
                <a:gd name="connsiteY8" fmla="*/ 4235351 h 4252172"/>
                <a:gd name="connsiteX9" fmla="*/ 2946945 w 6533518"/>
                <a:gd name="connsiteY9" fmla="*/ 4233541 h 4252172"/>
                <a:gd name="connsiteX10" fmla="*/ 4264919 w 6533518"/>
                <a:gd name="connsiteY10" fmla="*/ 3749956 h 4252172"/>
                <a:gd name="connsiteX11" fmla="*/ 4806892 w 6533518"/>
                <a:gd name="connsiteY11" fmla="*/ 3146738 h 4252172"/>
                <a:gd name="connsiteX12" fmla="*/ 5073973 w 6533518"/>
                <a:gd name="connsiteY12" fmla="*/ 2810791 h 4252172"/>
                <a:gd name="connsiteX13" fmla="*/ 5296477 w 6533518"/>
                <a:gd name="connsiteY13" fmla="*/ 2481798 h 4252172"/>
                <a:gd name="connsiteX14" fmla="*/ 5741580 w 6533518"/>
                <a:gd name="connsiteY14" fmla="*/ 1855339 h 4252172"/>
                <a:gd name="connsiteX15" fmla="*/ 6122675 w 6533518"/>
                <a:gd name="connsiteY15" fmla="*/ 1193923 h 4252172"/>
                <a:gd name="connsiteX16" fmla="*/ 6273932 w 6533518"/>
                <a:gd name="connsiteY16" fmla="*/ 618517 h 4252172"/>
                <a:gd name="connsiteX17" fmla="*/ 6399281 w 6533518"/>
                <a:gd name="connsiteY17" fmla="*/ 325433 h 4252172"/>
                <a:gd name="connsiteX18" fmla="*/ 6530822 w 6533518"/>
                <a:gd name="connsiteY18" fmla="*/ 36159 h 4252172"/>
                <a:gd name="connsiteX19" fmla="*/ 6489673 w 6533518"/>
                <a:gd name="connsiteY19" fmla="*/ 12156 h 4252172"/>
                <a:gd name="connsiteX20" fmla="*/ 6303746 w 6533518"/>
                <a:gd name="connsiteY20" fmla="*/ 410872 h 4252172"/>
                <a:gd name="connsiteX21" fmla="*/ 6177730 w 6533518"/>
                <a:gd name="connsiteY21" fmla="*/ 798921 h 4252172"/>
                <a:gd name="connsiteX22" fmla="*/ 6070955 w 6533518"/>
                <a:gd name="connsiteY22" fmla="*/ 1196780 h 4252172"/>
                <a:gd name="connsiteX23" fmla="*/ 5892170 w 6533518"/>
                <a:gd name="connsiteY23" fmla="*/ 1553491 h 4252172"/>
                <a:gd name="connsiteX24" fmla="*/ 5441828 w 6533518"/>
                <a:gd name="connsiteY24" fmla="*/ 2175093 h 4252172"/>
                <a:gd name="connsiteX25" fmla="*/ 5232374 w 6533518"/>
                <a:gd name="connsiteY25" fmla="*/ 2498181 h 4252172"/>
                <a:gd name="connsiteX26" fmla="*/ 4987486 w 6533518"/>
                <a:gd name="connsiteY26" fmla="*/ 2841938 h 4252172"/>
                <a:gd name="connsiteX27" fmla="*/ 4737645 w 6533518"/>
                <a:gd name="connsiteY27" fmla="*/ 3163216 h 4252172"/>
                <a:gd name="connsiteX28" fmla="*/ 4467897 w 6533518"/>
                <a:gd name="connsiteY28" fmla="*/ 3500116 h 4252172"/>
                <a:gd name="connsiteX29" fmla="*/ 3853058 w 6533518"/>
                <a:gd name="connsiteY29" fmla="*/ 3944266 h 4252172"/>
                <a:gd name="connsiteX30" fmla="*/ 2422213 w 6533518"/>
                <a:gd name="connsiteY30" fmla="*/ 4201346 h 4252172"/>
                <a:gd name="connsiteX31" fmla="*/ 1717172 w 6533518"/>
                <a:gd name="connsiteY31" fmla="*/ 4106382 h 4252172"/>
                <a:gd name="connsiteX32" fmla="*/ 1048517 w 6533518"/>
                <a:gd name="connsiteY32" fmla="*/ 3745480 h 4252172"/>
                <a:gd name="connsiteX33" fmla="*/ 760767 w 6533518"/>
                <a:gd name="connsiteY33" fmla="*/ 3487638 h 4252172"/>
                <a:gd name="connsiteX34" fmla="*/ 634465 w 6533518"/>
                <a:gd name="connsiteY34" fmla="*/ 3363623 h 4252172"/>
                <a:gd name="connsiteX35" fmla="*/ 535120 w 6533518"/>
                <a:gd name="connsiteY35" fmla="*/ 3262372 h 4252172"/>
                <a:gd name="connsiteX36" fmla="*/ 304710 w 6533518"/>
                <a:gd name="connsiteY36" fmla="*/ 2876800 h 4252172"/>
                <a:gd name="connsiteX37" fmla="*/ 148595 w 6533518"/>
                <a:gd name="connsiteY37" fmla="*/ 2615815 h 4252172"/>
                <a:gd name="connsiteX38" fmla="*/ 35533 w 6533518"/>
                <a:gd name="connsiteY38" fmla="*/ 2480179 h 4252172"/>
                <a:gd name="connsiteX39" fmla="*/ 11816 w 6533518"/>
                <a:gd name="connsiteY39" fmla="*/ 2521232 h 4252172"/>
                <a:gd name="connsiteX40" fmla="*/ 11816 w 6533518"/>
                <a:gd name="connsiteY40" fmla="*/ 2521232 h 425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533518" h="4252172">
                  <a:moveTo>
                    <a:pt x="11816" y="2521232"/>
                  </a:moveTo>
                  <a:cubicBezTo>
                    <a:pt x="51250" y="2542663"/>
                    <a:pt x="79348" y="2596765"/>
                    <a:pt x="103065" y="2632674"/>
                  </a:cubicBezTo>
                  <a:cubicBezTo>
                    <a:pt x="148500" y="2701349"/>
                    <a:pt x="189934" y="2772787"/>
                    <a:pt x="231177" y="2844129"/>
                  </a:cubicBezTo>
                  <a:cubicBezTo>
                    <a:pt x="311187" y="2982527"/>
                    <a:pt x="385291" y="3125688"/>
                    <a:pt x="474350" y="3258562"/>
                  </a:cubicBezTo>
                  <a:cubicBezTo>
                    <a:pt x="519975" y="3326570"/>
                    <a:pt x="584173" y="3380863"/>
                    <a:pt x="642085" y="3438108"/>
                  </a:cubicBezTo>
                  <a:cubicBezTo>
                    <a:pt x="732287" y="3527357"/>
                    <a:pt x="824108" y="3614892"/>
                    <a:pt x="919548" y="3698522"/>
                  </a:cubicBezTo>
                  <a:cubicBezTo>
                    <a:pt x="1105953" y="3861875"/>
                    <a:pt x="1309788" y="4011418"/>
                    <a:pt x="1541817" y="4102763"/>
                  </a:cubicBezTo>
                  <a:cubicBezTo>
                    <a:pt x="1649925" y="4145339"/>
                    <a:pt x="1765368" y="4167437"/>
                    <a:pt x="1879192" y="4188392"/>
                  </a:cubicBezTo>
                  <a:cubicBezTo>
                    <a:pt x="1992349" y="4209252"/>
                    <a:pt x="2106554" y="4224492"/>
                    <a:pt x="2221045" y="4235351"/>
                  </a:cubicBezTo>
                  <a:cubicBezTo>
                    <a:pt x="2462313" y="4258306"/>
                    <a:pt x="2705867" y="4257829"/>
                    <a:pt x="2946945" y="4233541"/>
                  </a:cubicBezTo>
                  <a:cubicBezTo>
                    <a:pt x="3416908" y="4186202"/>
                    <a:pt x="3886396" y="4039326"/>
                    <a:pt x="4264919" y="3749956"/>
                  </a:cubicBezTo>
                  <a:cubicBezTo>
                    <a:pt x="4482185" y="3583841"/>
                    <a:pt x="4650872" y="3369052"/>
                    <a:pt x="4806892" y="3146738"/>
                  </a:cubicBezTo>
                  <a:cubicBezTo>
                    <a:pt x="4889092" y="3029581"/>
                    <a:pt x="4984342" y="2922139"/>
                    <a:pt x="5073973" y="2810791"/>
                  </a:cubicBezTo>
                  <a:cubicBezTo>
                    <a:pt x="5157888" y="2706493"/>
                    <a:pt x="5229802" y="2597717"/>
                    <a:pt x="5296477" y="2481798"/>
                  </a:cubicBezTo>
                  <a:cubicBezTo>
                    <a:pt x="5424493" y="2259389"/>
                    <a:pt x="5588608" y="2060507"/>
                    <a:pt x="5741580" y="1855339"/>
                  </a:cubicBezTo>
                  <a:cubicBezTo>
                    <a:pt x="5894742" y="1649789"/>
                    <a:pt x="6032474" y="1435096"/>
                    <a:pt x="6122675" y="1193923"/>
                  </a:cubicBezTo>
                  <a:cubicBezTo>
                    <a:pt x="6192303" y="1007804"/>
                    <a:pt x="6216592" y="808351"/>
                    <a:pt x="6273932" y="618517"/>
                  </a:cubicBezTo>
                  <a:cubicBezTo>
                    <a:pt x="6305079" y="515266"/>
                    <a:pt x="6353942" y="422588"/>
                    <a:pt x="6399281" y="325433"/>
                  </a:cubicBezTo>
                  <a:cubicBezTo>
                    <a:pt x="6444145" y="229421"/>
                    <a:pt x="6483863" y="131218"/>
                    <a:pt x="6530822" y="36159"/>
                  </a:cubicBezTo>
                  <a:cubicBezTo>
                    <a:pt x="6544347" y="8727"/>
                    <a:pt x="6503294" y="-15371"/>
                    <a:pt x="6489673" y="12156"/>
                  </a:cubicBezTo>
                  <a:cubicBezTo>
                    <a:pt x="6424618" y="143696"/>
                    <a:pt x="6369182" y="279523"/>
                    <a:pt x="6303746" y="410872"/>
                  </a:cubicBezTo>
                  <a:cubicBezTo>
                    <a:pt x="6242881" y="533078"/>
                    <a:pt x="6208305" y="666428"/>
                    <a:pt x="6177730" y="798921"/>
                  </a:cubicBezTo>
                  <a:cubicBezTo>
                    <a:pt x="6146774" y="932938"/>
                    <a:pt x="6119246" y="1067621"/>
                    <a:pt x="6070955" y="1196780"/>
                  </a:cubicBezTo>
                  <a:cubicBezTo>
                    <a:pt x="6024187" y="1321748"/>
                    <a:pt x="5962084" y="1440144"/>
                    <a:pt x="5892170" y="1553491"/>
                  </a:cubicBezTo>
                  <a:cubicBezTo>
                    <a:pt x="5757773" y="1771519"/>
                    <a:pt x="5592323" y="1968400"/>
                    <a:pt x="5441828" y="2175093"/>
                  </a:cubicBezTo>
                  <a:cubicBezTo>
                    <a:pt x="5366200" y="2278915"/>
                    <a:pt x="5294953" y="2385976"/>
                    <a:pt x="5232374" y="2498181"/>
                  </a:cubicBezTo>
                  <a:cubicBezTo>
                    <a:pt x="5163412" y="2621815"/>
                    <a:pt x="5077116" y="2732687"/>
                    <a:pt x="4987486" y="2841938"/>
                  </a:cubicBezTo>
                  <a:cubicBezTo>
                    <a:pt x="4901285" y="2946999"/>
                    <a:pt x="4814988" y="3051298"/>
                    <a:pt x="4737645" y="3163216"/>
                  </a:cubicBezTo>
                  <a:cubicBezTo>
                    <a:pt x="4655730" y="3281612"/>
                    <a:pt x="4566005" y="3394674"/>
                    <a:pt x="4467897" y="3500116"/>
                  </a:cubicBezTo>
                  <a:cubicBezTo>
                    <a:pt x="4293399" y="3687758"/>
                    <a:pt x="4083944" y="3834348"/>
                    <a:pt x="3853058" y="3944266"/>
                  </a:cubicBezTo>
                  <a:cubicBezTo>
                    <a:pt x="3411098" y="4154674"/>
                    <a:pt x="2907512" y="4220396"/>
                    <a:pt x="2422213" y="4201346"/>
                  </a:cubicBezTo>
                  <a:cubicBezTo>
                    <a:pt x="2184850" y="4192012"/>
                    <a:pt x="1948535" y="4159722"/>
                    <a:pt x="1717172" y="4106382"/>
                  </a:cubicBezTo>
                  <a:cubicBezTo>
                    <a:pt x="1465998" y="4048565"/>
                    <a:pt x="1246447" y="3905881"/>
                    <a:pt x="1048517" y="3745480"/>
                  </a:cubicBezTo>
                  <a:cubicBezTo>
                    <a:pt x="948409" y="3664327"/>
                    <a:pt x="853540" y="3576887"/>
                    <a:pt x="760767" y="3487638"/>
                  </a:cubicBezTo>
                  <a:cubicBezTo>
                    <a:pt x="718190" y="3446776"/>
                    <a:pt x="676280" y="3405247"/>
                    <a:pt x="634465" y="3363623"/>
                  </a:cubicBezTo>
                  <a:cubicBezTo>
                    <a:pt x="601509" y="3330761"/>
                    <a:pt x="563599" y="3299329"/>
                    <a:pt x="535120" y="3262372"/>
                  </a:cubicBezTo>
                  <a:cubicBezTo>
                    <a:pt x="444632" y="3144833"/>
                    <a:pt x="378147" y="3005197"/>
                    <a:pt x="304710" y="2876800"/>
                  </a:cubicBezTo>
                  <a:cubicBezTo>
                    <a:pt x="254418" y="2788789"/>
                    <a:pt x="203840" y="2700778"/>
                    <a:pt x="148595" y="2615815"/>
                  </a:cubicBezTo>
                  <a:cubicBezTo>
                    <a:pt x="119353" y="2570762"/>
                    <a:pt x="84682" y="2506944"/>
                    <a:pt x="35533" y="2480179"/>
                  </a:cubicBezTo>
                  <a:cubicBezTo>
                    <a:pt x="8863" y="2465415"/>
                    <a:pt x="-15140" y="2506563"/>
                    <a:pt x="11816" y="2521232"/>
                  </a:cubicBezTo>
                  <a:lnTo>
                    <a:pt x="11816" y="252123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9424A4F-5010-2A5C-FBB3-02DB8D52EFB3}"/>
                </a:ext>
              </a:extLst>
            </p:cNvPr>
            <p:cNvSpPr/>
            <p:nvPr/>
          </p:nvSpPr>
          <p:spPr>
            <a:xfrm>
              <a:off x="8777284" y="1045875"/>
              <a:ext cx="687858" cy="525105"/>
            </a:xfrm>
            <a:custGeom>
              <a:avLst/>
              <a:gdLst>
                <a:gd name="connsiteX0" fmla="*/ 10480 w 687858"/>
                <a:gd name="connsiteY0" fmla="*/ 341441 h 525105"/>
                <a:gd name="connsiteX1" fmla="*/ 121161 w 687858"/>
                <a:gd name="connsiteY1" fmla="*/ 512129 h 525105"/>
                <a:gd name="connsiteX2" fmla="*/ 405006 w 687858"/>
                <a:gd name="connsiteY2" fmla="*/ 480125 h 525105"/>
                <a:gd name="connsiteX3" fmla="*/ 656276 w 687858"/>
                <a:gd name="connsiteY3" fmla="*/ 254287 h 525105"/>
                <a:gd name="connsiteX4" fmla="*/ 620842 w 687858"/>
                <a:gd name="connsiteY4" fmla="*/ 1018 h 525105"/>
                <a:gd name="connsiteX5" fmla="*/ 608174 w 687858"/>
                <a:gd name="connsiteY5" fmla="*/ 46928 h 525105"/>
                <a:gd name="connsiteX6" fmla="*/ 637416 w 687858"/>
                <a:gd name="connsiteY6" fmla="*/ 154084 h 525105"/>
                <a:gd name="connsiteX7" fmla="*/ 591696 w 687858"/>
                <a:gd name="connsiteY7" fmla="*/ 271147 h 525105"/>
                <a:gd name="connsiteX8" fmla="*/ 392052 w 687858"/>
                <a:gd name="connsiteY8" fmla="*/ 433834 h 525105"/>
                <a:gd name="connsiteX9" fmla="*/ 173930 w 687858"/>
                <a:gd name="connsiteY9" fmla="*/ 474505 h 525105"/>
                <a:gd name="connsiteX10" fmla="*/ 56486 w 687858"/>
                <a:gd name="connsiteY10" fmla="*/ 354109 h 525105"/>
                <a:gd name="connsiteX11" fmla="*/ 10480 w 687858"/>
                <a:gd name="connsiteY11" fmla="*/ 341441 h 525105"/>
                <a:gd name="connsiteX12" fmla="*/ 10480 w 687858"/>
                <a:gd name="connsiteY12" fmla="*/ 341441 h 52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7858" h="525105">
                  <a:moveTo>
                    <a:pt x="10480" y="341441"/>
                  </a:moveTo>
                  <a:cubicBezTo>
                    <a:pt x="-26667" y="430881"/>
                    <a:pt x="40770" y="488698"/>
                    <a:pt x="121161" y="512129"/>
                  </a:cubicBezTo>
                  <a:cubicBezTo>
                    <a:pt x="217744" y="540228"/>
                    <a:pt x="315090" y="519559"/>
                    <a:pt x="405006" y="480125"/>
                  </a:cubicBezTo>
                  <a:cubicBezTo>
                    <a:pt x="508352" y="434786"/>
                    <a:pt x="605031" y="356110"/>
                    <a:pt x="656276" y="254287"/>
                  </a:cubicBezTo>
                  <a:cubicBezTo>
                    <a:pt x="690375" y="186660"/>
                    <a:pt x="718093" y="28545"/>
                    <a:pt x="620842" y="1018"/>
                  </a:cubicBezTo>
                  <a:cubicBezTo>
                    <a:pt x="591220" y="-7364"/>
                    <a:pt x="578647" y="38546"/>
                    <a:pt x="608174" y="46928"/>
                  </a:cubicBezTo>
                  <a:cubicBezTo>
                    <a:pt x="643417" y="56929"/>
                    <a:pt x="639607" y="124271"/>
                    <a:pt x="637416" y="154084"/>
                  </a:cubicBezTo>
                  <a:cubicBezTo>
                    <a:pt x="634178" y="196280"/>
                    <a:pt x="614270" y="236190"/>
                    <a:pt x="591696" y="271147"/>
                  </a:cubicBezTo>
                  <a:cubicBezTo>
                    <a:pt x="544738" y="343822"/>
                    <a:pt x="468538" y="396495"/>
                    <a:pt x="392052" y="433834"/>
                  </a:cubicBezTo>
                  <a:cubicBezTo>
                    <a:pt x="324234" y="466981"/>
                    <a:pt x="249272" y="484602"/>
                    <a:pt x="173930" y="474505"/>
                  </a:cubicBezTo>
                  <a:cubicBezTo>
                    <a:pt x="108017" y="465647"/>
                    <a:pt x="22958" y="434691"/>
                    <a:pt x="56486" y="354109"/>
                  </a:cubicBezTo>
                  <a:cubicBezTo>
                    <a:pt x="68202" y="325725"/>
                    <a:pt x="22101" y="313533"/>
                    <a:pt x="10480" y="341441"/>
                  </a:cubicBezTo>
                  <a:lnTo>
                    <a:pt x="10480" y="3414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F1997E0-AFEC-7D7A-D17F-415D9160E085}"/>
                </a:ext>
              </a:extLst>
            </p:cNvPr>
            <p:cNvSpPr/>
            <p:nvPr/>
          </p:nvSpPr>
          <p:spPr>
            <a:xfrm>
              <a:off x="8968168" y="1139841"/>
              <a:ext cx="232860" cy="248821"/>
            </a:xfrm>
            <a:custGeom>
              <a:avLst/>
              <a:gdLst>
                <a:gd name="connsiteX0" fmla="*/ 145162 w 232860"/>
                <a:gd name="connsiteY0" fmla="*/ 56023 h 248821"/>
                <a:gd name="connsiteX1" fmla="*/ 65151 w 232860"/>
                <a:gd name="connsiteY1" fmla="*/ 245761 h 248821"/>
                <a:gd name="connsiteX2" fmla="*/ 168879 w 232860"/>
                <a:gd name="connsiteY2" fmla="*/ 217186 h 248821"/>
                <a:gd name="connsiteX3" fmla="*/ 232410 w 232860"/>
                <a:gd name="connsiteY3" fmla="*/ 101171 h 248821"/>
                <a:gd name="connsiteX4" fmla="*/ 167259 w 232860"/>
                <a:gd name="connsiteY4" fmla="*/ 8207 h 248821"/>
                <a:gd name="connsiteX5" fmla="*/ 47816 w 232860"/>
                <a:gd name="connsiteY5" fmla="*/ 36782 h 248821"/>
                <a:gd name="connsiteX6" fmla="*/ 0 w 232860"/>
                <a:gd name="connsiteY6" fmla="*/ 149939 h 248821"/>
                <a:gd name="connsiteX7" fmla="*/ 64771 w 232860"/>
                <a:gd name="connsiteY7" fmla="*/ 229187 h 248821"/>
                <a:gd name="connsiteX8" fmla="*/ 77439 w 232860"/>
                <a:gd name="connsiteY8" fmla="*/ 183277 h 248821"/>
                <a:gd name="connsiteX9" fmla="*/ 160687 w 232860"/>
                <a:gd name="connsiteY9" fmla="*/ 59356 h 248821"/>
                <a:gd name="connsiteX10" fmla="*/ 180404 w 232860"/>
                <a:gd name="connsiteY10" fmla="*/ 136699 h 248821"/>
                <a:gd name="connsiteX11" fmla="*/ 96584 w 232860"/>
                <a:gd name="connsiteY11" fmla="*/ 199374 h 248821"/>
                <a:gd name="connsiteX12" fmla="*/ 76296 w 232860"/>
                <a:gd name="connsiteY12" fmla="*/ 199564 h 248821"/>
                <a:gd name="connsiteX13" fmla="*/ 66580 w 232860"/>
                <a:gd name="connsiteY13" fmla="*/ 189468 h 248821"/>
                <a:gd name="connsiteX14" fmla="*/ 65151 w 232860"/>
                <a:gd name="connsiteY14" fmla="*/ 136318 h 248821"/>
                <a:gd name="connsiteX15" fmla="*/ 88393 w 232860"/>
                <a:gd name="connsiteY15" fmla="*/ 88407 h 248821"/>
                <a:gd name="connsiteX16" fmla="*/ 98108 w 232860"/>
                <a:gd name="connsiteY16" fmla="*/ 82407 h 248821"/>
                <a:gd name="connsiteX17" fmla="*/ 111348 w 232860"/>
                <a:gd name="connsiteY17" fmla="*/ 89741 h 248821"/>
                <a:gd name="connsiteX18" fmla="*/ 145162 w 232860"/>
                <a:gd name="connsiteY18" fmla="*/ 56023 h 248821"/>
                <a:gd name="connsiteX19" fmla="*/ 145162 w 232860"/>
                <a:gd name="connsiteY19" fmla="*/ 56023 h 248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2860" h="248821">
                  <a:moveTo>
                    <a:pt x="145162" y="56023"/>
                  </a:moveTo>
                  <a:cubicBezTo>
                    <a:pt x="48578" y="-36275"/>
                    <a:pt x="-50958" y="209089"/>
                    <a:pt x="65151" y="245761"/>
                  </a:cubicBezTo>
                  <a:cubicBezTo>
                    <a:pt x="100394" y="256905"/>
                    <a:pt x="140304" y="235378"/>
                    <a:pt x="168879" y="217186"/>
                  </a:cubicBezTo>
                  <a:cubicBezTo>
                    <a:pt x="208693" y="191849"/>
                    <a:pt x="236792" y="149653"/>
                    <a:pt x="232410" y="101171"/>
                  </a:cubicBezTo>
                  <a:cubicBezTo>
                    <a:pt x="228791" y="61642"/>
                    <a:pt x="203835" y="24304"/>
                    <a:pt x="167259" y="8207"/>
                  </a:cubicBezTo>
                  <a:cubicBezTo>
                    <a:pt x="124111" y="-10843"/>
                    <a:pt x="80106" y="5159"/>
                    <a:pt x="47816" y="36782"/>
                  </a:cubicBezTo>
                  <a:cubicBezTo>
                    <a:pt x="18574" y="65548"/>
                    <a:pt x="96" y="108886"/>
                    <a:pt x="0" y="149939"/>
                  </a:cubicBezTo>
                  <a:cubicBezTo>
                    <a:pt x="-95" y="190420"/>
                    <a:pt x="29623" y="216138"/>
                    <a:pt x="64771" y="229187"/>
                  </a:cubicBezTo>
                  <a:cubicBezTo>
                    <a:pt x="93631" y="239855"/>
                    <a:pt x="105918" y="193849"/>
                    <a:pt x="77439" y="183277"/>
                  </a:cubicBezTo>
                  <a:cubicBezTo>
                    <a:pt x="-952" y="154225"/>
                    <a:pt x="94012" y="4969"/>
                    <a:pt x="160687" y="59356"/>
                  </a:cubicBezTo>
                  <a:cubicBezTo>
                    <a:pt x="182976" y="77549"/>
                    <a:pt x="191834" y="110029"/>
                    <a:pt x="180404" y="136699"/>
                  </a:cubicBezTo>
                  <a:cubicBezTo>
                    <a:pt x="166688" y="168608"/>
                    <a:pt x="128969" y="190706"/>
                    <a:pt x="96584" y="199374"/>
                  </a:cubicBezTo>
                  <a:cubicBezTo>
                    <a:pt x="88964" y="201374"/>
                    <a:pt x="78963" y="200803"/>
                    <a:pt x="76296" y="199564"/>
                  </a:cubicBezTo>
                  <a:cubicBezTo>
                    <a:pt x="71248" y="197183"/>
                    <a:pt x="68295" y="193563"/>
                    <a:pt x="66580" y="189468"/>
                  </a:cubicBezTo>
                  <a:cubicBezTo>
                    <a:pt x="59722" y="172894"/>
                    <a:pt x="61151" y="154321"/>
                    <a:pt x="65151" y="136318"/>
                  </a:cubicBezTo>
                  <a:cubicBezTo>
                    <a:pt x="69056" y="118602"/>
                    <a:pt x="76772" y="100409"/>
                    <a:pt x="88393" y="88407"/>
                  </a:cubicBezTo>
                  <a:cubicBezTo>
                    <a:pt x="92584" y="84121"/>
                    <a:pt x="98774" y="82311"/>
                    <a:pt x="98108" y="82407"/>
                  </a:cubicBezTo>
                  <a:cubicBezTo>
                    <a:pt x="100870" y="82216"/>
                    <a:pt x="105157" y="83740"/>
                    <a:pt x="111348" y="89741"/>
                  </a:cubicBezTo>
                  <a:cubicBezTo>
                    <a:pt x="133636" y="110886"/>
                    <a:pt x="167355" y="77263"/>
                    <a:pt x="145162" y="56023"/>
                  </a:cubicBezTo>
                  <a:lnTo>
                    <a:pt x="145162" y="5602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808F1EB-ECBF-D69C-5BEA-EE0A323102C1}"/>
                </a:ext>
              </a:extLst>
            </p:cNvPr>
            <p:cNvSpPr/>
            <p:nvPr/>
          </p:nvSpPr>
          <p:spPr>
            <a:xfrm>
              <a:off x="7177182" y="2455640"/>
              <a:ext cx="47625" cy="76200"/>
            </a:xfrm>
            <a:custGeom>
              <a:avLst/>
              <a:gdLst>
                <a:gd name="connsiteX0" fmla="*/ 47625 w 47625"/>
                <a:gd name="connsiteY0" fmla="*/ 52388 h 76200"/>
                <a:gd name="connsiteX1" fmla="*/ 47625 w 47625"/>
                <a:gd name="connsiteY1" fmla="*/ 23813 h 76200"/>
                <a:gd name="connsiteX2" fmla="*/ 23813 w 47625"/>
                <a:gd name="connsiteY2" fmla="*/ 0 h 76200"/>
                <a:gd name="connsiteX3" fmla="*/ 0 w 47625"/>
                <a:gd name="connsiteY3" fmla="*/ 23813 h 76200"/>
                <a:gd name="connsiteX4" fmla="*/ 0 w 47625"/>
                <a:gd name="connsiteY4" fmla="*/ 52388 h 76200"/>
                <a:gd name="connsiteX5" fmla="*/ 23813 w 47625"/>
                <a:gd name="connsiteY5" fmla="*/ 76200 h 76200"/>
                <a:gd name="connsiteX6" fmla="*/ 47625 w 47625"/>
                <a:gd name="connsiteY6" fmla="*/ 52388 h 76200"/>
                <a:gd name="connsiteX7" fmla="*/ 47625 w 47625"/>
                <a:gd name="connsiteY7" fmla="*/ 5238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625" h="76200">
                  <a:moveTo>
                    <a:pt x="47625" y="52388"/>
                  </a:moveTo>
                  <a:cubicBezTo>
                    <a:pt x="47625" y="42863"/>
                    <a:pt x="47625" y="33338"/>
                    <a:pt x="47625" y="23813"/>
                  </a:cubicBezTo>
                  <a:cubicBezTo>
                    <a:pt x="47625" y="10858"/>
                    <a:pt x="36766" y="0"/>
                    <a:pt x="23813" y="0"/>
                  </a:cubicBezTo>
                  <a:cubicBezTo>
                    <a:pt x="10859" y="0"/>
                    <a:pt x="0" y="10858"/>
                    <a:pt x="0" y="23813"/>
                  </a:cubicBezTo>
                  <a:cubicBezTo>
                    <a:pt x="0" y="33338"/>
                    <a:pt x="0" y="42863"/>
                    <a:pt x="0" y="52388"/>
                  </a:cubicBezTo>
                  <a:cubicBezTo>
                    <a:pt x="0" y="65342"/>
                    <a:pt x="10859" y="76200"/>
                    <a:pt x="23813" y="76200"/>
                  </a:cubicBezTo>
                  <a:cubicBezTo>
                    <a:pt x="36766" y="76200"/>
                    <a:pt x="47625" y="65437"/>
                    <a:pt x="47625" y="52388"/>
                  </a:cubicBezTo>
                  <a:lnTo>
                    <a:pt x="47625" y="523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E91C2E8-8B75-830E-6164-C55FAA6B02A3}"/>
                </a:ext>
              </a:extLst>
            </p:cNvPr>
            <p:cNvSpPr/>
            <p:nvPr/>
          </p:nvSpPr>
          <p:spPr>
            <a:xfrm>
              <a:off x="7234330" y="2044981"/>
              <a:ext cx="84447" cy="133660"/>
            </a:xfrm>
            <a:custGeom>
              <a:avLst/>
              <a:gdLst>
                <a:gd name="connsiteX0" fmla="*/ 47627 w 84447"/>
                <a:gd name="connsiteY0" fmla="*/ 110622 h 133660"/>
                <a:gd name="connsiteX1" fmla="*/ 73916 w 84447"/>
                <a:gd name="connsiteY1" fmla="*/ 45471 h 133660"/>
                <a:gd name="connsiteX2" fmla="*/ 49913 w 84447"/>
                <a:gd name="connsiteY2" fmla="*/ 4322 h 133660"/>
                <a:gd name="connsiteX3" fmla="*/ 2 w 84447"/>
                <a:gd name="connsiteY3" fmla="*/ 110622 h 133660"/>
                <a:gd name="connsiteX4" fmla="*/ 47627 w 84447"/>
                <a:gd name="connsiteY4" fmla="*/ 110622 h 133660"/>
                <a:gd name="connsiteX5" fmla="*/ 47627 w 84447"/>
                <a:gd name="connsiteY5" fmla="*/ 110622 h 13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447" h="133660">
                  <a:moveTo>
                    <a:pt x="47627" y="110622"/>
                  </a:moveTo>
                  <a:cubicBezTo>
                    <a:pt x="47913" y="85571"/>
                    <a:pt x="52199" y="60806"/>
                    <a:pt x="73916" y="45471"/>
                  </a:cubicBezTo>
                  <a:cubicBezTo>
                    <a:pt x="98776" y="27945"/>
                    <a:pt x="75059" y="-13394"/>
                    <a:pt x="49913" y="4322"/>
                  </a:cubicBezTo>
                  <a:cubicBezTo>
                    <a:pt x="13528" y="29945"/>
                    <a:pt x="574" y="67188"/>
                    <a:pt x="2" y="110622"/>
                  </a:cubicBezTo>
                  <a:cubicBezTo>
                    <a:pt x="-379" y="141387"/>
                    <a:pt x="47246" y="141292"/>
                    <a:pt x="47627" y="110622"/>
                  </a:cubicBezTo>
                  <a:lnTo>
                    <a:pt x="47627" y="11062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2C12E3D-37E6-13E1-4047-CC580DE8DA5A}"/>
                </a:ext>
              </a:extLst>
            </p:cNvPr>
            <p:cNvSpPr/>
            <p:nvPr/>
          </p:nvSpPr>
          <p:spPr>
            <a:xfrm>
              <a:off x="7587028" y="1618018"/>
              <a:ext cx="170920" cy="161106"/>
            </a:xfrm>
            <a:custGeom>
              <a:avLst/>
              <a:gdLst>
                <a:gd name="connsiteX0" fmla="*/ 46497 w 170920"/>
                <a:gd name="connsiteY0" fmla="*/ 143915 h 161106"/>
                <a:gd name="connsiteX1" fmla="*/ 153653 w 170920"/>
                <a:gd name="connsiteY1" fmla="*/ 46284 h 161106"/>
                <a:gd name="connsiteX2" fmla="*/ 140985 w 170920"/>
                <a:gd name="connsiteY2" fmla="*/ 374 h 161106"/>
                <a:gd name="connsiteX3" fmla="*/ 491 w 170920"/>
                <a:gd name="connsiteY3" fmla="*/ 131343 h 161106"/>
                <a:gd name="connsiteX4" fmla="*/ 46497 w 170920"/>
                <a:gd name="connsiteY4" fmla="*/ 143915 h 161106"/>
                <a:gd name="connsiteX5" fmla="*/ 46497 w 170920"/>
                <a:gd name="connsiteY5" fmla="*/ 143915 h 16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920" h="161106">
                  <a:moveTo>
                    <a:pt x="46497" y="143915"/>
                  </a:moveTo>
                  <a:cubicBezTo>
                    <a:pt x="57070" y="88766"/>
                    <a:pt x="99742" y="55143"/>
                    <a:pt x="153653" y="46284"/>
                  </a:cubicBezTo>
                  <a:cubicBezTo>
                    <a:pt x="183942" y="41236"/>
                    <a:pt x="170989" y="-4579"/>
                    <a:pt x="140985" y="374"/>
                  </a:cubicBezTo>
                  <a:cubicBezTo>
                    <a:pt x="72119" y="11804"/>
                    <a:pt x="13921" y="61429"/>
                    <a:pt x="491" y="131343"/>
                  </a:cubicBezTo>
                  <a:cubicBezTo>
                    <a:pt x="-5224" y="161251"/>
                    <a:pt x="40687" y="174015"/>
                    <a:pt x="46497" y="143915"/>
                  </a:cubicBezTo>
                  <a:lnTo>
                    <a:pt x="46497" y="1439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49549D0-D93C-6547-A178-9BD14089A567}"/>
                </a:ext>
              </a:extLst>
            </p:cNvPr>
            <p:cNvSpPr/>
            <p:nvPr/>
          </p:nvSpPr>
          <p:spPr>
            <a:xfrm>
              <a:off x="8206136" y="1236545"/>
              <a:ext cx="60592" cy="85609"/>
            </a:xfrm>
            <a:custGeom>
              <a:avLst/>
              <a:gdLst>
                <a:gd name="connsiteX0" fmla="*/ 49943 w 60592"/>
                <a:gd name="connsiteY0" fmla="*/ 78666 h 85609"/>
                <a:gd name="connsiteX1" fmla="*/ 59278 w 60592"/>
                <a:gd name="connsiteY1" fmla="*/ 42471 h 85609"/>
                <a:gd name="connsiteX2" fmla="*/ 44133 w 60592"/>
                <a:gd name="connsiteY2" fmla="*/ 11705 h 85609"/>
                <a:gd name="connsiteX3" fmla="*/ 11557 w 60592"/>
                <a:gd name="connsiteY3" fmla="*/ 3133 h 85609"/>
                <a:gd name="connsiteX4" fmla="*/ 2985 w 60592"/>
                <a:gd name="connsiteY4" fmla="*/ 35708 h 85609"/>
                <a:gd name="connsiteX5" fmla="*/ 12796 w 60592"/>
                <a:gd name="connsiteY5" fmla="*/ 53901 h 85609"/>
                <a:gd name="connsiteX6" fmla="*/ 12796 w 60592"/>
                <a:gd name="connsiteY6" fmla="*/ 53520 h 85609"/>
                <a:gd name="connsiteX7" fmla="*/ 13748 w 60592"/>
                <a:gd name="connsiteY7" fmla="*/ 56759 h 85609"/>
                <a:gd name="connsiteX8" fmla="*/ 16225 w 60592"/>
                <a:gd name="connsiteY8" fmla="*/ 45043 h 85609"/>
                <a:gd name="connsiteX9" fmla="*/ 16225 w 60592"/>
                <a:gd name="connsiteY9" fmla="*/ 78761 h 85609"/>
                <a:gd name="connsiteX10" fmla="*/ 49943 w 60592"/>
                <a:gd name="connsiteY10" fmla="*/ 78666 h 85609"/>
                <a:gd name="connsiteX11" fmla="*/ 49943 w 60592"/>
                <a:gd name="connsiteY11" fmla="*/ 78666 h 8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92" h="85609">
                  <a:moveTo>
                    <a:pt x="49943" y="78666"/>
                  </a:moveTo>
                  <a:cubicBezTo>
                    <a:pt x="59373" y="68284"/>
                    <a:pt x="62707" y="56187"/>
                    <a:pt x="59278" y="42471"/>
                  </a:cubicBezTo>
                  <a:cubicBezTo>
                    <a:pt x="56515" y="31613"/>
                    <a:pt x="49181" y="21611"/>
                    <a:pt x="44133" y="11705"/>
                  </a:cubicBezTo>
                  <a:cubicBezTo>
                    <a:pt x="38227" y="180"/>
                    <a:pt x="22225" y="-3154"/>
                    <a:pt x="11557" y="3133"/>
                  </a:cubicBezTo>
                  <a:cubicBezTo>
                    <a:pt x="-63" y="9991"/>
                    <a:pt x="-2921" y="24183"/>
                    <a:pt x="2985" y="35708"/>
                  </a:cubicBezTo>
                  <a:cubicBezTo>
                    <a:pt x="6128" y="41804"/>
                    <a:pt x="9652" y="47805"/>
                    <a:pt x="12796" y="53901"/>
                  </a:cubicBezTo>
                  <a:cubicBezTo>
                    <a:pt x="14034" y="56473"/>
                    <a:pt x="14034" y="56377"/>
                    <a:pt x="12796" y="53520"/>
                  </a:cubicBezTo>
                  <a:cubicBezTo>
                    <a:pt x="13177" y="54568"/>
                    <a:pt x="13463" y="55616"/>
                    <a:pt x="13748" y="56759"/>
                  </a:cubicBezTo>
                  <a:cubicBezTo>
                    <a:pt x="12700" y="52663"/>
                    <a:pt x="13272" y="48281"/>
                    <a:pt x="16225" y="45043"/>
                  </a:cubicBezTo>
                  <a:cubicBezTo>
                    <a:pt x="7557" y="54663"/>
                    <a:pt x="6700" y="69236"/>
                    <a:pt x="16225" y="78761"/>
                  </a:cubicBezTo>
                  <a:cubicBezTo>
                    <a:pt x="25083" y="87524"/>
                    <a:pt x="41180" y="88286"/>
                    <a:pt x="49943" y="78666"/>
                  </a:cubicBezTo>
                  <a:lnTo>
                    <a:pt x="49943" y="786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4DBD7125-D54D-12BE-9478-A364B49B808D}"/>
                </a:ext>
              </a:extLst>
            </p:cNvPr>
            <p:cNvSpPr/>
            <p:nvPr/>
          </p:nvSpPr>
          <p:spPr>
            <a:xfrm>
              <a:off x="8596872" y="807623"/>
              <a:ext cx="123390" cy="114448"/>
            </a:xfrm>
            <a:custGeom>
              <a:avLst/>
              <a:gdLst>
                <a:gd name="connsiteX0" fmla="*/ 46303 w 123390"/>
                <a:gd name="connsiteY0" fmla="*/ 97061 h 114448"/>
                <a:gd name="connsiteX1" fmla="*/ 45636 w 123390"/>
                <a:gd name="connsiteY1" fmla="*/ 98299 h 114448"/>
                <a:gd name="connsiteX2" fmla="*/ 48970 w 123390"/>
                <a:gd name="connsiteY2" fmla="*/ 94870 h 114448"/>
                <a:gd name="connsiteX3" fmla="*/ 64020 w 123390"/>
                <a:gd name="connsiteY3" fmla="*/ 81440 h 114448"/>
                <a:gd name="connsiteX4" fmla="*/ 111549 w 123390"/>
                <a:gd name="connsiteY4" fmla="*/ 44674 h 114448"/>
                <a:gd name="connsiteX5" fmla="*/ 120121 w 123390"/>
                <a:gd name="connsiteY5" fmla="*/ 12098 h 114448"/>
                <a:gd name="connsiteX6" fmla="*/ 87546 w 123390"/>
                <a:gd name="connsiteY6" fmla="*/ 3526 h 114448"/>
                <a:gd name="connsiteX7" fmla="*/ 30301 w 123390"/>
                <a:gd name="connsiteY7" fmla="*/ 47722 h 114448"/>
                <a:gd name="connsiteX8" fmla="*/ 392 w 123390"/>
                <a:gd name="connsiteY8" fmla="*/ 84393 h 114448"/>
                <a:gd name="connsiteX9" fmla="*/ 17061 w 123390"/>
                <a:gd name="connsiteY9" fmla="*/ 113730 h 114448"/>
                <a:gd name="connsiteX10" fmla="*/ 46303 w 123390"/>
                <a:gd name="connsiteY10" fmla="*/ 97061 h 114448"/>
                <a:gd name="connsiteX11" fmla="*/ 46303 w 123390"/>
                <a:gd name="connsiteY11" fmla="*/ 97061 h 11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3390" h="114448">
                  <a:moveTo>
                    <a:pt x="46303" y="97061"/>
                  </a:moveTo>
                  <a:cubicBezTo>
                    <a:pt x="46684" y="94870"/>
                    <a:pt x="46493" y="95347"/>
                    <a:pt x="45636" y="98299"/>
                  </a:cubicBezTo>
                  <a:cubicBezTo>
                    <a:pt x="43541" y="102014"/>
                    <a:pt x="49065" y="94775"/>
                    <a:pt x="48970" y="94870"/>
                  </a:cubicBezTo>
                  <a:cubicBezTo>
                    <a:pt x="53637" y="90013"/>
                    <a:pt x="58876" y="85726"/>
                    <a:pt x="64020" y="81440"/>
                  </a:cubicBezTo>
                  <a:cubicBezTo>
                    <a:pt x="79355" y="68486"/>
                    <a:pt x="95547" y="56675"/>
                    <a:pt x="111549" y="44674"/>
                  </a:cubicBezTo>
                  <a:cubicBezTo>
                    <a:pt x="121931" y="36863"/>
                    <a:pt x="127265" y="24290"/>
                    <a:pt x="120121" y="12098"/>
                  </a:cubicBezTo>
                  <a:cubicBezTo>
                    <a:pt x="114121" y="1906"/>
                    <a:pt x="97929" y="-4285"/>
                    <a:pt x="87546" y="3526"/>
                  </a:cubicBezTo>
                  <a:cubicBezTo>
                    <a:pt x="68305" y="18004"/>
                    <a:pt x="48970" y="32386"/>
                    <a:pt x="30301" y="47722"/>
                  </a:cubicBezTo>
                  <a:cubicBezTo>
                    <a:pt x="19442" y="56675"/>
                    <a:pt x="2678" y="69439"/>
                    <a:pt x="392" y="84393"/>
                  </a:cubicBezTo>
                  <a:cubicBezTo>
                    <a:pt x="-1513" y="97252"/>
                    <a:pt x="3440" y="109920"/>
                    <a:pt x="17061" y="113730"/>
                  </a:cubicBezTo>
                  <a:cubicBezTo>
                    <a:pt x="28396" y="116778"/>
                    <a:pt x="44397" y="109920"/>
                    <a:pt x="46303" y="97061"/>
                  </a:cubicBezTo>
                  <a:lnTo>
                    <a:pt x="46303" y="970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8D3FA7C1-C08C-8819-EADF-44F8084F013A}"/>
                </a:ext>
              </a:extLst>
            </p:cNvPr>
            <p:cNvSpPr/>
            <p:nvPr/>
          </p:nvSpPr>
          <p:spPr>
            <a:xfrm>
              <a:off x="8891492" y="703040"/>
              <a:ext cx="66675" cy="57150"/>
            </a:xfrm>
            <a:custGeom>
              <a:avLst/>
              <a:gdLst>
                <a:gd name="connsiteX0" fmla="*/ 24003 w 66675"/>
                <a:gd name="connsiteY0" fmla="*/ 57150 h 57150"/>
                <a:gd name="connsiteX1" fmla="*/ 44863 w 66675"/>
                <a:gd name="connsiteY1" fmla="*/ 52959 h 57150"/>
                <a:gd name="connsiteX2" fmla="*/ 59817 w 66675"/>
                <a:gd name="connsiteY2" fmla="*/ 40577 h 57150"/>
                <a:gd name="connsiteX3" fmla="*/ 59817 w 66675"/>
                <a:gd name="connsiteY3" fmla="*/ 6858 h 57150"/>
                <a:gd name="connsiteX4" fmla="*/ 26098 w 66675"/>
                <a:gd name="connsiteY4" fmla="*/ 6858 h 57150"/>
                <a:gd name="connsiteX5" fmla="*/ 21717 w 66675"/>
                <a:gd name="connsiteY5" fmla="*/ 11144 h 57150"/>
                <a:gd name="connsiteX6" fmla="*/ 20003 w 66675"/>
                <a:gd name="connsiteY6" fmla="*/ 12668 h 57150"/>
                <a:gd name="connsiteX7" fmla="*/ 22003 w 66675"/>
                <a:gd name="connsiteY7" fmla="*/ 11049 h 57150"/>
                <a:gd name="connsiteX8" fmla="*/ 25718 w 66675"/>
                <a:gd name="connsiteY8" fmla="*/ 9525 h 57150"/>
                <a:gd name="connsiteX9" fmla="*/ 29051 w 66675"/>
                <a:gd name="connsiteY9" fmla="*/ 9239 h 57150"/>
                <a:gd name="connsiteX10" fmla="*/ 23813 w 66675"/>
                <a:gd name="connsiteY10" fmla="*/ 9335 h 57150"/>
                <a:gd name="connsiteX11" fmla="*/ 0 w 66675"/>
                <a:gd name="connsiteY11" fmla="*/ 33147 h 57150"/>
                <a:gd name="connsiteX12" fmla="*/ 24003 w 66675"/>
                <a:gd name="connsiteY12" fmla="*/ 57150 h 57150"/>
                <a:gd name="connsiteX13" fmla="*/ 24003 w 66675"/>
                <a:gd name="connsiteY1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57150">
                  <a:moveTo>
                    <a:pt x="24003" y="57150"/>
                  </a:moveTo>
                  <a:cubicBezTo>
                    <a:pt x="31528" y="57150"/>
                    <a:pt x="38005" y="56102"/>
                    <a:pt x="44863" y="52959"/>
                  </a:cubicBezTo>
                  <a:cubicBezTo>
                    <a:pt x="50578" y="50292"/>
                    <a:pt x="55436" y="45053"/>
                    <a:pt x="59817" y="40577"/>
                  </a:cubicBezTo>
                  <a:cubicBezTo>
                    <a:pt x="68961" y="31433"/>
                    <a:pt x="68961" y="16097"/>
                    <a:pt x="59817" y="6858"/>
                  </a:cubicBezTo>
                  <a:cubicBezTo>
                    <a:pt x="50673" y="-2286"/>
                    <a:pt x="35338" y="-2286"/>
                    <a:pt x="26098" y="6858"/>
                  </a:cubicBezTo>
                  <a:cubicBezTo>
                    <a:pt x="24670" y="8287"/>
                    <a:pt x="23241" y="9716"/>
                    <a:pt x="21717" y="11144"/>
                  </a:cubicBezTo>
                  <a:cubicBezTo>
                    <a:pt x="21146" y="11716"/>
                    <a:pt x="20574" y="12192"/>
                    <a:pt x="20003" y="12668"/>
                  </a:cubicBezTo>
                  <a:cubicBezTo>
                    <a:pt x="16955" y="15431"/>
                    <a:pt x="25051" y="9144"/>
                    <a:pt x="22003" y="11049"/>
                  </a:cubicBezTo>
                  <a:cubicBezTo>
                    <a:pt x="19908" y="12097"/>
                    <a:pt x="21146" y="11620"/>
                    <a:pt x="25718" y="9525"/>
                  </a:cubicBezTo>
                  <a:cubicBezTo>
                    <a:pt x="23908" y="10192"/>
                    <a:pt x="20098" y="10096"/>
                    <a:pt x="29051" y="9239"/>
                  </a:cubicBezTo>
                  <a:cubicBezTo>
                    <a:pt x="27337" y="9430"/>
                    <a:pt x="25527" y="9335"/>
                    <a:pt x="23813" y="9335"/>
                  </a:cubicBezTo>
                  <a:cubicBezTo>
                    <a:pt x="10859" y="9335"/>
                    <a:pt x="0" y="20193"/>
                    <a:pt x="0" y="33147"/>
                  </a:cubicBezTo>
                  <a:cubicBezTo>
                    <a:pt x="191" y="46387"/>
                    <a:pt x="11049" y="57150"/>
                    <a:pt x="24003" y="57150"/>
                  </a:cubicBezTo>
                  <a:lnTo>
                    <a:pt x="24003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2720FCE-068E-16D2-9573-E45FD888581D}"/>
                </a:ext>
              </a:extLst>
            </p:cNvPr>
            <p:cNvSpPr/>
            <p:nvPr/>
          </p:nvSpPr>
          <p:spPr>
            <a:xfrm>
              <a:off x="8072532" y="1684088"/>
              <a:ext cx="76200" cy="57298"/>
            </a:xfrm>
            <a:custGeom>
              <a:avLst/>
              <a:gdLst>
                <a:gd name="connsiteX0" fmla="*/ 52388 w 76200"/>
                <a:gd name="connsiteY0" fmla="*/ 26 h 57298"/>
                <a:gd name="connsiteX1" fmla="*/ 29242 w 76200"/>
                <a:gd name="connsiteY1" fmla="*/ 6503 h 57298"/>
                <a:gd name="connsiteX2" fmla="*/ 22860 w 76200"/>
                <a:gd name="connsiteY2" fmla="*/ 9647 h 57298"/>
                <a:gd name="connsiteX3" fmla="*/ 23813 w 76200"/>
                <a:gd name="connsiteY3" fmla="*/ 9266 h 57298"/>
                <a:gd name="connsiteX4" fmla="*/ 23813 w 76200"/>
                <a:gd name="connsiteY4" fmla="*/ 9647 h 57298"/>
                <a:gd name="connsiteX5" fmla="*/ 0 w 76200"/>
                <a:gd name="connsiteY5" fmla="*/ 33459 h 57298"/>
                <a:gd name="connsiteX6" fmla="*/ 23813 w 76200"/>
                <a:gd name="connsiteY6" fmla="*/ 57272 h 57298"/>
                <a:gd name="connsiteX7" fmla="*/ 46958 w 76200"/>
                <a:gd name="connsiteY7" fmla="*/ 50795 h 57298"/>
                <a:gd name="connsiteX8" fmla="*/ 53340 w 76200"/>
                <a:gd name="connsiteY8" fmla="*/ 47651 h 57298"/>
                <a:gd name="connsiteX9" fmla="*/ 52388 w 76200"/>
                <a:gd name="connsiteY9" fmla="*/ 48032 h 57298"/>
                <a:gd name="connsiteX10" fmla="*/ 52388 w 76200"/>
                <a:gd name="connsiteY10" fmla="*/ 47651 h 57298"/>
                <a:gd name="connsiteX11" fmla="*/ 76200 w 76200"/>
                <a:gd name="connsiteY11" fmla="*/ 23839 h 57298"/>
                <a:gd name="connsiteX12" fmla="*/ 52388 w 76200"/>
                <a:gd name="connsiteY12" fmla="*/ 26 h 57298"/>
                <a:gd name="connsiteX13" fmla="*/ 52388 w 76200"/>
                <a:gd name="connsiteY13" fmla="*/ 26 h 5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200" h="57298">
                  <a:moveTo>
                    <a:pt x="52388" y="26"/>
                  </a:moveTo>
                  <a:cubicBezTo>
                    <a:pt x="43719" y="503"/>
                    <a:pt x="37052" y="2884"/>
                    <a:pt x="29242" y="6503"/>
                  </a:cubicBezTo>
                  <a:cubicBezTo>
                    <a:pt x="27146" y="7456"/>
                    <a:pt x="25051" y="8599"/>
                    <a:pt x="22860" y="9647"/>
                  </a:cubicBezTo>
                  <a:cubicBezTo>
                    <a:pt x="20478" y="10790"/>
                    <a:pt x="20764" y="10599"/>
                    <a:pt x="23813" y="9266"/>
                  </a:cubicBezTo>
                  <a:cubicBezTo>
                    <a:pt x="21907" y="10028"/>
                    <a:pt x="17526" y="9932"/>
                    <a:pt x="23813" y="9647"/>
                  </a:cubicBezTo>
                  <a:cubicBezTo>
                    <a:pt x="10859" y="10313"/>
                    <a:pt x="0" y="19934"/>
                    <a:pt x="0" y="33459"/>
                  </a:cubicBezTo>
                  <a:cubicBezTo>
                    <a:pt x="0" y="45937"/>
                    <a:pt x="10859" y="57938"/>
                    <a:pt x="23813" y="57272"/>
                  </a:cubicBezTo>
                  <a:cubicBezTo>
                    <a:pt x="32480" y="56795"/>
                    <a:pt x="39148" y="54414"/>
                    <a:pt x="46958" y="50795"/>
                  </a:cubicBezTo>
                  <a:cubicBezTo>
                    <a:pt x="49053" y="49842"/>
                    <a:pt x="51149" y="48699"/>
                    <a:pt x="53340" y="47651"/>
                  </a:cubicBezTo>
                  <a:cubicBezTo>
                    <a:pt x="55721" y="46508"/>
                    <a:pt x="55436" y="46699"/>
                    <a:pt x="52388" y="48032"/>
                  </a:cubicBezTo>
                  <a:cubicBezTo>
                    <a:pt x="54293" y="47270"/>
                    <a:pt x="58674" y="47366"/>
                    <a:pt x="52388" y="47651"/>
                  </a:cubicBezTo>
                  <a:cubicBezTo>
                    <a:pt x="65341" y="46985"/>
                    <a:pt x="76200" y="37364"/>
                    <a:pt x="76200" y="23839"/>
                  </a:cubicBezTo>
                  <a:cubicBezTo>
                    <a:pt x="76200" y="11456"/>
                    <a:pt x="65341" y="-640"/>
                    <a:pt x="52388" y="26"/>
                  </a:cubicBezTo>
                  <a:lnTo>
                    <a:pt x="52388" y="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6E5F3C0-A392-0255-39EF-B2B8DB38C924}"/>
                </a:ext>
              </a:extLst>
            </p:cNvPr>
            <p:cNvSpPr/>
            <p:nvPr/>
          </p:nvSpPr>
          <p:spPr>
            <a:xfrm>
              <a:off x="7758418" y="1922451"/>
              <a:ext cx="94933" cy="94932"/>
            </a:xfrm>
            <a:custGeom>
              <a:avLst/>
              <a:gdLst>
                <a:gd name="connsiteX0" fmla="*/ 59225 w 94933"/>
                <a:gd name="connsiteY0" fmla="*/ 3027 h 94932"/>
                <a:gd name="connsiteX1" fmla="*/ 3027 w 94933"/>
                <a:gd name="connsiteY1" fmla="*/ 59225 h 94932"/>
                <a:gd name="connsiteX2" fmla="*/ 11600 w 94933"/>
                <a:gd name="connsiteY2" fmla="*/ 91800 h 94932"/>
                <a:gd name="connsiteX3" fmla="*/ 44175 w 94933"/>
                <a:gd name="connsiteY3" fmla="*/ 83228 h 94932"/>
                <a:gd name="connsiteX4" fmla="*/ 83228 w 94933"/>
                <a:gd name="connsiteY4" fmla="*/ 44175 h 94932"/>
                <a:gd name="connsiteX5" fmla="*/ 91800 w 94933"/>
                <a:gd name="connsiteY5" fmla="*/ 11600 h 94932"/>
                <a:gd name="connsiteX6" fmla="*/ 59225 w 94933"/>
                <a:gd name="connsiteY6" fmla="*/ 3027 h 94932"/>
                <a:gd name="connsiteX7" fmla="*/ 59225 w 94933"/>
                <a:gd name="connsiteY7" fmla="*/ 3027 h 9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33" h="94932">
                  <a:moveTo>
                    <a:pt x="59225" y="3027"/>
                  </a:moveTo>
                  <a:cubicBezTo>
                    <a:pt x="35793" y="15314"/>
                    <a:pt x="15315" y="35698"/>
                    <a:pt x="3027" y="59225"/>
                  </a:cubicBezTo>
                  <a:cubicBezTo>
                    <a:pt x="-2974" y="70750"/>
                    <a:pt x="-20" y="85037"/>
                    <a:pt x="11600" y="91800"/>
                  </a:cubicBezTo>
                  <a:cubicBezTo>
                    <a:pt x="22363" y="98087"/>
                    <a:pt x="38174" y="94753"/>
                    <a:pt x="44175" y="83228"/>
                  </a:cubicBezTo>
                  <a:cubicBezTo>
                    <a:pt x="52939" y="66368"/>
                    <a:pt x="66464" y="52938"/>
                    <a:pt x="83228" y="44175"/>
                  </a:cubicBezTo>
                  <a:cubicBezTo>
                    <a:pt x="94753" y="38174"/>
                    <a:pt x="98087" y="22363"/>
                    <a:pt x="91800" y="11600"/>
                  </a:cubicBezTo>
                  <a:cubicBezTo>
                    <a:pt x="85038" y="-21"/>
                    <a:pt x="70750" y="-2974"/>
                    <a:pt x="59225" y="3027"/>
                  </a:cubicBezTo>
                  <a:lnTo>
                    <a:pt x="59225" y="302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FE4DD1B0-2876-EA67-21E9-10C21FDE7F58}"/>
                </a:ext>
              </a:extLst>
            </p:cNvPr>
            <p:cNvSpPr/>
            <p:nvPr/>
          </p:nvSpPr>
          <p:spPr>
            <a:xfrm>
              <a:off x="7005732" y="3017697"/>
              <a:ext cx="56960" cy="76213"/>
            </a:xfrm>
            <a:custGeom>
              <a:avLst/>
              <a:gdLst>
                <a:gd name="connsiteX0" fmla="*/ 16478 w 56960"/>
                <a:gd name="connsiteY0" fmla="*/ 6966 h 76213"/>
                <a:gd name="connsiteX1" fmla="*/ 0 w 56960"/>
                <a:gd name="connsiteY1" fmla="*/ 52401 h 76213"/>
                <a:gd name="connsiteX2" fmla="*/ 23813 w 56960"/>
                <a:gd name="connsiteY2" fmla="*/ 76213 h 76213"/>
                <a:gd name="connsiteX3" fmla="*/ 47625 w 56960"/>
                <a:gd name="connsiteY3" fmla="*/ 52401 h 76213"/>
                <a:gd name="connsiteX4" fmla="*/ 47625 w 56960"/>
                <a:gd name="connsiteY4" fmla="*/ 47638 h 76213"/>
                <a:gd name="connsiteX5" fmla="*/ 47530 w 56960"/>
                <a:gd name="connsiteY5" fmla="*/ 46019 h 76213"/>
                <a:gd name="connsiteX6" fmla="*/ 47910 w 56960"/>
                <a:gd name="connsiteY6" fmla="*/ 43733 h 76213"/>
                <a:gd name="connsiteX7" fmla="*/ 49816 w 56960"/>
                <a:gd name="connsiteY7" fmla="*/ 40589 h 76213"/>
                <a:gd name="connsiteX8" fmla="*/ 50102 w 56960"/>
                <a:gd name="connsiteY8" fmla="*/ 40685 h 76213"/>
                <a:gd name="connsiteX9" fmla="*/ 50102 w 56960"/>
                <a:gd name="connsiteY9" fmla="*/ 6966 h 76213"/>
                <a:gd name="connsiteX10" fmla="*/ 16478 w 56960"/>
                <a:gd name="connsiteY10" fmla="*/ 6966 h 76213"/>
                <a:gd name="connsiteX11" fmla="*/ 16478 w 56960"/>
                <a:gd name="connsiteY11" fmla="*/ 6966 h 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960" h="76213">
                  <a:moveTo>
                    <a:pt x="16478" y="6966"/>
                  </a:moveTo>
                  <a:cubicBezTo>
                    <a:pt x="4191" y="19920"/>
                    <a:pt x="0" y="34875"/>
                    <a:pt x="0" y="52401"/>
                  </a:cubicBezTo>
                  <a:cubicBezTo>
                    <a:pt x="0" y="65355"/>
                    <a:pt x="10859" y="76213"/>
                    <a:pt x="23813" y="76213"/>
                  </a:cubicBezTo>
                  <a:cubicBezTo>
                    <a:pt x="36766" y="76213"/>
                    <a:pt x="47625" y="65355"/>
                    <a:pt x="47625" y="52401"/>
                  </a:cubicBezTo>
                  <a:cubicBezTo>
                    <a:pt x="47625" y="50781"/>
                    <a:pt x="47625" y="49257"/>
                    <a:pt x="47625" y="47638"/>
                  </a:cubicBezTo>
                  <a:cubicBezTo>
                    <a:pt x="47625" y="45924"/>
                    <a:pt x="48768" y="38875"/>
                    <a:pt x="47530" y="46019"/>
                  </a:cubicBezTo>
                  <a:cubicBezTo>
                    <a:pt x="47816" y="44400"/>
                    <a:pt x="50578" y="38208"/>
                    <a:pt x="47910" y="43733"/>
                  </a:cubicBezTo>
                  <a:cubicBezTo>
                    <a:pt x="48482" y="42590"/>
                    <a:pt x="49149" y="41542"/>
                    <a:pt x="49816" y="40589"/>
                  </a:cubicBezTo>
                  <a:cubicBezTo>
                    <a:pt x="48101" y="42780"/>
                    <a:pt x="48196" y="42780"/>
                    <a:pt x="50102" y="40685"/>
                  </a:cubicBezTo>
                  <a:cubicBezTo>
                    <a:pt x="59055" y="31255"/>
                    <a:pt x="59436" y="16396"/>
                    <a:pt x="50102" y="6966"/>
                  </a:cubicBezTo>
                  <a:cubicBezTo>
                    <a:pt x="41148" y="-2082"/>
                    <a:pt x="25432" y="-2559"/>
                    <a:pt x="16478" y="6966"/>
                  </a:cubicBezTo>
                  <a:lnTo>
                    <a:pt x="16478" y="69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1A9425E-1132-7EBA-8512-7B8CD86F46C7}"/>
                </a:ext>
              </a:extLst>
            </p:cNvPr>
            <p:cNvSpPr/>
            <p:nvPr/>
          </p:nvSpPr>
          <p:spPr>
            <a:xfrm>
              <a:off x="6805696" y="3207903"/>
              <a:ext cx="95078" cy="151933"/>
            </a:xfrm>
            <a:custGeom>
              <a:avLst/>
              <a:gdLst>
                <a:gd name="connsiteX0" fmla="*/ 54590 w 95078"/>
                <a:gd name="connsiteY0" fmla="*/ 7261 h 151933"/>
                <a:gd name="connsiteX1" fmla="*/ 11 w 95078"/>
                <a:gd name="connsiteY1" fmla="*/ 128895 h 151933"/>
                <a:gd name="connsiteX2" fmla="*/ 47636 w 95078"/>
                <a:gd name="connsiteY2" fmla="*/ 128895 h 151933"/>
                <a:gd name="connsiteX3" fmla="*/ 88308 w 95078"/>
                <a:gd name="connsiteY3" fmla="*/ 40979 h 151933"/>
                <a:gd name="connsiteX4" fmla="*/ 54590 w 95078"/>
                <a:gd name="connsiteY4" fmla="*/ 7261 h 151933"/>
                <a:gd name="connsiteX5" fmla="*/ 54590 w 95078"/>
                <a:gd name="connsiteY5" fmla="*/ 7261 h 15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078" h="151933">
                  <a:moveTo>
                    <a:pt x="54590" y="7261"/>
                  </a:moveTo>
                  <a:cubicBezTo>
                    <a:pt x="22395" y="40598"/>
                    <a:pt x="1250" y="82032"/>
                    <a:pt x="11" y="128895"/>
                  </a:cubicBezTo>
                  <a:cubicBezTo>
                    <a:pt x="-846" y="159661"/>
                    <a:pt x="46779" y="159566"/>
                    <a:pt x="47636" y="128895"/>
                  </a:cubicBezTo>
                  <a:cubicBezTo>
                    <a:pt x="48589" y="94795"/>
                    <a:pt x="64972" y="65173"/>
                    <a:pt x="88308" y="40979"/>
                  </a:cubicBezTo>
                  <a:cubicBezTo>
                    <a:pt x="109549" y="18786"/>
                    <a:pt x="75925" y="-14933"/>
                    <a:pt x="54590" y="7261"/>
                  </a:cubicBezTo>
                  <a:lnTo>
                    <a:pt x="54590" y="72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AE6E2B7-4CFA-A2B9-65C6-B57EA0C28B7D}"/>
                </a:ext>
              </a:extLst>
            </p:cNvPr>
            <p:cNvSpPr/>
            <p:nvPr/>
          </p:nvSpPr>
          <p:spPr>
            <a:xfrm>
              <a:off x="6291291" y="3932268"/>
              <a:ext cx="85685" cy="76001"/>
            </a:xfrm>
            <a:custGeom>
              <a:avLst/>
              <a:gdLst>
                <a:gd name="connsiteX0" fmla="*/ 49978 w 85685"/>
                <a:gd name="connsiteY0" fmla="*/ 2985 h 76001"/>
                <a:gd name="connsiteX1" fmla="*/ 7020 w 85685"/>
                <a:gd name="connsiteY1" fmla="*/ 35275 h 76001"/>
                <a:gd name="connsiteX2" fmla="*/ 40739 w 85685"/>
                <a:gd name="connsiteY2" fmla="*/ 68993 h 76001"/>
                <a:gd name="connsiteX3" fmla="*/ 55407 w 85685"/>
                <a:gd name="connsiteY3" fmla="*/ 55372 h 76001"/>
                <a:gd name="connsiteX4" fmla="*/ 55883 w 85685"/>
                <a:gd name="connsiteY4" fmla="*/ 54991 h 76001"/>
                <a:gd name="connsiteX5" fmla="*/ 61884 w 85685"/>
                <a:gd name="connsiteY5" fmla="*/ 50896 h 76001"/>
                <a:gd name="connsiteX6" fmla="*/ 73981 w 85685"/>
                <a:gd name="connsiteY6" fmla="*/ 44133 h 76001"/>
                <a:gd name="connsiteX7" fmla="*/ 82553 w 85685"/>
                <a:gd name="connsiteY7" fmla="*/ 11557 h 76001"/>
                <a:gd name="connsiteX8" fmla="*/ 49978 w 85685"/>
                <a:gd name="connsiteY8" fmla="*/ 2985 h 76001"/>
                <a:gd name="connsiteX9" fmla="*/ 49978 w 85685"/>
                <a:gd name="connsiteY9" fmla="*/ 2985 h 7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685" h="76001">
                  <a:moveTo>
                    <a:pt x="49978" y="2985"/>
                  </a:moveTo>
                  <a:cubicBezTo>
                    <a:pt x="33785" y="11272"/>
                    <a:pt x="19879" y="22511"/>
                    <a:pt x="7020" y="35275"/>
                  </a:cubicBezTo>
                  <a:cubicBezTo>
                    <a:pt x="-14697" y="56992"/>
                    <a:pt x="18926" y="90710"/>
                    <a:pt x="40739" y="68993"/>
                  </a:cubicBezTo>
                  <a:cubicBezTo>
                    <a:pt x="45501" y="64231"/>
                    <a:pt x="50264" y="59659"/>
                    <a:pt x="55407" y="55372"/>
                  </a:cubicBezTo>
                  <a:cubicBezTo>
                    <a:pt x="53406" y="56801"/>
                    <a:pt x="53597" y="56706"/>
                    <a:pt x="55883" y="54991"/>
                  </a:cubicBezTo>
                  <a:cubicBezTo>
                    <a:pt x="57884" y="53563"/>
                    <a:pt x="59883" y="52229"/>
                    <a:pt x="61884" y="50896"/>
                  </a:cubicBezTo>
                  <a:cubicBezTo>
                    <a:pt x="65789" y="48419"/>
                    <a:pt x="69885" y="46228"/>
                    <a:pt x="73981" y="44133"/>
                  </a:cubicBezTo>
                  <a:cubicBezTo>
                    <a:pt x="85506" y="38227"/>
                    <a:pt x="88840" y="22321"/>
                    <a:pt x="82553" y="11557"/>
                  </a:cubicBezTo>
                  <a:cubicBezTo>
                    <a:pt x="75695" y="-63"/>
                    <a:pt x="61503" y="-2921"/>
                    <a:pt x="49978" y="2985"/>
                  </a:cubicBezTo>
                  <a:lnTo>
                    <a:pt x="49978" y="2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5CD9411-FA92-C502-0DD6-70F36FBBCE29}"/>
                </a:ext>
              </a:extLst>
            </p:cNvPr>
            <p:cNvSpPr/>
            <p:nvPr/>
          </p:nvSpPr>
          <p:spPr>
            <a:xfrm>
              <a:off x="5957863" y="4141834"/>
              <a:ext cx="105054" cy="85186"/>
            </a:xfrm>
            <a:custGeom>
              <a:avLst/>
              <a:gdLst>
                <a:gd name="connsiteX0" fmla="*/ 69080 w 105054"/>
                <a:gd name="connsiteY0" fmla="*/ 2969 h 85186"/>
                <a:gd name="connsiteX1" fmla="*/ 11930 w 105054"/>
                <a:gd name="connsiteY1" fmla="*/ 41069 h 85186"/>
                <a:gd name="connsiteX2" fmla="*/ 35933 w 105054"/>
                <a:gd name="connsiteY2" fmla="*/ 82217 h 85186"/>
                <a:gd name="connsiteX3" fmla="*/ 93083 w 105054"/>
                <a:gd name="connsiteY3" fmla="*/ 44117 h 85186"/>
                <a:gd name="connsiteX4" fmla="*/ 69080 w 105054"/>
                <a:gd name="connsiteY4" fmla="*/ 2969 h 85186"/>
                <a:gd name="connsiteX5" fmla="*/ 69080 w 105054"/>
                <a:gd name="connsiteY5" fmla="*/ 2969 h 8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054" h="85186">
                  <a:moveTo>
                    <a:pt x="69080" y="2969"/>
                  </a:moveTo>
                  <a:cubicBezTo>
                    <a:pt x="48696" y="13733"/>
                    <a:pt x="32313" y="30306"/>
                    <a:pt x="11930" y="41069"/>
                  </a:cubicBezTo>
                  <a:cubicBezTo>
                    <a:pt x="-15216" y="55357"/>
                    <a:pt x="8786" y="96505"/>
                    <a:pt x="35933" y="82217"/>
                  </a:cubicBezTo>
                  <a:cubicBezTo>
                    <a:pt x="56316" y="71454"/>
                    <a:pt x="72699" y="54881"/>
                    <a:pt x="93083" y="44117"/>
                  </a:cubicBezTo>
                  <a:cubicBezTo>
                    <a:pt x="120324" y="29830"/>
                    <a:pt x="96226" y="-11318"/>
                    <a:pt x="69080" y="2969"/>
                  </a:cubicBezTo>
                  <a:lnTo>
                    <a:pt x="69080" y="29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D0B3853-B3D5-540B-DD22-EB5482023455}"/>
                </a:ext>
              </a:extLst>
            </p:cNvPr>
            <p:cNvSpPr/>
            <p:nvPr/>
          </p:nvSpPr>
          <p:spPr>
            <a:xfrm>
              <a:off x="5672378" y="4236993"/>
              <a:ext cx="104847" cy="69403"/>
            </a:xfrm>
            <a:custGeom>
              <a:avLst/>
              <a:gdLst>
                <a:gd name="connsiteX0" fmla="*/ 63957 w 104847"/>
                <a:gd name="connsiteY0" fmla="*/ 6870 h 69403"/>
                <a:gd name="connsiteX1" fmla="*/ 35668 w 104847"/>
                <a:gd name="connsiteY1" fmla="*/ 22205 h 69403"/>
                <a:gd name="connsiteX2" fmla="*/ 3092 w 104847"/>
                <a:gd name="connsiteY2" fmla="*/ 30777 h 69403"/>
                <a:gd name="connsiteX3" fmla="*/ 11665 w 104847"/>
                <a:gd name="connsiteY3" fmla="*/ 63353 h 69403"/>
                <a:gd name="connsiteX4" fmla="*/ 97676 w 104847"/>
                <a:gd name="connsiteY4" fmla="*/ 40588 h 69403"/>
                <a:gd name="connsiteX5" fmla="*/ 63957 w 104847"/>
                <a:gd name="connsiteY5" fmla="*/ 6870 h 69403"/>
                <a:gd name="connsiteX6" fmla="*/ 63957 w 104847"/>
                <a:gd name="connsiteY6" fmla="*/ 6870 h 6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847" h="69403">
                  <a:moveTo>
                    <a:pt x="63957" y="6870"/>
                  </a:moveTo>
                  <a:cubicBezTo>
                    <a:pt x="57957" y="12680"/>
                    <a:pt x="45003" y="26301"/>
                    <a:pt x="35668" y="22205"/>
                  </a:cubicBezTo>
                  <a:cubicBezTo>
                    <a:pt x="23762" y="16966"/>
                    <a:pt x="10141" y="18681"/>
                    <a:pt x="3092" y="30777"/>
                  </a:cubicBezTo>
                  <a:cubicBezTo>
                    <a:pt x="-2908" y="41065"/>
                    <a:pt x="-241" y="58114"/>
                    <a:pt x="11665" y="63353"/>
                  </a:cubicBezTo>
                  <a:cubicBezTo>
                    <a:pt x="44717" y="78021"/>
                    <a:pt x="73197" y="64305"/>
                    <a:pt x="97676" y="40588"/>
                  </a:cubicBezTo>
                  <a:cubicBezTo>
                    <a:pt x="119679" y="19062"/>
                    <a:pt x="86055" y="-14562"/>
                    <a:pt x="63957" y="6870"/>
                  </a:cubicBezTo>
                  <a:lnTo>
                    <a:pt x="63957" y="68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AF60A7A-CD1F-4282-537C-80E382CD682C}"/>
                </a:ext>
              </a:extLst>
            </p:cNvPr>
            <p:cNvSpPr/>
            <p:nvPr/>
          </p:nvSpPr>
          <p:spPr>
            <a:xfrm>
              <a:off x="3255001" y="1079658"/>
              <a:ext cx="883509" cy="1422832"/>
            </a:xfrm>
            <a:custGeom>
              <a:avLst/>
              <a:gdLst>
                <a:gd name="connsiteX0" fmla="*/ 880468 w 883509"/>
                <a:gd name="connsiteY0" fmla="*/ 25718 h 1422832"/>
                <a:gd name="connsiteX1" fmla="*/ 823413 w 883509"/>
                <a:gd name="connsiteY1" fmla="*/ 30289 h 1422832"/>
                <a:gd name="connsiteX2" fmla="*/ 833986 w 883509"/>
                <a:gd name="connsiteY2" fmla="*/ 159829 h 1422832"/>
                <a:gd name="connsiteX3" fmla="*/ 519470 w 883509"/>
                <a:gd name="connsiteY3" fmla="*/ 554450 h 1422832"/>
                <a:gd name="connsiteX4" fmla="*/ 132089 w 883509"/>
                <a:gd name="connsiteY4" fmla="*/ 929831 h 1422832"/>
                <a:gd name="connsiteX5" fmla="*/ 7883 w 883509"/>
                <a:gd name="connsiteY5" fmla="*/ 1144619 h 1422832"/>
                <a:gd name="connsiteX6" fmla="*/ 16932 w 883509"/>
                <a:gd name="connsiteY6" fmla="*/ 1399794 h 1422832"/>
                <a:gd name="connsiteX7" fmla="*/ 64557 w 883509"/>
                <a:gd name="connsiteY7" fmla="*/ 1399794 h 1422832"/>
                <a:gd name="connsiteX8" fmla="*/ 51031 w 883509"/>
                <a:gd name="connsiteY8" fmla="*/ 1171194 h 1422832"/>
                <a:gd name="connsiteX9" fmla="*/ 175427 w 883509"/>
                <a:gd name="connsiteY9" fmla="*/ 952119 h 1422832"/>
                <a:gd name="connsiteX10" fmla="*/ 524138 w 883509"/>
                <a:gd name="connsiteY10" fmla="*/ 616649 h 1422832"/>
                <a:gd name="connsiteX11" fmla="*/ 819032 w 883509"/>
                <a:gd name="connsiteY11" fmla="*/ 315182 h 1422832"/>
                <a:gd name="connsiteX12" fmla="*/ 883135 w 883509"/>
                <a:gd name="connsiteY12" fmla="*/ 145352 h 1422832"/>
                <a:gd name="connsiteX13" fmla="*/ 875801 w 883509"/>
                <a:gd name="connsiteY13" fmla="*/ 87821 h 1422832"/>
                <a:gd name="connsiteX14" fmla="*/ 872181 w 883509"/>
                <a:gd name="connsiteY14" fmla="*/ 55054 h 1422832"/>
                <a:gd name="connsiteX15" fmla="*/ 869609 w 883509"/>
                <a:gd name="connsiteY15" fmla="*/ 34100 h 1422832"/>
                <a:gd name="connsiteX16" fmla="*/ 849035 w 883509"/>
                <a:gd name="connsiteY16" fmla="*/ 45910 h 1422832"/>
                <a:gd name="connsiteX17" fmla="*/ 839225 w 883509"/>
                <a:gd name="connsiteY17" fmla="*/ 49911 h 1422832"/>
                <a:gd name="connsiteX18" fmla="*/ 880468 w 883509"/>
                <a:gd name="connsiteY18" fmla="*/ 25718 h 1422832"/>
                <a:gd name="connsiteX19" fmla="*/ 880468 w 883509"/>
                <a:gd name="connsiteY19" fmla="*/ 25718 h 142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509" h="1422832">
                  <a:moveTo>
                    <a:pt x="880468" y="25718"/>
                  </a:moveTo>
                  <a:cubicBezTo>
                    <a:pt x="865609" y="-7048"/>
                    <a:pt x="826842" y="-11621"/>
                    <a:pt x="823413" y="30289"/>
                  </a:cubicBezTo>
                  <a:cubicBezTo>
                    <a:pt x="819984" y="72866"/>
                    <a:pt x="842654" y="118205"/>
                    <a:pt x="833986" y="159829"/>
                  </a:cubicBezTo>
                  <a:cubicBezTo>
                    <a:pt x="797982" y="332708"/>
                    <a:pt x="639581" y="440436"/>
                    <a:pt x="519470" y="554450"/>
                  </a:cubicBezTo>
                  <a:cubicBezTo>
                    <a:pt x="389550" y="677799"/>
                    <a:pt x="248294" y="793052"/>
                    <a:pt x="132089" y="929831"/>
                  </a:cubicBezTo>
                  <a:cubicBezTo>
                    <a:pt x="78749" y="992696"/>
                    <a:pt x="28742" y="1063943"/>
                    <a:pt x="7883" y="1144619"/>
                  </a:cubicBezTo>
                  <a:cubicBezTo>
                    <a:pt x="-13644" y="1227963"/>
                    <a:pt x="15598" y="1315784"/>
                    <a:pt x="16932" y="1399794"/>
                  </a:cubicBezTo>
                  <a:cubicBezTo>
                    <a:pt x="17408" y="1430465"/>
                    <a:pt x="65033" y="1430560"/>
                    <a:pt x="64557" y="1399794"/>
                  </a:cubicBezTo>
                  <a:cubicBezTo>
                    <a:pt x="63318" y="1323785"/>
                    <a:pt x="40077" y="1247108"/>
                    <a:pt x="51031" y="1171194"/>
                  </a:cubicBezTo>
                  <a:cubicBezTo>
                    <a:pt x="62842" y="1088993"/>
                    <a:pt x="123326" y="1013460"/>
                    <a:pt x="175427" y="952119"/>
                  </a:cubicBezTo>
                  <a:cubicBezTo>
                    <a:pt x="280012" y="828961"/>
                    <a:pt x="408885" y="729139"/>
                    <a:pt x="524138" y="616649"/>
                  </a:cubicBezTo>
                  <a:cubicBezTo>
                    <a:pt x="624531" y="518731"/>
                    <a:pt x="740832" y="433197"/>
                    <a:pt x="819032" y="315182"/>
                  </a:cubicBezTo>
                  <a:cubicBezTo>
                    <a:pt x="847797" y="271844"/>
                    <a:pt x="887802" y="199168"/>
                    <a:pt x="883135" y="145352"/>
                  </a:cubicBezTo>
                  <a:cubicBezTo>
                    <a:pt x="881420" y="126111"/>
                    <a:pt x="878277" y="106966"/>
                    <a:pt x="875801" y="87821"/>
                  </a:cubicBezTo>
                  <a:cubicBezTo>
                    <a:pt x="874372" y="76867"/>
                    <a:pt x="873229" y="66008"/>
                    <a:pt x="872181" y="55054"/>
                  </a:cubicBezTo>
                  <a:cubicBezTo>
                    <a:pt x="871610" y="48768"/>
                    <a:pt x="873324" y="28099"/>
                    <a:pt x="869609" y="34100"/>
                  </a:cubicBezTo>
                  <a:cubicBezTo>
                    <a:pt x="862751" y="38005"/>
                    <a:pt x="855893" y="42005"/>
                    <a:pt x="849035" y="45910"/>
                  </a:cubicBezTo>
                  <a:cubicBezTo>
                    <a:pt x="833319" y="47720"/>
                    <a:pt x="830271" y="30099"/>
                    <a:pt x="839225" y="49911"/>
                  </a:cubicBezTo>
                  <a:cubicBezTo>
                    <a:pt x="852083" y="77724"/>
                    <a:pt x="893041" y="53435"/>
                    <a:pt x="880468" y="25718"/>
                  </a:cubicBezTo>
                  <a:lnTo>
                    <a:pt x="880468" y="25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3219B03C-B4CB-129C-C697-406847478A26}"/>
                </a:ext>
              </a:extLst>
            </p:cNvPr>
            <p:cNvSpPr/>
            <p:nvPr/>
          </p:nvSpPr>
          <p:spPr>
            <a:xfrm>
              <a:off x="1328738" y="2744435"/>
              <a:ext cx="1580280" cy="270103"/>
            </a:xfrm>
            <a:custGeom>
              <a:avLst/>
              <a:gdLst>
                <a:gd name="connsiteX0" fmla="*/ 952 w 1580280"/>
                <a:gd name="connsiteY0" fmla="*/ 170024 h 270103"/>
                <a:gd name="connsiteX1" fmla="*/ 219836 w 1580280"/>
                <a:gd name="connsiteY1" fmla="*/ 268988 h 270103"/>
                <a:gd name="connsiteX2" fmla="*/ 592263 w 1580280"/>
                <a:gd name="connsiteY2" fmla="*/ 182406 h 270103"/>
                <a:gd name="connsiteX3" fmla="*/ 966120 w 1580280"/>
                <a:gd name="connsiteY3" fmla="*/ 56581 h 270103"/>
                <a:gd name="connsiteX4" fmla="*/ 1301686 w 1580280"/>
                <a:gd name="connsiteY4" fmla="*/ 95062 h 270103"/>
                <a:gd name="connsiteX5" fmla="*/ 1557527 w 1580280"/>
                <a:gd name="connsiteY5" fmla="*/ 187454 h 270103"/>
                <a:gd name="connsiteX6" fmla="*/ 1557527 w 1580280"/>
                <a:gd name="connsiteY6" fmla="*/ 139829 h 270103"/>
                <a:gd name="connsiteX7" fmla="*/ 1312354 w 1580280"/>
                <a:gd name="connsiteY7" fmla="*/ 47818 h 270103"/>
                <a:gd name="connsiteX8" fmla="*/ 1037271 w 1580280"/>
                <a:gd name="connsiteY8" fmla="*/ 669 h 270103"/>
                <a:gd name="connsiteX9" fmla="*/ 647890 w 1580280"/>
                <a:gd name="connsiteY9" fmla="*/ 112683 h 270103"/>
                <a:gd name="connsiteX10" fmla="*/ 300037 w 1580280"/>
                <a:gd name="connsiteY10" fmla="*/ 211267 h 270103"/>
                <a:gd name="connsiteX11" fmla="*/ 46862 w 1580280"/>
                <a:gd name="connsiteY11" fmla="*/ 157355 h 270103"/>
                <a:gd name="connsiteX12" fmla="*/ 952 w 1580280"/>
                <a:gd name="connsiteY12" fmla="*/ 170024 h 270103"/>
                <a:gd name="connsiteX13" fmla="*/ 952 w 1580280"/>
                <a:gd name="connsiteY13" fmla="*/ 170024 h 270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0280" h="270103">
                  <a:moveTo>
                    <a:pt x="952" y="170024"/>
                  </a:moveTo>
                  <a:cubicBezTo>
                    <a:pt x="26764" y="265369"/>
                    <a:pt x="137254" y="274037"/>
                    <a:pt x="219836" y="268988"/>
                  </a:cubicBezTo>
                  <a:cubicBezTo>
                    <a:pt x="346709" y="261273"/>
                    <a:pt x="472439" y="222506"/>
                    <a:pt x="592263" y="182406"/>
                  </a:cubicBezTo>
                  <a:cubicBezTo>
                    <a:pt x="716660" y="140782"/>
                    <a:pt x="836961" y="81346"/>
                    <a:pt x="966120" y="56581"/>
                  </a:cubicBezTo>
                  <a:cubicBezTo>
                    <a:pt x="1076038" y="35531"/>
                    <a:pt x="1199482" y="48580"/>
                    <a:pt x="1301686" y="95062"/>
                  </a:cubicBezTo>
                  <a:cubicBezTo>
                    <a:pt x="1386839" y="133829"/>
                    <a:pt x="1462753" y="176882"/>
                    <a:pt x="1557527" y="187454"/>
                  </a:cubicBezTo>
                  <a:cubicBezTo>
                    <a:pt x="1588007" y="190884"/>
                    <a:pt x="1587721" y="143163"/>
                    <a:pt x="1557527" y="139829"/>
                  </a:cubicBezTo>
                  <a:cubicBezTo>
                    <a:pt x="1467802" y="129828"/>
                    <a:pt x="1392935" y="84489"/>
                    <a:pt x="1312354" y="47818"/>
                  </a:cubicBezTo>
                  <a:cubicBezTo>
                    <a:pt x="1228343" y="9623"/>
                    <a:pt x="1128807" y="-3236"/>
                    <a:pt x="1037271" y="669"/>
                  </a:cubicBezTo>
                  <a:cubicBezTo>
                    <a:pt x="899635" y="6479"/>
                    <a:pt x="775239" y="66678"/>
                    <a:pt x="647890" y="112683"/>
                  </a:cubicBezTo>
                  <a:cubicBezTo>
                    <a:pt x="534637" y="153641"/>
                    <a:pt x="418718" y="190026"/>
                    <a:pt x="300037" y="211267"/>
                  </a:cubicBezTo>
                  <a:cubicBezTo>
                    <a:pt x="231552" y="223554"/>
                    <a:pt x="72484" y="251748"/>
                    <a:pt x="46862" y="157355"/>
                  </a:cubicBezTo>
                  <a:cubicBezTo>
                    <a:pt x="38861" y="127733"/>
                    <a:pt x="-7145" y="140306"/>
                    <a:pt x="952" y="170024"/>
                  </a:cubicBezTo>
                  <a:lnTo>
                    <a:pt x="952" y="1700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18A16F7-66CC-CD3A-EE78-3EF96DEBF5FB}"/>
                </a:ext>
              </a:extLst>
            </p:cNvPr>
            <p:cNvSpPr/>
            <p:nvPr/>
          </p:nvSpPr>
          <p:spPr>
            <a:xfrm>
              <a:off x="8167252" y="1331781"/>
              <a:ext cx="2886761" cy="4201951"/>
            </a:xfrm>
            <a:custGeom>
              <a:avLst/>
              <a:gdLst>
                <a:gd name="connsiteX0" fmla="*/ 2845934 w 2886761"/>
                <a:gd name="connsiteY0" fmla="*/ 6957 h 4201951"/>
                <a:gd name="connsiteX1" fmla="*/ 2488080 w 2886761"/>
                <a:gd name="connsiteY1" fmla="*/ 561598 h 4201951"/>
                <a:gd name="connsiteX2" fmla="*/ 2206521 w 2886761"/>
                <a:gd name="connsiteY2" fmla="*/ 1230539 h 4201951"/>
                <a:gd name="connsiteX3" fmla="*/ 1376131 w 2886761"/>
                <a:gd name="connsiteY3" fmla="*/ 2652526 h 4201951"/>
                <a:gd name="connsiteX4" fmla="*/ 927409 w 2886761"/>
                <a:gd name="connsiteY4" fmla="*/ 3235456 h 4201951"/>
                <a:gd name="connsiteX5" fmla="*/ 536121 w 2886761"/>
                <a:gd name="connsiteY5" fmla="*/ 3702276 h 4201951"/>
                <a:gd name="connsiteX6" fmla="*/ 252181 w 2886761"/>
                <a:gd name="connsiteY6" fmla="*/ 3975644 h 4201951"/>
                <a:gd name="connsiteX7" fmla="*/ 103877 w 2886761"/>
                <a:gd name="connsiteY7" fmla="*/ 4103565 h 4201951"/>
                <a:gd name="connsiteX8" fmla="*/ 49870 w 2886761"/>
                <a:gd name="connsiteY8" fmla="*/ 4143760 h 4201951"/>
                <a:gd name="connsiteX9" fmla="*/ 32439 w 2886761"/>
                <a:gd name="connsiteY9" fmla="*/ 4154238 h 4201951"/>
                <a:gd name="connsiteX10" fmla="*/ 47203 w 2886761"/>
                <a:gd name="connsiteY10" fmla="*/ 4170430 h 4201951"/>
                <a:gd name="connsiteX11" fmla="*/ 1293 w 2886761"/>
                <a:gd name="connsiteY11" fmla="*/ 4183098 h 4201951"/>
                <a:gd name="connsiteX12" fmla="*/ 221034 w 2886761"/>
                <a:gd name="connsiteY12" fmla="*/ 4066989 h 4201951"/>
                <a:gd name="connsiteX13" fmla="*/ 556790 w 2886761"/>
                <a:gd name="connsiteY13" fmla="*/ 3749711 h 4201951"/>
                <a:gd name="connsiteX14" fmla="*/ 992941 w 2886761"/>
                <a:gd name="connsiteY14" fmla="*/ 3229836 h 4201951"/>
                <a:gd name="connsiteX15" fmla="*/ 1495384 w 2886761"/>
                <a:gd name="connsiteY15" fmla="*/ 2567087 h 4201951"/>
                <a:gd name="connsiteX16" fmla="*/ 2263766 w 2886761"/>
                <a:gd name="connsiteY16" fmla="*/ 1216632 h 4201951"/>
                <a:gd name="connsiteX17" fmla="*/ 2529228 w 2886761"/>
                <a:gd name="connsiteY17" fmla="*/ 585792 h 4201951"/>
                <a:gd name="connsiteX18" fmla="*/ 2879653 w 2886761"/>
                <a:gd name="connsiteY18" fmla="*/ 40771 h 4201951"/>
                <a:gd name="connsiteX19" fmla="*/ 2845934 w 2886761"/>
                <a:gd name="connsiteY19" fmla="*/ 6957 h 4201951"/>
                <a:gd name="connsiteX20" fmla="*/ 2845934 w 2886761"/>
                <a:gd name="connsiteY20" fmla="*/ 6957 h 420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86761" h="4201951">
                  <a:moveTo>
                    <a:pt x="2845934" y="6957"/>
                  </a:moveTo>
                  <a:cubicBezTo>
                    <a:pt x="2687819" y="162310"/>
                    <a:pt x="2581044" y="362811"/>
                    <a:pt x="2488080" y="561598"/>
                  </a:cubicBezTo>
                  <a:cubicBezTo>
                    <a:pt x="2385496" y="780864"/>
                    <a:pt x="2301485" y="1008035"/>
                    <a:pt x="2206521" y="1230539"/>
                  </a:cubicBezTo>
                  <a:cubicBezTo>
                    <a:pt x="1990684" y="1736030"/>
                    <a:pt x="1697219" y="2207804"/>
                    <a:pt x="1376131" y="2652526"/>
                  </a:cubicBezTo>
                  <a:cubicBezTo>
                    <a:pt x="1232589" y="2851408"/>
                    <a:pt x="1081904" y="3044956"/>
                    <a:pt x="927409" y="3235456"/>
                  </a:cubicBezTo>
                  <a:cubicBezTo>
                    <a:pt x="800059" y="3392523"/>
                    <a:pt x="674234" y="3554544"/>
                    <a:pt x="536121" y="3702276"/>
                  </a:cubicBezTo>
                  <a:cubicBezTo>
                    <a:pt x="446491" y="3798098"/>
                    <a:pt x="349432" y="3887633"/>
                    <a:pt x="252181" y="3975644"/>
                  </a:cubicBezTo>
                  <a:cubicBezTo>
                    <a:pt x="203794" y="4019459"/>
                    <a:pt x="154645" y="4062607"/>
                    <a:pt x="103877" y="4103565"/>
                  </a:cubicBezTo>
                  <a:cubicBezTo>
                    <a:pt x="86446" y="4117662"/>
                    <a:pt x="68539" y="4131282"/>
                    <a:pt x="49870" y="4143760"/>
                  </a:cubicBezTo>
                  <a:cubicBezTo>
                    <a:pt x="44250" y="4147570"/>
                    <a:pt x="38440" y="4150999"/>
                    <a:pt x="32439" y="4154238"/>
                  </a:cubicBezTo>
                  <a:cubicBezTo>
                    <a:pt x="17962" y="4162048"/>
                    <a:pt x="39012" y="4145474"/>
                    <a:pt x="47203" y="4170430"/>
                  </a:cubicBezTo>
                  <a:cubicBezTo>
                    <a:pt x="37678" y="4141379"/>
                    <a:pt x="-8232" y="4153761"/>
                    <a:pt x="1293" y="4183098"/>
                  </a:cubicBezTo>
                  <a:cubicBezTo>
                    <a:pt x="25867" y="4258346"/>
                    <a:pt x="199984" y="4085276"/>
                    <a:pt x="221034" y="4066989"/>
                  </a:cubicBezTo>
                  <a:cubicBezTo>
                    <a:pt x="337049" y="3966024"/>
                    <a:pt x="450111" y="3860487"/>
                    <a:pt x="556790" y="3749711"/>
                  </a:cubicBezTo>
                  <a:cubicBezTo>
                    <a:pt x="712810" y="3587595"/>
                    <a:pt x="851685" y="3404715"/>
                    <a:pt x="992941" y="3229836"/>
                  </a:cubicBezTo>
                  <a:cubicBezTo>
                    <a:pt x="1167153" y="3014095"/>
                    <a:pt x="1335650" y="2793782"/>
                    <a:pt x="1495384" y="2567087"/>
                  </a:cubicBezTo>
                  <a:cubicBezTo>
                    <a:pt x="1793803" y="2143605"/>
                    <a:pt x="2061836" y="1694406"/>
                    <a:pt x="2263766" y="1216632"/>
                  </a:cubicBezTo>
                  <a:cubicBezTo>
                    <a:pt x="2352539" y="1006415"/>
                    <a:pt x="2433121" y="792865"/>
                    <a:pt x="2529228" y="585792"/>
                  </a:cubicBezTo>
                  <a:cubicBezTo>
                    <a:pt x="2619715" y="390624"/>
                    <a:pt x="2724776" y="192981"/>
                    <a:pt x="2879653" y="40771"/>
                  </a:cubicBezTo>
                  <a:cubicBezTo>
                    <a:pt x="2901560" y="19054"/>
                    <a:pt x="2867842" y="-14665"/>
                    <a:pt x="2845934" y="6957"/>
                  </a:cubicBezTo>
                  <a:lnTo>
                    <a:pt x="2845934" y="695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E48ADB78-0354-0091-8626-9F8F1B1CA429}"/>
              </a:ext>
            </a:extLst>
          </p:cNvPr>
          <p:cNvGrpSpPr/>
          <p:nvPr/>
        </p:nvGrpSpPr>
        <p:grpSpPr>
          <a:xfrm>
            <a:off x="9269836" y="1358747"/>
            <a:ext cx="2859096" cy="791122"/>
            <a:chOff x="-94764" y="1931934"/>
            <a:chExt cx="2859096" cy="791122"/>
          </a:xfrm>
        </p:grpSpPr>
        <p:sp>
          <p:nvSpPr>
            <p:cNvPr id="288" name="文本框 287">
              <a:extLst>
                <a:ext uri="{FF2B5EF4-FFF2-40B4-BE49-F238E27FC236}">
                  <a16:creationId xmlns:a16="http://schemas.microsoft.com/office/drawing/2014/main" id="{8044A92C-BD24-6264-4CE6-259CADD5DC6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9" name="文本框 288">
              <a:extLst>
                <a:ext uri="{FF2B5EF4-FFF2-40B4-BE49-F238E27FC236}">
                  <a16:creationId xmlns:a16="http://schemas.microsoft.com/office/drawing/2014/main" id="{2C356636-60F7-B3AE-CEBA-0F95AC027F6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0" name="组合 289">
            <a:extLst>
              <a:ext uri="{FF2B5EF4-FFF2-40B4-BE49-F238E27FC236}">
                <a16:creationId xmlns:a16="http://schemas.microsoft.com/office/drawing/2014/main" id="{9368D81F-0346-6227-692B-3C38BA290570}"/>
              </a:ext>
            </a:extLst>
          </p:cNvPr>
          <p:cNvGrpSpPr/>
          <p:nvPr/>
        </p:nvGrpSpPr>
        <p:grpSpPr>
          <a:xfrm>
            <a:off x="549237" y="1804321"/>
            <a:ext cx="2876409" cy="791122"/>
            <a:chOff x="-94764" y="1931934"/>
            <a:chExt cx="2876409" cy="791122"/>
          </a:xfrm>
        </p:grpSpPr>
        <p:sp>
          <p:nvSpPr>
            <p:cNvPr id="291" name="文本框 290">
              <a:extLst>
                <a:ext uri="{FF2B5EF4-FFF2-40B4-BE49-F238E27FC236}">
                  <a16:creationId xmlns:a16="http://schemas.microsoft.com/office/drawing/2014/main" id="{B7B5008F-FC07-B8AA-A7C9-00FCF5AE9D6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2" name="文本框 291">
              <a:extLst>
                <a:ext uri="{FF2B5EF4-FFF2-40B4-BE49-F238E27FC236}">
                  <a16:creationId xmlns:a16="http://schemas.microsoft.com/office/drawing/2014/main" id="{31116D83-39B2-2BC6-C7B2-899C91F0D09C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998E0A22-B90E-04FB-BE34-5EE937BC3F9A}"/>
              </a:ext>
            </a:extLst>
          </p:cNvPr>
          <p:cNvGrpSpPr/>
          <p:nvPr/>
        </p:nvGrpSpPr>
        <p:grpSpPr>
          <a:xfrm>
            <a:off x="8980126" y="3926475"/>
            <a:ext cx="2859096" cy="791122"/>
            <a:chOff x="-94764" y="1931934"/>
            <a:chExt cx="2859096" cy="791122"/>
          </a:xfrm>
        </p:grpSpPr>
        <p:sp>
          <p:nvSpPr>
            <p:cNvPr id="294" name="文本框 293">
              <a:extLst>
                <a:ext uri="{FF2B5EF4-FFF2-40B4-BE49-F238E27FC236}">
                  <a16:creationId xmlns:a16="http://schemas.microsoft.com/office/drawing/2014/main" id="{5ABF1BD4-CA72-EAFF-32D7-DFED4B6D1A7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5" name="文本框 294">
              <a:extLst>
                <a:ext uri="{FF2B5EF4-FFF2-40B4-BE49-F238E27FC236}">
                  <a16:creationId xmlns:a16="http://schemas.microsoft.com/office/drawing/2014/main" id="{5B35076D-1F9A-1E34-6FC2-ABF224F7C32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E93D8618-DF00-CF77-8FDB-F1A8E64C1CC9}"/>
              </a:ext>
            </a:extLst>
          </p:cNvPr>
          <p:cNvGrpSpPr/>
          <p:nvPr/>
        </p:nvGrpSpPr>
        <p:grpSpPr>
          <a:xfrm>
            <a:off x="504374" y="4264213"/>
            <a:ext cx="2876409" cy="791122"/>
            <a:chOff x="-94764" y="1931934"/>
            <a:chExt cx="2876409" cy="791122"/>
          </a:xfrm>
        </p:grpSpPr>
        <p:sp>
          <p:nvSpPr>
            <p:cNvPr id="297" name="文本框 296">
              <a:extLst>
                <a:ext uri="{FF2B5EF4-FFF2-40B4-BE49-F238E27FC236}">
                  <a16:creationId xmlns:a16="http://schemas.microsoft.com/office/drawing/2014/main" id="{5339DA29-4357-543A-7A2A-A3E2B214C7D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8" name="文本框 297">
              <a:extLst>
                <a:ext uri="{FF2B5EF4-FFF2-40B4-BE49-F238E27FC236}">
                  <a16:creationId xmlns:a16="http://schemas.microsoft.com/office/drawing/2014/main" id="{40356EC6-2EA8-F791-4221-CD6767853CD1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292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9EC828E-826E-EE2B-7DF9-96A28C388352}"/>
              </a:ext>
            </a:extLst>
          </p:cNvPr>
          <p:cNvSpPr/>
          <p:nvPr/>
        </p:nvSpPr>
        <p:spPr>
          <a:xfrm>
            <a:off x="0" y="4266784"/>
            <a:ext cx="12192000" cy="2591216"/>
          </a:xfrm>
          <a:custGeom>
            <a:avLst/>
            <a:gdLst>
              <a:gd name="connsiteX0" fmla="*/ 4451530 w 12192000"/>
              <a:gd name="connsiteY0" fmla="*/ 1209 h 2591216"/>
              <a:gd name="connsiteX1" fmla="*/ 6037237 w 12192000"/>
              <a:gd name="connsiteY1" fmla="*/ 641390 h 2591216"/>
              <a:gd name="connsiteX2" fmla="*/ 7997932 w 12192000"/>
              <a:gd name="connsiteY2" fmla="*/ 720257 h 2591216"/>
              <a:gd name="connsiteX3" fmla="*/ 10332706 w 12192000"/>
              <a:gd name="connsiteY3" fmla="*/ 89318 h 2591216"/>
              <a:gd name="connsiteX4" fmla="*/ 12167015 w 12192000"/>
              <a:gd name="connsiteY4" fmla="*/ 667331 h 2591216"/>
              <a:gd name="connsiteX5" fmla="*/ 12192000 w 12192000"/>
              <a:gd name="connsiteY5" fmla="*/ 667521 h 2591216"/>
              <a:gd name="connsiteX6" fmla="*/ 12192000 w 12192000"/>
              <a:gd name="connsiteY6" fmla="*/ 1165839 h 2591216"/>
              <a:gd name="connsiteX7" fmla="*/ 12192000 w 12192000"/>
              <a:gd name="connsiteY7" fmla="*/ 2092898 h 2591216"/>
              <a:gd name="connsiteX8" fmla="*/ 12192000 w 12192000"/>
              <a:gd name="connsiteY8" fmla="*/ 2591216 h 2591216"/>
              <a:gd name="connsiteX9" fmla="*/ 0 w 12192000"/>
              <a:gd name="connsiteY9" fmla="*/ 2591216 h 2591216"/>
              <a:gd name="connsiteX10" fmla="*/ 0 w 12192000"/>
              <a:gd name="connsiteY10" fmla="*/ 2092898 h 2591216"/>
              <a:gd name="connsiteX11" fmla="*/ 0 w 12192000"/>
              <a:gd name="connsiteY11" fmla="*/ 949282 h 2591216"/>
              <a:gd name="connsiteX12" fmla="*/ 0 w 12192000"/>
              <a:gd name="connsiteY12" fmla="*/ 450964 h 2591216"/>
              <a:gd name="connsiteX13" fmla="*/ 132039 w 12192000"/>
              <a:gd name="connsiteY13" fmla="*/ 457253 h 2591216"/>
              <a:gd name="connsiteX14" fmla="*/ 1909459 w 12192000"/>
              <a:gd name="connsiteY14" fmla="*/ 877992 h 2591216"/>
              <a:gd name="connsiteX15" fmla="*/ 3790178 w 12192000"/>
              <a:gd name="connsiteY15" fmla="*/ 236537 h 2591216"/>
              <a:gd name="connsiteX16" fmla="*/ 4451530 w 12192000"/>
              <a:gd name="connsiteY16" fmla="*/ 1209 h 259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2591216">
                <a:moveTo>
                  <a:pt x="4451530" y="1209"/>
                </a:moveTo>
                <a:cubicBezTo>
                  <a:pt x="5074304" y="-27669"/>
                  <a:pt x="5586730" y="468539"/>
                  <a:pt x="6037237" y="641390"/>
                </a:cubicBezTo>
                <a:cubicBezTo>
                  <a:pt x="6637915" y="871858"/>
                  <a:pt x="7452291" y="1009438"/>
                  <a:pt x="7997932" y="720257"/>
                </a:cubicBezTo>
                <a:cubicBezTo>
                  <a:pt x="8543572" y="431077"/>
                  <a:pt x="9498552" y="27976"/>
                  <a:pt x="10332706" y="89318"/>
                </a:cubicBezTo>
                <a:cubicBezTo>
                  <a:pt x="11016974" y="139638"/>
                  <a:pt x="11718602" y="632214"/>
                  <a:pt x="12167015" y="667331"/>
                </a:cubicBezTo>
                <a:lnTo>
                  <a:pt x="12192000" y="667521"/>
                </a:lnTo>
                <a:lnTo>
                  <a:pt x="12192000" y="1165839"/>
                </a:lnTo>
                <a:lnTo>
                  <a:pt x="12192000" y="2092898"/>
                </a:lnTo>
                <a:lnTo>
                  <a:pt x="12192000" y="2591216"/>
                </a:lnTo>
                <a:lnTo>
                  <a:pt x="0" y="2591216"/>
                </a:lnTo>
                <a:lnTo>
                  <a:pt x="0" y="2092898"/>
                </a:lnTo>
                <a:lnTo>
                  <a:pt x="0" y="949282"/>
                </a:lnTo>
                <a:lnTo>
                  <a:pt x="0" y="450964"/>
                </a:lnTo>
                <a:lnTo>
                  <a:pt x="132039" y="457253"/>
                </a:lnTo>
                <a:cubicBezTo>
                  <a:pt x="766239" y="518331"/>
                  <a:pt x="1369946" y="777162"/>
                  <a:pt x="1909459" y="877992"/>
                </a:cubicBezTo>
                <a:cubicBezTo>
                  <a:pt x="2526046" y="993227"/>
                  <a:pt x="2854549" y="867477"/>
                  <a:pt x="3790178" y="236537"/>
                </a:cubicBezTo>
                <a:cubicBezTo>
                  <a:pt x="4024086" y="78802"/>
                  <a:pt x="4243939" y="10835"/>
                  <a:pt x="4451530" y="1209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-13271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32921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3" name="对话气泡: 矩形 2">
            <a:extLst>
              <a:ext uri="{FF2B5EF4-FFF2-40B4-BE49-F238E27FC236}">
                <a16:creationId xmlns:a16="http://schemas.microsoft.com/office/drawing/2014/main" id="{B36F29E9-CB98-5373-91CD-1C3FF9BD85AD}"/>
              </a:ext>
            </a:extLst>
          </p:cNvPr>
          <p:cNvSpPr/>
          <p:nvPr/>
        </p:nvSpPr>
        <p:spPr>
          <a:xfrm>
            <a:off x="4035315" y="1257070"/>
            <a:ext cx="1715837" cy="2430591"/>
          </a:xfrm>
          <a:prstGeom prst="wedgeRectCallout">
            <a:avLst>
              <a:gd name="adj1" fmla="val -20331"/>
              <a:gd name="adj2" fmla="val 55360"/>
            </a:avLst>
          </a:prstGeom>
          <a:solidFill>
            <a:srgbClr val="0044AA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对话气泡: 矩形 3">
            <a:extLst>
              <a:ext uri="{FF2B5EF4-FFF2-40B4-BE49-F238E27FC236}">
                <a16:creationId xmlns:a16="http://schemas.microsoft.com/office/drawing/2014/main" id="{E3939159-F897-7ADF-23F5-1A3B429F87F7}"/>
              </a:ext>
            </a:extLst>
          </p:cNvPr>
          <p:cNvSpPr/>
          <p:nvPr/>
        </p:nvSpPr>
        <p:spPr>
          <a:xfrm>
            <a:off x="1635066" y="2058310"/>
            <a:ext cx="1715837" cy="2430591"/>
          </a:xfrm>
          <a:prstGeom prst="wedgeRectCallout">
            <a:avLst>
              <a:gd name="adj1" fmla="val -20331"/>
              <a:gd name="adj2" fmla="val 55360"/>
            </a:avLst>
          </a:prstGeom>
          <a:solidFill>
            <a:srgbClr val="80B3FF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310AE99-9E2A-6AE5-732F-B019A9D4DCB1}"/>
              </a:ext>
            </a:extLst>
          </p:cNvPr>
          <p:cNvCxnSpPr/>
          <p:nvPr/>
        </p:nvCxnSpPr>
        <p:spPr>
          <a:xfrm>
            <a:off x="1846970" y="3240633"/>
            <a:ext cx="1292028" cy="0"/>
          </a:xfrm>
          <a:prstGeom prst="lin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  <a:ln w="6350" cap="flat" cmpd="sng" algn="ctr">
            <a:solidFill>
              <a:schemeClr val="bg1">
                <a:alpha val="33000"/>
              </a:schemeClr>
            </a:solidFill>
            <a:prstDash val="solid"/>
            <a:miter lim="800000"/>
          </a:ln>
          <a:effectLst/>
        </p:spPr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A8E2ADF-0332-1DCE-E452-D6D206C1EFAE}"/>
              </a:ext>
            </a:extLst>
          </p:cNvPr>
          <p:cNvSpPr txBox="1"/>
          <p:nvPr/>
        </p:nvSpPr>
        <p:spPr>
          <a:xfrm>
            <a:off x="1752212" y="2772794"/>
            <a:ext cx="1481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19C16A-855B-0BF5-4F48-753A948FBB12}"/>
              </a:ext>
            </a:extLst>
          </p:cNvPr>
          <p:cNvSpPr txBox="1"/>
          <p:nvPr/>
        </p:nvSpPr>
        <p:spPr>
          <a:xfrm>
            <a:off x="1698697" y="3374613"/>
            <a:ext cx="1588575" cy="879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... ...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A69CA0-EC3A-093D-690C-B4EA59271E81}"/>
              </a:ext>
            </a:extLst>
          </p:cNvPr>
          <p:cNvGrpSpPr/>
          <p:nvPr/>
        </p:nvGrpSpPr>
        <p:grpSpPr>
          <a:xfrm>
            <a:off x="4098945" y="1979499"/>
            <a:ext cx="1588575" cy="1481740"/>
            <a:chOff x="1698697" y="3488111"/>
            <a:chExt cx="1588575" cy="1481740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3AF7128-281B-59EC-3540-A32CB92CC9EF}"/>
                </a:ext>
              </a:extLst>
            </p:cNvPr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FD60635-7F47-023B-C97B-997686829E5B}"/>
                </a:ext>
              </a:extLst>
            </p:cNvPr>
            <p:cNvSpPr txBox="1"/>
            <p:nvPr/>
          </p:nvSpPr>
          <p:spPr>
            <a:xfrm>
              <a:off x="1752212" y="3488111"/>
              <a:ext cx="14815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1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8B337EC-F9F1-9157-D528-9E0FF9CEF3E3}"/>
                </a:ext>
              </a:extLst>
            </p:cNvPr>
            <p:cNvSpPr txBox="1"/>
            <p:nvPr/>
          </p:nvSpPr>
          <p:spPr>
            <a:xfrm>
              <a:off x="1698697" y="4089930"/>
              <a:ext cx="1588575" cy="879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</a:rPr>
                <a:t>... ...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410C5C-8FF1-AAB1-65A5-F0FD783AC4D0}"/>
              </a:ext>
            </a:extLst>
          </p:cNvPr>
          <p:cNvGrpSpPr/>
          <p:nvPr/>
        </p:nvGrpSpPr>
        <p:grpSpPr>
          <a:xfrm>
            <a:off x="6435564" y="2089499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14" name="对话气泡: 矩形 13">
              <a:extLst>
                <a:ext uri="{FF2B5EF4-FFF2-40B4-BE49-F238E27FC236}">
                  <a16:creationId xmlns:a16="http://schemas.microsoft.com/office/drawing/2014/main" id="{9F3CDBE6-D63A-477C-B71C-DDFAD703942D}"/>
                </a:ext>
              </a:extLst>
            </p:cNvPr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55360"/>
              </a:avLst>
            </a:prstGeom>
            <a:solidFill>
              <a:srgbClr val="80B3FF"/>
            </a:solidFill>
            <a:ln>
              <a:noFill/>
            </a:ln>
          </p:spPr>
          <p:txBody>
            <a:bodyPr/>
            <a:lstStyle/>
            <a:p>
              <a:endParaRPr lang="zh-CN" altLang="en-US" sz="2400" dirty="0">
                <a:solidFill>
                  <a:schemeClr val="bg1"/>
                </a:solidFill>
                <a:cs typeface="+mn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60A50C2-E1EC-6372-49C9-4FB092336AD9}"/>
                </a:ext>
              </a:extLst>
            </p:cNvPr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5"/>
                </a:gs>
              </a:gsLst>
              <a:lin ang="8100000" scaled="1"/>
              <a:tileRect/>
            </a:gradFill>
            <a:ln w="6350" cap="flat" cmpd="sng" algn="ctr">
              <a:solidFill>
                <a:schemeClr val="bg1">
                  <a:alpha val="33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1B06CC2-E460-F408-8E81-4B453FA53A0D}"/>
                </a:ext>
              </a:extLst>
            </p:cNvPr>
            <p:cNvSpPr txBox="1"/>
            <p:nvPr/>
          </p:nvSpPr>
          <p:spPr>
            <a:xfrm>
              <a:off x="1752212" y="3488111"/>
              <a:ext cx="14815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1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709C97-16BC-476A-7FF5-042E22F36129}"/>
                </a:ext>
              </a:extLst>
            </p:cNvPr>
            <p:cNvSpPr txBox="1"/>
            <p:nvPr/>
          </p:nvSpPr>
          <p:spPr>
            <a:xfrm>
              <a:off x="1698697" y="4089930"/>
              <a:ext cx="1588575" cy="879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</a:rPr>
                <a:t>... ...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对话气泡: 矩形 18">
            <a:extLst>
              <a:ext uri="{FF2B5EF4-FFF2-40B4-BE49-F238E27FC236}">
                <a16:creationId xmlns:a16="http://schemas.microsoft.com/office/drawing/2014/main" id="{43833FB9-E898-4F41-E17A-F4515DEF0D56}"/>
              </a:ext>
            </a:extLst>
          </p:cNvPr>
          <p:cNvSpPr/>
          <p:nvPr/>
        </p:nvSpPr>
        <p:spPr>
          <a:xfrm>
            <a:off x="8835813" y="1257070"/>
            <a:ext cx="1715837" cy="2430591"/>
          </a:xfrm>
          <a:prstGeom prst="wedgeRectCallout">
            <a:avLst>
              <a:gd name="adj1" fmla="val -20331"/>
              <a:gd name="adj2" fmla="val 55360"/>
            </a:avLst>
          </a:prstGeom>
          <a:solidFill>
            <a:srgbClr val="0044AA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036709A-9748-3929-5F39-68522F2B967E}"/>
              </a:ext>
            </a:extLst>
          </p:cNvPr>
          <p:cNvCxnSpPr/>
          <p:nvPr/>
        </p:nvCxnSpPr>
        <p:spPr>
          <a:xfrm>
            <a:off x="9047717" y="2439393"/>
            <a:ext cx="1292028" cy="0"/>
          </a:xfrm>
          <a:prstGeom prst="line">
            <a:avLst/>
          </a:prstGeo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  <a:ln w="6350" cap="flat" cmpd="sng" algn="ctr">
            <a:solidFill>
              <a:schemeClr val="bg1">
                <a:alpha val="33000"/>
              </a:schemeClr>
            </a:solidFill>
            <a:prstDash val="solid"/>
            <a:miter lim="800000"/>
          </a:ln>
          <a:effectLst/>
        </p:spPr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EEA2D57D-AF27-E590-71E9-F0D6BEBD68BE}"/>
              </a:ext>
            </a:extLst>
          </p:cNvPr>
          <p:cNvSpPr txBox="1"/>
          <p:nvPr/>
        </p:nvSpPr>
        <p:spPr>
          <a:xfrm>
            <a:off x="8952959" y="1971554"/>
            <a:ext cx="1481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64EB4E-F2EA-4B25-6896-AC5E35881FB3}"/>
              </a:ext>
            </a:extLst>
          </p:cNvPr>
          <p:cNvSpPr txBox="1"/>
          <p:nvPr/>
        </p:nvSpPr>
        <p:spPr>
          <a:xfrm>
            <a:off x="8899444" y="2573373"/>
            <a:ext cx="1588575" cy="8799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</a:t>
            </a:r>
            <a:r>
              <a:rPr lang="zh-CN" altLang="en-US">
                <a:solidFill>
                  <a:schemeClr val="bg1"/>
                </a:solidFill>
              </a:rPr>
              <a:t>尽量简洁</a:t>
            </a:r>
            <a:r>
              <a:rPr lang="en-US" altLang="zh-CN" dirty="0">
                <a:solidFill>
                  <a:schemeClr val="bg1"/>
                </a:solidFill>
              </a:rPr>
              <a:t>... ...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ECE05A-3662-0811-0E7D-5D07B8DD3598}"/>
              </a:ext>
            </a:extLst>
          </p:cNvPr>
          <p:cNvGrpSpPr/>
          <p:nvPr/>
        </p:nvGrpSpPr>
        <p:grpSpPr>
          <a:xfrm>
            <a:off x="2006305" y="5032219"/>
            <a:ext cx="269376" cy="269376"/>
            <a:chOff x="7892333" y="1927189"/>
            <a:chExt cx="273728" cy="273728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60C544F-8728-B46F-C963-2008129D3A61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8AB80EE-B8E7-EC4C-5913-87F0FA48051B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80B3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EB72C20-458C-9491-483C-88E6F697D195}"/>
              </a:ext>
            </a:extLst>
          </p:cNvPr>
          <p:cNvGrpSpPr/>
          <p:nvPr/>
        </p:nvGrpSpPr>
        <p:grpSpPr>
          <a:xfrm>
            <a:off x="4404508" y="4105195"/>
            <a:ext cx="269376" cy="269376"/>
            <a:chOff x="7892333" y="1927189"/>
            <a:chExt cx="273728" cy="27372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BFD18C4-338D-1AE3-CB62-46AE20C20DD7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EDF25F5-3269-A89D-1F2D-847BB611C649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B73FE4E-E655-AEFE-F6BB-DA71904BC3A6}"/>
              </a:ext>
            </a:extLst>
          </p:cNvPr>
          <p:cNvGrpSpPr/>
          <p:nvPr/>
        </p:nvGrpSpPr>
        <p:grpSpPr>
          <a:xfrm>
            <a:off x="6783461" y="4978161"/>
            <a:ext cx="269376" cy="269376"/>
            <a:chOff x="7892333" y="1927189"/>
            <a:chExt cx="273728" cy="27372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B480B9A-A529-CDC2-F949-9E4D72960481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0EB329C-24C3-479A-D4C2-B5688D65CFFB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80B3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28B5F3A-C47D-4ED5-45C9-1CCF7969FB35}"/>
              </a:ext>
            </a:extLst>
          </p:cNvPr>
          <p:cNvGrpSpPr/>
          <p:nvPr/>
        </p:nvGrpSpPr>
        <p:grpSpPr>
          <a:xfrm>
            <a:off x="9245488" y="4302808"/>
            <a:ext cx="269376" cy="269376"/>
            <a:chOff x="7892333" y="1927189"/>
            <a:chExt cx="273728" cy="27372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0770F30-AB0C-14D2-D8CF-8178152AC27E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3F95B3E-5953-8E4C-588F-322014A25C6F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91AD249-A613-E56A-2679-DF8A8557B3E3}"/>
              </a:ext>
            </a:extLst>
          </p:cNvPr>
          <p:cNvGrpSpPr/>
          <p:nvPr/>
        </p:nvGrpSpPr>
        <p:grpSpPr>
          <a:xfrm>
            <a:off x="2376172" y="2368558"/>
            <a:ext cx="331411" cy="336213"/>
            <a:chOff x="2271486" y="2771595"/>
            <a:chExt cx="430980" cy="437226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470B04C-17D2-7FAF-45AF-F3390FDBB58F}"/>
                </a:ext>
              </a:extLst>
            </p:cNvPr>
            <p:cNvSpPr/>
            <p:nvPr/>
          </p:nvSpPr>
          <p:spPr>
            <a:xfrm>
              <a:off x="2271486" y="2771595"/>
              <a:ext cx="430980" cy="437226"/>
            </a:xfrm>
            <a:custGeom>
              <a:avLst/>
              <a:gdLst>
                <a:gd name="connsiteX0" fmla="*/ 393504 w 430980"/>
                <a:gd name="connsiteY0" fmla="*/ 399750 h 437226"/>
                <a:gd name="connsiteX1" fmla="*/ 0 w 430980"/>
                <a:gd name="connsiteY1" fmla="*/ 399750 h 437226"/>
                <a:gd name="connsiteX2" fmla="*/ 0 w 430980"/>
                <a:gd name="connsiteY2" fmla="*/ 437227 h 437226"/>
                <a:gd name="connsiteX3" fmla="*/ 430980 w 430980"/>
                <a:gd name="connsiteY3" fmla="*/ 437227 h 437226"/>
                <a:gd name="connsiteX4" fmla="*/ 430980 w 430980"/>
                <a:gd name="connsiteY4" fmla="*/ 0 h 437226"/>
                <a:gd name="connsiteX5" fmla="*/ 393504 w 430980"/>
                <a:gd name="connsiteY5" fmla="*/ 0 h 437226"/>
                <a:gd name="connsiteX6" fmla="*/ 393504 w 430980"/>
                <a:gd name="connsiteY6" fmla="*/ 399750 h 43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980" h="437226">
                  <a:moveTo>
                    <a:pt x="393504" y="399750"/>
                  </a:moveTo>
                  <a:lnTo>
                    <a:pt x="0" y="399750"/>
                  </a:lnTo>
                  <a:lnTo>
                    <a:pt x="0" y="437227"/>
                  </a:lnTo>
                  <a:lnTo>
                    <a:pt x="430980" y="437227"/>
                  </a:lnTo>
                  <a:lnTo>
                    <a:pt x="430980" y="0"/>
                  </a:lnTo>
                  <a:lnTo>
                    <a:pt x="393504" y="0"/>
                  </a:lnTo>
                  <a:lnTo>
                    <a:pt x="393504" y="39975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BDF04E8-5DCE-CCD4-153A-038CEF6550D5}"/>
                </a:ext>
              </a:extLst>
            </p:cNvPr>
            <p:cNvSpPr/>
            <p:nvPr/>
          </p:nvSpPr>
          <p:spPr>
            <a:xfrm>
              <a:off x="2271486" y="2771595"/>
              <a:ext cx="93691" cy="362273"/>
            </a:xfrm>
            <a:custGeom>
              <a:avLst/>
              <a:gdLst>
                <a:gd name="connsiteX0" fmla="*/ 0 w 93691"/>
                <a:gd name="connsiteY0" fmla="*/ 0 h 362273"/>
                <a:gd name="connsiteX1" fmla="*/ 93691 w 93691"/>
                <a:gd name="connsiteY1" fmla="*/ 0 h 362273"/>
                <a:gd name="connsiteX2" fmla="*/ 93691 w 93691"/>
                <a:gd name="connsiteY2" fmla="*/ 362273 h 362273"/>
                <a:gd name="connsiteX3" fmla="*/ 0 w 93691"/>
                <a:gd name="connsiteY3" fmla="*/ 362273 h 3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362273">
                  <a:moveTo>
                    <a:pt x="0" y="0"/>
                  </a:moveTo>
                  <a:lnTo>
                    <a:pt x="93691" y="0"/>
                  </a:lnTo>
                  <a:lnTo>
                    <a:pt x="93691" y="362273"/>
                  </a:lnTo>
                  <a:lnTo>
                    <a:pt x="0" y="362273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C1EB046-1F2C-3C15-A376-2B8A973C8784}"/>
                </a:ext>
              </a:extLst>
            </p:cNvPr>
            <p:cNvSpPr/>
            <p:nvPr/>
          </p:nvSpPr>
          <p:spPr>
            <a:xfrm>
              <a:off x="2402654" y="2896517"/>
              <a:ext cx="93691" cy="237351"/>
            </a:xfrm>
            <a:custGeom>
              <a:avLst/>
              <a:gdLst>
                <a:gd name="connsiteX0" fmla="*/ 0 w 93691"/>
                <a:gd name="connsiteY0" fmla="*/ 0 h 237351"/>
                <a:gd name="connsiteX1" fmla="*/ 93691 w 93691"/>
                <a:gd name="connsiteY1" fmla="*/ 0 h 237351"/>
                <a:gd name="connsiteX2" fmla="*/ 93691 w 93691"/>
                <a:gd name="connsiteY2" fmla="*/ 237352 h 237351"/>
                <a:gd name="connsiteX3" fmla="*/ 0 w 93691"/>
                <a:gd name="connsiteY3" fmla="*/ 237352 h 23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237351">
                  <a:moveTo>
                    <a:pt x="0" y="0"/>
                  </a:moveTo>
                  <a:lnTo>
                    <a:pt x="93691" y="0"/>
                  </a:lnTo>
                  <a:lnTo>
                    <a:pt x="93691" y="237352"/>
                  </a:lnTo>
                  <a:lnTo>
                    <a:pt x="0" y="237352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D42311-D9DC-7E69-A10E-8C7D7BD96D3D}"/>
                </a:ext>
              </a:extLst>
            </p:cNvPr>
            <p:cNvSpPr/>
            <p:nvPr/>
          </p:nvSpPr>
          <p:spPr>
            <a:xfrm>
              <a:off x="2533822" y="3008946"/>
              <a:ext cx="93691" cy="124921"/>
            </a:xfrm>
            <a:custGeom>
              <a:avLst/>
              <a:gdLst>
                <a:gd name="connsiteX0" fmla="*/ 0 w 93691"/>
                <a:gd name="connsiteY0" fmla="*/ 0 h 124921"/>
                <a:gd name="connsiteX1" fmla="*/ 93691 w 93691"/>
                <a:gd name="connsiteY1" fmla="*/ 0 h 124921"/>
                <a:gd name="connsiteX2" fmla="*/ 93691 w 93691"/>
                <a:gd name="connsiteY2" fmla="*/ 124922 h 124921"/>
                <a:gd name="connsiteX3" fmla="*/ 0 w 93691"/>
                <a:gd name="connsiteY3" fmla="*/ 124922 h 1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124921">
                  <a:moveTo>
                    <a:pt x="0" y="0"/>
                  </a:moveTo>
                  <a:lnTo>
                    <a:pt x="93691" y="0"/>
                  </a:lnTo>
                  <a:lnTo>
                    <a:pt x="93691" y="124922"/>
                  </a:lnTo>
                  <a:lnTo>
                    <a:pt x="0" y="124922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2A39990-F004-B368-6C90-63C9135F376F}"/>
                </a:ext>
              </a:extLst>
            </p:cNvPr>
            <p:cNvSpPr/>
            <p:nvPr/>
          </p:nvSpPr>
          <p:spPr>
            <a:xfrm>
              <a:off x="2427638" y="2771595"/>
              <a:ext cx="202435" cy="202435"/>
            </a:xfrm>
            <a:custGeom>
              <a:avLst/>
              <a:gdLst>
                <a:gd name="connsiteX0" fmla="*/ 34104 w 202435"/>
                <a:gd name="connsiteY0" fmla="*/ 51780 h 202435"/>
                <a:gd name="connsiteX1" fmla="*/ 184822 w 202435"/>
                <a:gd name="connsiteY1" fmla="*/ 202436 h 202435"/>
                <a:gd name="connsiteX2" fmla="*/ 202436 w 202435"/>
                <a:gd name="connsiteY2" fmla="*/ 184822 h 202435"/>
                <a:gd name="connsiteX3" fmla="*/ 51718 w 202435"/>
                <a:gd name="connsiteY3" fmla="*/ 34104 h 202435"/>
                <a:gd name="connsiteX4" fmla="*/ 85821 w 202435"/>
                <a:gd name="connsiteY4" fmla="*/ 0 h 202435"/>
                <a:gd name="connsiteX5" fmla="*/ 0 w 202435"/>
                <a:gd name="connsiteY5" fmla="*/ 0 h 202435"/>
                <a:gd name="connsiteX6" fmla="*/ 0 w 202435"/>
                <a:gd name="connsiteY6" fmla="*/ 85821 h 202435"/>
                <a:gd name="connsiteX7" fmla="*/ 34104 w 202435"/>
                <a:gd name="connsiteY7" fmla="*/ 51780 h 20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435" h="202435">
                  <a:moveTo>
                    <a:pt x="34104" y="51780"/>
                  </a:moveTo>
                  <a:lnTo>
                    <a:pt x="184822" y="202436"/>
                  </a:lnTo>
                  <a:lnTo>
                    <a:pt x="202436" y="184822"/>
                  </a:lnTo>
                  <a:lnTo>
                    <a:pt x="51718" y="34104"/>
                  </a:lnTo>
                  <a:lnTo>
                    <a:pt x="85821" y="0"/>
                  </a:lnTo>
                  <a:lnTo>
                    <a:pt x="0" y="0"/>
                  </a:lnTo>
                  <a:lnTo>
                    <a:pt x="0" y="85821"/>
                  </a:lnTo>
                  <a:lnTo>
                    <a:pt x="34104" y="5178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图形 76" descr="书籍 纯色填充">
            <a:extLst>
              <a:ext uri="{FF2B5EF4-FFF2-40B4-BE49-F238E27FC236}">
                <a16:creationId xmlns:a16="http://schemas.microsoft.com/office/drawing/2014/main" id="{3DFAA774-15B6-DE10-9774-0CAB236BC6B7}"/>
              </a:ext>
            </a:extLst>
          </p:cNvPr>
          <p:cNvSpPr/>
          <p:nvPr/>
        </p:nvSpPr>
        <p:spPr>
          <a:xfrm>
            <a:off x="7113799" y="2385582"/>
            <a:ext cx="297164" cy="277284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86986CB-D1B0-AEA8-B986-6F2103FDE036}"/>
              </a:ext>
            </a:extLst>
          </p:cNvPr>
          <p:cNvGrpSpPr/>
          <p:nvPr/>
        </p:nvGrpSpPr>
        <p:grpSpPr>
          <a:xfrm>
            <a:off x="4738410" y="1428592"/>
            <a:ext cx="309644" cy="396345"/>
            <a:chOff x="3217440" y="2448329"/>
            <a:chExt cx="595312" cy="762000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A769C16-FF7A-381E-434D-CFCF97278BAA}"/>
                </a:ext>
              </a:extLst>
            </p:cNvPr>
            <p:cNvSpPr/>
            <p:nvPr/>
          </p:nvSpPr>
          <p:spPr>
            <a:xfrm>
              <a:off x="3217440" y="2734079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92124F5-E7C5-9A4F-8990-46408AE71B7A}"/>
                </a:ext>
              </a:extLst>
            </p:cNvPr>
            <p:cNvSpPr/>
            <p:nvPr/>
          </p:nvSpPr>
          <p:spPr>
            <a:xfrm>
              <a:off x="3408892" y="2448329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573C806-1808-48C6-A5FC-DC8AE7A116BD}"/>
                </a:ext>
              </a:extLst>
            </p:cNvPr>
            <p:cNvSpPr/>
            <p:nvPr/>
          </p:nvSpPr>
          <p:spPr>
            <a:xfrm>
              <a:off x="3512715" y="2503574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7AE7472-0955-452B-3485-3859FC6E4DE0}"/>
                </a:ext>
              </a:extLst>
            </p:cNvPr>
            <p:cNvSpPr/>
            <p:nvPr/>
          </p:nvSpPr>
          <p:spPr>
            <a:xfrm>
              <a:off x="3313643" y="2502621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667C346-7042-DCE5-C46E-C054B6D6E895}"/>
              </a:ext>
            </a:extLst>
          </p:cNvPr>
          <p:cNvGrpSpPr/>
          <p:nvPr/>
        </p:nvGrpSpPr>
        <p:grpSpPr>
          <a:xfrm>
            <a:off x="9563448" y="1489978"/>
            <a:ext cx="260566" cy="336214"/>
            <a:chOff x="4766535" y="1694790"/>
            <a:chExt cx="590550" cy="762000"/>
          </a:xfrm>
          <a:solidFill>
            <a:schemeClr val="bg1"/>
          </a:solidFill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0E1597E-F773-5371-90A9-A9991F347FF2}"/>
                </a:ext>
              </a:extLst>
            </p:cNvPr>
            <p:cNvSpPr/>
            <p:nvPr/>
          </p:nvSpPr>
          <p:spPr>
            <a:xfrm>
              <a:off x="4766535" y="169479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C7614F9-1F04-BB73-CB38-EA3D101D2E7A}"/>
                </a:ext>
              </a:extLst>
            </p:cNvPr>
            <p:cNvSpPr/>
            <p:nvPr/>
          </p:nvSpPr>
          <p:spPr>
            <a:xfrm>
              <a:off x="4880835" y="20472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97C7D42-4C33-A5C0-D0EC-0EDD74CD3CEE}"/>
                </a:ext>
              </a:extLst>
            </p:cNvPr>
            <p:cNvSpPr/>
            <p:nvPr/>
          </p:nvSpPr>
          <p:spPr>
            <a:xfrm>
              <a:off x="4880835" y="197101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3EB905A-8BE8-04C8-9031-4660BE225C70}"/>
                </a:ext>
              </a:extLst>
            </p:cNvPr>
            <p:cNvSpPr/>
            <p:nvPr/>
          </p:nvSpPr>
          <p:spPr>
            <a:xfrm>
              <a:off x="4880835" y="21234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8C52113-8B0A-7ABB-FD44-68D68C9EAE3D}"/>
                </a:ext>
              </a:extLst>
            </p:cNvPr>
            <p:cNvSpPr/>
            <p:nvPr/>
          </p:nvSpPr>
          <p:spPr>
            <a:xfrm>
              <a:off x="4880835" y="21996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33F397F-3EB3-8B7B-7474-3AABCBDBD199}"/>
                </a:ext>
              </a:extLst>
            </p:cNvPr>
            <p:cNvSpPr/>
            <p:nvPr/>
          </p:nvSpPr>
          <p:spPr>
            <a:xfrm>
              <a:off x="4880835" y="22758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896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3E1B4B23-AF44-E216-A853-77318F0AC76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C48E3E6-3EDA-FCD5-A655-052DBBEF0ECE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4" name="任意多边形: 形状 323">
            <a:extLst>
              <a:ext uri="{FF2B5EF4-FFF2-40B4-BE49-F238E27FC236}">
                <a16:creationId xmlns:a16="http://schemas.microsoft.com/office/drawing/2014/main" id="{9078B2C9-6C90-59C9-A86D-44F3564B46F7}"/>
              </a:ext>
            </a:extLst>
          </p:cNvPr>
          <p:cNvSpPr/>
          <p:nvPr/>
        </p:nvSpPr>
        <p:spPr>
          <a:xfrm>
            <a:off x="1273243" y="0"/>
            <a:ext cx="10918757" cy="4396667"/>
          </a:xfrm>
          <a:custGeom>
            <a:avLst/>
            <a:gdLst>
              <a:gd name="connsiteX0" fmla="*/ 0 w 10918757"/>
              <a:gd name="connsiteY0" fmla="*/ 0 h 4396667"/>
              <a:gd name="connsiteX1" fmla="*/ 10918757 w 10918757"/>
              <a:gd name="connsiteY1" fmla="*/ 0 h 4396667"/>
              <a:gd name="connsiteX2" fmla="*/ 10918757 w 10918757"/>
              <a:gd name="connsiteY2" fmla="*/ 3414133 h 4396667"/>
              <a:gd name="connsiteX3" fmla="*/ 10525602 w 10918757"/>
              <a:gd name="connsiteY3" fmla="*/ 3549898 h 4396667"/>
              <a:gd name="connsiteX4" fmla="*/ 7692957 w 10918757"/>
              <a:gd name="connsiteY4" fmla="*/ 4279900 h 4396667"/>
              <a:gd name="connsiteX5" fmla="*/ 4606858 w 10918757"/>
              <a:gd name="connsiteY5" fmla="*/ 4000500 h 4396667"/>
              <a:gd name="connsiteX6" fmla="*/ 1546157 w 10918757"/>
              <a:gd name="connsiteY6" fmla="*/ 1028700 h 4396667"/>
              <a:gd name="connsiteX7" fmla="*/ 4608 w 10918757"/>
              <a:gd name="connsiteY7" fmla="*/ 2530 h 439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18757" h="4396667">
                <a:moveTo>
                  <a:pt x="0" y="0"/>
                </a:moveTo>
                <a:lnTo>
                  <a:pt x="10918757" y="0"/>
                </a:lnTo>
                <a:lnTo>
                  <a:pt x="10918757" y="3414133"/>
                </a:lnTo>
                <a:lnTo>
                  <a:pt x="10525602" y="3549898"/>
                </a:lnTo>
                <a:cubicBezTo>
                  <a:pt x="9528702" y="3888780"/>
                  <a:pt x="8558144" y="4179888"/>
                  <a:pt x="7692957" y="4279900"/>
                </a:cubicBezTo>
                <a:cubicBezTo>
                  <a:pt x="6539374" y="4413250"/>
                  <a:pt x="5631324" y="4542367"/>
                  <a:pt x="4606858" y="4000500"/>
                </a:cubicBezTo>
                <a:cubicBezTo>
                  <a:pt x="3582390" y="3458633"/>
                  <a:pt x="2416107" y="1752600"/>
                  <a:pt x="1546157" y="1028700"/>
                </a:cubicBezTo>
                <a:cubicBezTo>
                  <a:pt x="1002439" y="576263"/>
                  <a:pt x="440530" y="244541"/>
                  <a:pt x="4608" y="2530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B297112-B020-3D1D-D4A6-A543F88D736C}"/>
              </a:ext>
            </a:extLst>
          </p:cNvPr>
          <p:cNvSpPr/>
          <p:nvPr/>
        </p:nvSpPr>
        <p:spPr>
          <a:xfrm>
            <a:off x="2367158" y="1"/>
            <a:ext cx="9824842" cy="4269107"/>
          </a:xfrm>
          <a:custGeom>
            <a:avLst/>
            <a:gdLst>
              <a:gd name="connsiteX0" fmla="*/ 0 w 9824842"/>
              <a:gd name="connsiteY0" fmla="*/ 0 h 4269107"/>
              <a:gd name="connsiteX1" fmla="*/ 9824842 w 9824842"/>
              <a:gd name="connsiteY1" fmla="*/ 0 h 4269107"/>
              <a:gd name="connsiteX2" fmla="*/ 9824842 w 9824842"/>
              <a:gd name="connsiteY2" fmla="*/ 2736602 h 4269107"/>
              <a:gd name="connsiteX3" fmla="*/ 9511162 w 9824842"/>
              <a:gd name="connsiteY3" fmla="*/ 2923084 h 4269107"/>
              <a:gd name="connsiteX4" fmla="*/ 7170542 w 9824842"/>
              <a:gd name="connsiteY4" fmla="*/ 4025900 h 4269107"/>
              <a:gd name="connsiteX5" fmla="*/ 4389242 w 9824842"/>
              <a:gd name="connsiteY5" fmla="*/ 4114800 h 4269107"/>
              <a:gd name="connsiteX6" fmla="*/ 2776342 w 9824842"/>
              <a:gd name="connsiteY6" fmla="*/ 2578100 h 4269107"/>
              <a:gd name="connsiteX7" fmla="*/ 1226942 w 9824842"/>
              <a:gd name="connsiteY7" fmla="*/ 1371600 h 4269107"/>
              <a:gd name="connsiteX8" fmla="*/ 29768 w 9824842"/>
              <a:gd name="connsiteY8" fmla="*/ 36463 h 4269107"/>
              <a:gd name="connsiteX9" fmla="*/ 0 w 9824842"/>
              <a:gd name="connsiteY9" fmla="*/ 0 h 426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24842" h="4269107">
                <a:moveTo>
                  <a:pt x="0" y="0"/>
                </a:moveTo>
                <a:lnTo>
                  <a:pt x="9824842" y="0"/>
                </a:lnTo>
                <a:lnTo>
                  <a:pt x="9824842" y="2736602"/>
                </a:lnTo>
                <a:lnTo>
                  <a:pt x="9511162" y="2923084"/>
                </a:lnTo>
                <a:cubicBezTo>
                  <a:pt x="8705059" y="3396060"/>
                  <a:pt x="7911904" y="3816350"/>
                  <a:pt x="7170542" y="4025900"/>
                </a:cubicBezTo>
                <a:cubicBezTo>
                  <a:pt x="6182059" y="4305300"/>
                  <a:pt x="5121609" y="4356100"/>
                  <a:pt x="4389242" y="4114800"/>
                </a:cubicBezTo>
                <a:cubicBezTo>
                  <a:pt x="3656875" y="3873500"/>
                  <a:pt x="3303392" y="3035300"/>
                  <a:pt x="2776342" y="2578100"/>
                </a:cubicBezTo>
                <a:cubicBezTo>
                  <a:pt x="2249292" y="2120900"/>
                  <a:pt x="1751875" y="1877483"/>
                  <a:pt x="1226942" y="1371600"/>
                </a:cubicBezTo>
                <a:cubicBezTo>
                  <a:pt x="833242" y="992188"/>
                  <a:pt x="432398" y="525264"/>
                  <a:pt x="29768" y="36463"/>
                </a:cubicBezTo>
                <a:lnTo>
                  <a:pt x="0" y="0"/>
                </a:ln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图形 2" descr="D:\51PPT模板网\51pptmoban.com\图片001.jpg">
            <a:extLst>
              <a:ext uri="{FF2B5EF4-FFF2-40B4-BE49-F238E27FC236}">
                <a16:creationId xmlns:a16="http://schemas.microsoft.com/office/drawing/2014/main" id="{C44D8DDB-8450-89CF-105F-7513097D7C56}"/>
              </a:ext>
            </a:extLst>
          </p:cNvPr>
          <p:cNvGrpSpPr/>
          <p:nvPr/>
        </p:nvGrpSpPr>
        <p:grpSpPr>
          <a:xfrm rot="1179357">
            <a:off x="7937771" y="5017762"/>
            <a:ext cx="1378177" cy="874203"/>
            <a:chOff x="2221521" y="663912"/>
            <a:chExt cx="5871356" cy="372430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295636-3777-9608-DB81-E916612FA80A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C83CBE4-DA64-AF6F-3859-DFDAFB0B9B18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2E6F261-4168-4F2F-644C-BBD32179478C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C674792-BACA-17B5-F599-59AF624B35BB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C9DD579-8738-5F15-020F-5DC35F138BA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7F8E2E9-2AAF-0E4F-A4D4-3A73C2D48446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ACC20BE-8FBC-CCC3-ED1A-8F9352369D1F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A63862E-69EA-9282-AB16-E987627A6241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5F16989-D727-9271-5DDF-41A07F151DD3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41FA731-E627-4422-08FF-38044274C6C6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310011" y="2386390"/>
            <a:ext cx="7013177" cy="444858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" name="图形 2">
            <a:extLst>
              <a:ext uri="{FF2B5EF4-FFF2-40B4-BE49-F238E27FC236}">
                <a16:creationId xmlns:a16="http://schemas.microsoft.com/office/drawing/2014/main" id="{8618932B-DC56-061C-65F9-B45CB4085263}"/>
              </a:ext>
            </a:extLst>
          </p:cNvPr>
          <p:cNvGrpSpPr/>
          <p:nvPr/>
        </p:nvGrpSpPr>
        <p:grpSpPr>
          <a:xfrm rot="581307">
            <a:off x="10077614" y="4542647"/>
            <a:ext cx="987417" cy="626337"/>
            <a:chOff x="2221521" y="663912"/>
            <a:chExt cx="5871356" cy="37243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B49E487-67FD-19E6-4256-51553D316FF2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A4B6E94-157A-CF36-3D52-FF597ED807C5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FDD5593-72B8-4B72-B110-78A542D52EC0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76A28C1-F8EF-0B37-2A4D-06C2DFD8397A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8432D44-F22E-4586-42B9-807C1C8DE995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2D53DB5-EE63-5504-3243-7256FC0C0E84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FB84D56-FF04-8582-CE84-366402DDA937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ECB9E56-FD23-1803-E783-9161C0790ECD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082FE81-E649-1860-0F38-C665948C34ED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4448249-BE73-8B92-95FD-B89D073C2772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3FC7C3E-171F-29AC-EA23-817C3207EA4D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8716A9F-EC7B-E29C-45D1-70BAD8326C66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7E4E0469-5070-EECA-11F7-C969AFA06B5B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E8BC017-39FD-2046-0DBC-FCC91CA65771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2" name="任意多边形: 形状 311">
            <a:extLst>
              <a:ext uri="{FF2B5EF4-FFF2-40B4-BE49-F238E27FC236}">
                <a16:creationId xmlns:a16="http://schemas.microsoft.com/office/drawing/2014/main" id="{5E3B7EF4-D436-4750-5171-4D0A5003AE3C}"/>
              </a:ext>
            </a:extLst>
          </p:cNvPr>
          <p:cNvSpPr/>
          <p:nvPr/>
        </p:nvSpPr>
        <p:spPr>
          <a:xfrm rot="2842929">
            <a:off x="3036901" y="5619004"/>
            <a:ext cx="690066" cy="1018131"/>
          </a:xfrm>
          <a:custGeom>
            <a:avLst/>
            <a:gdLst>
              <a:gd name="connsiteX0" fmla="*/ 1673352 w 1673351"/>
              <a:gd name="connsiteY0" fmla="*/ 107442 h 2468880"/>
              <a:gd name="connsiteX1" fmla="*/ 1648206 w 1673351"/>
              <a:gd name="connsiteY1" fmla="*/ 217170 h 2468880"/>
              <a:gd name="connsiteX2" fmla="*/ 1607058 w 1673351"/>
              <a:gd name="connsiteY2" fmla="*/ 308610 h 2468880"/>
              <a:gd name="connsiteX3" fmla="*/ 1572768 w 1673351"/>
              <a:gd name="connsiteY3" fmla="*/ 370332 h 2468880"/>
              <a:gd name="connsiteX4" fmla="*/ 1543050 w 1673351"/>
              <a:gd name="connsiteY4" fmla="*/ 418338 h 2468880"/>
              <a:gd name="connsiteX5" fmla="*/ 1426464 w 1673351"/>
              <a:gd name="connsiteY5" fmla="*/ 582930 h 2468880"/>
              <a:gd name="connsiteX6" fmla="*/ 1371600 w 1673351"/>
              <a:gd name="connsiteY6" fmla="*/ 651510 h 2468880"/>
              <a:gd name="connsiteX7" fmla="*/ 1588770 w 1673351"/>
              <a:gd name="connsiteY7" fmla="*/ 1195578 h 2468880"/>
              <a:gd name="connsiteX8" fmla="*/ 1581912 w 1673351"/>
              <a:gd name="connsiteY8" fmla="*/ 1241298 h 2468880"/>
              <a:gd name="connsiteX9" fmla="*/ 1572768 w 1673351"/>
              <a:gd name="connsiteY9" fmla="*/ 1241298 h 2468880"/>
              <a:gd name="connsiteX10" fmla="*/ 1504188 w 1673351"/>
              <a:gd name="connsiteY10" fmla="*/ 1184148 h 2468880"/>
              <a:gd name="connsiteX11" fmla="*/ 1463040 w 1673351"/>
              <a:gd name="connsiteY11" fmla="*/ 1124712 h 2468880"/>
              <a:gd name="connsiteX12" fmla="*/ 1392174 w 1673351"/>
              <a:gd name="connsiteY12" fmla="*/ 1028700 h 2468880"/>
              <a:gd name="connsiteX13" fmla="*/ 1223010 w 1673351"/>
              <a:gd name="connsiteY13" fmla="*/ 877824 h 2468880"/>
              <a:gd name="connsiteX14" fmla="*/ 1186434 w 1673351"/>
              <a:gd name="connsiteY14" fmla="*/ 891540 h 2468880"/>
              <a:gd name="connsiteX15" fmla="*/ 1017270 w 1673351"/>
              <a:gd name="connsiteY15" fmla="*/ 1154430 h 2468880"/>
              <a:gd name="connsiteX16" fmla="*/ 916686 w 1673351"/>
              <a:gd name="connsiteY16" fmla="*/ 1341882 h 2468880"/>
              <a:gd name="connsiteX17" fmla="*/ 932688 w 1673351"/>
              <a:gd name="connsiteY17" fmla="*/ 1360170 h 2468880"/>
              <a:gd name="connsiteX18" fmla="*/ 976122 w 1673351"/>
              <a:gd name="connsiteY18" fmla="*/ 1447038 h 2468880"/>
              <a:gd name="connsiteX19" fmla="*/ 976122 w 1673351"/>
              <a:gd name="connsiteY19" fmla="*/ 1479042 h 2468880"/>
              <a:gd name="connsiteX20" fmla="*/ 925830 w 1673351"/>
              <a:gd name="connsiteY20" fmla="*/ 1483614 h 2468880"/>
              <a:gd name="connsiteX21" fmla="*/ 852678 w 1673351"/>
              <a:gd name="connsiteY21" fmla="*/ 1506474 h 2468880"/>
              <a:gd name="connsiteX22" fmla="*/ 802386 w 1673351"/>
              <a:gd name="connsiteY22" fmla="*/ 1579626 h 2468880"/>
              <a:gd name="connsiteX23" fmla="*/ 758952 w 1673351"/>
              <a:gd name="connsiteY23" fmla="*/ 1666494 h 2468880"/>
              <a:gd name="connsiteX24" fmla="*/ 745236 w 1673351"/>
              <a:gd name="connsiteY24" fmla="*/ 1700784 h 2468880"/>
              <a:gd name="connsiteX25" fmla="*/ 758952 w 1673351"/>
              <a:gd name="connsiteY25" fmla="*/ 1700784 h 2468880"/>
              <a:gd name="connsiteX26" fmla="*/ 736092 w 1673351"/>
              <a:gd name="connsiteY26" fmla="*/ 1714500 h 2468880"/>
              <a:gd name="connsiteX27" fmla="*/ 614934 w 1673351"/>
              <a:gd name="connsiteY27" fmla="*/ 1993392 h 2468880"/>
              <a:gd name="connsiteX28" fmla="*/ 706374 w 1673351"/>
              <a:gd name="connsiteY28" fmla="*/ 2068830 h 2468880"/>
              <a:gd name="connsiteX29" fmla="*/ 621792 w 1673351"/>
              <a:gd name="connsiteY29" fmla="*/ 2093976 h 2468880"/>
              <a:gd name="connsiteX30" fmla="*/ 546354 w 1673351"/>
              <a:gd name="connsiteY30" fmla="*/ 2105406 h 2468880"/>
              <a:gd name="connsiteX31" fmla="*/ 477774 w 1673351"/>
              <a:gd name="connsiteY31" fmla="*/ 2144268 h 2468880"/>
              <a:gd name="connsiteX32" fmla="*/ 374904 w 1673351"/>
              <a:gd name="connsiteY32" fmla="*/ 2212848 h 2468880"/>
              <a:gd name="connsiteX33" fmla="*/ 6858 w 1673351"/>
              <a:gd name="connsiteY33" fmla="*/ 2468880 h 2468880"/>
              <a:gd name="connsiteX34" fmla="*/ 2286 w 1673351"/>
              <a:gd name="connsiteY34" fmla="*/ 2466594 h 2468880"/>
              <a:gd name="connsiteX35" fmla="*/ 0 w 1673351"/>
              <a:gd name="connsiteY35" fmla="*/ 2459736 h 2468880"/>
              <a:gd name="connsiteX36" fmla="*/ 16002 w 1673351"/>
              <a:gd name="connsiteY36" fmla="*/ 2432304 h 2468880"/>
              <a:gd name="connsiteX37" fmla="*/ 112014 w 1673351"/>
              <a:gd name="connsiteY37" fmla="*/ 2345436 h 2468880"/>
              <a:gd name="connsiteX38" fmla="*/ 498348 w 1673351"/>
              <a:gd name="connsiteY38" fmla="*/ 1997964 h 2468880"/>
              <a:gd name="connsiteX39" fmla="*/ 518922 w 1673351"/>
              <a:gd name="connsiteY39" fmla="*/ 1947672 h 2468880"/>
              <a:gd name="connsiteX40" fmla="*/ 534924 w 1673351"/>
              <a:gd name="connsiteY40" fmla="*/ 1883664 h 2468880"/>
              <a:gd name="connsiteX41" fmla="*/ 544068 w 1673351"/>
              <a:gd name="connsiteY41" fmla="*/ 1842516 h 2468880"/>
              <a:gd name="connsiteX42" fmla="*/ 544068 w 1673351"/>
              <a:gd name="connsiteY42" fmla="*/ 1828800 h 2468880"/>
              <a:gd name="connsiteX43" fmla="*/ 521208 w 1673351"/>
              <a:gd name="connsiteY43" fmla="*/ 1826514 h 2468880"/>
              <a:gd name="connsiteX44" fmla="*/ 544068 w 1673351"/>
              <a:gd name="connsiteY44" fmla="*/ 1826514 h 2468880"/>
              <a:gd name="connsiteX45" fmla="*/ 546354 w 1673351"/>
              <a:gd name="connsiteY45" fmla="*/ 1819656 h 2468880"/>
              <a:gd name="connsiteX46" fmla="*/ 512064 w 1673351"/>
              <a:gd name="connsiteY46" fmla="*/ 1776222 h 2468880"/>
              <a:gd name="connsiteX47" fmla="*/ 553212 w 1673351"/>
              <a:gd name="connsiteY47" fmla="*/ 1728216 h 2468880"/>
              <a:gd name="connsiteX48" fmla="*/ 553212 w 1673351"/>
              <a:gd name="connsiteY48" fmla="*/ 1721358 h 2468880"/>
              <a:gd name="connsiteX49" fmla="*/ 555498 w 1673351"/>
              <a:gd name="connsiteY49" fmla="*/ 1705356 h 2468880"/>
              <a:gd name="connsiteX50" fmla="*/ 566928 w 1673351"/>
              <a:gd name="connsiteY50" fmla="*/ 1625346 h 2468880"/>
              <a:gd name="connsiteX51" fmla="*/ 722376 w 1673351"/>
              <a:gd name="connsiteY51" fmla="*/ 985266 h 2468880"/>
              <a:gd name="connsiteX52" fmla="*/ 717804 w 1673351"/>
              <a:gd name="connsiteY52" fmla="*/ 978408 h 2468880"/>
              <a:gd name="connsiteX53" fmla="*/ 562356 w 1673351"/>
              <a:gd name="connsiteY53" fmla="*/ 939546 h 2468880"/>
              <a:gd name="connsiteX54" fmla="*/ 610362 w 1673351"/>
              <a:gd name="connsiteY54" fmla="*/ 884682 h 2468880"/>
              <a:gd name="connsiteX55" fmla="*/ 749808 w 1673351"/>
              <a:gd name="connsiteY55" fmla="*/ 781812 h 2468880"/>
              <a:gd name="connsiteX56" fmla="*/ 829818 w 1673351"/>
              <a:gd name="connsiteY56" fmla="*/ 740664 h 2468880"/>
              <a:gd name="connsiteX57" fmla="*/ 962406 w 1673351"/>
              <a:gd name="connsiteY57" fmla="*/ 553212 h 2468880"/>
              <a:gd name="connsiteX58" fmla="*/ 832104 w 1673351"/>
              <a:gd name="connsiteY58" fmla="*/ 450342 h 2468880"/>
              <a:gd name="connsiteX59" fmla="*/ 1003554 w 1673351"/>
              <a:gd name="connsiteY59" fmla="*/ 395478 h 2468880"/>
              <a:gd name="connsiteX60" fmla="*/ 1058418 w 1673351"/>
              <a:gd name="connsiteY60" fmla="*/ 395478 h 2468880"/>
              <a:gd name="connsiteX61" fmla="*/ 1069848 w 1673351"/>
              <a:gd name="connsiteY61" fmla="*/ 395478 h 2468880"/>
              <a:gd name="connsiteX62" fmla="*/ 1565910 w 1673351"/>
              <a:gd name="connsiteY62" fmla="*/ 0 h 2468880"/>
              <a:gd name="connsiteX63" fmla="*/ 1673352 w 1673351"/>
              <a:gd name="connsiteY63" fmla="*/ 107442 h 246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73351" h="2468880">
                <a:moveTo>
                  <a:pt x="1673352" y="107442"/>
                </a:moveTo>
                <a:cubicBezTo>
                  <a:pt x="1673352" y="139446"/>
                  <a:pt x="1659636" y="187452"/>
                  <a:pt x="1648206" y="217170"/>
                </a:cubicBezTo>
                <a:cubicBezTo>
                  <a:pt x="1636776" y="246888"/>
                  <a:pt x="1623060" y="278892"/>
                  <a:pt x="1607058" y="308610"/>
                </a:cubicBezTo>
                <a:cubicBezTo>
                  <a:pt x="1597914" y="326898"/>
                  <a:pt x="1586484" y="349758"/>
                  <a:pt x="1572768" y="370332"/>
                </a:cubicBezTo>
                <a:cubicBezTo>
                  <a:pt x="1563624" y="386334"/>
                  <a:pt x="1554480" y="402336"/>
                  <a:pt x="1543050" y="418338"/>
                </a:cubicBezTo>
                <a:cubicBezTo>
                  <a:pt x="1508760" y="473202"/>
                  <a:pt x="1467612" y="528066"/>
                  <a:pt x="1426464" y="582930"/>
                </a:cubicBezTo>
                <a:cubicBezTo>
                  <a:pt x="1410462" y="603504"/>
                  <a:pt x="1371600" y="646938"/>
                  <a:pt x="1371600" y="651510"/>
                </a:cubicBezTo>
                <a:cubicBezTo>
                  <a:pt x="1371600" y="656082"/>
                  <a:pt x="1588770" y="1030986"/>
                  <a:pt x="1588770" y="1195578"/>
                </a:cubicBezTo>
                <a:cubicBezTo>
                  <a:pt x="1588770" y="1207008"/>
                  <a:pt x="1588770" y="1225296"/>
                  <a:pt x="1581912" y="1241298"/>
                </a:cubicBezTo>
                <a:lnTo>
                  <a:pt x="1572768" y="1241298"/>
                </a:lnTo>
                <a:cubicBezTo>
                  <a:pt x="1552194" y="1236726"/>
                  <a:pt x="1517904" y="1202436"/>
                  <a:pt x="1504188" y="1184148"/>
                </a:cubicBezTo>
                <a:cubicBezTo>
                  <a:pt x="1490472" y="1165860"/>
                  <a:pt x="1476756" y="1143000"/>
                  <a:pt x="1463040" y="1124712"/>
                </a:cubicBezTo>
                <a:cubicBezTo>
                  <a:pt x="1444752" y="1092708"/>
                  <a:pt x="1419606" y="1058418"/>
                  <a:pt x="1392174" y="1028700"/>
                </a:cubicBezTo>
                <a:cubicBezTo>
                  <a:pt x="1376172" y="1008126"/>
                  <a:pt x="1241298" y="877824"/>
                  <a:pt x="1223010" y="877824"/>
                </a:cubicBezTo>
                <a:cubicBezTo>
                  <a:pt x="1218438" y="877824"/>
                  <a:pt x="1193292" y="882396"/>
                  <a:pt x="1186434" y="891540"/>
                </a:cubicBezTo>
                <a:cubicBezTo>
                  <a:pt x="1122426" y="973836"/>
                  <a:pt x="1069848" y="1065276"/>
                  <a:pt x="1017270" y="1154430"/>
                </a:cubicBezTo>
                <a:cubicBezTo>
                  <a:pt x="1003554" y="1177290"/>
                  <a:pt x="916686" y="1323594"/>
                  <a:pt x="916686" y="1341882"/>
                </a:cubicBezTo>
                <a:cubicBezTo>
                  <a:pt x="916686" y="1346454"/>
                  <a:pt x="925830" y="1353312"/>
                  <a:pt x="932688" y="1360170"/>
                </a:cubicBezTo>
                <a:cubicBezTo>
                  <a:pt x="937260" y="1364742"/>
                  <a:pt x="976122" y="1426464"/>
                  <a:pt x="976122" y="1447038"/>
                </a:cubicBezTo>
                <a:lnTo>
                  <a:pt x="976122" y="1479042"/>
                </a:lnTo>
                <a:cubicBezTo>
                  <a:pt x="960120" y="1481328"/>
                  <a:pt x="941832" y="1483614"/>
                  <a:pt x="925830" y="1483614"/>
                </a:cubicBezTo>
                <a:cubicBezTo>
                  <a:pt x="902970" y="1485900"/>
                  <a:pt x="875538" y="1490472"/>
                  <a:pt x="852678" y="1506474"/>
                </a:cubicBezTo>
                <a:cubicBezTo>
                  <a:pt x="827532" y="1524762"/>
                  <a:pt x="816102" y="1554480"/>
                  <a:pt x="802386" y="1579626"/>
                </a:cubicBezTo>
                <a:cubicBezTo>
                  <a:pt x="788670" y="1607058"/>
                  <a:pt x="772668" y="1634490"/>
                  <a:pt x="758952" y="1666494"/>
                </a:cubicBezTo>
                <a:cubicBezTo>
                  <a:pt x="754380" y="1673352"/>
                  <a:pt x="749808" y="1687068"/>
                  <a:pt x="745236" y="1700784"/>
                </a:cubicBezTo>
                <a:lnTo>
                  <a:pt x="758952" y="1700784"/>
                </a:lnTo>
                <a:cubicBezTo>
                  <a:pt x="752094" y="1705356"/>
                  <a:pt x="740664" y="1705356"/>
                  <a:pt x="736092" y="1714500"/>
                </a:cubicBezTo>
                <a:cubicBezTo>
                  <a:pt x="692658" y="1803654"/>
                  <a:pt x="653796" y="1899666"/>
                  <a:pt x="614934" y="1993392"/>
                </a:cubicBezTo>
                <a:cubicBezTo>
                  <a:pt x="619506" y="1995678"/>
                  <a:pt x="706374" y="2041398"/>
                  <a:pt x="706374" y="2068830"/>
                </a:cubicBezTo>
                <a:cubicBezTo>
                  <a:pt x="706374" y="2098548"/>
                  <a:pt x="635508" y="2091690"/>
                  <a:pt x="621792" y="2093976"/>
                </a:cubicBezTo>
                <a:cubicBezTo>
                  <a:pt x="596646" y="2093976"/>
                  <a:pt x="569214" y="2096262"/>
                  <a:pt x="546354" y="2105406"/>
                </a:cubicBezTo>
                <a:cubicBezTo>
                  <a:pt x="521208" y="2112264"/>
                  <a:pt x="500634" y="2130552"/>
                  <a:pt x="477774" y="2144268"/>
                </a:cubicBezTo>
                <a:lnTo>
                  <a:pt x="374904" y="2212848"/>
                </a:lnTo>
                <a:cubicBezTo>
                  <a:pt x="253746" y="2297430"/>
                  <a:pt x="130302" y="2384298"/>
                  <a:pt x="6858" y="2468880"/>
                </a:cubicBezTo>
                <a:lnTo>
                  <a:pt x="2286" y="2466594"/>
                </a:lnTo>
                <a:cubicBezTo>
                  <a:pt x="0" y="2464308"/>
                  <a:pt x="0" y="2466594"/>
                  <a:pt x="0" y="2459736"/>
                </a:cubicBezTo>
                <a:cubicBezTo>
                  <a:pt x="0" y="2452878"/>
                  <a:pt x="16002" y="2443734"/>
                  <a:pt x="16002" y="2432304"/>
                </a:cubicBezTo>
                <a:cubicBezTo>
                  <a:pt x="16002" y="2427732"/>
                  <a:pt x="80010" y="2372868"/>
                  <a:pt x="112014" y="2345436"/>
                </a:cubicBezTo>
                <a:cubicBezTo>
                  <a:pt x="235458" y="2231136"/>
                  <a:pt x="384048" y="2125980"/>
                  <a:pt x="498348" y="1997964"/>
                </a:cubicBezTo>
                <a:cubicBezTo>
                  <a:pt x="509778" y="1984248"/>
                  <a:pt x="514350" y="1961388"/>
                  <a:pt x="518922" y="1947672"/>
                </a:cubicBezTo>
                <a:cubicBezTo>
                  <a:pt x="525780" y="1927098"/>
                  <a:pt x="532638" y="1904238"/>
                  <a:pt x="534924" y="1883664"/>
                </a:cubicBezTo>
                <a:cubicBezTo>
                  <a:pt x="539496" y="1869948"/>
                  <a:pt x="541782" y="1856232"/>
                  <a:pt x="544068" y="1842516"/>
                </a:cubicBezTo>
                <a:lnTo>
                  <a:pt x="544068" y="1828800"/>
                </a:lnTo>
                <a:cubicBezTo>
                  <a:pt x="537210" y="1828800"/>
                  <a:pt x="528066" y="1826514"/>
                  <a:pt x="521208" y="1826514"/>
                </a:cubicBezTo>
                <a:lnTo>
                  <a:pt x="544068" y="1826514"/>
                </a:lnTo>
                <a:cubicBezTo>
                  <a:pt x="546354" y="1824228"/>
                  <a:pt x="546354" y="1826514"/>
                  <a:pt x="546354" y="1819656"/>
                </a:cubicBezTo>
                <a:cubicBezTo>
                  <a:pt x="546354" y="1805940"/>
                  <a:pt x="512064" y="1796796"/>
                  <a:pt x="512064" y="1776222"/>
                </a:cubicBezTo>
                <a:cubicBezTo>
                  <a:pt x="512064" y="1769364"/>
                  <a:pt x="541782" y="1744218"/>
                  <a:pt x="553212" y="1728216"/>
                </a:cubicBezTo>
                <a:lnTo>
                  <a:pt x="553212" y="1721358"/>
                </a:lnTo>
                <a:cubicBezTo>
                  <a:pt x="555498" y="1716786"/>
                  <a:pt x="555498" y="1709928"/>
                  <a:pt x="555498" y="1705356"/>
                </a:cubicBezTo>
                <a:cubicBezTo>
                  <a:pt x="560070" y="1680210"/>
                  <a:pt x="564642" y="1652778"/>
                  <a:pt x="566928" y="1625346"/>
                </a:cubicBezTo>
                <a:cubicBezTo>
                  <a:pt x="598932" y="1415034"/>
                  <a:pt x="624078" y="1193292"/>
                  <a:pt x="722376" y="985266"/>
                </a:cubicBezTo>
                <a:cubicBezTo>
                  <a:pt x="722376" y="982980"/>
                  <a:pt x="720090" y="980694"/>
                  <a:pt x="717804" y="978408"/>
                </a:cubicBezTo>
                <a:cubicBezTo>
                  <a:pt x="701802" y="976122"/>
                  <a:pt x="562356" y="960120"/>
                  <a:pt x="562356" y="939546"/>
                </a:cubicBezTo>
                <a:cubicBezTo>
                  <a:pt x="562356" y="928116"/>
                  <a:pt x="605790" y="886968"/>
                  <a:pt x="610362" y="884682"/>
                </a:cubicBezTo>
                <a:cubicBezTo>
                  <a:pt x="651510" y="845820"/>
                  <a:pt x="706374" y="806958"/>
                  <a:pt x="749808" y="781812"/>
                </a:cubicBezTo>
                <a:cubicBezTo>
                  <a:pt x="772668" y="765810"/>
                  <a:pt x="806958" y="761238"/>
                  <a:pt x="829818" y="740664"/>
                </a:cubicBezTo>
                <a:cubicBezTo>
                  <a:pt x="882396" y="688086"/>
                  <a:pt x="962406" y="557784"/>
                  <a:pt x="962406" y="553212"/>
                </a:cubicBezTo>
                <a:cubicBezTo>
                  <a:pt x="962406" y="548640"/>
                  <a:pt x="832104" y="473202"/>
                  <a:pt x="832104" y="450342"/>
                </a:cubicBezTo>
                <a:cubicBezTo>
                  <a:pt x="832104" y="413766"/>
                  <a:pt x="998982" y="395478"/>
                  <a:pt x="1003554" y="395478"/>
                </a:cubicBezTo>
                <a:lnTo>
                  <a:pt x="1058418" y="395478"/>
                </a:lnTo>
                <a:cubicBezTo>
                  <a:pt x="1065276" y="395478"/>
                  <a:pt x="1067562" y="397764"/>
                  <a:pt x="1069848" y="395478"/>
                </a:cubicBezTo>
                <a:cubicBezTo>
                  <a:pt x="1186434" y="253746"/>
                  <a:pt x="1410462" y="0"/>
                  <a:pt x="1565910" y="0"/>
                </a:cubicBezTo>
                <a:cubicBezTo>
                  <a:pt x="1641348" y="0"/>
                  <a:pt x="1673352" y="48006"/>
                  <a:pt x="1673352" y="107442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13" name="任意多边形: 形状 312" descr="D:\51PPT模板网\51pptmoban.com\图片001.jpg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7596929" y="734633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02CB05AF-24D8-8A81-513F-A34A6FDD2C98}"/>
              </a:ext>
            </a:extLst>
          </p:cNvPr>
          <p:cNvGrpSpPr/>
          <p:nvPr/>
        </p:nvGrpSpPr>
        <p:grpSpPr>
          <a:xfrm>
            <a:off x="6370691" y="3058963"/>
            <a:ext cx="4584134" cy="307778"/>
            <a:chOff x="4289813" y="5868700"/>
            <a:chExt cx="2474661" cy="307778"/>
          </a:xfrm>
        </p:grpSpPr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8CB7926D-93D7-53DA-F1BD-1431234F709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16" name="文本框 315">
              <a:extLst>
                <a:ext uri="{FF2B5EF4-FFF2-40B4-BE49-F238E27FC236}">
                  <a16:creationId xmlns:a16="http://schemas.microsoft.com/office/drawing/2014/main" id="{1E182C6D-442B-C00E-7C5D-41FCFCF69F64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2023.09.05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4" name="文本框-14" hidden="1">
            <a:extLst>
              <a:ext uri="{FF2B5EF4-FFF2-40B4-BE49-F238E27FC236}">
                <a16:creationId xmlns:a16="http://schemas.microsoft.com/office/drawing/2014/main" id="{1B1F3AB0-563D-9850-D32C-145D7CFB36B1}"/>
              </a:ext>
            </a:extLst>
          </p:cNvPr>
          <p:cNvSpPr txBox="1"/>
          <p:nvPr/>
        </p:nvSpPr>
        <p:spPr>
          <a:xfrm>
            <a:off x="2909783" y="-229325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谢谢观看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20F189C-174A-5F83-CFA7-A54CB061C1A8}"/>
              </a:ext>
            </a:extLst>
          </p:cNvPr>
          <p:cNvGrpSpPr/>
          <p:nvPr/>
        </p:nvGrpSpPr>
        <p:grpSpPr>
          <a:xfrm>
            <a:off x="5089750" y="963036"/>
            <a:ext cx="5658047" cy="1744416"/>
            <a:chOff x="3132297" y="-1882762"/>
            <a:chExt cx="4237872" cy="130656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D11CDA0-4464-0967-44A2-3E0C9DA67751}"/>
                </a:ext>
              </a:extLst>
            </p:cNvPr>
            <p:cNvSpPr txBox="1"/>
            <p:nvPr/>
          </p:nvSpPr>
          <p:spPr>
            <a:xfrm>
              <a:off x="3132297" y="-1882762"/>
              <a:ext cx="1502055" cy="1250302"/>
            </a:xfrm>
            <a:custGeom>
              <a:avLst/>
              <a:gdLst/>
              <a:ahLst/>
              <a:cxnLst/>
              <a:rect l="l" t="t" r="r" b="b"/>
              <a:pathLst>
                <a:path w="779389" h="648759">
                  <a:moveTo>
                    <a:pt x="498776" y="356839"/>
                  </a:moveTo>
                  <a:cubicBezTo>
                    <a:pt x="491302" y="366351"/>
                    <a:pt x="481450" y="373316"/>
                    <a:pt x="469220" y="377732"/>
                  </a:cubicBezTo>
                  <a:cubicBezTo>
                    <a:pt x="456990" y="382149"/>
                    <a:pt x="445100" y="385036"/>
                    <a:pt x="433549" y="386395"/>
                  </a:cubicBezTo>
                  <a:cubicBezTo>
                    <a:pt x="429472" y="387075"/>
                    <a:pt x="425396" y="387414"/>
                    <a:pt x="421319" y="387414"/>
                  </a:cubicBezTo>
                  <a:cubicBezTo>
                    <a:pt x="417242" y="387414"/>
                    <a:pt x="413505" y="387414"/>
                    <a:pt x="410108" y="387414"/>
                  </a:cubicBezTo>
                  <a:cubicBezTo>
                    <a:pt x="406711" y="409836"/>
                    <a:pt x="402634" y="432258"/>
                    <a:pt x="397878" y="454680"/>
                  </a:cubicBezTo>
                  <a:cubicBezTo>
                    <a:pt x="435248" y="445168"/>
                    <a:pt x="467861" y="431918"/>
                    <a:pt x="495719" y="414932"/>
                  </a:cubicBezTo>
                  <a:cubicBezTo>
                    <a:pt x="497078" y="405420"/>
                    <a:pt x="497757" y="395738"/>
                    <a:pt x="497757" y="385886"/>
                  </a:cubicBezTo>
                  <a:cubicBezTo>
                    <a:pt x="497757" y="376034"/>
                    <a:pt x="498097" y="366351"/>
                    <a:pt x="498776" y="356839"/>
                  </a:cubicBezTo>
                  <a:close/>
                  <a:moveTo>
                    <a:pt x="617510" y="330595"/>
                  </a:moveTo>
                  <a:cubicBezTo>
                    <a:pt x="619888" y="330765"/>
                    <a:pt x="622436" y="331699"/>
                    <a:pt x="625154" y="333398"/>
                  </a:cubicBezTo>
                  <a:cubicBezTo>
                    <a:pt x="628551" y="334757"/>
                    <a:pt x="631099" y="336456"/>
                    <a:pt x="632798" y="338494"/>
                  </a:cubicBezTo>
                  <a:cubicBezTo>
                    <a:pt x="634496" y="340532"/>
                    <a:pt x="636365" y="342910"/>
                    <a:pt x="638403" y="345628"/>
                  </a:cubicBezTo>
                  <a:lnTo>
                    <a:pt x="642480" y="349705"/>
                  </a:lnTo>
                  <a:cubicBezTo>
                    <a:pt x="643839" y="351064"/>
                    <a:pt x="644518" y="352083"/>
                    <a:pt x="644518" y="352762"/>
                  </a:cubicBezTo>
                  <a:cubicBezTo>
                    <a:pt x="644518" y="353442"/>
                    <a:pt x="644179" y="353102"/>
                    <a:pt x="643499" y="351743"/>
                  </a:cubicBezTo>
                  <a:lnTo>
                    <a:pt x="646557" y="354801"/>
                  </a:lnTo>
                  <a:cubicBezTo>
                    <a:pt x="647236" y="355480"/>
                    <a:pt x="647746" y="356160"/>
                    <a:pt x="648085" y="356839"/>
                  </a:cubicBezTo>
                  <a:cubicBezTo>
                    <a:pt x="648425" y="357519"/>
                    <a:pt x="648255" y="357179"/>
                    <a:pt x="647576" y="355820"/>
                  </a:cubicBezTo>
                  <a:cubicBezTo>
                    <a:pt x="648255" y="355820"/>
                    <a:pt x="648595" y="356160"/>
                    <a:pt x="648595" y="356839"/>
                  </a:cubicBezTo>
                  <a:lnTo>
                    <a:pt x="650633" y="356839"/>
                  </a:lnTo>
                  <a:cubicBezTo>
                    <a:pt x="651313" y="357519"/>
                    <a:pt x="651992" y="357858"/>
                    <a:pt x="652672" y="357858"/>
                  </a:cubicBezTo>
                  <a:lnTo>
                    <a:pt x="654710" y="357858"/>
                  </a:lnTo>
                  <a:cubicBezTo>
                    <a:pt x="658107" y="359217"/>
                    <a:pt x="660825" y="359897"/>
                    <a:pt x="662864" y="359897"/>
                  </a:cubicBezTo>
                  <a:cubicBezTo>
                    <a:pt x="664902" y="359897"/>
                    <a:pt x="667620" y="360576"/>
                    <a:pt x="671017" y="361935"/>
                  </a:cubicBezTo>
                  <a:cubicBezTo>
                    <a:pt x="671696" y="362614"/>
                    <a:pt x="673565" y="363973"/>
                    <a:pt x="676622" y="366012"/>
                  </a:cubicBezTo>
                  <a:cubicBezTo>
                    <a:pt x="679680" y="368050"/>
                    <a:pt x="679170" y="368050"/>
                    <a:pt x="675094" y="366012"/>
                  </a:cubicBezTo>
                  <a:cubicBezTo>
                    <a:pt x="679850" y="368729"/>
                    <a:pt x="683247" y="372466"/>
                    <a:pt x="685285" y="377223"/>
                  </a:cubicBezTo>
                  <a:cubicBezTo>
                    <a:pt x="687324" y="381979"/>
                    <a:pt x="687663" y="387075"/>
                    <a:pt x="686305" y="392510"/>
                  </a:cubicBezTo>
                  <a:cubicBezTo>
                    <a:pt x="684266" y="400664"/>
                    <a:pt x="680529" y="406949"/>
                    <a:pt x="675094" y="411365"/>
                  </a:cubicBezTo>
                  <a:cubicBezTo>
                    <a:pt x="669658" y="415781"/>
                    <a:pt x="663543" y="418329"/>
                    <a:pt x="656748" y="419009"/>
                  </a:cubicBezTo>
                  <a:cubicBezTo>
                    <a:pt x="649954" y="419688"/>
                    <a:pt x="642990" y="418669"/>
                    <a:pt x="635855" y="415951"/>
                  </a:cubicBezTo>
                  <a:cubicBezTo>
                    <a:pt x="628721" y="413233"/>
                    <a:pt x="622776" y="409157"/>
                    <a:pt x="618020" y="403721"/>
                  </a:cubicBezTo>
                  <a:cubicBezTo>
                    <a:pt x="610546" y="396247"/>
                    <a:pt x="604940" y="386735"/>
                    <a:pt x="601203" y="375184"/>
                  </a:cubicBezTo>
                  <a:cubicBezTo>
                    <a:pt x="597466" y="363634"/>
                    <a:pt x="597636" y="353102"/>
                    <a:pt x="601713" y="343590"/>
                  </a:cubicBezTo>
                  <a:cubicBezTo>
                    <a:pt x="603751" y="338834"/>
                    <a:pt x="606809" y="335097"/>
                    <a:pt x="610886" y="332379"/>
                  </a:cubicBezTo>
                  <a:cubicBezTo>
                    <a:pt x="612924" y="331020"/>
                    <a:pt x="615132" y="330425"/>
                    <a:pt x="617510" y="330595"/>
                  </a:cubicBezTo>
                  <a:close/>
                  <a:moveTo>
                    <a:pt x="498776" y="297727"/>
                  </a:moveTo>
                  <a:cubicBezTo>
                    <a:pt x="485187" y="301804"/>
                    <a:pt x="470749" y="304691"/>
                    <a:pt x="455461" y="306390"/>
                  </a:cubicBezTo>
                  <a:cubicBezTo>
                    <a:pt x="440174" y="308089"/>
                    <a:pt x="425396" y="307579"/>
                    <a:pt x="411127" y="304861"/>
                  </a:cubicBezTo>
                  <a:cubicBezTo>
                    <a:pt x="411807" y="312335"/>
                    <a:pt x="412146" y="319809"/>
                    <a:pt x="412146" y="327283"/>
                  </a:cubicBezTo>
                  <a:cubicBezTo>
                    <a:pt x="412146" y="334757"/>
                    <a:pt x="412146" y="342231"/>
                    <a:pt x="412146" y="349705"/>
                  </a:cubicBezTo>
                  <a:cubicBezTo>
                    <a:pt x="415544" y="348346"/>
                    <a:pt x="419281" y="347157"/>
                    <a:pt x="423357" y="346138"/>
                  </a:cubicBezTo>
                  <a:cubicBezTo>
                    <a:pt x="427434" y="345119"/>
                    <a:pt x="431171" y="343930"/>
                    <a:pt x="434568" y="342571"/>
                  </a:cubicBezTo>
                  <a:cubicBezTo>
                    <a:pt x="444081" y="339173"/>
                    <a:pt x="453253" y="335606"/>
                    <a:pt x="462086" y="331869"/>
                  </a:cubicBezTo>
                  <a:cubicBezTo>
                    <a:pt x="470919" y="328132"/>
                    <a:pt x="480431" y="327283"/>
                    <a:pt x="490623" y="329321"/>
                  </a:cubicBezTo>
                  <a:cubicBezTo>
                    <a:pt x="494700" y="330680"/>
                    <a:pt x="497418" y="332379"/>
                    <a:pt x="498776" y="334417"/>
                  </a:cubicBezTo>
                  <a:lnTo>
                    <a:pt x="498776" y="308938"/>
                  </a:lnTo>
                  <a:close/>
                  <a:moveTo>
                    <a:pt x="460557" y="172623"/>
                  </a:moveTo>
                  <a:cubicBezTo>
                    <a:pt x="455461" y="172963"/>
                    <a:pt x="450196" y="173727"/>
                    <a:pt x="444760" y="174916"/>
                  </a:cubicBezTo>
                  <a:cubicBezTo>
                    <a:pt x="433889" y="177294"/>
                    <a:pt x="423188" y="180692"/>
                    <a:pt x="412656" y="185108"/>
                  </a:cubicBezTo>
                  <a:cubicBezTo>
                    <a:pt x="402125" y="189525"/>
                    <a:pt x="392782" y="193092"/>
                    <a:pt x="384629" y="195809"/>
                  </a:cubicBezTo>
                  <a:cubicBezTo>
                    <a:pt x="394141" y="220270"/>
                    <a:pt x="400936" y="243371"/>
                    <a:pt x="405012" y="265113"/>
                  </a:cubicBezTo>
                  <a:cubicBezTo>
                    <a:pt x="410448" y="264434"/>
                    <a:pt x="415374" y="263754"/>
                    <a:pt x="419790" y="263075"/>
                  </a:cubicBezTo>
                  <a:cubicBezTo>
                    <a:pt x="424207" y="262396"/>
                    <a:pt x="428793" y="261376"/>
                    <a:pt x="433549" y="260018"/>
                  </a:cubicBezTo>
                  <a:cubicBezTo>
                    <a:pt x="445100" y="257979"/>
                    <a:pt x="455971" y="254922"/>
                    <a:pt x="466163" y="250845"/>
                  </a:cubicBezTo>
                  <a:cubicBezTo>
                    <a:pt x="476355" y="246768"/>
                    <a:pt x="486886" y="242692"/>
                    <a:pt x="497757" y="238615"/>
                  </a:cubicBezTo>
                  <a:cubicBezTo>
                    <a:pt x="501834" y="237256"/>
                    <a:pt x="503872" y="236576"/>
                    <a:pt x="503872" y="236576"/>
                  </a:cubicBezTo>
                  <a:cubicBezTo>
                    <a:pt x="504552" y="225026"/>
                    <a:pt x="504552" y="214664"/>
                    <a:pt x="503872" y="205492"/>
                  </a:cubicBezTo>
                  <a:cubicBezTo>
                    <a:pt x="503193" y="196319"/>
                    <a:pt x="501494" y="190034"/>
                    <a:pt x="498776" y="186637"/>
                  </a:cubicBezTo>
                  <a:cubicBezTo>
                    <a:pt x="492661" y="178483"/>
                    <a:pt x="484848" y="173897"/>
                    <a:pt x="475335" y="172878"/>
                  </a:cubicBezTo>
                  <a:cubicBezTo>
                    <a:pt x="470579" y="172368"/>
                    <a:pt x="465653" y="172283"/>
                    <a:pt x="460557" y="172623"/>
                  </a:cubicBezTo>
                  <a:close/>
                  <a:moveTo>
                    <a:pt x="135823" y="54526"/>
                  </a:moveTo>
                  <a:cubicBezTo>
                    <a:pt x="138625" y="54611"/>
                    <a:pt x="141386" y="55503"/>
                    <a:pt x="144103" y="57202"/>
                  </a:cubicBezTo>
                  <a:cubicBezTo>
                    <a:pt x="154295" y="63317"/>
                    <a:pt x="162449" y="70960"/>
                    <a:pt x="168564" y="80133"/>
                  </a:cubicBezTo>
                  <a:cubicBezTo>
                    <a:pt x="174679" y="89306"/>
                    <a:pt x="180454" y="98648"/>
                    <a:pt x="185890" y="108160"/>
                  </a:cubicBezTo>
                  <a:cubicBezTo>
                    <a:pt x="190646" y="116314"/>
                    <a:pt x="195572" y="122429"/>
                    <a:pt x="200668" y="126506"/>
                  </a:cubicBezTo>
                  <a:cubicBezTo>
                    <a:pt x="205763" y="130582"/>
                    <a:pt x="211369" y="136018"/>
                    <a:pt x="217484" y="142812"/>
                  </a:cubicBezTo>
                  <a:cubicBezTo>
                    <a:pt x="222920" y="148927"/>
                    <a:pt x="226317" y="156062"/>
                    <a:pt x="227676" y="164215"/>
                  </a:cubicBezTo>
                  <a:cubicBezTo>
                    <a:pt x="229035" y="172368"/>
                    <a:pt x="228525" y="179842"/>
                    <a:pt x="226147" y="186637"/>
                  </a:cubicBezTo>
                  <a:cubicBezTo>
                    <a:pt x="223769" y="193431"/>
                    <a:pt x="219522" y="199377"/>
                    <a:pt x="213407" y="204472"/>
                  </a:cubicBezTo>
                  <a:cubicBezTo>
                    <a:pt x="207292" y="209568"/>
                    <a:pt x="199818" y="212116"/>
                    <a:pt x="190985" y="212116"/>
                  </a:cubicBezTo>
                  <a:cubicBezTo>
                    <a:pt x="173320" y="212116"/>
                    <a:pt x="159051" y="206511"/>
                    <a:pt x="148180" y="195300"/>
                  </a:cubicBezTo>
                  <a:cubicBezTo>
                    <a:pt x="137309" y="184089"/>
                    <a:pt x="129156" y="170670"/>
                    <a:pt x="123720" y="155042"/>
                  </a:cubicBezTo>
                  <a:cubicBezTo>
                    <a:pt x="118964" y="142133"/>
                    <a:pt x="115567" y="128034"/>
                    <a:pt x="113528" y="112747"/>
                  </a:cubicBezTo>
                  <a:cubicBezTo>
                    <a:pt x="111490" y="97459"/>
                    <a:pt x="112169" y="83360"/>
                    <a:pt x="115567" y="70451"/>
                  </a:cubicBezTo>
                  <a:cubicBezTo>
                    <a:pt x="117605" y="64336"/>
                    <a:pt x="121512" y="59750"/>
                    <a:pt x="127287" y="56692"/>
                  </a:cubicBezTo>
                  <a:cubicBezTo>
                    <a:pt x="130175" y="55163"/>
                    <a:pt x="133020" y="54441"/>
                    <a:pt x="135823" y="54526"/>
                  </a:cubicBezTo>
                  <a:close/>
                  <a:moveTo>
                    <a:pt x="463997" y="128"/>
                  </a:moveTo>
                  <a:cubicBezTo>
                    <a:pt x="466630" y="-212"/>
                    <a:pt x="469220" y="128"/>
                    <a:pt x="471768" y="1147"/>
                  </a:cubicBezTo>
                  <a:cubicBezTo>
                    <a:pt x="476864" y="3185"/>
                    <a:pt x="480092" y="7941"/>
                    <a:pt x="481450" y="15415"/>
                  </a:cubicBezTo>
                  <a:cubicBezTo>
                    <a:pt x="482809" y="24248"/>
                    <a:pt x="482470" y="33421"/>
                    <a:pt x="480431" y="42933"/>
                  </a:cubicBezTo>
                  <a:cubicBezTo>
                    <a:pt x="478393" y="52445"/>
                    <a:pt x="475335" y="61788"/>
                    <a:pt x="471259" y="70960"/>
                  </a:cubicBezTo>
                  <a:cubicBezTo>
                    <a:pt x="467182" y="80133"/>
                    <a:pt x="462596" y="88966"/>
                    <a:pt x="457500" y="97459"/>
                  </a:cubicBezTo>
                  <a:cubicBezTo>
                    <a:pt x="452404" y="105952"/>
                    <a:pt x="447478" y="113596"/>
                    <a:pt x="442722" y="120390"/>
                  </a:cubicBezTo>
                  <a:cubicBezTo>
                    <a:pt x="437966" y="127185"/>
                    <a:pt x="433209" y="133810"/>
                    <a:pt x="428453" y="140264"/>
                  </a:cubicBezTo>
                  <a:cubicBezTo>
                    <a:pt x="423697" y="146719"/>
                    <a:pt x="418601" y="152664"/>
                    <a:pt x="413166" y="158100"/>
                  </a:cubicBezTo>
                  <a:cubicBezTo>
                    <a:pt x="430152" y="149947"/>
                    <a:pt x="446629" y="143492"/>
                    <a:pt x="462596" y="138736"/>
                  </a:cubicBezTo>
                  <a:cubicBezTo>
                    <a:pt x="478563" y="133979"/>
                    <a:pt x="493171" y="132960"/>
                    <a:pt x="506420" y="135678"/>
                  </a:cubicBezTo>
                  <a:cubicBezTo>
                    <a:pt x="519669" y="138396"/>
                    <a:pt x="530880" y="145530"/>
                    <a:pt x="540053" y="157081"/>
                  </a:cubicBezTo>
                  <a:cubicBezTo>
                    <a:pt x="549226" y="168631"/>
                    <a:pt x="555510" y="186637"/>
                    <a:pt x="558908" y="211097"/>
                  </a:cubicBezTo>
                  <a:cubicBezTo>
                    <a:pt x="560267" y="219930"/>
                    <a:pt x="561286" y="228593"/>
                    <a:pt x="561965" y="237086"/>
                  </a:cubicBezTo>
                  <a:cubicBezTo>
                    <a:pt x="562645" y="245579"/>
                    <a:pt x="563664" y="254242"/>
                    <a:pt x="565023" y="263075"/>
                  </a:cubicBezTo>
                  <a:lnTo>
                    <a:pt x="567061" y="263075"/>
                  </a:lnTo>
                  <a:cubicBezTo>
                    <a:pt x="565702" y="261716"/>
                    <a:pt x="569779" y="261037"/>
                    <a:pt x="579291" y="261037"/>
                  </a:cubicBezTo>
                  <a:cubicBezTo>
                    <a:pt x="583368" y="260357"/>
                    <a:pt x="587445" y="259678"/>
                    <a:pt x="591521" y="258998"/>
                  </a:cubicBezTo>
                  <a:cubicBezTo>
                    <a:pt x="595598" y="258319"/>
                    <a:pt x="599675" y="257300"/>
                    <a:pt x="603751" y="255941"/>
                  </a:cubicBezTo>
                  <a:cubicBezTo>
                    <a:pt x="615981" y="253902"/>
                    <a:pt x="627872" y="250845"/>
                    <a:pt x="639422" y="246768"/>
                  </a:cubicBezTo>
                  <a:cubicBezTo>
                    <a:pt x="648935" y="244050"/>
                    <a:pt x="657768" y="240993"/>
                    <a:pt x="665921" y="237596"/>
                  </a:cubicBezTo>
                  <a:cubicBezTo>
                    <a:pt x="674074" y="234198"/>
                    <a:pt x="682228" y="230461"/>
                    <a:pt x="690381" y="226385"/>
                  </a:cubicBezTo>
                  <a:cubicBezTo>
                    <a:pt x="686984" y="208040"/>
                    <a:pt x="682228" y="190374"/>
                    <a:pt x="676113" y="173388"/>
                  </a:cubicBezTo>
                  <a:cubicBezTo>
                    <a:pt x="669998" y="156401"/>
                    <a:pt x="663203" y="140095"/>
                    <a:pt x="655729" y="124467"/>
                  </a:cubicBezTo>
                  <a:cubicBezTo>
                    <a:pt x="652332" y="119032"/>
                    <a:pt x="653011" y="114445"/>
                    <a:pt x="657768" y="110708"/>
                  </a:cubicBezTo>
                  <a:cubicBezTo>
                    <a:pt x="662524" y="106971"/>
                    <a:pt x="667280" y="107141"/>
                    <a:pt x="672036" y="111218"/>
                  </a:cubicBezTo>
                  <a:cubicBezTo>
                    <a:pt x="684266" y="122089"/>
                    <a:pt x="695477" y="135169"/>
                    <a:pt x="705669" y="150456"/>
                  </a:cubicBezTo>
                  <a:cubicBezTo>
                    <a:pt x="715861" y="165744"/>
                    <a:pt x="725373" y="182900"/>
                    <a:pt x="734206" y="201924"/>
                  </a:cubicBezTo>
                  <a:cubicBezTo>
                    <a:pt x="743039" y="199207"/>
                    <a:pt x="751362" y="200396"/>
                    <a:pt x="759176" y="205492"/>
                  </a:cubicBezTo>
                  <a:cubicBezTo>
                    <a:pt x="766989" y="210587"/>
                    <a:pt x="772595" y="217212"/>
                    <a:pt x="775992" y="225366"/>
                  </a:cubicBezTo>
                  <a:cubicBezTo>
                    <a:pt x="779389" y="233519"/>
                    <a:pt x="780239" y="241842"/>
                    <a:pt x="778540" y="250335"/>
                  </a:cubicBezTo>
                  <a:cubicBezTo>
                    <a:pt x="776841" y="258828"/>
                    <a:pt x="771236" y="265453"/>
                    <a:pt x="761723" y="270209"/>
                  </a:cubicBezTo>
                  <a:cubicBezTo>
                    <a:pt x="761044" y="270209"/>
                    <a:pt x="760365" y="270549"/>
                    <a:pt x="759685" y="271228"/>
                  </a:cubicBezTo>
                  <a:cubicBezTo>
                    <a:pt x="767159" y="299086"/>
                    <a:pt x="772085" y="327453"/>
                    <a:pt x="774463" y="356330"/>
                  </a:cubicBezTo>
                  <a:cubicBezTo>
                    <a:pt x="776841" y="385206"/>
                    <a:pt x="776162" y="412894"/>
                    <a:pt x="772425" y="439392"/>
                  </a:cubicBezTo>
                  <a:cubicBezTo>
                    <a:pt x="768688" y="465891"/>
                    <a:pt x="761554" y="490521"/>
                    <a:pt x="751022" y="513282"/>
                  </a:cubicBezTo>
                  <a:cubicBezTo>
                    <a:pt x="740491" y="536044"/>
                    <a:pt x="726052" y="554899"/>
                    <a:pt x="707707" y="569847"/>
                  </a:cubicBezTo>
                  <a:cubicBezTo>
                    <a:pt x="700233" y="575962"/>
                    <a:pt x="692080" y="579019"/>
                    <a:pt x="683247" y="579019"/>
                  </a:cubicBezTo>
                  <a:cubicBezTo>
                    <a:pt x="674414" y="579019"/>
                    <a:pt x="666770" y="576811"/>
                    <a:pt x="660316" y="572395"/>
                  </a:cubicBezTo>
                  <a:cubicBezTo>
                    <a:pt x="653861" y="567978"/>
                    <a:pt x="649444" y="561863"/>
                    <a:pt x="647066" y="554049"/>
                  </a:cubicBezTo>
                  <a:cubicBezTo>
                    <a:pt x="644688" y="546236"/>
                    <a:pt x="646217" y="537233"/>
                    <a:pt x="651653" y="527041"/>
                  </a:cubicBezTo>
                  <a:cubicBezTo>
                    <a:pt x="669998" y="493069"/>
                    <a:pt x="683077" y="456039"/>
                    <a:pt x="690891" y="415951"/>
                  </a:cubicBezTo>
                  <a:cubicBezTo>
                    <a:pt x="698705" y="375864"/>
                    <a:pt x="701253" y="335436"/>
                    <a:pt x="698535" y="294669"/>
                  </a:cubicBezTo>
                  <a:cubicBezTo>
                    <a:pt x="683587" y="298746"/>
                    <a:pt x="668299" y="302143"/>
                    <a:pt x="652672" y="304861"/>
                  </a:cubicBezTo>
                  <a:cubicBezTo>
                    <a:pt x="637044" y="307579"/>
                    <a:pt x="621077" y="308258"/>
                    <a:pt x="604771" y="306900"/>
                  </a:cubicBezTo>
                  <a:cubicBezTo>
                    <a:pt x="600694" y="306900"/>
                    <a:pt x="594919" y="306390"/>
                    <a:pt x="587445" y="305371"/>
                  </a:cubicBezTo>
                  <a:cubicBezTo>
                    <a:pt x="579971" y="304352"/>
                    <a:pt x="572836" y="302483"/>
                    <a:pt x="566042" y="299765"/>
                  </a:cubicBezTo>
                  <a:cubicBezTo>
                    <a:pt x="566721" y="318790"/>
                    <a:pt x="566721" y="337475"/>
                    <a:pt x="566042" y="355820"/>
                  </a:cubicBezTo>
                  <a:cubicBezTo>
                    <a:pt x="565362" y="374165"/>
                    <a:pt x="564004" y="392850"/>
                    <a:pt x="561965" y="411875"/>
                  </a:cubicBezTo>
                  <a:lnTo>
                    <a:pt x="583368" y="389453"/>
                  </a:lnTo>
                  <a:cubicBezTo>
                    <a:pt x="586086" y="386735"/>
                    <a:pt x="589143" y="385546"/>
                    <a:pt x="592540" y="385886"/>
                  </a:cubicBezTo>
                  <a:cubicBezTo>
                    <a:pt x="595938" y="386225"/>
                    <a:pt x="598825" y="387584"/>
                    <a:pt x="601203" y="389962"/>
                  </a:cubicBezTo>
                  <a:cubicBezTo>
                    <a:pt x="603582" y="392340"/>
                    <a:pt x="605110" y="395228"/>
                    <a:pt x="605790" y="398625"/>
                  </a:cubicBezTo>
                  <a:cubicBezTo>
                    <a:pt x="606469" y="402023"/>
                    <a:pt x="605450" y="405420"/>
                    <a:pt x="602732" y="408817"/>
                  </a:cubicBezTo>
                  <a:cubicBezTo>
                    <a:pt x="587105" y="426483"/>
                    <a:pt x="571478" y="443129"/>
                    <a:pt x="555850" y="458757"/>
                  </a:cubicBezTo>
                  <a:cubicBezTo>
                    <a:pt x="551773" y="487293"/>
                    <a:pt x="547017" y="514811"/>
                    <a:pt x="541582" y="541310"/>
                  </a:cubicBezTo>
                  <a:cubicBezTo>
                    <a:pt x="536146" y="567808"/>
                    <a:pt x="530031" y="594647"/>
                    <a:pt x="523237" y="621825"/>
                  </a:cubicBezTo>
                  <a:cubicBezTo>
                    <a:pt x="519839" y="635414"/>
                    <a:pt x="512875" y="643737"/>
                    <a:pt x="502344" y="646794"/>
                  </a:cubicBezTo>
                  <a:cubicBezTo>
                    <a:pt x="491812" y="649852"/>
                    <a:pt x="481620" y="649342"/>
                    <a:pt x="471768" y="645266"/>
                  </a:cubicBezTo>
                  <a:cubicBezTo>
                    <a:pt x="461916" y="641189"/>
                    <a:pt x="454272" y="634055"/>
                    <a:pt x="448837" y="623863"/>
                  </a:cubicBezTo>
                  <a:cubicBezTo>
                    <a:pt x="443401" y="613671"/>
                    <a:pt x="444420" y="601781"/>
                    <a:pt x="451894" y="588192"/>
                  </a:cubicBezTo>
                  <a:cubicBezTo>
                    <a:pt x="457330" y="578680"/>
                    <a:pt x="462086" y="568658"/>
                    <a:pt x="466163" y="558126"/>
                  </a:cubicBezTo>
                  <a:cubicBezTo>
                    <a:pt x="470240" y="547595"/>
                    <a:pt x="473976" y="536893"/>
                    <a:pt x="477374" y="526022"/>
                  </a:cubicBezTo>
                  <a:cubicBezTo>
                    <a:pt x="448837" y="546406"/>
                    <a:pt x="419281" y="564921"/>
                    <a:pt x="388705" y="581567"/>
                  </a:cubicBezTo>
                  <a:cubicBezTo>
                    <a:pt x="358130" y="598214"/>
                    <a:pt x="325517" y="612312"/>
                    <a:pt x="290865" y="623863"/>
                  </a:cubicBezTo>
                  <a:cubicBezTo>
                    <a:pt x="281352" y="627260"/>
                    <a:pt x="273199" y="626411"/>
                    <a:pt x="266404" y="621315"/>
                  </a:cubicBezTo>
                  <a:cubicBezTo>
                    <a:pt x="259610" y="616219"/>
                    <a:pt x="255194" y="609595"/>
                    <a:pt x="253155" y="601441"/>
                  </a:cubicBezTo>
                  <a:cubicBezTo>
                    <a:pt x="251117" y="593288"/>
                    <a:pt x="251626" y="585304"/>
                    <a:pt x="254684" y="577491"/>
                  </a:cubicBezTo>
                  <a:cubicBezTo>
                    <a:pt x="257741" y="569677"/>
                    <a:pt x="264366" y="564751"/>
                    <a:pt x="274558" y="562712"/>
                  </a:cubicBezTo>
                  <a:cubicBezTo>
                    <a:pt x="336388" y="551162"/>
                    <a:pt x="393122" y="530778"/>
                    <a:pt x="444760" y="501562"/>
                  </a:cubicBezTo>
                  <a:lnTo>
                    <a:pt x="411127" y="509715"/>
                  </a:lnTo>
                  <a:cubicBezTo>
                    <a:pt x="393462" y="513792"/>
                    <a:pt x="375796" y="516170"/>
                    <a:pt x="358130" y="516850"/>
                  </a:cubicBezTo>
                  <a:cubicBezTo>
                    <a:pt x="340465" y="517529"/>
                    <a:pt x="322799" y="515830"/>
                    <a:pt x="305133" y="511754"/>
                  </a:cubicBezTo>
                  <a:cubicBezTo>
                    <a:pt x="305133" y="513792"/>
                    <a:pt x="304114" y="516170"/>
                    <a:pt x="302076" y="518888"/>
                  </a:cubicBezTo>
                  <a:cubicBezTo>
                    <a:pt x="297999" y="527041"/>
                    <a:pt x="291544" y="535025"/>
                    <a:pt x="282711" y="542839"/>
                  </a:cubicBezTo>
                  <a:cubicBezTo>
                    <a:pt x="273878" y="550652"/>
                    <a:pt x="263857" y="557617"/>
                    <a:pt x="252646" y="563732"/>
                  </a:cubicBezTo>
                  <a:cubicBezTo>
                    <a:pt x="241435" y="569847"/>
                    <a:pt x="230054" y="574773"/>
                    <a:pt x="218503" y="578510"/>
                  </a:cubicBezTo>
                  <a:cubicBezTo>
                    <a:pt x="206953" y="582247"/>
                    <a:pt x="196421" y="584455"/>
                    <a:pt x="186909" y="585134"/>
                  </a:cubicBezTo>
                  <a:cubicBezTo>
                    <a:pt x="167205" y="586493"/>
                    <a:pt x="151238" y="580718"/>
                    <a:pt x="139008" y="567808"/>
                  </a:cubicBezTo>
                  <a:cubicBezTo>
                    <a:pt x="126777" y="554899"/>
                    <a:pt x="117945" y="539611"/>
                    <a:pt x="112509" y="521945"/>
                  </a:cubicBezTo>
                  <a:cubicBezTo>
                    <a:pt x="105715" y="500203"/>
                    <a:pt x="103846" y="477441"/>
                    <a:pt x="106904" y="453661"/>
                  </a:cubicBezTo>
                  <a:cubicBezTo>
                    <a:pt x="109961" y="429880"/>
                    <a:pt x="114208" y="406779"/>
                    <a:pt x="119643" y="384357"/>
                  </a:cubicBezTo>
                  <a:cubicBezTo>
                    <a:pt x="121682" y="375524"/>
                    <a:pt x="124060" y="363803"/>
                    <a:pt x="126777" y="349195"/>
                  </a:cubicBezTo>
                  <a:cubicBezTo>
                    <a:pt x="129495" y="334587"/>
                    <a:pt x="133572" y="320489"/>
                    <a:pt x="139008" y="306900"/>
                  </a:cubicBezTo>
                  <a:cubicBezTo>
                    <a:pt x="108432" y="302143"/>
                    <a:pt x="80405" y="293141"/>
                    <a:pt x="54926" y="279891"/>
                  </a:cubicBezTo>
                  <a:cubicBezTo>
                    <a:pt x="29446" y="266642"/>
                    <a:pt x="11611" y="247108"/>
                    <a:pt x="1419" y="221289"/>
                  </a:cubicBezTo>
                  <a:cubicBezTo>
                    <a:pt x="-1299" y="215853"/>
                    <a:pt x="-110" y="211607"/>
                    <a:pt x="4986" y="208549"/>
                  </a:cubicBezTo>
                  <a:cubicBezTo>
                    <a:pt x="10082" y="205492"/>
                    <a:pt x="15008" y="204982"/>
                    <a:pt x="19764" y="207020"/>
                  </a:cubicBezTo>
                  <a:cubicBezTo>
                    <a:pt x="42186" y="216533"/>
                    <a:pt x="63928" y="222987"/>
                    <a:pt x="84991" y="226385"/>
                  </a:cubicBezTo>
                  <a:cubicBezTo>
                    <a:pt x="106054" y="229782"/>
                    <a:pt x="126947" y="231311"/>
                    <a:pt x="147671" y="230971"/>
                  </a:cubicBezTo>
                  <a:cubicBezTo>
                    <a:pt x="168394" y="230631"/>
                    <a:pt x="189457" y="229102"/>
                    <a:pt x="210859" y="226385"/>
                  </a:cubicBezTo>
                  <a:cubicBezTo>
                    <a:pt x="232262" y="223667"/>
                    <a:pt x="254514" y="220949"/>
                    <a:pt x="277615" y="218231"/>
                  </a:cubicBezTo>
                  <a:cubicBezTo>
                    <a:pt x="286448" y="217552"/>
                    <a:pt x="294092" y="219930"/>
                    <a:pt x="300547" y="225366"/>
                  </a:cubicBezTo>
                  <a:cubicBezTo>
                    <a:pt x="307002" y="230801"/>
                    <a:pt x="311588" y="237596"/>
                    <a:pt x="314306" y="245749"/>
                  </a:cubicBezTo>
                  <a:cubicBezTo>
                    <a:pt x="317023" y="253902"/>
                    <a:pt x="317193" y="262056"/>
                    <a:pt x="314815" y="270209"/>
                  </a:cubicBezTo>
                  <a:cubicBezTo>
                    <a:pt x="312437" y="278363"/>
                    <a:pt x="306832" y="284478"/>
                    <a:pt x="297999" y="288554"/>
                  </a:cubicBezTo>
                  <a:cubicBezTo>
                    <a:pt x="283051" y="295349"/>
                    <a:pt x="265385" y="300615"/>
                    <a:pt x="245002" y="304352"/>
                  </a:cubicBezTo>
                  <a:cubicBezTo>
                    <a:pt x="224618" y="308089"/>
                    <a:pt x="203555" y="309957"/>
                    <a:pt x="181813" y="309957"/>
                  </a:cubicBezTo>
                  <a:cubicBezTo>
                    <a:pt x="177736" y="329661"/>
                    <a:pt x="174339" y="349365"/>
                    <a:pt x="171621" y="369069"/>
                  </a:cubicBezTo>
                  <a:cubicBezTo>
                    <a:pt x="168903" y="388773"/>
                    <a:pt x="167205" y="408477"/>
                    <a:pt x="166525" y="428181"/>
                  </a:cubicBezTo>
                  <a:cubicBezTo>
                    <a:pt x="166525" y="432258"/>
                    <a:pt x="166186" y="438033"/>
                    <a:pt x="165506" y="445507"/>
                  </a:cubicBezTo>
                  <a:cubicBezTo>
                    <a:pt x="164827" y="452981"/>
                    <a:pt x="164657" y="460625"/>
                    <a:pt x="164997" y="468439"/>
                  </a:cubicBezTo>
                  <a:cubicBezTo>
                    <a:pt x="165336" y="476252"/>
                    <a:pt x="166186" y="483556"/>
                    <a:pt x="167544" y="490351"/>
                  </a:cubicBezTo>
                  <a:cubicBezTo>
                    <a:pt x="168903" y="497146"/>
                    <a:pt x="171621" y="501902"/>
                    <a:pt x="175698" y="504619"/>
                  </a:cubicBezTo>
                  <a:cubicBezTo>
                    <a:pt x="180454" y="508696"/>
                    <a:pt x="186229" y="509885"/>
                    <a:pt x="193024" y="508187"/>
                  </a:cubicBezTo>
                  <a:cubicBezTo>
                    <a:pt x="199818" y="506488"/>
                    <a:pt x="206783" y="503600"/>
                    <a:pt x="213917" y="499524"/>
                  </a:cubicBezTo>
                  <a:cubicBezTo>
                    <a:pt x="221051" y="495447"/>
                    <a:pt x="227676" y="491030"/>
                    <a:pt x="233791" y="486274"/>
                  </a:cubicBezTo>
                  <a:cubicBezTo>
                    <a:pt x="239906" y="481518"/>
                    <a:pt x="244322" y="477781"/>
                    <a:pt x="247040" y="475063"/>
                  </a:cubicBezTo>
                  <a:cubicBezTo>
                    <a:pt x="256552" y="466231"/>
                    <a:pt x="266235" y="462833"/>
                    <a:pt x="276087" y="464872"/>
                  </a:cubicBezTo>
                  <a:cubicBezTo>
                    <a:pt x="285939" y="466910"/>
                    <a:pt x="293922" y="471666"/>
                    <a:pt x="300037" y="479140"/>
                  </a:cubicBezTo>
                  <a:cubicBezTo>
                    <a:pt x="303434" y="478461"/>
                    <a:pt x="306832" y="477781"/>
                    <a:pt x="310229" y="477102"/>
                  </a:cubicBezTo>
                  <a:cubicBezTo>
                    <a:pt x="313626" y="476422"/>
                    <a:pt x="317023" y="475403"/>
                    <a:pt x="320421" y="474044"/>
                  </a:cubicBezTo>
                  <a:cubicBezTo>
                    <a:pt x="321100" y="472006"/>
                    <a:pt x="321780" y="469798"/>
                    <a:pt x="322459" y="467420"/>
                  </a:cubicBezTo>
                  <a:cubicBezTo>
                    <a:pt x="323138" y="465041"/>
                    <a:pt x="324158" y="462494"/>
                    <a:pt x="325517" y="459776"/>
                  </a:cubicBezTo>
                  <a:cubicBezTo>
                    <a:pt x="339785" y="433277"/>
                    <a:pt x="350147" y="405929"/>
                    <a:pt x="356601" y="377732"/>
                  </a:cubicBezTo>
                  <a:cubicBezTo>
                    <a:pt x="363056" y="349535"/>
                    <a:pt x="366623" y="320149"/>
                    <a:pt x="367303" y="289574"/>
                  </a:cubicBezTo>
                  <a:cubicBezTo>
                    <a:pt x="364585" y="287535"/>
                    <a:pt x="363226" y="284987"/>
                    <a:pt x="363226" y="281930"/>
                  </a:cubicBezTo>
                  <a:cubicBezTo>
                    <a:pt x="363226" y="278872"/>
                    <a:pt x="364245" y="276324"/>
                    <a:pt x="366284" y="274286"/>
                  </a:cubicBezTo>
                  <a:cubicBezTo>
                    <a:pt x="365604" y="259338"/>
                    <a:pt x="364415" y="244900"/>
                    <a:pt x="362716" y="230971"/>
                  </a:cubicBezTo>
                  <a:cubicBezTo>
                    <a:pt x="361018" y="217042"/>
                    <a:pt x="358810" y="203623"/>
                    <a:pt x="356092" y="190714"/>
                  </a:cubicBezTo>
                  <a:cubicBezTo>
                    <a:pt x="352695" y="190714"/>
                    <a:pt x="349807" y="190714"/>
                    <a:pt x="347429" y="190714"/>
                  </a:cubicBezTo>
                  <a:cubicBezTo>
                    <a:pt x="345051" y="190714"/>
                    <a:pt x="342163" y="190374"/>
                    <a:pt x="338766" y="189694"/>
                  </a:cubicBezTo>
                  <a:cubicBezTo>
                    <a:pt x="327895" y="187656"/>
                    <a:pt x="319232" y="181541"/>
                    <a:pt x="312777" y="171349"/>
                  </a:cubicBezTo>
                  <a:cubicBezTo>
                    <a:pt x="306322" y="161157"/>
                    <a:pt x="304793" y="150626"/>
                    <a:pt x="308191" y="139755"/>
                  </a:cubicBezTo>
                  <a:cubicBezTo>
                    <a:pt x="310229" y="130922"/>
                    <a:pt x="314136" y="123278"/>
                    <a:pt x="319911" y="116823"/>
                  </a:cubicBezTo>
                  <a:cubicBezTo>
                    <a:pt x="325686" y="110369"/>
                    <a:pt x="332311" y="104423"/>
                    <a:pt x="339785" y="98988"/>
                  </a:cubicBezTo>
                  <a:cubicBezTo>
                    <a:pt x="347259" y="93552"/>
                    <a:pt x="355073" y="88286"/>
                    <a:pt x="363226" y="83191"/>
                  </a:cubicBezTo>
                  <a:cubicBezTo>
                    <a:pt x="371379" y="78095"/>
                    <a:pt x="379193" y="72829"/>
                    <a:pt x="386667" y="67393"/>
                  </a:cubicBezTo>
                  <a:cubicBezTo>
                    <a:pt x="398897" y="57881"/>
                    <a:pt x="410108" y="46500"/>
                    <a:pt x="420300" y="33251"/>
                  </a:cubicBezTo>
                  <a:cubicBezTo>
                    <a:pt x="430492" y="20002"/>
                    <a:pt x="442382" y="9640"/>
                    <a:pt x="455971" y="2166"/>
                  </a:cubicBezTo>
                  <a:lnTo>
                    <a:pt x="455971" y="3185"/>
                  </a:lnTo>
                  <a:cubicBezTo>
                    <a:pt x="458689" y="1487"/>
                    <a:pt x="461364" y="468"/>
                    <a:pt x="463997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5491057-4304-74C1-BC5B-F6EBC2D4B744}"/>
                </a:ext>
              </a:extLst>
            </p:cNvPr>
            <p:cNvSpPr txBox="1"/>
            <p:nvPr/>
          </p:nvSpPr>
          <p:spPr>
            <a:xfrm>
              <a:off x="4659740" y="-1488777"/>
              <a:ext cx="779388" cy="648759"/>
            </a:xfrm>
            <a:custGeom>
              <a:avLst/>
              <a:gdLst/>
              <a:ahLst/>
              <a:cxnLst/>
              <a:rect l="l" t="t" r="r" b="b"/>
              <a:pathLst>
                <a:path w="779388" h="648759">
                  <a:moveTo>
                    <a:pt x="498776" y="356839"/>
                  </a:moveTo>
                  <a:cubicBezTo>
                    <a:pt x="491302" y="366351"/>
                    <a:pt x="481450" y="373316"/>
                    <a:pt x="469220" y="377732"/>
                  </a:cubicBezTo>
                  <a:cubicBezTo>
                    <a:pt x="456990" y="382149"/>
                    <a:pt x="445100" y="385036"/>
                    <a:pt x="433549" y="386395"/>
                  </a:cubicBezTo>
                  <a:cubicBezTo>
                    <a:pt x="429473" y="387075"/>
                    <a:pt x="425396" y="387414"/>
                    <a:pt x="421319" y="387414"/>
                  </a:cubicBezTo>
                  <a:cubicBezTo>
                    <a:pt x="417242" y="387414"/>
                    <a:pt x="413506" y="387414"/>
                    <a:pt x="410108" y="387414"/>
                  </a:cubicBezTo>
                  <a:cubicBezTo>
                    <a:pt x="406711" y="409836"/>
                    <a:pt x="402634" y="432258"/>
                    <a:pt x="397878" y="454680"/>
                  </a:cubicBezTo>
                  <a:cubicBezTo>
                    <a:pt x="435248" y="445168"/>
                    <a:pt x="467861" y="431918"/>
                    <a:pt x="495719" y="414932"/>
                  </a:cubicBezTo>
                  <a:cubicBezTo>
                    <a:pt x="497078" y="405420"/>
                    <a:pt x="497757" y="395738"/>
                    <a:pt x="497757" y="385886"/>
                  </a:cubicBezTo>
                  <a:cubicBezTo>
                    <a:pt x="497757" y="376034"/>
                    <a:pt x="498097" y="366351"/>
                    <a:pt x="498776" y="356839"/>
                  </a:cubicBezTo>
                  <a:close/>
                  <a:moveTo>
                    <a:pt x="617510" y="330595"/>
                  </a:moveTo>
                  <a:cubicBezTo>
                    <a:pt x="619888" y="330765"/>
                    <a:pt x="622436" y="331699"/>
                    <a:pt x="625154" y="333398"/>
                  </a:cubicBezTo>
                  <a:cubicBezTo>
                    <a:pt x="628551" y="334757"/>
                    <a:pt x="631099" y="336456"/>
                    <a:pt x="632798" y="338494"/>
                  </a:cubicBezTo>
                  <a:cubicBezTo>
                    <a:pt x="634497" y="340532"/>
                    <a:pt x="636365" y="342910"/>
                    <a:pt x="638403" y="345628"/>
                  </a:cubicBezTo>
                  <a:lnTo>
                    <a:pt x="642480" y="349705"/>
                  </a:lnTo>
                  <a:lnTo>
                    <a:pt x="644518" y="352762"/>
                  </a:lnTo>
                  <a:lnTo>
                    <a:pt x="646557" y="354801"/>
                  </a:lnTo>
                  <a:cubicBezTo>
                    <a:pt x="647236" y="355480"/>
                    <a:pt x="647746" y="356160"/>
                    <a:pt x="648086" y="356839"/>
                  </a:cubicBezTo>
                  <a:cubicBezTo>
                    <a:pt x="648425" y="357519"/>
                    <a:pt x="648255" y="357179"/>
                    <a:pt x="647576" y="355820"/>
                  </a:cubicBezTo>
                  <a:cubicBezTo>
                    <a:pt x="648255" y="355820"/>
                    <a:pt x="648595" y="356160"/>
                    <a:pt x="648595" y="356839"/>
                  </a:cubicBezTo>
                  <a:lnTo>
                    <a:pt x="650633" y="356839"/>
                  </a:lnTo>
                  <a:cubicBezTo>
                    <a:pt x="651313" y="357519"/>
                    <a:pt x="651992" y="357858"/>
                    <a:pt x="652672" y="357858"/>
                  </a:cubicBezTo>
                  <a:lnTo>
                    <a:pt x="654710" y="357858"/>
                  </a:lnTo>
                  <a:cubicBezTo>
                    <a:pt x="658107" y="359217"/>
                    <a:pt x="660825" y="359897"/>
                    <a:pt x="662864" y="359897"/>
                  </a:cubicBezTo>
                  <a:cubicBezTo>
                    <a:pt x="664902" y="359897"/>
                    <a:pt x="667620" y="360576"/>
                    <a:pt x="671017" y="361935"/>
                  </a:cubicBezTo>
                  <a:cubicBezTo>
                    <a:pt x="671697" y="362614"/>
                    <a:pt x="673565" y="363973"/>
                    <a:pt x="676622" y="366012"/>
                  </a:cubicBezTo>
                  <a:cubicBezTo>
                    <a:pt x="679680" y="368050"/>
                    <a:pt x="679170" y="368050"/>
                    <a:pt x="675094" y="366012"/>
                  </a:cubicBezTo>
                  <a:cubicBezTo>
                    <a:pt x="679850" y="368729"/>
                    <a:pt x="683247" y="372466"/>
                    <a:pt x="685285" y="377223"/>
                  </a:cubicBezTo>
                  <a:cubicBezTo>
                    <a:pt x="687324" y="381979"/>
                    <a:pt x="687663" y="387075"/>
                    <a:pt x="686305" y="392510"/>
                  </a:cubicBezTo>
                  <a:cubicBezTo>
                    <a:pt x="684266" y="400664"/>
                    <a:pt x="680529" y="406949"/>
                    <a:pt x="675094" y="411365"/>
                  </a:cubicBezTo>
                  <a:cubicBezTo>
                    <a:pt x="669658" y="415781"/>
                    <a:pt x="663543" y="418329"/>
                    <a:pt x="656749" y="419009"/>
                  </a:cubicBezTo>
                  <a:cubicBezTo>
                    <a:pt x="649954" y="419688"/>
                    <a:pt x="642990" y="418669"/>
                    <a:pt x="635855" y="415951"/>
                  </a:cubicBezTo>
                  <a:cubicBezTo>
                    <a:pt x="628721" y="413233"/>
                    <a:pt x="622776" y="409157"/>
                    <a:pt x="618020" y="403721"/>
                  </a:cubicBezTo>
                  <a:cubicBezTo>
                    <a:pt x="610546" y="396247"/>
                    <a:pt x="604940" y="386735"/>
                    <a:pt x="601203" y="375184"/>
                  </a:cubicBezTo>
                  <a:cubicBezTo>
                    <a:pt x="597467" y="363634"/>
                    <a:pt x="597636" y="353102"/>
                    <a:pt x="601713" y="343590"/>
                  </a:cubicBezTo>
                  <a:cubicBezTo>
                    <a:pt x="603751" y="338834"/>
                    <a:pt x="606809" y="335097"/>
                    <a:pt x="610886" y="332379"/>
                  </a:cubicBezTo>
                  <a:cubicBezTo>
                    <a:pt x="612924" y="331020"/>
                    <a:pt x="615132" y="330425"/>
                    <a:pt x="617510" y="330595"/>
                  </a:cubicBezTo>
                  <a:close/>
                  <a:moveTo>
                    <a:pt x="498776" y="297727"/>
                  </a:moveTo>
                  <a:cubicBezTo>
                    <a:pt x="485187" y="301804"/>
                    <a:pt x="470749" y="304691"/>
                    <a:pt x="455462" y="306390"/>
                  </a:cubicBezTo>
                  <a:cubicBezTo>
                    <a:pt x="440174" y="308089"/>
                    <a:pt x="425396" y="307579"/>
                    <a:pt x="411127" y="304861"/>
                  </a:cubicBezTo>
                  <a:cubicBezTo>
                    <a:pt x="411807" y="312335"/>
                    <a:pt x="412147" y="319809"/>
                    <a:pt x="412147" y="327283"/>
                  </a:cubicBezTo>
                  <a:cubicBezTo>
                    <a:pt x="412147" y="334757"/>
                    <a:pt x="412147" y="342231"/>
                    <a:pt x="412147" y="349705"/>
                  </a:cubicBezTo>
                  <a:cubicBezTo>
                    <a:pt x="415544" y="348346"/>
                    <a:pt x="419281" y="347157"/>
                    <a:pt x="423357" y="346138"/>
                  </a:cubicBezTo>
                  <a:cubicBezTo>
                    <a:pt x="427434" y="345119"/>
                    <a:pt x="431171" y="343930"/>
                    <a:pt x="434568" y="342571"/>
                  </a:cubicBezTo>
                  <a:cubicBezTo>
                    <a:pt x="444081" y="339173"/>
                    <a:pt x="453253" y="335606"/>
                    <a:pt x="462086" y="331869"/>
                  </a:cubicBezTo>
                  <a:cubicBezTo>
                    <a:pt x="470919" y="328132"/>
                    <a:pt x="480431" y="327283"/>
                    <a:pt x="490623" y="329321"/>
                  </a:cubicBezTo>
                  <a:cubicBezTo>
                    <a:pt x="494700" y="330680"/>
                    <a:pt x="497417" y="332379"/>
                    <a:pt x="498776" y="334417"/>
                  </a:cubicBezTo>
                  <a:lnTo>
                    <a:pt x="498776" y="308938"/>
                  </a:lnTo>
                  <a:close/>
                  <a:moveTo>
                    <a:pt x="460557" y="172623"/>
                  </a:moveTo>
                  <a:cubicBezTo>
                    <a:pt x="455462" y="172963"/>
                    <a:pt x="450196" y="173727"/>
                    <a:pt x="444760" y="174916"/>
                  </a:cubicBezTo>
                  <a:cubicBezTo>
                    <a:pt x="433889" y="177294"/>
                    <a:pt x="423188" y="180692"/>
                    <a:pt x="412656" y="185108"/>
                  </a:cubicBezTo>
                  <a:cubicBezTo>
                    <a:pt x="402125" y="189525"/>
                    <a:pt x="392782" y="193092"/>
                    <a:pt x="384629" y="195809"/>
                  </a:cubicBezTo>
                  <a:cubicBezTo>
                    <a:pt x="394141" y="220270"/>
                    <a:pt x="400936" y="243371"/>
                    <a:pt x="405012" y="265113"/>
                  </a:cubicBezTo>
                  <a:cubicBezTo>
                    <a:pt x="410448" y="264434"/>
                    <a:pt x="415374" y="263754"/>
                    <a:pt x="419790" y="263075"/>
                  </a:cubicBezTo>
                  <a:cubicBezTo>
                    <a:pt x="424207" y="262396"/>
                    <a:pt x="428793" y="261376"/>
                    <a:pt x="433549" y="260018"/>
                  </a:cubicBezTo>
                  <a:cubicBezTo>
                    <a:pt x="445100" y="257979"/>
                    <a:pt x="455971" y="254922"/>
                    <a:pt x="466163" y="250845"/>
                  </a:cubicBezTo>
                  <a:cubicBezTo>
                    <a:pt x="476355" y="246768"/>
                    <a:pt x="486886" y="242692"/>
                    <a:pt x="497757" y="238615"/>
                  </a:cubicBezTo>
                  <a:cubicBezTo>
                    <a:pt x="501834" y="237256"/>
                    <a:pt x="503872" y="236576"/>
                    <a:pt x="503872" y="236576"/>
                  </a:cubicBezTo>
                  <a:cubicBezTo>
                    <a:pt x="504552" y="225026"/>
                    <a:pt x="504552" y="214664"/>
                    <a:pt x="503872" y="205492"/>
                  </a:cubicBezTo>
                  <a:cubicBezTo>
                    <a:pt x="503193" y="196319"/>
                    <a:pt x="501494" y="190034"/>
                    <a:pt x="498776" y="186637"/>
                  </a:cubicBezTo>
                  <a:cubicBezTo>
                    <a:pt x="492661" y="178483"/>
                    <a:pt x="484848" y="173897"/>
                    <a:pt x="475335" y="172878"/>
                  </a:cubicBezTo>
                  <a:cubicBezTo>
                    <a:pt x="470579" y="172368"/>
                    <a:pt x="465653" y="172283"/>
                    <a:pt x="460557" y="172623"/>
                  </a:cubicBezTo>
                  <a:close/>
                  <a:moveTo>
                    <a:pt x="135823" y="54526"/>
                  </a:moveTo>
                  <a:cubicBezTo>
                    <a:pt x="138625" y="54611"/>
                    <a:pt x="141386" y="55503"/>
                    <a:pt x="144104" y="57202"/>
                  </a:cubicBezTo>
                  <a:cubicBezTo>
                    <a:pt x="154295" y="63317"/>
                    <a:pt x="162449" y="70960"/>
                    <a:pt x="168564" y="80133"/>
                  </a:cubicBezTo>
                  <a:cubicBezTo>
                    <a:pt x="174679" y="89306"/>
                    <a:pt x="180454" y="98648"/>
                    <a:pt x="185890" y="108160"/>
                  </a:cubicBezTo>
                  <a:cubicBezTo>
                    <a:pt x="190646" y="116314"/>
                    <a:pt x="195572" y="122429"/>
                    <a:pt x="200668" y="126506"/>
                  </a:cubicBezTo>
                  <a:cubicBezTo>
                    <a:pt x="205764" y="130582"/>
                    <a:pt x="211369" y="136018"/>
                    <a:pt x="217484" y="142812"/>
                  </a:cubicBezTo>
                  <a:cubicBezTo>
                    <a:pt x="222920" y="148927"/>
                    <a:pt x="226317" y="156062"/>
                    <a:pt x="227676" y="164215"/>
                  </a:cubicBezTo>
                  <a:cubicBezTo>
                    <a:pt x="229035" y="172368"/>
                    <a:pt x="228525" y="179842"/>
                    <a:pt x="226147" y="186637"/>
                  </a:cubicBezTo>
                  <a:cubicBezTo>
                    <a:pt x="223769" y="193431"/>
                    <a:pt x="219522" y="199377"/>
                    <a:pt x="213407" y="204472"/>
                  </a:cubicBezTo>
                  <a:cubicBezTo>
                    <a:pt x="207293" y="209568"/>
                    <a:pt x="199818" y="212116"/>
                    <a:pt x="190986" y="212116"/>
                  </a:cubicBezTo>
                  <a:cubicBezTo>
                    <a:pt x="173320" y="212116"/>
                    <a:pt x="159051" y="206511"/>
                    <a:pt x="148180" y="195300"/>
                  </a:cubicBezTo>
                  <a:cubicBezTo>
                    <a:pt x="137309" y="184089"/>
                    <a:pt x="129156" y="170670"/>
                    <a:pt x="123720" y="155042"/>
                  </a:cubicBezTo>
                  <a:cubicBezTo>
                    <a:pt x="118964" y="142133"/>
                    <a:pt x="115567" y="128034"/>
                    <a:pt x="113528" y="112747"/>
                  </a:cubicBezTo>
                  <a:cubicBezTo>
                    <a:pt x="111490" y="97459"/>
                    <a:pt x="112169" y="83360"/>
                    <a:pt x="115567" y="70451"/>
                  </a:cubicBezTo>
                  <a:cubicBezTo>
                    <a:pt x="117605" y="64336"/>
                    <a:pt x="121512" y="59750"/>
                    <a:pt x="127287" y="56692"/>
                  </a:cubicBezTo>
                  <a:cubicBezTo>
                    <a:pt x="130175" y="55163"/>
                    <a:pt x="133020" y="54441"/>
                    <a:pt x="135823" y="54526"/>
                  </a:cubicBezTo>
                  <a:close/>
                  <a:moveTo>
                    <a:pt x="463997" y="128"/>
                  </a:moveTo>
                  <a:cubicBezTo>
                    <a:pt x="466630" y="-212"/>
                    <a:pt x="469220" y="128"/>
                    <a:pt x="471768" y="1147"/>
                  </a:cubicBezTo>
                  <a:cubicBezTo>
                    <a:pt x="476864" y="3185"/>
                    <a:pt x="480092" y="7941"/>
                    <a:pt x="481450" y="15415"/>
                  </a:cubicBezTo>
                  <a:cubicBezTo>
                    <a:pt x="482809" y="24248"/>
                    <a:pt x="482470" y="33421"/>
                    <a:pt x="480431" y="42933"/>
                  </a:cubicBezTo>
                  <a:cubicBezTo>
                    <a:pt x="478393" y="52445"/>
                    <a:pt x="475335" y="61788"/>
                    <a:pt x="471259" y="70960"/>
                  </a:cubicBezTo>
                  <a:cubicBezTo>
                    <a:pt x="467182" y="80133"/>
                    <a:pt x="462596" y="88966"/>
                    <a:pt x="457500" y="97459"/>
                  </a:cubicBezTo>
                  <a:cubicBezTo>
                    <a:pt x="452404" y="105952"/>
                    <a:pt x="447478" y="113596"/>
                    <a:pt x="442722" y="120390"/>
                  </a:cubicBezTo>
                  <a:cubicBezTo>
                    <a:pt x="437966" y="127185"/>
                    <a:pt x="433209" y="133810"/>
                    <a:pt x="428453" y="140264"/>
                  </a:cubicBezTo>
                  <a:cubicBezTo>
                    <a:pt x="423697" y="146719"/>
                    <a:pt x="418601" y="152664"/>
                    <a:pt x="413166" y="158100"/>
                  </a:cubicBezTo>
                  <a:cubicBezTo>
                    <a:pt x="430152" y="149947"/>
                    <a:pt x="446629" y="143492"/>
                    <a:pt x="462596" y="138736"/>
                  </a:cubicBezTo>
                  <a:cubicBezTo>
                    <a:pt x="478563" y="133979"/>
                    <a:pt x="493171" y="132960"/>
                    <a:pt x="506420" y="135678"/>
                  </a:cubicBezTo>
                  <a:cubicBezTo>
                    <a:pt x="519670" y="138396"/>
                    <a:pt x="530880" y="145530"/>
                    <a:pt x="540053" y="157081"/>
                  </a:cubicBezTo>
                  <a:cubicBezTo>
                    <a:pt x="549226" y="168631"/>
                    <a:pt x="555511" y="186637"/>
                    <a:pt x="558908" y="211097"/>
                  </a:cubicBezTo>
                  <a:cubicBezTo>
                    <a:pt x="560267" y="219930"/>
                    <a:pt x="561286" y="228593"/>
                    <a:pt x="561965" y="237086"/>
                  </a:cubicBezTo>
                  <a:cubicBezTo>
                    <a:pt x="562645" y="245579"/>
                    <a:pt x="563664" y="254242"/>
                    <a:pt x="565023" y="263075"/>
                  </a:cubicBezTo>
                  <a:lnTo>
                    <a:pt x="567061" y="263075"/>
                  </a:lnTo>
                  <a:cubicBezTo>
                    <a:pt x="565702" y="261716"/>
                    <a:pt x="569779" y="261037"/>
                    <a:pt x="579291" y="261037"/>
                  </a:cubicBezTo>
                  <a:cubicBezTo>
                    <a:pt x="583368" y="260357"/>
                    <a:pt x="587445" y="259678"/>
                    <a:pt x="591522" y="258998"/>
                  </a:cubicBezTo>
                  <a:cubicBezTo>
                    <a:pt x="595598" y="258319"/>
                    <a:pt x="599675" y="257300"/>
                    <a:pt x="603751" y="255941"/>
                  </a:cubicBezTo>
                  <a:cubicBezTo>
                    <a:pt x="615982" y="253902"/>
                    <a:pt x="627872" y="250845"/>
                    <a:pt x="639423" y="246768"/>
                  </a:cubicBezTo>
                  <a:cubicBezTo>
                    <a:pt x="648935" y="244050"/>
                    <a:pt x="657768" y="240993"/>
                    <a:pt x="665921" y="237596"/>
                  </a:cubicBezTo>
                  <a:cubicBezTo>
                    <a:pt x="674074" y="234198"/>
                    <a:pt x="682228" y="230461"/>
                    <a:pt x="690381" y="226385"/>
                  </a:cubicBezTo>
                  <a:cubicBezTo>
                    <a:pt x="686984" y="208040"/>
                    <a:pt x="682228" y="190374"/>
                    <a:pt x="676113" y="173388"/>
                  </a:cubicBezTo>
                  <a:cubicBezTo>
                    <a:pt x="669998" y="156401"/>
                    <a:pt x="663203" y="140095"/>
                    <a:pt x="655729" y="124467"/>
                  </a:cubicBezTo>
                  <a:cubicBezTo>
                    <a:pt x="652332" y="119032"/>
                    <a:pt x="653012" y="114445"/>
                    <a:pt x="657768" y="110708"/>
                  </a:cubicBezTo>
                  <a:cubicBezTo>
                    <a:pt x="662524" y="106971"/>
                    <a:pt x="667280" y="107141"/>
                    <a:pt x="672036" y="111218"/>
                  </a:cubicBezTo>
                  <a:cubicBezTo>
                    <a:pt x="684266" y="122089"/>
                    <a:pt x="695477" y="135169"/>
                    <a:pt x="705669" y="150456"/>
                  </a:cubicBezTo>
                  <a:cubicBezTo>
                    <a:pt x="715861" y="165744"/>
                    <a:pt x="725373" y="182900"/>
                    <a:pt x="734206" y="201924"/>
                  </a:cubicBezTo>
                  <a:cubicBezTo>
                    <a:pt x="743039" y="199207"/>
                    <a:pt x="751362" y="200396"/>
                    <a:pt x="759176" y="205492"/>
                  </a:cubicBezTo>
                  <a:cubicBezTo>
                    <a:pt x="766989" y="210587"/>
                    <a:pt x="772595" y="217212"/>
                    <a:pt x="775992" y="225366"/>
                  </a:cubicBezTo>
                  <a:cubicBezTo>
                    <a:pt x="779389" y="233519"/>
                    <a:pt x="780238" y="241842"/>
                    <a:pt x="778540" y="250335"/>
                  </a:cubicBezTo>
                  <a:cubicBezTo>
                    <a:pt x="776841" y="258828"/>
                    <a:pt x="771236" y="265453"/>
                    <a:pt x="761723" y="270209"/>
                  </a:cubicBezTo>
                  <a:cubicBezTo>
                    <a:pt x="761044" y="270209"/>
                    <a:pt x="760365" y="270549"/>
                    <a:pt x="759685" y="271228"/>
                  </a:cubicBezTo>
                  <a:cubicBezTo>
                    <a:pt x="767159" y="299086"/>
                    <a:pt x="772085" y="327453"/>
                    <a:pt x="774463" y="356330"/>
                  </a:cubicBezTo>
                  <a:cubicBezTo>
                    <a:pt x="776841" y="385206"/>
                    <a:pt x="776162" y="412894"/>
                    <a:pt x="772425" y="439392"/>
                  </a:cubicBezTo>
                  <a:cubicBezTo>
                    <a:pt x="768688" y="465891"/>
                    <a:pt x="761554" y="490521"/>
                    <a:pt x="751022" y="513282"/>
                  </a:cubicBezTo>
                  <a:cubicBezTo>
                    <a:pt x="740491" y="536044"/>
                    <a:pt x="726053" y="554899"/>
                    <a:pt x="707707" y="569847"/>
                  </a:cubicBezTo>
                  <a:cubicBezTo>
                    <a:pt x="700233" y="575962"/>
                    <a:pt x="692080" y="579019"/>
                    <a:pt x="683247" y="579019"/>
                  </a:cubicBezTo>
                  <a:cubicBezTo>
                    <a:pt x="674414" y="579019"/>
                    <a:pt x="666770" y="576811"/>
                    <a:pt x="660316" y="572395"/>
                  </a:cubicBezTo>
                  <a:cubicBezTo>
                    <a:pt x="653861" y="567978"/>
                    <a:pt x="649444" y="561863"/>
                    <a:pt x="647066" y="554049"/>
                  </a:cubicBezTo>
                  <a:cubicBezTo>
                    <a:pt x="644688" y="546236"/>
                    <a:pt x="646217" y="537233"/>
                    <a:pt x="651653" y="527041"/>
                  </a:cubicBezTo>
                  <a:cubicBezTo>
                    <a:pt x="669998" y="493069"/>
                    <a:pt x="683077" y="456039"/>
                    <a:pt x="690891" y="415951"/>
                  </a:cubicBezTo>
                  <a:cubicBezTo>
                    <a:pt x="698705" y="375864"/>
                    <a:pt x="701252" y="335436"/>
                    <a:pt x="698535" y="294669"/>
                  </a:cubicBezTo>
                  <a:cubicBezTo>
                    <a:pt x="683587" y="298746"/>
                    <a:pt x="668299" y="302143"/>
                    <a:pt x="652672" y="304861"/>
                  </a:cubicBezTo>
                  <a:cubicBezTo>
                    <a:pt x="637044" y="307579"/>
                    <a:pt x="621077" y="308258"/>
                    <a:pt x="604771" y="306900"/>
                  </a:cubicBezTo>
                  <a:cubicBezTo>
                    <a:pt x="600694" y="306900"/>
                    <a:pt x="594919" y="306390"/>
                    <a:pt x="587445" y="305371"/>
                  </a:cubicBezTo>
                  <a:cubicBezTo>
                    <a:pt x="579971" y="304352"/>
                    <a:pt x="572836" y="302483"/>
                    <a:pt x="566042" y="299765"/>
                  </a:cubicBezTo>
                  <a:cubicBezTo>
                    <a:pt x="566721" y="318790"/>
                    <a:pt x="566721" y="337475"/>
                    <a:pt x="566042" y="355820"/>
                  </a:cubicBezTo>
                  <a:cubicBezTo>
                    <a:pt x="565363" y="374165"/>
                    <a:pt x="564004" y="392850"/>
                    <a:pt x="561965" y="411875"/>
                  </a:cubicBezTo>
                  <a:lnTo>
                    <a:pt x="583368" y="389453"/>
                  </a:lnTo>
                  <a:cubicBezTo>
                    <a:pt x="586086" y="386735"/>
                    <a:pt x="589143" y="385546"/>
                    <a:pt x="592541" y="385886"/>
                  </a:cubicBezTo>
                  <a:cubicBezTo>
                    <a:pt x="595938" y="386225"/>
                    <a:pt x="598825" y="387584"/>
                    <a:pt x="601203" y="389962"/>
                  </a:cubicBezTo>
                  <a:cubicBezTo>
                    <a:pt x="603582" y="392340"/>
                    <a:pt x="605110" y="395228"/>
                    <a:pt x="605790" y="398625"/>
                  </a:cubicBezTo>
                  <a:cubicBezTo>
                    <a:pt x="606469" y="402023"/>
                    <a:pt x="605450" y="405420"/>
                    <a:pt x="602732" y="408817"/>
                  </a:cubicBezTo>
                  <a:cubicBezTo>
                    <a:pt x="587105" y="426483"/>
                    <a:pt x="571478" y="443129"/>
                    <a:pt x="555850" y="458757"/>
                  </a:cubicBezTo>
                  <a:cubicBezTo>
                    <a:pt x="551774" y="487293"/>
                    <a:pt x="547017" y="514811"/>
                    <a:pt x="541582" y="541310"/>
                  </a:cubicBezTo>
                  <a:cubicBezTo>
                    <a:pt x="536146" y="567808"/>
                    <a:pt x="530031" y="594647"/>
                    <a:pt x="523237" y="621825"/>
                  </a:cubicBezTo>
                  <a:cubicBezTo>
                    <a:pt x="519839" y="635414"/>
                    <a:pt x="512875" y="643737"/>
                    <a:pt x="502344" y="646794"/>
                  </a:cubicBezTo>
                  <a:cubicBezTo>
                    <a:pt x="491812" y="649852"/>
                    <a:pt x="481620" y="649342"/>
                    <a:pt x="471768" y="645266"/>
                  </a:cubicBezTo>
                  <a:cubicBezTo>
                    <a:pt x="461916" y="641189"/>
                    <a:pt x="454272" y="634055"/>
                    <a:pt x="448837" y="623863"/>
                  </a:cubicBezTo>
                  <a:cubicBezTo>
                    <a:pt x="443401" y="613671"/>
                    <a:pt x="444420" y="601781"/>
                    <a:pt x="451894" y="588192"/>
                  </a:cubicBezTo>
                  <a:cubicBezTo>
                    <a:pt x="457330" y="578680"/>
                    <a:pt x="462086" y="568658"/>
                    <a:pt x="466163" y="558126"/>
                  </a:cubicBezTo>
                  <a:cubicBezTo>
                    <a:pt x="470240" y="547595"/>
                    <a:pt x="473976" y="536893"/>
                    <a:pt x="477374" y="526022"/>
                  </a:cubicBezTo>
                  <a:cubicBezTo>
                    <a:pt x="448837" y="546406"/>
                    <a:pt x="419281" y="564921"/>
                    <a:pt x="388706" y="581567"/>
                  </a:cubicBezTo>
                  <a:cubicBezTo>
                    <a:pt x="358130" y="598214"/>
                    <a:pt x="325517" y="612312"/>
                    <a:pt x="290865" y="623863"/>
                  </a:cubicBezTo>
                  <a:cubicBezTo>
                    <a:pt x="281352" y="627260"/>
                    <a:pt x="273199" y="626411"/>
                    <a:pt x="266404" y="621315"/>
                  </a:cubicBezTo>
                  <a:cubicBezTo>
                    <a:pt x="259610" y="616219"/>
                    <a:pt x="255194" y="609595"/>
                    <a:pt x="253155" y="601441"/>
                  </a:cubicBezTo>
                  <a:cubicBezTo>
                    <a:pt x="251117" y="593288"/>
                    <a:pt x="251626" y="585304"/>
                    <a:pt x="254684" y="577491"/>
                  </a:cubicBezTo>
                  <a:cubicBezTo>
                    <a:pt x="257741" y="569677"/>
                    <a:pt x="264366" y="564751"/>
                    <a:pt x="274558" y="562712"/>
                  </a:cubicBezTo>
                  <a:cubicBezTo>
                    <a:pt x="336388" y="551162"/>
                    <a:pt x="393122" y="530778"/>
                    <a:pt x="444760" y="501562"/>
                  </a:cubicBezTo>
                  <a:lnTo>
                    <a:pt x="411127" y="509715"/>
                  </a:lnTo>
                  <a:cubicBezTo>
                    <a:pt x="393462" y="513792"/>
                    <a:pt x="375796" y="516170"/>
                    <a:pt x="358130" y="516850"/>
                  </a:cubicBezTo>
                  <a:cubicBezTo>
                    <a:pt x="340465" y="517529"/>
                    <a:pt x="322799" y="515830"/>
                    <a:pt x="305133" y="511754"/>
                  </a:cubicBezTo>
                  <a:cubicBezTo>
                    <a:pt x="305133" y="513792"/>
                    <a:pt x="304114" y="516170"/>
                    <a:pt x="302076" y="518888"/>
                  </a:cubicBezTo>
                  <a:cubicBezTo>
                    <a:pt x="297999" y="527041"/>
                    <a:pt x="291544" y="535025"/>
                    <a:pt x="282711" y="542839"/>
                  </a:cubicBezTo>
                  <a:cubicBezTo>
                    <a:pt x="273878" y="550652"/>
                    <a:pt x="263856" y="557617"/>
                    <a:pt x="252646" y="563732"/>
                  </a:cubicBezTo>
                  <a:cubicBezTo>
                    <a:pt x="241435" y="569847"/>
                    <a:pt x="230054" y="574773"/>
                    <a:pt x="218503" y="578510"/>
                  </a:cubicBezTo>
                  <a:cubicBezTo>
                    <a:pt x="206953" y="582247"/>
                    <a:pt x="196421" y="584455"/>
                    <a:pt x="186909" y="585134"/>
                  </a:cubicBezTo>
                  <a:cubicBezTo>
                    <a:pt x="167205" y="586493"/>
                    <a:pt x="151238" y="580718"/>
                    <a:pt x="139008" y="567808"/>
                  </a:cubicBezTo>
                  <a:cubicBezTo>
                    <a:pt x="126778" y="554899"/>
                    <a:pt x="117945" y="539611"/>
                    <a:pt x="112509" y="521945"/>
                  </a:cubicBezTo>
                  <a:cubicBezTo>
                    <a:pt x="105715" y="500203"/>
                    <a:pt x="103846" y="477441"/>
                    <a:pt x="106904" y="453661"/>
                  </a:cubicBezTo>
                  <a:cubicBezTo>
                    <a:pt x="109961" y="429880"/>
                    <a:pt x="114208" y="406779"/>
                    <a:pt x="119643" y="384357"/>
                  </a:cubicBezTo>
                  <a:cubicBezTo>
                    <a:pt x="121682" y="375524"/>
                    <a:pt x="124060" y="363803"/>
                    <a:pt x="126778" y="349195"/>
                  </a:cubicBezTo>
                  <a:cubicBezTo>
                    <a:pt x="129495" y="334587"/>
                    <a:pt x="133572" y="320489"/>
                    <a:pt x="139008" y="306900"/>
                  </a:cubicBezTo>
                  <a:cubicBezTo>
                    <a:pt x="108432" y="302143"/>
                    <a:pt x="80405" y="293141"/>
                    <a:pt x="54926" y="279891"/>
                  </a:cubicBezTo>
                  <a:cubicBezTo>
                    <a:pt x="29446" y="266642"/>
                    <a:pt x="11611" y="247108"/>
                    <a:pt x="1419" y="221289"/>
                  </a:cubicBezTo>
                  <a:cubicBezTo>
                    <a:pt x="-1299" y="215853"/>
                    <a:pt x="-110" y="211607"/>
                    <a:pt x="4986" y="208549"/>
                  </a:cubicBezTo>
                  <a:cubicBezTo>
                    <a:pt x="10082" y="205492"/>
                    <a:pt x="15008" y="204982"/>
                    <a:pt x="19764" y="207020"/>
                  </a:cubicBezTo>
                  <a:cubicBezTo>
                    <a:pt x="42186" y="216533"/>
                    <a:pt x="63928" y="222987"/>
                    <a:pt x="84991" y="226385"/>
                  </a:cubicBezTo>
                  <a:cubicBezTo>
                    <a:pt x="106054" y="229782"/>
                    <a:pt x="126947" y="231311"/>
                    <a:pt x="147671" y="230971"/>
                  </a:cubicBezTo>
                  <a:cubicBezTo>
                    <a:pt x="168394" y="230631"/>
                    <a:pt x="189457" y="229102"/>
                    <a:pt x="210859" y="226385"/>
                  </a:cubicBezTo>
                  <a:cubicBezTo>
                    <a:pt x="232262" y="223667"/>
                    <a:pt x="254514" y="220949"/>
                    <a:pt x="277615" y="218231"/>
                  </a:cubicBezTo>
                  <a:cubicBezTo>
                    <a:pt x="286448" y="217552"/>
                    <a:pt x="294092" y="219930"/>
                    <a:pt x="300547" y="225366"/>
                  </a:cubicBezTo>
                  <a:cubicBezTo>
                    <a:pt x="307002" y="230801"/>
                    <a:pt x="311588" y="237596"/>
                    <a:pt x="314306" y="245749"/>
                  </a:cubicBezTo>
                  <a:cubicBezTo>
                    <a:pt x="317023" y="253902"/>
                    <a:pt x="317193" y="262056"/>
                    <a:pt x="314815" y="270209"/>
                  </a:cubicBezTo>
                  <a:cubicBezTo>
                    <a:pt x="312437" y="278363"/>
                    <a:pt x="306832" y="284478"/>
                    <a:pt x="297999" y="288554"/>
                  </a:cubicBezTo>
                  <a:cubicBezTo>
                    <a:pt x="283051" y="295349"/>
                    <a:pt x="265385" y="300615"/>
                    <a:pt x="245002" y="304352"/>
                  </a:cubicBezTo>
                  <a:cubicBezTo>
                    <a:pt x="224618" y="308089"/>
                    <a:pt x="203556" y="309957"/>
                    <a:pt x="181813" y="309957"/>
                  </a:cubicBezTo>
                  <a:cubicBezTo>
                    <a:pt x="177736" y="329661"/>
                    <a:pt x="174339" y="349365"/>
                    <a:pt x="171621" y="369069"/>
                  </a:cubicBezTo>
                  <a:cubicBezTo>
                    <a:pt x="168903" y="388773"/>
                    <a:pt x="167205" y="408477"/>
                    <a:pt x="166525" y="428181"/>
                  </a:cubicBezTo>
                  <a:cubicBezTo>
                    <a:pt x="166525" y="432258"/>
                    <a:pt x="166186" y="438033"/>
                    <a:pt x="165506" y="445507"/>
                  </a:cubicBezTo>
                  <a:cubicBezTo>
                    <a:pt x="164827" y="452981"/>
                    <a:pt x="164657" y="460625"/>
                    <a:pt x="164997" y="468439"/>
                  </a:cubicBezTo>
                  <a:cubicBezTo>
                    <a:pt x="165336" y="476252"/>
                    <a:pt x="166186" y="483556"/>
                    <a:pt x="167545" y="490351"/>
                  </a:cubicBezTo>
                  <a:cubicBezTo>
                    <a:pt x="168903" y="497146"/>
                    <a:pt x="171621" y="501902"/>
                    <a:pt x="175698" y="504619"/>
                  </a:cubicBezTo>
                  <a:cubicBezTo>
                    <a:pt x="180454" y="508696"/>
                    <a:pt x="186229" y="509885"/>
                    <a:pt x="193024" y="508187"/>
                  </a:cubicBezTo>
                  <a:cubicBezTo>
                    <a:pt x="199818" y="506488"/>
                    <a:pt x="206783" y="503600"/>
                    <a:pt x="213917" y="499524"/>
                  </a:cubicBezTo>
                  <a:cubicBezTo>
                    <a:pt x="221051" y="495447"/>
                    <a:pt x="227676" y="491030"/>
                    <a:pt x="233791" y="486274"/>
                  </a:cubicBezTo>
                  <a:cubicBezTo>
                    <a:pt x="239906" y="481518"/>
                    <a:pt x="244322" y="477781"/>
                    <a:pt x="247040" y="475063"/>
                  </a:cubicBezTo>
                  <a:cubicBezTo>
                    <a:pt x="256553" y="466231"/>
                    <a:pt x="266235" y="462833"/>
                    <a:pt x="276087" y="464872"/>
                  </a:cubicBezTo>
                  <a:cubicBezTo>
                    <a:pt x="285939" y="466910"/>
                    <a:pt x="293922" y="471666"/>
                    <a:pt x="300037" y="479140"/>
                  </a:cubicBezTo>
                  <a:cubicBezTo>
                    <a:pt x="303435" y="478461"/>
                    <a:pt x="306832" y="477781"/>
                    <a:pt x="310229" y="477102"/>
                  </a:cubicBezTo>
                  <a:cubicBezTo>
                    <a:pt x="313626" y="476422"/>
                    <a:pt x="317023" y="475403"/>
                    <a:pt x="320421" y="474044"/>
                  </a:cubicBezTo>
                  <a:cubicBezTo>
                    <a:pt x="321100" y="472006"/>
                    <a:pt x="321780" y="469798"/>
                    <a:pt x="322459" y="467420"/>
                  </a:cubicBezTo>
                  <a:cubicBezTo>
                    <a:pt x="323138" y="465041"/>
                    <a:pt x="324158" y="462494"/>
                    <a:pt x="325517" y="459776"/>
                  </a:cubicBezTo>
                  <a:cubicBezTo>
                    <a:pt x="339785" y="433277"/>
                    <a:pt x="350147" y="405929"/>
                    <a:pt x="356602" y="377732"/>
                  </a:cubicBezTo>
                  <a:cubicBezTo>
                    <a:pt x="363056" y="349535"/>
                    <a:pt x="366623" y="320149"/>
                    <a:pt x="367303" y="289574"/>
                  </a:cubicBezTo>
                  <a:cubicBezTo>
                    <a:pt x="364585" y="287535"/>
                    <a:pt x="363226" y="284987"/>
                    <a:pt x="363226" y="281930"/>
                  </a:cubicBezTo>
                  <a:cubicBezTo>
                    <a:pt x="363226" y="278872"/>
                    <a:pt x="364245" y="276324"/>
                    <a:pt x="366284" y="274286"/>
                  </a:cubicBezTo>
                  <a:cubicBezTo>
                    <a:pt x="365604" y="259338"/>
                    <a:pt x="364415" y="244900"/>
                    <a:pt x="362717" y="230971"/>
                  </a:cubicBezTo>
                  <a:cubicBezTo>
                    <a:pt x="361018" y="217042"/>
                    <a:pt x="358810" y="203623"/>
                    <a:pt x="356092" y="190714"/>
                  </a:cubicBezTo>
                  <a:cubicBezTo>
                    <a:pt x="352695" y="190714"/>
                    <a:pt x="349807" y="190714"/>
                    <a:pt x="347429" y="190714"/>
                  </a:cubicBezTo>
                  <a:cubicBezTo>
                    <a:pt x="345051" y="190714"/>
                    <a:pt x="342163" y="190374"/>
                    <a:pt x="338766" y="189694"/>
                  </a:cubicBezTo>
                  <a:cubicBezTo>
                    <a:pt x="327895" y="187656"/>
                    <a:pt x="319232" y="181541"/>
                    <a:pt x="312777" y="171349"/>
                  </a:cubicBezTo>
                  <a:cubicBezTo>
                    <a:pt x="306322" y="161157"/>
                    <a:pt x="304793" y="150626"/>
                    <a:pt x="308191" y="139755"/>
                  </a:cubicBezTo>
                  <a:cubicBezTo>
                    <a:pt x="310229" y="130922"/>
                    <a:pt x="314136" y="123278"/>
                    <a:pt x="319911" y="116823"/>
                  </a:cubicBezTo>
                  <a:cubicBezTo>
                    <a:pt x="325687" y="110369"/>
                    <a:pt x="332311" y="104423"/>
                    <a:pt x="339785" y="98988"/>
                  </a:cubicBezTo>
                  <a:cubicBezTo>
                    <a:pt x="347259" y="93552"/>
                    <a:pt x="355073" y="88286"/>
                    <a:pt x="363226" y="83191"/>
                  </a:cubicBezTo>
                  <a:cubicBezTo>
                    <a:pt x="371380" y="78095"/>
                    <a:pt x="379193" y="72829"/>
                    <a:pt x="386667" y="67393"/>
                  </a:cubicBezTo>
                  <a:cubicBezTo>
                    <a:pt x="398897" y="57881"/>
                    <a:pt x="410108" y="46500"/>
                    <a:pt x="420300" y="33251"/>
                  </a:cubicBezTo>
                  <a:cubicBezTo>
                    <a:pt x="430492" y="20002"/>
                    <a:pt x="442382" y="9640"/>
                    <a:pt x="455971" y="2166"/>
                  </a:cubicBezTo>
                  <a:lnTo>
                    <a:pt x="455971" y="3185"/>
                  </a:lnTo>
                  <a:cubicBezTo>
                    <a:pt x="458689" y="1487"/>
                    <a:pt x="461364" y="468"/>
                    <a:pt x="463997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247AA4-9230-E13C-85C2-564AF17956CD}"/>
                </a:ext>
              </a:extLst>
            </p:cNvPr>
            <p:cNvSpPr txBox="1"/>
            <p:nvPr/>
          </p:nvSpPr>
          <p:spPr>
            <a:xfrm>
              <a:off x="5497952" y="-1784828"/>
              <a:ext cx="1287918" cy="1208632"/>
            </a:xfrm>
            <a:custGeom>
              <a:avLst/>
              <a:gdLst/>
              <a:ahLst/>
              <a:cxnLst/>
              <a:rect l="l" t="t" r="r" b="b"/>
              <a:pathLst>
                <a:path w="744542" h="698707">
                  <a:moveTo>
                    <a:pt x="195957" y="154401"/>
                  </a:moveTo>
                  <a:cubicBezTo>
                    <a:pt x="205809" y="154825"/>
                    <a:pt x="215151" y="156227"/>
                    <a:pt x="223984" y="158605"/>
                  </a:cubicBezTo>
                  <a:cubicBezTo>
                    <a:pt x="241649" y="163361"/>
                    <a:pt x="255748" y="172703"/>
                    <a:pt x="266280" y="186632"/>
                  </a:cubicBezTo>
                  <a:cubicBezTo>
                    <a:pt x="276811" y="200561"/>
                    <a:pt x="281397" y="220095"/>
                    <a:pt x="280039" y="245235"/>
                  </a:cubicBezTo>
                  <a:cubicBezTo>
                    <a:pt x="278680" y="273772"/>
                    <a:pt x="270696" y="302478"/>
                    <a:pt x="256088" y="331355"/>
                  </a:cubicBezTo>
                  <a:cubicBezTo>
                    <a:pt x="241480" y="360232"/>
                    <a:pt x="225343" y="385541"/>
                    <a:pt x="207677" y="407284"/>
                  </a:cubicBezTo>
                  <a:cubicBezTo>
                    <a:pt x="206318" y="408642"/>
                    <a:pt x="205299" y="410001"/>
                    <a:pt x="204620" y="411360"/>
                  </a:cubicBezTo>
                  <a:cubicBezTo>
                    <a:pt x="203940" y="412719"/>
                    <a:pt x="202921" y="414078"/>
                    <a:pt x="201562" y="415437"/>
                  </a:cubicBezTo>
                  <a:cubicBezTo>
                    <a:pt x="217189" y="420873"/>
                    <a:pt x="232137" y="423251"/>
                    <a:pt x="246406" y="422571"/>
                  </a:cubicBezTo>
                  <a:cubicBezTo>
                    <a:pt x="260674" y="421892"/>
                    <a:pt x="275622" y="423251"/>
                    <a:pt x="291250" y="426648"/>
                  </a:cubicBezTo>
                  <a:cubicBezTo>
                    <a:pt x="298044" y="428007"/>
                    <a:pt x="303480" y="429875"/>
                    <a:pt x="307556" y="432253"/>
                  </a:cubicBezTo>
                  <a:cubicBezTo>
                    <a:pt x="311633" y="434631"/>
                    <a:pt x="315710" y="438538"/>
                    <a:pt x="319786" y="443974"/>
                  </a:cubicBezTo>
                  <a:cubicBezTo>
                    <a:pt x="325222" y="451448"/>
                    <a:pt x="326241" y="459771"/>
                    <a:pt x="322844" y="468944"/>
                  </a:cubicBezTo>
                  <a:cubicBezTo>
                    <a:pt x="319447" y="478116"/>
                    <a:pt x="314011" y="485081"/>
                    <a:pt x="306537" y="489837"/>
                  </a:cubicBezTo>
                  <a:cubicBezTo>
                    <a:pt x="284115" y="503426"/>
                    <a:pt x="258976" y="507502"/>
                    <a:pt x="231118" y="502067"/>
                  </a:cubicBezTo>
                  <a:cubicBezTo>
                    <a:pt x="203261" y="496631"/>
                    <a:pt x="176422" y="485420"/>
                    <a:pt x="150603" y="468434"/>
                  </a:cubicBezTo>
                  <a:cubicBezTo>
                    <a:pt x="137014" y="479985"/>
                    <a:pt x="122746" y="489497"/>
                    <a:pt x="107798" y="496971"/>
                  </a:cubicBezTo>
                  <a:cubicBezTo>
                    <a:pt x="92850" y="504445"/>
                    <a:pt x="77562" y="508182"/>
                    <a:pt x="61935" y="508182"/>
                  </a:cubicBezTo>
                  <a:cubicBezTo>
                    <a:pt x="51743" y="508182"/>
                    <a:pt x="42910" y="505464"/>
                    <a:pt x="35437" y="500028"/>
                  </a:cubicBezTo>
                  <a:cubicBezTo>
                    <a:pt x="27963" y="494593"/>
                    <a:pt x="22017" y="487798"/>
                    <a:pt x="17601" y="479645"/>
                  </a:cubicBezTo>
                  <a:cubicBezTo>
                    <a:pt x="13185" y="471492"/>
                    <a:pt x="10976" y="462829"/>
                    <a:pt x="10976" y="453656"/>
                  </a:cubicBezTo>
                  <a:cubicBezTo>
                    <a:pt x="10976" y="444483"/>
                    <a:pt x="13694" y="435820"/>
                    <a:pt x="19130" y="427667"/>
                  </a:cubicBezTo>
                  <a:cubicBezTo>
                    <a:pt x="30001" y="412719"/>
                    <a:pt x="41552" y="405245"/>
                    <a:pt x="53782" y="405245"/>
                  </a:cubicBezTo>
                  <a:lnTo>
                    <a:pt x="62954" y="402188"/>
                  </a:lnTo>
                  <a:cubicBezTo>
                    <a:pt x="64313" y="401508"/>
                    <a:pt x="65672" y="400829"/>
                    <a:pt x="67031" y="400149"/>
                  </a:cubicBezTo>
                  <a:cubicBezTo>
                    <a:pt x="68390" y="399470"/>
                    <a:pt x="70088" y="398451"/>
                    <a:pt x="72127" y="397092"/>
                  </a:cubicBezTo>
                  <a:cubicBezTo>
                    <a:pt x="49705" y="367196"/>
                    <a:pt x="37135" y="339339"/>
                    <a:pt x="34417" y="313519"/>
                  </a:cubicBezTo>
                  <a:cubicBezTo>
                    <a:pt x="33738" y="309443"/>
                    <a:pt x="35267" y="306725"/>
                    <a:pt x="39004" y="305366"/>
                  </a:cubicBezTo>
                  <a:cubicBezTo>
                    <a:pt x="42741" y="304007"/>
                    <a:pt x="46308" y="304007"/>
                    <a:pt x="49705" y="305366"/>
                  </a:cubicBezTo>
                  <a:cubicBezTo>
                    <a:pt x="63294" y="311481"/>
                    <a:pt x="75354" y="319125"/>
                    <a:pt x="85886" y="328298"/>
                  </a:cubicBezTo>
                  <a:cubicBezTo>
                    <a:pt x="96417" y="337470"/>
                    <a:pt x="107458" y="347152"/>
                    <a:pt x="119009" y="357344"/>
                  </a:cubicBezTo>
                  <a:cubicBezTo>
                    <a:pt x="139392" y="335602"/>
                    <a:pt x="155360" y="313859"/>
                    <a:pt x="166910" y="292117"/>
                  </a:cubicBezTo>
                  <a:cubicBezTo>
                    <a:pt x="170307" y="286002"/>
                    <a:pt x="174894" y="278018"/>
                    <a:pt x="180669" y="268166"/>
                  </a:cubicBezTo>
                  <a:cubicBezTo>
                    <a:pt x="186444" y="258314"/>
                    <a:pt x="188992" y="249651"/>
                    <a:pt x="188313" y="242177"/>
                  </a:cubicBezTo>
                  <a:cubicBezTo>
                    <a:pt x="191710" y="234024"/>
                    <a:pt x="188313" y="233344"/>
                    <a:pt x="178121" y="240139"/>
                  </a:cubicBezTo>
                  <a:cubicBezTo>
                    <a:pt x="171326" y="240818"/>
                    <a:pt x="164702" y="241498"/>
                    <a:pt x="158247" y="242177"/>
                  </a:cubicBezTo>
                  <a:cubicBezTo>
                    <a:pt x="151793" y="242857"/>
                    <a:pt x="144828" y="243876"/>
                    <a:pt x="137354" y="245235"/>
                  </a:cubicBezTo>
                  <a:cubicBezTo>
                    <a:pt x="117650" y="249311"/>
                    <a:pt x="98116" y="253728"/>
                    <a:pt x="78751" y="258484"/>
                  </a:cubicBezTo>
                  <a:cubicBezTo>
                    <a:pt x="59387" y="263240"/>
                    <a:pt x="39513" y="265279"/>
                    <a:pt x="19130" y="264599"/>
                  </a:cubicBezTo>
                  <a:cubicBezTo>
                    <a:pt x="12335" y="264599"/>
                    <a:pt x="6900" y="261202"/>
                    <a:pt x="2823" y="254407"/>
                  </a:cubicBezTo>
                  <a:cubicBezTo>
                    <a:pt x="-1254" y="247613"/>
                    <a:pt x="-914" y="241158"/>
                    <a:pt x="3842" y="235043"/>
                  </a:cubicBezTo>
                  <a:cubicBezTo>
                    <a:pt x="12675" y="223492"/>
                    <a:pt x="25924" y="212112"/>
                    <a:pt x="43590" y="200901"/>
                  </a:cubicBezTo>
                  <a:cubicBezTo>
                    <a:pt x="61256" y="189690"/>
                    <a:pt x="80450" y="180177"/>
                    <a:pt x="101173" y="172364"/>
                  </a:cubicBezTo>
                  <a:cubicBezTo>
                    <a:pt x="121897" y="164550"/>
                    <a:pt x="143130" y="159114"/>
                    <a:pt x="164872" y="156057"/>
                  </a:cubicBezTo>
                  <a:cubicBezTo>
                    <a:pt x="175743" y="154528"/>
                    <a:pt x="186105" y="153976"/>
                    <a:pt x="195957" y="154401"/>
                  </a:cubicBezTo>
                  <a:close/>
                  <a:moveTo>
                    <a:pt x="569261" y="28"/>
                  </a:moveTo>
                  <a:cubicBezTo>
                    <a:pt x="575865" y="-79"/>
                    <a:pt x="582394" y="123"/>
                    <a:pt x="588849" y="633"/>
                  </a:cubicBezTo>
                  <a:cubicBezTo>
                    <a:pt x="621462" y="3351"/>
                    <a:pt x="645073" y="15071"/>
                    <a:pt x="659681" y="35794"/>
                  </a:cubicBezTo>
                  <a:cubicBezTo>
                    <a:pt x="674289" y="56517"/>
                    <a:pt x="683972" y="82167"/>
                    <a:pt x="688728" y="112742"/>
                  </a:cubicBezTo>
                  <a:cubicBezTo>
                    <a:pt x="694163" y="150112"/>
                    <a:pt x="692634" y="187651"/>
                    <a:pt x="684142" y="225361"/>
                  </a:cubicBezTo>
                  <a:cubicBezTo>
                    <a:pt x="675648" y="263070"/>
                    <a:pt x="661210" y="298232"/>
                    <a:pt x="640826" y="330845"/>
                  </a:cubicBezTo>
                  <a:cubicBezTo>
                    <a:pt x="633353" y="342396"/>
                    <a:pt x="624690" y="352758"/>
                    <a:pt x="614838" y="361930"/>
                  </a:cubicBezTo>
                  <a:cubicBezTo>
                    <a:pt x="604985" y="371103"/>
                    <a:pt x="594794" y="377558"/>
                    <a:pt x="584262" y="381295"/>
                  </a:cubicBezTo>
                  <a:cubicBezTo>
                    <a:pt x="573731" y="385032"/>
                    <a:pt x="563029" y="385711"/>
                    <a:pt x="552158" y="383333"/>
                  </a:cubicBezTo>
                  <a:cubicBezTo>
                    <a:pt x="541287" y="380955"/>
                    <a:pt x="530756" y="373991"/>
                    <a:pt x="520564" y="362440"/>
                  </a:cubicBezTo>
                  <a:cubicBezTo>
                    <a:pt x="517167" y="381464"/>
                    <a:pt x="513090" y="399130"/>
                    <a:pt x="508334" y="415437"/>
                  </a:cubicBezTo>
                  <a:cubicBezTo>
                    <a:pt x="512410" y="416796"/>
                    <a:pt x="515128" y="419514"/>
                    <a:pt x="516487" y="423590"/>
                  </a:cubicBezTo>
                  <a:cubicBezTo>
                    <a:pt x="519884" y="437859"/>
                    <a:pt x="521753" y="453656"/>
                    <a:pt x="522093" y="470982"/>
                  </a:cubicBezTo>
                  <a:cubicBezTo>
                    <a:pt x="522432" y="488308"/>
                    <a:pt x="523621" y="505294"/>
                    <a:pt x="525660" y="521941"/>
                  </a:cubicBezTo>
                  <a:cubicBezTo>
                    <a:pt x="527698" y="538587"/>
                    <a:pt x="531435" y="554554"/>
                    <a:pt x="536871" y="569842"/>
                  </a:cubicBezTo>
                  <a:cubicBezTo>
                    <a:pt x="542306" y="585130"/>
                    <a:pt x="551819" y="597869"/>
                    <a:pt x="565408" y="608061"/>
                  </a:cubicBezTo>
                  <a:cubicBezTo>
                    <a:pt x="571523" y="612817"/>
                    <a:pt x="578657" y="615875"/>
                    <a:pt x="586810" y="617234"/>
                  </a:cubicBezTo>
                  <a:cubicBezTo>
                    <a:pt x="594964" y="618593"/>
                    <a:pt x="602947" y="618423"/>
                    <a:pt x="610761" y="616724"/>
                  </a:cubicBezTo>
                  <a:cubicBezTo>
                    <a:pt x="618575" y="615025"/>
                    <a:pt x="625709" y="611798"/>
                    <a:pt x="632164" y="607042"/>
                  </a:cubicBezTo>
                  <a:cubicBezTo>
                    <a:pt x="638618" y="602286"/>
                    <a:pt x="643205" y="595831"/>
                    <a:pt x="645922" y="587678"/>
                  </a:cubicBezTo>
                  <a:cubicBezTo>
                    <a:pt x="647961" y="582242"/>
                    <a:pt x="647791" y="577316"/>
                    <a:pt x="645413" y="572900"/>
                  </a:cubicBezTo>
                  <a:cubicBezTo>
                    <a:pt x="643035" y="568483"/>
                    <a:pt x="639807" y="564067"/>
                    <a:pt x="635731" y="559650"/>
                  </a:cubicBezTo>
                  <a:cubicBezTo>
                    <a:pt x="631654" y="555234"/>
                    <a:pt x="627407" y="550987"/>
                    <a:pt x="622991" y="546911"/>
                  </a:cubicBezTo>
                  <a:cubicBezTo>
                    <a:pt x="618575" y="542834"/>
                    <a:pt x="615347" y="538417"/>
                    <a:pt x="613309" y="533661"/>
                  </a:cubicBezTo>
                  <a:cubicBezTo>
                    <a:pt x="607873" y="522111"/>
                    <a:pt x="606004" y="511239"/>
                    <a:pt x="607703" y="501048"/>
                  </a:cubicBezTo>
                  <a:cubicBezTo>
                    <a:pt x="609402" y="490856"/>
                    <a:pt x="615687" y="481683"/>
                    <a:pt x="626558" y="473530"/>
                  </a:cubicBezTo>
                  <a:lnTo>
                    <a:pt x="630635" y="470472"/>
                  </a:lnTo>
                  <a:cubicBezTo>
                    <a:pt x="638109" y="465037"/>
                    <a:pt x="646432" y="462489"/>
                    <a:pt x="655605" y="462829"/>
                  </a:cubicBezTo>
                  <a:cubicBezTo>
                    <a:pt x="664777" y="463168"/>
                    <a:pt x="673100" y="465037"/>
                    <a:pt x="680574" y="468434"/>
                  </a:cubicBezTo>
                  <a:cubicBezTo>
                    <a:pt x="694843" y="474549"/>
                    <a:pt x="706903" y="483722"/>
                    <a:pt x="716755" y="495952"/>
                  </a:cubicBezTo>
                  <a:cubicBezTo>
                    <a:pt x="726607" y="508182"/>
                    <a:pt x="733911" y="521771"/>
                    <a:pt x="738667" y="536719"/>
                  </a:cubicBezTo>
                  <a:cubicBezTo>
                    <a:pt x="743423" y="551667"/>
                    <a:pt x="745292" y="566954"/>
                    <a:pt x="744273" y="582582"/>
                  </a:cubicBezTo>
                  <a:cubicBezTo>
                    <a:pt x="743254" y="598209"/>
                    <a:pt x="738667" y="612477"/>
                    <a:pt x="730514" y="625387"/>
                  </a:cubicBezTo>
                  <a:cubicBezTo>
                    <a:pt x="723040" y="637617"/>
                    <a:pt x="713698" y="648828"/>
                    <a:pt x="702487" y="659020"/>
                  </a:cubicBezTo>
                  <a:cubicBezTo>
                    <a:pt x="691276" y="669211"/>
                    <a:pt x="679046" y="677535"/>
                    <a:pt x="665796" y="683990"/>
                  </a:cubicBezTo>
                  <a:cubicBezTo>
                    <a:pt x="652547" y="690444"/>
                    <a:pt x="638618" y="694861"/>
                    <a:pt x="624010" y="697239"/>
                  </a:cubicBezTo>
                  <a:cubicBezTo>
                    <a:pt x="609402" y="699617"/>
                    <a:pt x="594964" y="699107"/>
                    <a:pt x="580695" y="695710"/>
                  </a:cubicBezTo>
                  <a:cubicBezTo>
                    <a:pt x="551479" y="690274"/>
                    <a:pt x="527698" y="676346"/>
                    <a:pt x="509353" y="653924"/>
                  </a:cubicBezTo>
                  <a:cubicBezTo>
                    <a:pt x="491008" y="631502"/>
                    <a:pt x="478778" y="606023"/>
                    <a:pt x="472663" y="577486"/>
                  </a:cubicBezTo>
                  <a:cubicBezTo>
                    <a:pt x="471304" y="572050"/>
                    <a:pt x="470285" y="564067"/>
                    <a:pt x="469605" y="553535"/>
                  </a:cubicBezTo>
                  <a:cubicBezTo>
                    <a:pt x="468926" y="543004"/>
                    <a:pt x="468586" y="531623"/>
                    <a:pt x="468586" y="519393"/>
                  </a:cubicBezTo>
                  <a:cubicBezTo>
                    <a:pt x="452959" y="547930"/>
                    <a:pt x="434274" y="571371"/>
                    <a:pt x="412531" y="589716"/>
                  </a:cubicBezTo>
                  <a:cubicBezTo>
                    <a:pt x="390789" y="608061"/>
                    <a:pt x="365649" y="618932"/>
                    <a:pt x="337112" y="622330"/>
                  </a:cubicBezTo>
                  <a:cubicBezTo>
                    <a:pt x="325562" y="623688"/>
                    <a:pt x="315540" y="619442"/>
                    <a:pt x="307047" y="609590"/>
                  </a:cubicBezTo>
                  <a:cubicBezTo>
                    <a:pt x="298554" y="599738"/>
                    <a:pt x="294647" y="589716"/>
                    <a:pt x="295326" y="579524"/>
                  </a:cubicBezTo>
                  <a:cubicBezTo>
                    <a:pt x="295326" y="573409"/>
                    <a:pt x="295666" y="569332"/>
                    <a:pt x="296345" y="567294"/>
                  </a:cubicBezTo>
                  <a:cubicBezTo>
                    <a:pt x="297025" y="556423"/>
                    <a:pt x="301611" y="547590"/>
                    <a:pt x="310104" y="540796"/>
                  </a:cubicBezTo>
                  <a:cubicBezTo>
                    <a:pt x="318597" y="534001"/>
                    <a:pt x="328280" y="532302"/>
                    <a:pt x="339151" y="535700"/>
                  </a:cubicBezTo>
                  <a:cubicBezTo>
                    <a:pt x="347304" y="538417"/>
                    <a:pt x="355627" y="536889"/>
                    <a:pt x="364120" y="531113"/>
                  </a:cubicBezTo>
                  <a:cubicBezTo>
                    <a:pt x="372613" y="525338"/>
                    <a:pt x="380937" y="517015"/>
                    <a:pt x="389090" y="506144"/>
                  </a:cubicBezTo>
                  <a:cubicBezTo>
                    <a:pt x="397244" y="495272"/>
                    <a:pt x="405057" y="482872"/>
                    <a:pt x="412531" y="468944"/>
                  </a:cubicBezTo>
                  <a:cubicBezTo>
                    <a:pt x="420005" y="455015"/>
                    <a:pt x="426800" y="441426"/>
                    <a:pt x="432915" y="428177"/>
                  </a:cubicBezTo>
                  <a:cubicBezTo>
                    <a:pt x="439030" y="414927"/>
                    <a:pt x="444126" y="402697"/>
                    <a:pt x="448202" y="391486"/>
                  </a:cubicBezTo>
                  <a:cubicBezTo>
                    <a:pt x="452279" y="380275"/>
                    <a:pt x="455337" y="372292"/>
                    <a:pt x="457375" y="367536"/>
                  </a:cubicBezTo>
                  <a:cubicBezTo>
                    <a:pt x="468926" y="334922"/>
                    <a:pt x="476909" y="302309"/>
                    <a:pt x="481326" y="269695"/>
                  </a:cubicBezTo>
                  <a:cubicBezTo>
                    <a:pt x="485742" y="237081"/>
                    <a:pt x="492027" y="204468"/>
                    <a:pt x="500180" y="171854"/>
                  </a:cubicBezTo>
                  <a:cubicBezTo>
                    <a:pt x="501539" y="166419"/>
                    <a:pt x="504767" y="163871"/>
                    <a:pt x="509862" y="164210"/>
                  </a:cubicBezTo>
                  <a:cubicBezTo>
                    <a:pt x="514958" y="164550"/>
                    <a:pt x="518186" y="167098"/>
                    <a:pt x="519545" y="171854"/>
                  </a:cubicBezTo>
                  <a:cubicBezTo>
                    <a:pt x="524301" y="188161"/>
                    <a:pt x="527188" y="207355"/>
                    <a:pt x="528208" y="229438"/>
                  </a:cubicBezTo>
                  <a:cubicBezTo>
                    <a:pt x="529227" y="251520"/>
                    <a:pt x="529057" y="275131"/>
                    <a:pt x="527698" y="300270"/>
                  </a:cubicBezTo>
                  <a:cubicBezTo>
                    <a:pt x="534493" y="295514"/>
                    <a:pt x="541627" y="292796"/>
                    <a:pt x="549101" y="292117"/>
                  </a:cubicBezTo>
                  <a:cubicBezTo>
                    <a:pt x="556575" y="291437"/>
                    <a:pt x="564049" y="293476"/>
                    <a:pt x="571523" y="298232"/>
                  </a:cubicBezTo>
                  <a:cubicBezTo>
                    <a:pt x="575599" y="300950"/>
                    <a:pt x="581205" y="297383"/>
                    <a:pt x="588339" y="287531"/>
                  </a:cubicBezTo>
                  <a:cubicBezTo>
                    <a:pt x="595473" y="277679"/>
                    <a:pt x="602608" y="265788"/>
                    <a:pt x="609742" y="251859"/>
                  </a:cubicBezTo>
                  <a:cubicBezTo>
                    <a:pt x="616876" y="237931"/>
                    <a:pt x="622991" y="224681"/>
                    <a:pt x="628087" y="212112"/>
                  </a:cubicBezTo>
                  <a:cubicBezTo>
                    <a:pt x="633183" y="199542"/>
                    <a:pt x="636070" y="191898"/>
                    <a:pt x="636750" y="189180"/>
                  </a:cubicBezTo>
                  <a:cubicBezTo>
                    <a:pt x="638788" y="180347"/>
                    <a:pt x="640487" y="170156"/>
                    <a:pt x="641846" y="158605"/>
                  </a:cubicBezTo>
                  <a:cubicBezTo>
                    <a:pt x="643205" y="147054"/>
                    <a:pt x="643544" y="135334"/>
                    <a:pt x="642865" y="123443"/>
                  </a:cubicBezTo>
                  <a:cubicBezTo>
                    <a:pt x="642185" y="111553"/>
                    <a:pt x="640147" y="100342"/>
                    <a:pt x="636750" y="89811"/>
                  </a:cubicBezTo>
                  <a:cubicBezTo>
                    <a:pt x="633353" y="79279"/>
                    <a:pt x="627917" y="70276"/>
                    <a:pt x="620443" y="62802"/>
                  </a:cubicBezTo>
                  <a:cubicBezTo>
                    <a:pt x="610251" y="52611"/>
                    <a:pt x="597851" y="46835"/>
                    <a:pt x="583243" y="45476"/>
                  </a:cubicBezTo>
                  <a:cubicBezTo>
                    <a:pt x="568635" y="44118"/>
                    <a:pt x="553177" y="45307"/>
                    <a:pt x="536871" y="49044"/>
                  </a:cubicBezTo>
                  <a:cubicBezTo>
                    <a:pt x="520564" y="52781"/>
                    <a:pt x="503747" y="57876"/>
                    <a:pt x="486421" y="64331"/>
                  </a:cubicBezTo>
                  <a:cubicBezTo>
                    <a:pt x="469095" y="70786"/>
                    <a:pt x="452959" y="76731"/>
                    <a:pt x="438011" y="82167"/>
                  </a:cubicBezTo>
                  <a:cubicBezTo>
                    <a:pt x="438011" y="93717"/>
                    <a:pt x="437671" y="105438"/>
                    <a:pt x="436992" y="117328"/>
                  </a:cubicBezTo>
                  <a:cubicBezTo>
                    <a:pt x="436312" y="129219"/>
                    <a:pt x="435293" y="140939"/>
                    <a:pt x="433934" y="152490"/>
                  </a:cubicBezTo>
                  <a:cubicBezTo>
                    <a:pt x="433255" y="162002"/>
                    <a:pt x="432575" y="172194"/>
                    <a:pt x="431896" y="183065"/>
                  </a:cubicBezTo>
                  <a:cubicBezTo>
                    <a:pt x="431216" y="193936"/>
                    <a:pt x="431046" y="204977"/>
                    <a:pt x="431386" y="216188"/>
                  </a:cubicBezTo>
                  <a:cubicBezTo>
                    <a:pt x="431726" y="227399"/>
                    <a:pt x="432745" y="238270"/>
                    <a:pt x="434443" y="248802"/>
                  </a:cubicBezTo>
                  <a:cubicBezTo>
                    <a:pt x="436142" y="259333"/>
                    <a:pt x="439709" y="268676"/>
                    <a:pt x="445145" y="276829"/>
                  </a:cubicBezTo>
                  <a:cubicBezTo>
                    <a:pt x="451939" y="288380"/>
                    <a:pt x="453468" y="300440"/>
                    <a:pt x="449731" y="313010"/>
                  </a:cubicBezTo>
                  <a:cubicBezTo>
                    <a:pt x="445994" y="325580"/>
                    <a:pt x="439370" y="335602"/>
                    <a:pt x="429857" y="343076"/>
                  </a:cubicBezTo>
                  <a:cubicBezTo>
                    <a:pt x="420345" y="350550"/>
                    <a:pt x="409474" y="354626"/>
                    <a:pt x="397244" y="355306"/>
                  </a:cubicBezTo>
                  <a:cubicBezTo>
                    <a:pt x="385014" y="355985"/>
                    <a:pt x="374482" y="350550"/>
                    <a:pt x="365649" y="338999"/>
                  </a:cubicBezTo>
                  <a:cubicBezTo>
                    <a:pt x="355458" y="326089"/>
                    <a:pt x="347814" y="312330"/>
                    <a:pt x="342718" y="297722"/>
                  </a:cubicBezTo>
                  <a:cubicBezTo>
                    <a:pt x="337622" y="283114"/>
                    <a:pt x="334564" y="268166"/>
                    <a:pt x="333545" y="252879"/>
                  </a:cubicBezTo>
                  <a:cubicBezTo>
                    <a:pt x="332526" y="237591"/>
                    <a:pt x="333036" y="222133"/>
                    <a:pt x="335074" y="206506"/>
                  </a:cubicBezTo>
                  <a:cubicBezTo>
                    <a:pt x="337112" y="190879"/>
                    <a:pt x="339490" y="175251"/>
                    <a:pt x="342208" y="159624"/>
                  </a:cubicBezTo>
                  <a:cubicBezTo>
                    <a:pt x="343567" y="152150"/>
                    <a:pt x="346115" y="141449"/>
                    <a:pt x="349852" y="127520"/>
                  </a:cubicBezTo>
                  <a:cubicBezTo>
                    <a:pt x="353589" y="113591"/>
                    <a:pt x="358515" y="99832"/>
                    <a:pt x="364630" y="86243"/>
                  </a:cubicBezTo>
                  <a:cubicBezTo>
                    <a:pt x="370745" y="72654"/>
                    <a:pt x="378049" y="60934"/>
                    <a:pt x="386542" y="51082"/>
                  </a:cubicBezTo>
                  <a:cubicBezTo>
                    <a:pt x="395035" y="41230"/>
                    <a:pt x="405057" y="36644"/>
                    <a:pt x="416608" y="37323"/>
                  </a:cubicBezTo>
                  <a:cubicBezTo>
                    <a:pt x="420005" y="37323"/>
                    <a:pt x="424422" y="39022"/>
                    <a:pt x="429857" y="42419"/>
                  </a:cubicBezTo>
                  <a:cubicBezTo>
                    <a:pt x="453638" y="28150"/>
                    <a:pt x="479627" y="17109"/>
                    <a:pt x="507824" y="9296"/>
                  </a:cubicBezTo>
                  <a:cubicBezTo>
                    <a:pt x="528972" y="3435"/>
                    <a:pt x="549451" y="346"/>
                    <a:pt x="569261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0576136-998E-9EEC-595D-489D07925F58}"/>
                </a:ext>
              </a:extLst>
            </p:cNvPr>
            <p:cNvSpPr txBox="1"/>
            <p:nvPr/>
          </p:nvSpPr>
          <p:spPr>
            <a:xfrm>
              <a:off x="6732621" y="-1592831"/>
              <a:ext cx="637548" cy="719855"/>
            </a:xfrm>
            <a:custGeom>
              <a:avLst/>
              <a:gdLst/>
              <a:ahLst/>
              <a:cxnLst/>
              <a:rect l="l" t="t" r="r" b="b"/>
              <a:pathLst>
                <a:path w="637548" h="719855">
                  <a:moveTo>
                    <a:pt x="348685" y="595731"/>
                  </a:moveTo>
                  <a:lnTo>
                    <a:pt x="348685" y="625287"/>
                  </a:lnTo>
                  <a:cubicBezTo>
                    <a:pt x="351403" y="626646"/>
                    <a:pt x="354461" y="628684"/>
                    <a:pt x="357858" y="631402"/>
                  </a:cubicBezTo>
                  <a:cubicBezTo>
                    <a:pt x="370088" y="635478"/>
                    <a:pt x="382658" y="637517"/>
                    <a:pt x="395567" y="637517"/>
                  </a:cubicBezTo>
                  <a:cubicBezTo>
                    <a:pt x="407118" y="637517"/>
                    <a:pt x="418159" y="636328"/>
                    <a:pt x="428691" y="633950"/>
                  </a:cubicBezTo>
                  <a:cubicBezTo>
                    <a:pt x="439222" y="631572"/>
                    <a:pt x="449584" y="628344"/>
                    <a:pt x="459775" y="624267"/>
                  </a:cubicBezTo>
                  <a:cubicBezTo>
                    <a:pt x="464532" y="622229"/>
                    <a:pt x="469118" y="620191"/>
                    <a:pt x="473534" y="618152"/>
                  </a:cubicBezTo>
                  <a:cubicBezTo>
                    <a:pt x="477951" y="616114"/>
                    <a:pt x="482537" y="613396"/>
                    <a:pt x="487293" y="609999"/>
                  </a:cubicBezTo>
                  <a:cubicBezTo>
                    <a:pt x="465551" y="614755"/>
                    <a:pt x="442450" y="615605"/>
                    <a:pt x="417989" y="612547"/>
                  </a:cubicBezTo>
                  <a:cubicBezTo>
                    <a:pt x="393529" y="609489"/>
                    <a:pt x="370428" y="603884"/>
                    <a:pt x="348685" y="595731"/>
                  </a:cubicBezTo>
                  <a:close/>
                  <a:moveTo>
                    <a:pt x="555578" y="480564"/>
                  </a:moveTo>
                  <a:cubicBezTo>
                    <a:pt x="525003" y="500268"/>
                    <a:pt x="491200" y="512498"/>
                    <a:pt x="454170" y="517254"/>
                  </a:cubicBezTo>
                  <a:cubicBezTo>
                    <a:pt x="417140" y="522010"/>
                    <a:pt x="381299" y="520651"/>
                    <a:pt x="346647" y="513177"/>
                  </a:cubicBezTo>
                  <a:cubicBezTo>
                    <a:pt x="346647" y="517934"/>
                    <a:pt x="346647" y="522520"/>
                    <a:pt x="346647" y="526936"/>
                  </a:cubicBezTo>
                  <a:cubicBezTo>
                    <a:pt x="346647" y="531353"/>
                    <a:pt x="346987" y="535939"/>
                    <a:pt x="347666" y="540695"/>
                  </a:cubicBezTo>
                  <a:cubicBezTo>
                    <a:pt x="359896" y="544092"/>
                    <a:pt x="372296" y="547320"/>
                    <a:pt x="384866" y="550377"/>
                  </a:cubicBezTo>
                  <a:cubicBezTo>
                    <a:pt x="397436" y="553435"/>
                    <a:pt x="410176" y="554964"/>
                    <a:pt x="423085" y="554964"/>
                  </a:cubicBezTo>
                  <a:cubicBezTo>
                    <a:pt x="432597" y="554964"/>
                    <a:pt x="442110" y="554114"/>
                    <a:pt x="451622" y="552416"/>
                  </a:cubicBezTo>
                  <a:cubicBezTo>
                    <a:pt x="461134" y="550717"/>
                    <a:pt x="470647" y="549018"/>
                    <a:pt x="480159" y="547320"/>
                  </a:cubicBezTo>
                  <a:cubicBezTo>
                    <a:pt x="489671" y="545621"/>
                    <a:pt x="499014" y="544092"/>
                    <a:pt x="508186" y="542733"/>
                  </a:cubicBezTo>
                  <a:cubicBezTo>
                    <a:pt x="517359" y="541375"/>
                    <a:pt x="526701" y="541375"/>
                    <a:pt x="536214" y="542733"/>
                  </a:cubicBezTo>
                  <a:cubicBezTo>
                    <a:pt x="539611" y="542733"/>
                    <a:pt x="543008" y="544092"/>
                    <a:pt x="546405" y="546810"/>
                  </a:cubicBezTo>
                  <a:lnTo>
                    <a:pt x="554559" y="524388"/>
                  </a:lnTo>
                  <a:cubicBezTo>
                    <a:pt x="558635" y="509440"/>
                    <a:pt x="558975" y="494832"/>
                    <a:pt x="555578" y="480564"/>
                  </a:cubicBezTo>
                  <a:close/>
                  <a:moveTo>
                    <a:pt x="461559" y="422089"/>
                  </a:moveTo>
                  <a:cubicBezTo>
                    <a:pt x="453915" y="422004"/>
                    <a:pt x="446186" y="422471"/>
                    <a:pt x="438373" y="423490"/>
                  </a:cubicBezTo>
                  <a:cubicBezTo>
                    <a:pt x="422066" y="426208"/>
                    <a:pt x="406099" y="430284"/>
                    <a:pt x="390472" y="435720"/>
                  </a:cubicBezTo>
                  <a:cubicBezTo>
                    <a:pt x="374844" y="441156"/>
                    <a:pt x="359217" y="446931"/>
                    <a:pt x="343590" y="453046"/>
                  </a:cubicBezTo>
                  <a:cubicBezTo>
                    <a:pt x="344269" y="456443"/>
                    <a:pt x="344609" y="459841"/>
                    <a:pt x="344609" y="463238"/>
                  </a:cubicBezTo>
                  <a:cubicBezTo>
                    <a:pt x="344609" y="466635"/>
                    <a:pt x="344609" y="470032"/>
                    <a:pt x="344609" y="473430"/>
                  </a:cubicBezTo>
                  <a:cubicBezTo>
                    <a:pt x="354121" y="473430"/>
                    <a:pt x="363124" y="473769"/>
                    <a:pt x="371617" y="474449"/>
                  </a:cubicBezTo>
                  <a:cubicBezTo>
                    <a:pt x="380110" y="475128"/>
                    <a:pt x="388094" y="475128"/>
                    <a:pt x="395567" y="474449"/>
                  </a:cubicBezTo>
                  <a:cubicBezTo>
                    <a:pt x="418669" y="471731"/>
                    <a:pt x="440411" y="466975"/>
                    <a:pt x="460795" y="460180"/>
                  </a:cubicBezTo>
                  <a:cubicBezTo>
                    <a:pt x="481178" y="453386"/>
                    <a:pt x="502241" y="446252"/>
                    <a:pt x="523983" y="438778"/>
                  </a:cubicBezTo>
                  <a:cubicBezTo>
                    <a:pt x="512433" y="431304"/>
                    <a:pt x="499184" y="426378"/>
                    <a:pt x="484236" y="424000"/>
                  </a:cubicBezTo>
                  <a:cubicBezTo>
                    <a:pt x="476762" y="422811"/>
                    <a:pt x="469203" y="422174"/>
                    <a:pt x="461559" y="422089"/>
                  </a:cubicBezTo>
                  <a:close/>
                  <a:moveTo>
                    <a:pt x="446017" y="379665"/>
                  </a:moveTo>
                  <a:cubicBezTo>
                    <a:pt x="464701" y="378307"/>
                    <a:pt x="483387" y="380005"/>
                    <a:pt x="502071" y="384761"/>
                  </a:cubicBezTo>
                  <a:cubicBezTo>
                    <a:pt x="520756" y="389518"/>
                    <a:pt x="538252" y="398350"/>
                    <a:pt x="554559" y="411260"/>
                  </a:cubicBezTo>
                  <a:cubicBezTo>
                    <a:pt x="569507" y="423490"/>
                    <a:pt x="580887" y="437928"/>
                    <a:pt x="588701" y="454575"/>
                  </a:cubicBezTo>
                  <a:cubicBezTo>
                    <a:pt x="596515" y="471221"/>
                    <a:pt x="601101" y="488717"/>
                    <a:pt x="602460" y="507062"/>
                  </a:cubicBezTo>
                  <a:cubicBezTo>
                    <a:pt x="603819" y="525407"/>
                    <a:pt x="602290" y="543923"/>
                    <a:pt x="597874" y="562607"/>
                  </a:cubicBezTo>
                  <a:cubicBezTo>
                    <a:pt x="593457" y="581292"/>
                    <a:pt x="587172" y="598448"/>
                    <a:pt x="579019" y="614076"/>
                  </a:cubicBezTo>
                  <a:cubicBezTo>
                    <a:pt x="567468" y="635139"/>
                    <a:pt x="553200" y="652974"/>
                    <a:pt x="536214" y="667582"/>
                  </a:cubicBezTo>
                  <a:cubicBezTo>
                    <a:pt x="519227" y="682191"/>
                    <a:pt x="500542" y="693741"/>
                    <a:pt x="480159" y="702234"/>
                  </a:cubicBezTo>
                  <a:cubicBezTo>
                    <a:pt x="459775" y="710727"/>
                    <a:pt x="438033" y="716163"/>
                    <a:pt x="414932" y="718541"/>
                  </a:cubicBezTo>
                  <a:cubicBezTo>
                    <a:pt x="391831" y="720919"/>
                    <a:pt x="368729" y="720070"/>
                    <a:pt x="345628" y="715993"/>
                  </a:cubicBezTo>
                  <a:cubicBezTo>
                    <a:pt x="334077" y="713955"/>
                    <a:pt x="321847" y="710048"/>
                    <a:pt x="308938" y="704273"/>
                  </a:cubicBezTo>
                  <a:cubicBezTo>
                    <a:pt x="296028" y="698497"/>
                    <a:pt x="286176" y="690514"/>
                    <a:pt x="279382" y="680322"/>
                  </a:cubicBezTo>
                  <a:cubicBezTo>
                    <a:pt x="267151" y="673528"/>
                    <a:pt x="259338" y="661637"/>
                    <a:pt x="255941" y="644651"/>
                  </a:cubicBezTo>
                  <a:cubicBezTo>
                    <a:pt x="252543" y="621550"/>
                    <a:pt x="251864" y="597599"/>
                    <a:pt x="253902" y="572799"/>
                  </a:cubicBezTo>
                  <a:cubicBezTo>
                    <a:pt x="255941" y="547999"/>
                    <a:pt x="260697" y="524728"/>
                    <a:pt x="268171" y="502986"/>
                  </a:cubicBezTo>
                  <a:cubicBezTo>
                    <a:pt x="273606" y="484640"/>
                    <a:pt x="279721" y="467484"/>
                    <a:pt x="286516" y="451517"/>
                  </a:cubicBezTo>
                  <a:cubicBezTo>
                    <a:pt x="293310" y="435550"/>
                    <a:pt x="306220" y="423490"/>
                    <a:pt x="325244" y="415337"/>
                  </a:cubicBezTo>
                  <a:cubicBezTo>
                    <a:pt x="330680" y="413978"/>
                    <a:pt x="334757" y="414657"/>
                    <a:pt x="337475" y="417375"/>
                  </a:cubicBezTo>
                  <a:cubicBezTo>
                    <a:pt x="353781" y="407183"/>
                    <a:pt x="371277" y="398690"/>
                    <a:pt x="389962" y="391896"/>
                  </a:cubicBezTo>
                  <a:cubicBezTo>
                    <a:pt x="408647" y="385101"/>
                    <a:pt x="427332" y="381024"/>
                    <a:pt x="446017" y="379665"/>
                  </a:cubicBezTo>
                  <a:close/>
                  <a:moveTo>
                    <a:pt x="436972" y="278"/>
                  </a:moveTo>
                  <a:cubicBezTo>
                    <a:pt x="443511" y="-572"/>
                    <a:pt x="449584" y="532"/>
                    <a:pt x="455189" y="3590"/>
                  </a:cubicBezTo>
                  <a:cubicBezTo>
                    <a:pt x="466400" y="9705"/>
                    <a:pt x="474214" y="18368"/>
                    <a:pt x="478630" y="29579"/>
                  </a:cubicBezTo>
                  <a:cubicBezTo>
                    <a:pt x="483046" y="40790"/>
                    <a:pt x="483387" y="52510"/>
                    <a:pt x="479649" y="64740"/>
                  </a:cubicBezTo>
                  <a:cubicBezTo>
                    <a:pt x="475912" y="76970"/>
                    <a:pt x="466570" y="84444"/>
                    <a:pt x="451622" y="87162"/>
                  </a:cubicBezTo>
                  <a:cubicBezTo>
                    <a:pt x="440071" y="89880"/>
                    <a:pt x="428181" y="92598"/>
                    <a:pt x="415951" y="95316"/>
                  </a:cubicBezTo>
                  <a:cubicBezTo>
                    <a:pt x="403721" y="98033"/>
                    <a:pt x="391151" y="100072"/>
                    <a:pt x="378242" y="101431"/>
                  </a:cubicBezTo>
                  <a:cubicBezTo>
                    <a:pt x="377562" y="108905"/>
                    <a:pt x="377052" y="116718"/>
                    <a:pt x="376713" y="124872"/>
                  </a:cubicBezTo>
                  <a:cubicBezTo>
                    <a:pt x="376373" y="133025"/>
                    <a:pt x="375524" y="141179"/>
                    <a:pt x="374165" y="149332"/>
                  </a:cubicBezTo>
                  <a:cubicBezTo>
                    <a:pt x="387754" y="145935"/>
                    <a:pt x="401683" y="142198"/>
                    <a:pt x="415951" y="138121"/>
                  </a:cubicBezTo>
                  <a:cubicBezTo>
                    <a:pt x="430219" y="134044"/>
                    <a:pt x="444488" y="129288"/>
                    <a:pt x="458756" y="123853"/>
                  </a:cubicBezTo>
                  <a:cubicBezTo>
                    <a:pt x="469628" y="119776"/>
                    <a:pt x="478460" y="120116"/>
                    <a:pt x="485255" y="124872"/>
                  </a:cubicBezTo>
                  <a:cubicBezTo>
                    <a:pt x="492049" y="129628"/>
                    <a:pt x="496466" y="136083"/>
                    <a:pt x="498504" y="144236"/>
                  </a:cubicBezTo>
                  <a:cubicBezTo>
                    <a:pt x="500542" y="152389"/>
                    <a:pt x="500033" y="160883"/>
                    <a:pt x="496975" y="169715"/>
                  </a:cubicBezTo>
                  <a:cubicBezTo>
                    <a:pt x="493918" y="178548"/>
                    <a:pt x="487293" y="185003"/>
                    <a:pt x="477101" y="189080"/>
                  </a:cubicBezTo>
                  <a:cubicBezTo>
                    <a:pt x="441091" y="203348"/>
                    <a:pt x="402362" y="212521"/>
                    <a:pt x="360916" y="216597"/>
                  </a:cubicBezTo>
                  <a:cubicBezTo>
                    <a:pt x="358877" y="226789"/>
                    <a:pt x="356329" y="236981"/>
                    <a:pt x="353272" y="247173"/>
                  </a:cubicBezTo>
                  <a:cubicBezTo>
                    <a:pt x="350214" y="257364"/>
                    <a:pt x="346987" y="267896"/>
                    <a:pt x="343590" y="278767"/>
                  </a:cubicBezTo>
                  <a:cubicBezTo>
                    <a:pt x="384357" y="271973"/>
                    <a:pt x="424444" y="264499"/>
                    <a:pt x="463852" y="256345"/>
                  </a:cubicBezTo>
                  <a:cubicBezTo>
                    <a:pt x="503260" y="248192"/>
                    <a:pt x="543348" y="239359"/>
                    <a:pt x="584115" y="229847"/>
                  </a:cubicBezTo>
                  <a:cubicBezTo>
                    <a:pt x="597024" y="227129"/>
                    <a:pt x="608065" y="228997"/>
                    <a:pt x="617238" y="235452"/>
                  </a:cubicBezTo>
                  <a:cubicBezTo>
                    <a:pt x="626411" y="241907"/>
                    <a:pt x="632526" y="250060"/>
                    <a:pt x="635583" y="259912"/>
                  </a:cubicBezTo>
                  <a:cubicBezTo>
                    <a:pt x="638641" y="269764"/>
                    <a:pt x="638131" y="279786"/>
                    <a:pt x="634054" y="289978"/>
                  </a:cubicBezTo>
                  <a:cubicBezTo>
                    <a:pt x="629978" y="300170"/>
                    <a:pt x="621485" y="306964"/>
                    <a:pt x="608575" y="310362"/>
                  </a:cubicBezTo>
                  <a:cubicBezTo>
                    <a:pt x="559655" y="323951"/>
                    <a:pt x="510225" y="335841"/>
                    <a:pt x="460285" y="346033"/>
                  </a:cubicBezTo>
                  <a:cubicBezTo>
                    <a:pt x="410345" y="356224"/>
                    <a:pt x="359896" y="362340"/>
                    <a:pt x="308938" y="364378"/>
                  </a:cubicBezTo>
                  <a:cubicBezTo>
                    <a:pt x="293990" y="394953"/>
                    <a:pt x="277004" y="423320"/>
                    <a:pt x="257979" y="449479"/>
                  </a:cubicBezTo>
                  <a:cubicBezTo>
                    <a:pt x="238954" y="475638"/>
                    <a:pt x="217721" y="497720"/>
                    <a:pt x="194280" y="515725"/>
                  </a:cubicBezTo>
                  <a:cubicBezTo>
                    <a:pt x="170839" y="533731"/>
                    <a:pt x="145360" y="546301"/>
                    <a:pt x="117842" y="553435"/>
                  </a:cubicBezTo>
                  <a:cubicBezTo>
                    <a:pt x="90324" y="560569"/>
                    <a:pt x="60938" y="560059"/>
                    <a:pt x="29684" y="551906"/>
                  </a:cubicBezTo>
                  <a:cubicBezTo>
                    <a:pt x="18812" y="549188"/>
                    <a:pt x="10999" y="543243"/>
                    <a:pt x="6243" y="534070"/>
                  </a:cubicBezTo>
                  <a:cubicBezTo>
                    <a:pt x="1486" y="524898"/>
                    <a:pt x="-552" y="515555"/>
                    <a:pt x="128" y="506043"/>
                  </a:cubicBezTo>
                  <a:cubicBezTo>
                    <a:pt x="807" y="496531"/>
                    <a:pt x="4374" y="488208"/>
                    <a:pt x="10829" y="481073"/>
                  </a:cubicBezTo>
                  <a:cubicBezTo>
                    <a:pt x="17284" y="473939"/>
                    <a:pt x="26287" y="470712"/>
                    <a:pt x="37837" y="471391"/>
                  </a:cubicBezTo>
                  <a:cubicBezTo>
                    <a:pt x="62297" y="474109"/>
                    <a:pt x="84719" y="473260"/>
                    <a:pt x="105103" y="468843"/>
                  </a:cubicBezTo>
                  <a:cubicBezTo>
                    <a:pt x="125486" y="464427"/>
                    <a:pt x="144341" y="457462"/>
                    <a:pt x="161667" y="447950"/>
                  </a:cubicBezTo>
                  <a:cubicBezTo>
                    <a:pt x="178993" y="438438"/>
                    <a:pt x="194790" y="426548"/>
                    <a:pt x="209059" y="412279"/>
                  </a:cubicBezTo>
                  <a:cubicBezTo>
                    <a:pt x="223327" y="398011"/>
                    <a:pt x="236576" y="382044"/>
                    <a:pt x="248806" y="364378"/>
                  </a:cubicBezTo>
                  <a:cubicBezTo>
                    <a:pt x="213475" y="363019"/>
                    <a:pt x="178823" y="358263"/>
                    <a:pt x="144851" y="350109"/>
                  </a:cubicBezTo>
                  <a:cubicBezTo>
                    <a:pt x="110878" y="341956"/>
                    <a:pt x="77585" y="329726"/>
                    <a:pt x="44971" y="313419"/>
                  </a:cubicBezTo>
                  <a:cubicBezTo>
                    <a:pt x="40895" y="310701"/>
                    <a:pt x="39705" y="307134"/>
                    <a:pt x="41404" y="302718"/>
                  </a:cubicBezTo>
                  <a:cubicBezTo>
                    <a:pt x="43103" y="298301"/>
                    <a:pt x="45990" y="296093"/>
                    <a:pt x="50067" y="296093"/>
                  </a:cubicBezTo>
                  <a:cubicBezTo>
                    <a:pt x="92873" y="298811"/>
                    <a:pt x="133809" y="299151"/>
                    <a:pt x="172878" y="297112"/>
                  </a:cubicBezTo>
                  <a:cubicBezTo>
                    <a:pt x="211946" y="295074"/>
                    <a:pt x="251864" y="291337"/>
                    <a:pt x="292631" y="285901"/>
                  </a:cubicBezTo>
                  <a:cubicBezTo>
                    <a:pt x="298066" y="274351"/>
                    <a:pt x="303162" y="262800"/>
                    <a:pt x="307918" y="251249"/>
                  </a:cubicBezTo>
                  <a:cubicBezTo>
                    <a:pt x="312675" y="239699"/>
                    <a:pt x="316751" y="228488"/>
                    <a:pt x="320149" y="217617"/>
                  </a:cubicBezTo>
                  <a:cubicBezTo>
                    <a:pt x="282099" y="217617"/>
                    <a:pt x="244730" y="211841"/>
                    <a:pt x="208039" y="200291"/>
                  </a:cubicBezTo>
                  <a:cubicBezTo>
                    <a:pt x="202604" y="198932"/>
                    <a:pt x="200056" y="195195"/>
                    <a:pt x="200395" y="189080"/>
                  </a:cubicBezTo>
                  <a:cubicBezTo>
                    <a:pt x="200735" y="182965"/>
                    <a:pt x="203623" y="179567"/>
                    <a:pt x="209059" y="178888"/>
                  </a:cubicBezTo>
                  <a:cubicBezTo>
                    <a:pt x="232160" y="176170"/>
                    <a:pt x="254412" y="173283"/>
                    <a:pt x="275814" y="170225"/>
                  </a:cubicBezTo>
                  <a:cubicBezTo>
                    <a:pt x="297217" y="167167"/>
                    <a:pt x="318450" y="162921"/>
                    <a:pt x="339513" y="157485"/>
                  </a:cubicBezTo>
                  <a:lnTo>
                    <a:pt x="354801" y="104488"/>
                  </a:lnTo>
                  <a:cubicBezTo>
                    <a:pt x="328981" y="107885"/>
                    <a:pt x="303842" y="107546"/>
                    <a:pt x="279382" y="103469"/>
                  </a:cubicBezTo>
                  <a:cubicBezTo>
                    <a:pt x="254921" y="99392"/>
                    <a:pt x="232839" y="88521"/>
                    <a:pt x="213135" y="70855"/>
                  </a:cubicBezTo>
                  <a:cubicBezTo>
                    <a:pt x="208379" y="66779"/>
                    <a:pt x="207190" y="62362"/>
                    <a:pt x="209568" y="57606"/>
                  </a:cubicBezTo>
                  <a:cubicBezTo>
                    <a:pt x="211946" y="52850"/>
                    <a:pt x="215853" y="49792"/>
                    <a:pt x="221289" y="48434"/>
                  </a:cubicBezTo>
                  <a:cubicBezTo>
                    <a:pt x="221289" y="47754"/>
                    <a:pt x="220949" y="47414"/>
                    <a:pt x="220269" y="47414"/>
                  </a:cubicBezTo>
                  <a:cubicBezTo>
                    <a:pt x="236576" y="43338"/>
                    <a:pt x="253223" y="40790"/>
                    <a:pt x="270209" y="39771"/>
                  </a:cubicBezTo>
                  <a:cubicBezTo>
                    <a:pt x="287195" y="38751"/>
                    <a:pt x="304012" y="37562"/>
                    <a:pt x="320658" y="36203"/>
                  </a:cubicBezTo>
                  <a:cubicBezTo>
                    <a:pt x="337304" y="34845"/>
                    <a:pt x="353611" y="32297"/>
                    <a:pt x="369578" y="28560"/>
                  </a:cubicBezTo>
                  <a:cubicBezTo>
                    <a:pt x="385546" y="24823"/>
                    <a:pt x="401003" y="18198"/>
                    <a:pt x="415951" y="8686"/>
                  </a:cubicBezTo>
                  <a:cubicBezTo>
                    <a:pt x="423425" y="3930"/>
                    <a:pt x="430432" y="1127"/>
                    <a:pt x="436972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76200" dir="2700000" algn="tl" rotWithShape="0">
                <a:prstClr val="black">
                  <a:alpha val="2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13800">
                  <a:solidFill>
                    <a:srgbClr val="FFFFFF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94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CED831-0B61-8917-341C-BF208FBF401E}"/>
              </a:ext>
            </a:extLst>
          </p:cNvPr>
          <p:cNvGrpSpPr/>
          <p:nvPr/>
        </p:nvGrpSpPr>
        <p:grpSpPr>
          <a:xfrm>
            <a:off x="5178005" y="1"/>
            <a:ext cx="7013995" cy="2824332"/>
            <a:chOff x="1273243" y="0"/>
            <a:chExt cx="10918757" cy="4396667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078B2C9-6C90-59C9-A86D-44F3564B46F7}"/>
                </a:ext>
              </a:extLst>
            </p:cNvPr>
            <p:cNvSpPr/>
            <p:nvPr/>
          </p:nvSpPr>
          <p:spPr>
            <a:xfrm>
              <a:off x="1273243" y="0"/>
              <a:ext cx="10918757" cy="4396667"/>
            </a:xfrm>
            <a:custGeom>
              <a:avLst/>
              <a:gdLst>
                <a:gd name="connsiteX0" fmla="*/ 0 w 10918757"/>
                <a:gd name="connsiteY0" fmla="*/ 0 h 4396667"/>
                <a:gd name="connsiteX1" fmla="*/ 10918757 w 10918757"/>
                <a:gd name="connsiteY1" fmla="*/ 0 h 4396667"/>
                <a:gd name="connsiteX2" fmla="*/ 10918757 w 10918757"/>
                <a:gd name="connsiteY2" fmla="*/ 3414133 h 4396667"/>
                <a:gd name="connsiteX3" fmla="*/ 10525602 w 10918757"/>
                <a:gd name="connsiteY3" fmla="*/ 3549898 h 4396667"/>
                <a:gd name="connsiteX4" fmla="*/ 7692957 w 10918757"/>
                <a:gd name="connsiteY4" fmla="*/ 4279900 h 4396667"/>
                <a:gd name="connsiteX5" fmla="*/ 4606858 w 10918757"/>
                <a:gd name="connsiteY5" fmla="*/ 4000500 h 4396667"/>
                <a:gd name="connsiteX6" fmla="*/ 1546157 w 10918757"/>
                <a:gd name="connsiteY6" fmla="*/ 1028700 h 4396667"/>
                <a:gd name="connsiteX7" fmla="*/ 4608 w 10918757"/>
                <a:gd name="connsiteY7" fmla="*/ 2530 h 439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757" h="4396667">
                  <a:moveTo>
                    <a:pt x="0" y="0"/>
                  </a:moveTo>
                  <a:lnTo>
                    <a:pt x="10918757" y="0"/>
                  </a:lnTo>
                  <a:lnTo>
                    <a:pt x="10918757" y="3414133"/>
                  </a:lnTo>
                  <a:lnTo>
                    <a:pt x="10525602" y="3549898"/>
                  </a:lnTo>
                  <a:cubicBezTo>
                    <a:pt x="9528702" y="3888780"/>
                    <a:pt x="8558144" y="4179888"/>
                    <a:pt x="7692957" y="4279900"/>
                  </a:cubicBezTo>
                  <a:cubicBezTo>
                    <a:pt x="6539374" y="4413250"/>
                    <a:pt x="5631324" y="4542367"/>
                    <a:pt x="4606858" y="4000500"/>
                  </a:cubicBezTo>
                  <a:cubicBezTo>
                    <a:pt x="3582390" y="3458633"/>
                    <a:pt x="2416107" y="1752600"/>
                    <a:pt x="1546157" y="1028700"/>
                  </a:cubicBezTo>
                  <a:cubicBezTo>
                    <a:pt x="1002439" y="576263"/>
                    <a:pt x="440530" y="244541"/>
                    <a:pt x="4608" y="2530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297112-B020-3D1D-D4A6-A543F88D736C}"/>
                </a:ext>
              </a:extLst>
            </p:cNvPr>
            <p:cNvSpPr/>
            <p:nvPr/>
          </p:nvSpPr>
          <p:spPr>
            <a:xfrm>
              <a:off x="2367158" y="1"/>
              <a:ext cx="9824842" cy="4269107"/>
            </a:xfrm>
            <a:custGeom>
              <a:avLst/>
              <a:gdLst>
                <a:gd name="connsiteX0" fmla="*/ 0 w 9824842"/>
                <a:gd name="connsiteY0" fmla="*/ 0 h 4269107"/>
                <a:gd name="connsiteX1" fmla="*/ 9824842 w 9824842"/>
                <a:gd name="connsiteY1" fmla="*/ 0 h 4269107"/>
                <a:gd name="connsiteX2" fmla="*/ 9824842 w 9824842"/>
                <a:gd name="connsiteY2" fmla="*/ 2736602 h 4269107"/>
                <a:gd name="connsiteX3" fmla="*/ 9511162 w 9824842"/>
                <a:gd name="connsiteY3" fmla="*/ 2923084 h 4269107"/>
                <a:gd name="connsiteX4" fmla="*/ 7170542 w 9824842"/>
                <a:gd name="connsiteY4" fmla="*/ 4025900 h 4269107"/>
                <a:gd name="connsiteX5" fmla="*/ 4389242 w 9824842"/>
                <a:gd name="connsiteY5" fmla="*/ 4114800 h 4269107"/>
                <a:gd name="connsiteX6" fmla="*/ 2776342 w 9824842"/>
                <a:gd name="connsiteY6" fmla="*/ 2578100 h 4269107"/>
                <a:gd name="connsiteX7" fmla="*/ 1226942 w 9824842"/>
                <a:gd name="connsiteY7" fmla="*/ 1371600 h 4269107"/>
                <a:gd name="connsiteX8" fmla="*/ 29768 w 9824842"/>
                <a:gd name="connsiteY8" fmla="*/ 36463 h 4269107"/>
                <a:gd name="connsiteX9" fmla="*/ 0 w 9824842"/>
                <a:gd name="connsiteY9" fmla="*/ 0 h 42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4842" h="4269107">
                  <a:moveTo>
                    <a:pt x="0" y="0"/>
                  </a:moveTo>
                  <a:lnTo>
                    <a:pt x="9824842" y="0"/>
                  </a:lnTo>
                  <a:lnTo>
                    <a:pt x="9824842" y="2736602"/>
                  </a:lnTo>
                  <a:lnTo>
                    <a:pt x="9511162" y="2923084"/>
                  </a:lnTo>
                  <a:cubicBezTo>
                    <a:pt x="8705059" y="3396060"/>
                    <a:pt x="7911904" y="3816350"/>
                    <a:pt x="7170542" y="4025900"/>
                  </a:cubicBezTo>
                  <a:cubicBezTo>
                    <a:pt x="6182059" y="4305300"/>
                    <a:pt x="5121609" y="4356100"/>
                    <a:pt x="4389242" y="4114800"/>
                  </a:cubicBezTo>
                  <a:cubicBezTo>
                    <a:pt x="3656875" y="3873500"/>
                    <a:pt x="3303392" y="3035300"/>
                    <a:pt x="2776342" y="2578100"/>
                  </a:cubicBezTo>
                  <a:cubicBezTo>
                    <a:pt x="2249292" y="2120900"/>
                    <a:pt x="1751875" y="1877483"/>
                    <a:pt x="1226942" y="1371600"/>
                  </a:cubicBezTo>
                  <a:cubicBezTo>
                    <a:pt x="833242" y="992188"/>
                    <a:pt x="432398" y="525264"/>
                    <a:pt x="29768" y="364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图形 2" descr="D:\51PPT模板网\51pptmoban.com\图片001.jpg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6520954" y="3714994"/>
            <a:ext cx="2868191" cy="181934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10304964" y="641305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3F9B4B-1EE7-2E1A-0A39-2B4E5970CCB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687EE8-6D56-AC8A-28F7-CE16EA2BA4BD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" name="组合 3" descr="D:\51PPT模板网\51pptmoban.com\图片001.jpg">
            <a:extLst>
              <a:ext uri="{FF2B5EF4-FFF2-40B4-BE49-F238E27FC236}">
                <a16:creationId xmlns:a16="http://schemas.microsoft.com/office/drawing/2014/main" id="{EE92A735-31CC-3FC5-29A2-EA1FEA98CA53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B2CE02-06AA-F86D-20A0-9F84A7510CB3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C28B721-743A-5A57-C830-F35DE9F7385F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7FD486A-3A7C-778B-AD7C-0E27CFD5826B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67AADF-9359-C4F7-87FC-9E8CDDC75843}"/>
              </a:ext>
            </a:extLst>
          </p:cNvPr>
          <p:cNvGrpSpPr/>
          <p:nvPr/>
        </p:nvGrpSpPr>
        <p:grpSpPr>
          <a:xfrm>
            <a:off x="1118379" y="1764292"/>
            <a:ext cx="3792413" cy="1043080"/>
            <a:chOff x="1118379" y="1631302"/>
            <a:chExt cx="4457680" cy="122605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637B27-93BB-DB19-529E-650C3CE8DD33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0BE0C9-7E4A-96D3-23BF-A960DAD50FA6}"/>
                </a:ext>
              </a:extLst>
            </p:cNvPr>
            <p:cNvSpPr txBox="1"/>
            <p:nvPr/>
          </p:nvSpPr>
          <p:spPr>
            <a:xfrm>
              <a:off x="2220047" y="2052382"/>
              <a:ext cx="2861137" cy="4341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引言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2D6D0AB-E7F2-E6CB-3C41-960859F3D813}"/>
              </a:ext>
            </a:extLst>
          </p:cNvPr>
          <p:cNvSpPr txBox="1"/>
          <p:nvPr/>
        </p:nvSpPr>
        <p:spPr>
          <a:xfrm>
            <a:off x="1056797" y="2949397"/>
            <a:ext cx="4981745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1.1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介绍海洋生态的重要性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1.2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目前海洋生态遭受的威胁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137AC9-7A7A-5A4C-223B-FB4EB3E5E62F}"/>
              </a:ext>
            </a:extLst>
          </p:cNvPr>
          <p:cNvSpPr txBox="1"/>
          <p:nvPr/>
        </p:nvSpPr>
        <p:spPr>
          <a:xfrm>
            <a:off x="8662601" y="889121"/>
            <a:ext cx="1680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37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950016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3" name="组合 12" descr="D:\51PPT模板网\51pptmoban.com\图片001.jpg">
            <a:extLst>
              <a:ext uri="{FF2B5EF4-FFF2-40B4-BE49-F238E27FC236}">
                <a16:creationId xmlns:a16="http://schemas.microsoft.com/office/drawing/2014/main" id="{CBB133F9-3096-260A-7664-FD0A18919748}"/>
              </a:ext>
            </a:extLst>
          </p:cNvPr>
          <p:cNvGrpSpPr/>
          <p:nvPr/>
        </p:nvGrpSpPr>
        <p:grpSpPr>
          <a:xfrm>
            <a:off x="4076974" y="2031434"/>
            <a:ext cx="3152501" cy="3422515"/>
            <a:chOff x="3838849" y="878909"/>
            <a:chExt cx="4563958" cy="495486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2DAB335-2D90-F082-B59F-5579F2C9EE91}"/>
                </a:ext>
              </a:extLst>
            </p:cNvPr>
            <p:cNvSpPr/>
            <p:nvPr/>
          </p:nvSpPr>
          <p:spPr>
            <a:xfrm>
              <a:off x="3838849" y="3165168"/>
              <a:ext cx="4172490" cy="2668606"/>
            </a:xfrm>
            <a:custGeom>
              <a:avLst/>
              <a:gdLst>
                <a:gd name="connsiteX0" fmla="*/ 3140187 w 4172490"/>
                <a:gd name="connsiteY0" fmla="*/ 242161 h 2668606"/>
                <a:gd name="connsiteX1" fmla="*/ 1326292 w 4172490"/>
                <a:gd name="connsiteY1" fmla="*/ 1424754 h 2668606"/>
                <a:gd name="connsiteX2" fmla="*/ 846597 w 4172490"/>
                <a:gd name="connsiteY2" fmla="*/ 632609 h 2668606"/>
                <a:gd name="connsiteX3" fmla="*/ 1109771 w 4172490"/>
                <a:gd name="connsiteY3" fmla="*/ 535564 h 2668606"/>
                <a:gd name="connsiteX4" fmla="*/ 1224290 w 4172490"/>
                <a:gd name="connsiteY4" fmla="*/ 0 h 2668606"/>
                <a:gd name="connsiteX5" fmla="*/ 1054216 w 4172490"/>
                <a:gd name="connsiteY5" fmla="*/ 135135 h 2668606"/>
                <a:gd name="connsiteX6" fmla="*/ 701807 w 4172490"/>
                <a:gd name="connsiteY6" fmla="*/ 518049 h 2668606"/>
                <a:gd name="connsiteX7" fmla="*/ 404800 w 4172490"/>
                <a:gd name="connsiteY7" fmla="*/ 262940 h 2668606"/>
                <a:gd name="connsiteX8" fmla="*/ 992 w 4172490"/>
                <a:gd name="connsiteY8" fmla="*/ 249631 h 2668606"/>
                <a:gd name="connsiteX9" fmla="*/ 324347 w 4172490"/>
                <a:gd name="connsiteY9" fmla="*/ 682709 h 2668606"/>
                <a:gd name="connsiteX10" fmla="*/ 548412 w 4172490"/>
                <a:gd name="connsiteY10" fmla="*/ 692301 h 2668606"/>
                <a:gd name="connsiteX11" fmla="*/ 3389681 w 4172490"/>
                <a:gd name="connsiteY11" fmla="*/ 2494675 h 2668606"/>
                <a:gd name="connsiteX12" fmla="*/ 3140224 w 4172490"/>
                <a:gd name="connsiteY12" fmla="*/ 242142 h 266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72490" h="2668606">
                  <a:moveTo>
                    <a:pt x="3140187" y="242161"/>
                  </a:moveTo>
                  <a:cubicBezTo>
                    <a:pt x="2017807" y="152078"/>
                    <a:pt x="1995175" y="1424754"/>
                    <a:pt x="1326292" y="1424754"/>
                  </a:cubicBezTo>
                  <a:cubicBezTo>
                    <a:pt x="753237" y="1424754"/>
                    <a:pt x="816651" y="809043"/>
                    <a:pt x="846597" y="632609"/>
                  </a:cubicBezTo>
                  <a:cubicBezTo>
                    <a:pt x="912946" y="627658"/>
                    <a:pt x="1001254" y="603554"/>
                    <a:pt x="1109771" y="535564"/>
                  </a:cubicBezTo>
                  <a:cubicBezTo>
                    <a:pt x="1399777" y="353804"/>
                    <a:pt x="1224290" y="0"/>
                    <a:pt x="1224290" y="0"/>
                  </a:cubicBezTo>
                  <a:cubicBezTo>
                    <a:pt x="1218621" y="123855"/>
                    <a:pt x="1054216" y="135135"/>
                    <a:pt x="1054216" y="135135"/>
                  </a:cubicBezTo>
                  <a:cubicBezTo>
                    <a:pt x="746900" y="149449"/>
                    <a:pt x="712121" y="390069"/>
                    <a:pt x="701807" y="518049"/>
                  </a:cubicBezTo>
                  <a:cubicBezTo>
                    <a:pt x="661477" y="422686"/>
                    <a:pt x="564967" y="248182"/>
                    <a:pt x="404800" y="262940"/>
                  </a:cubicBezTo>
                  <a:cubicBezTo>
                    <a:pt x="188398" y="282865"/>
                    <a:pt x="233007" y="369294"/>
                    <a:pt x="992" y="249631"/>
                  </a:cubicBezTo>
                  <a:cubicBezTo>
                    <a:pt x="992" y="249631"/>
                    <a:pt x="-34852" y="594982"/>
                    <a:pt x="324347" y="682709"/>
                  </a:cubicBezTo>
                  <a:cubicBezTo>
                    <a:pt x="417703" y="705514"/>
                    <a:pt x="491229" y="704568"/>
                    <a:pt x="548412" y="692301"/>
                  </a:cubicBezTo>
                  <a:cubicBezTo>
                    <a:pt x="526900" y="2537743"/>
                    <a:pt x="2298939" y="2959099"/>
                    <a:pt x="3389681" y="2494675"/>
                  </a:cubicBezTo>
                  <a:cubicBezTo>
                    <a:pt x="4646021" y="1959797"/>
                    <a:pt x="4262567" y="332256"/>
                    <a:pt x="3140224" y="242142"/>
                  </a:cubicBezTo>
                  <a:close/>
                </a:path>
              </a:pathLst>
            </a:cu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BAA1C06-44E1-65FF-3797-D9F993465325}"/>
                </a:ext>
              </a:extLst>
            </p:cNvPr>
            <p:cNvSpPr/>
            <p:nvPr/>
          </p:nvSpPr>
          <p:spPr>
            <a:xfrm>
              <a:off x="6917319" y="1951862"/>
              <a:ext cx="1485488" cy="1423951"/>
            </a:xfrm>
            <a:custGeom>
              <a:avLst/>
              <a:gdLst>
                <a:gd name="connsiteX0" fmla="*/ 49510 w 1485488"/>
                <a:gd name="connsiteY0" fmla="*/ 1348893 h 1423951"/>
                <a:gd name="connsiteX1" fmla="*/ 790585 w 1485488"/>
                <a:gd name="connsiteY1" fmla="*/ 882137 h 1423951"/>
                <a:gd name="connsiteX2" fmla="*/ 825695 w 1485488"/>
                <a:gd name="connsiteY2" fmla="*/ 21595 h 1423951"/>
                <a:gd name="connsiteX3" fmla="*/ 266 w 1485488"/>
                <a:gd name="connsiteY3" fmla="*/ 1406500 h 1423951"/>
                <a:gd name="connsiteX4" fmla="*/ 3960 w 1485488"/>
                <a:gd name="connsiteY4" fmla="*/ 1422943 h 1423951"/>
                <a:gd name="connsiteX5" fmla="*/ 49535 w 1485488"/>
                <a:gd name="connsiteY5" fmla="*/ 1348913 h 142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488" h="1423951">
                  <a:moveTo>
                    <a:pt x="49510" y="1348893"/>
                  </a:moveTo>
                  <a:cubicBezTo>
                    <a:pt x="84735" y="1275055"/>
                    <a:pt x="334135" y="764317"/>
                    <a:pt x="790585" y="882137"/>
                  </a:cubicBezTo>
                  <a:cubicBezTo>
                    <a:pt x="1799031" y="1142412"/>
                    <a:pt x="1620678" y="-183185"/>
                    <a:pt x="825695" y="21595"/>
                  </a:cubicBezTo>
                  <a:cubicBezTo>
                    <a:pt x="202897" y="182054"/>
                    <a:pt x="15490" y="1305550"/>
                    <a:pt x="266" y="1406500"/>
                  </a:cubicBezTo>
                  <a:cubicBezTo>
                    <a:pt x="266" y="1406500"/>
                    <a:pt x="-1476" y="1420080"/>
                    <a:pt x="3960" y="1422943"/>
                  </a:cubicBezTo>
                  <a:cubicBezTo>
                    <a:pt x="25413" y="1434104"/>
                    <a:pt x="49535" y="1348913"/>
                    <a:pt x="49535" y="1348913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3CFDFDF-9415-62AA-AA10-2E1AF13476CE}"/>
                </a:ext>
              </a:extLst>
            </p:cNvPr>
            <p:cNvSpPr/>
            <p:nvPr/>
          </p:nvSpPr>
          <p:spPr>
            <a:xfrm>
              <a:off x="5014423" y="878909"/>
              <a:ext cx="1878326" cy="2500460"/>
            </a:xfrm>
            <a:custGeom>
              <a:avLst/>
              <a:gdLst>
                <a:gd name="connsiteX0" fmla="*/ 1875185 w 1878326"/>
                <a:gd name="connsiteY0" fmla="*/ 2480093 h 2500460"/>
                <a:gd name="connsiteX1" fmla="*/ 425815 w 1878326"/>
                <a:gd name="connsiteY1" fmla="*/ 91131 h 2500460"/>
                <a:gd name="connsiteX2" fmla="*/ 151554 w 1878326"/>
                <a:gd name="connsiteY2" fmla="*/ 1189692 h 2500460"/>
                <a:gd name="connsiteX3" fmla="*/ 1054113 w 1878326"/>
                <a:gd name="connsiteY3" fmla="*/ 1431089 h 2500460"/>
                <a:gd name="connsiteX4" fmla="*/ 1494209 w 1878326"/>
                <a:gd name="connsiteY4" fmla="*/ 1584717 h 2500460"/>
                <a:gd name="connsiteX5" fmla="*/ 1828203 w 1878326"/>
                <a:gd name="connsiteY5" fmla="*/ 2475754 h 2500460"/>
                <a:gd name="connsiteX6" fmla="*/ 1875189 w 1878326"/>
                <a:gd name="connsiteY6" fmla="*/ 2480107 h 250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8326" h="2500460">
                  <a:moveTo>
                    <a:pt x="1875185" y="2480093"/>
                  </a:moveTo>
                  <a:cubicBezTo>
                    <a:pt x="1875185" y="2480093"/>
                    <a:pt x="2015198" y="-558733"/>
                    <a:pt x="425815" y="91131"/>
                  </a:cubicBezTo>
                  <a:cubicBezTo>
                    <a:pt x="425815" y="91131"/>
                    <a:pt x="-308585" y="431434"/>
                    <a:pt x="151554" y="1189692"/>
                  </a:cubicBezTo>
                  <a:cubicBezTo>
                    <a:pt x="331842" y="1486739"/>
                    <a:pt x="746280" y="1486254"/>
                    <a:pt x="1054113" y="1431089"/>
                  </a:cubicBezTo>
                  <a:cubicBezTo>
                    <a:pt x="1054113" y="1431089"/>
                    <a:pt x="1317405" y="1373829"/>
                    <a:pt x="1494209" y="1584717"/>
                  </a:cubicBezTo>
                  <a:cubicBezTo>
                    <a:pt x="1671054" y="1795605"/>
                    <a:pt x="1804141" y="2428845"/>
                    <a:pt x="1828203" y="2475754"/>
                  </a:cubicBezTo>
                  <a:cubicBezTo>
                    <a:pt x="1855283" y="2528680"/>
                    <a:pt x="1875189" y="2480107"/>
                    <a:pt x="1875189" y="2480107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A597027-948D-E86A-6E34-B3852315680F}"/>
                </a:ext>
              </a:extLst>
            </p:cNvPr>
            <p:cNvSpPr/>
            <p:nvPr/>
          </p:nvSpPr>
          <p:spPr>
            <a:xfrm>
              <a:off x="6965674" y="1046264"/>
              <a:ext cx="967805" cy="1518238"/>
            </a:xfrm>
            <a:custGeom>
              <a:avLst/>
              <a:gdLst>
                <a:gd name="connsiteX0" fmla="*/ 789 w 967805"/>
                <a:gd name="connsiteY0" fmla="*/ 1494533 h 1518238"/>
                <a:gd name="connsiteX1" fmla="*/ 690155 w 967805"/>
                <a:gd name="connsiteY1" fmla="*/ 23081 h 1518238"/>
                <a:gd name="connsiteX2" fmla="*/ 566121 w 967805"/>
                <a:gd name="connsiteY2" fmla="*/ 839091 h 1518238"/>
                <a:gd name="connsiteX3" fmla="*/ 42810 w 967805"/>
                <a:gd name="connsiteY3" fmla="*/ 1490327 h 1518238"/>
                <a:gd name="connsiteX4" fmla="*/ 17545 w 967805"/>
                <a:gd name="connsiteY4" fmla="*/ 1518180 h 1518238"/>
                <a:gd name="connsiteX5" fmla="*/ 812 w 967805"/>
                <a:gd name="connsiteY5" fmla="*/ 1494542 h 151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7805" h="1518238">
                  <a:moveTo>
                    <a:pt x="789" y="1494533"/>
                  </a:moveTo>
                  <a:cubicBezTo>
                    <a:pt x="44721" y="1309587"/>
                    <a:pt x="-180345" y="-203599"/>
                    <a:pt x="690155" y="23081"/>
                  </a:cubicBezTo>
                  <a:cubicBezTo>
                    <a:pt x="1130480" y="137733"/>
                    <a:pt x="1015732" y="823547"/>
                    <a:pt x="566121" y="839091"/>
                  </a:cubicBezTo>
                  <a:cubicBezTo>
                    <a:pt x="143897" y="853657"/>
                    <a:pt x="109502" y="1312705"/>
                    <a:pt x="42810" y="1490327"/>
                  </a:cubicBezTo>
                  <a:cubicBezTo>
                    <a:pt x="42810" y="1490327"/>
                    <a:pt x="34279" y="1519730"/>
                    <a:pt x="17545" y="1518180"/>
                  </a:cubicBezTo>
                  <a:cubicBezTo>
                    <a:pt x="17545" y="1518180"/>
                    <a:pt x="-4446" y="1516616"/>
                    <a:pt x="812" y="1494542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9" name="图形 2">
              <a:extLst>
                <a:ext uri="{FF2B5EF4-FFF2-40B4-BE49-F238E27FC236}">
                  <a16:creationId xmlns:a16="http://schemas.microsoft.com/office/drawing/2014/main" id="{AE2800A7-FD66-57F7-6BBE-EA6A10AEABCD}"/>
                </a:ext>
              </a:extLst>
            </p:cNvPr>
            <p:cNvGrpSpPr/>
            <p:nvPr/>
          </p:nvGrpSpPr>
          <p:grpSpPr>
            <a:xfrm>
              <a:off x="6857024" y="4245138"/>
              <a:ext cx="863697" cy="1116286"/>
              <a:chOff x="6857024" y="4245138"/>
              <a:chExt cx="863697" cy="1116286"/>
            </a:xfrm>
            <a:solidFill>
              <a:srgbClr val="3F3F3F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114DEDD-0058-BF1A-1FFD-AD3B99A07510}"/>
                  </a:ext>
                </a:extLst>
              </p:cNvPr>
              <p:cNvSpPr/>
              <p:nvPr/>
            </p:nvSpPr>
            <p:spPr>
              <a:xfrm>
                <a:off x="6857024" y="4245138"/>
                <a:ext cx="243033" cy="306580"/>
              </a:xfrm>
              <a:custGeom>
                <a:avLst/>
                <a:gdLst>
                  <a:gd name="connsiteX0" fmla="*/ 42916 w 243033"/>
                  <a:gd name="connsiteY0" fmla="*/ 238211 h 306580"/>
                  <a:gd name="connsiteX1" fmla="*/ 214188 w 243033"/>
                  <a:gd name="connsiteY1" fmla="*/ 281020 h 306580"/>
                  <a:gd name="connsiteX2" fmla="*/ 200143 w 243033"/>
                  <a:gd name="connsiteY2" fmla="*/ 68485 h 306580"/>
                  <a:gd name="connsiteX3" fmla="*/ 28853 w 243033"/>
                  <a:gd name="connsiteY3" fmla="*/ 25639 h 306580"/>
                  <a:gd name="connsiteX4" fmla="*/ 42916 w 243033"/>
                  <a:gd name="connsiteY4" fmla="*/ 238209 h 306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033" h="306580">
                    <a:moveTo>
                      <a:pt x="42916" y="238211"/>
                    </a:moveTo>
                    <a:cubicBezTo>
                      <a:pt x="94022" y="308583"/>
                      <a:pt x="170722" y="327772"/>
                      <a:pt x="214188" y="281020"/>
                    </a:cubicBezTo>
                    <a:cubicBezTo>
                      <a:pt x="257596" y="234051"/>
                      <a:pt x="251289" y="138917"/>
                      <a:pt x="200143" y="68485"/>
                    </a:cubicBezTo>
                    <a:cubicBezTo>
                      <a:pt x="148900" y="-2097"/>
                      <a:pt x="72223" y="-21194"/>
                      <a:pt x="28853" y="25639"/>
                    </a:cubicBezTo>
                    <a:cubicBezTo>
                      <a:pt x="-14516" y="72529"/>
                      <a:pt x="-8325" y="167623"/>
                      <a:pt x="42916" y="238209"/>
                    </a:cubicBezTo>
                    <a:close/>
                  </a:path>
                </a:pathLst>
              </a:custGeom>
              <a:solidFill>
                <a:schemeClr val="bg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0D894B99-B2BC-2427-7DF6-401117904314}"/>
                  </a:ext>
                </a:extLst>
              </p:cNvPr>
              <p:cNvSpPr/>
              <p:nvPr/>
            </p:nvSpPr>
            <p:spPr>
              <a:xfrm>
                <a:off x="6936840" y="4903525"/>
                <a:ext cx="783880" cy="457898"/>
              </a:xfrm>
              <a:custGeom>
                <a:avLst/>
                <a:gdLst>
                  <a:gd name="connsiteX0" fmla="*/ 764845 w 783880"/>
                  <a:gd name="connsiteY0" fmla="*/ 420568 h 457898"/>
                  <a:gd name="connsiteX1" fmla="*/ 4065 w 783880"/>
                  <a:gd name="connsiteY1" fmla="*/ 35702 h 457898"/>
                  <a:gd name="connsiteX2" fmla="*/ 7120 w 783880"/>
                  <a:gd name="connsiteY2" fmla="*/ 5236 h 457898"/>
                  <a:gd name="connsiteX3" fmla="*/ 51110 w 783880"/>
                  <a:gd name="connsiteY3" fmla="*/ 7536 h 457898"/>
                  <a:gd name="connsiteX4" fmla="*/ 751449 w 783880"/>
                  <a:gd name="connsiteY4" fmla="*/ 371124 h 457898"/>
                  <a:gd name="connsiteX5" fmla="*/ 782438 w 783880"/>
                  <a:gd name="connsiteY5" fmla="*/ 387684 h 457898"/>
                  <a:gd name="connsiteX6" fmla="*/ 764835 w 783880"/>
                  <a:gd name="connsiteY6" fmla="*/ 420568 h 45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3880" h="457898">
                    <a:moveTo>
                      <a:pt x="764845" y="420568"/>
                    </a:moveTo>
                    <a:cubicBezTo>
                      <a:pt x="764845" y="420568"/>
                      <a:pt x="162256" y="635073"/>
                      <a:pt x="4065" y="35702"/>
                    </a:cubicBezTo>
                    <a:cubicBezTo>
                      <a:pt x="4065" y="35702"/>
                      <a:pt x="-6865" y="15661"/>
                      <a:pt x="7120" y="5236"/>
                    </a:cubicBezTo>
                    <a:cubicBezTo>
                      <a:pt x="24609" y="-7763"/>
                      <a:pt x="51110" y="7536"/>
                      <a:pt x="51110" y="7536"/>
                    </a:cubicBezTo>
                    <a:cubicBezTo>
                      <a:pt x="189651" y="591654"/>
                      <a:pt x="751449" y="371124"/>
                      <a:pt x="751449" y="371124"/>
                    </a:cubicBezTo>
                    <a:cubicBezTo>
                      <a:pt x="751449" y="371124"/>
                      <a:pt x="778279" y="377432"/>
                      <a:pt x="782438" y="387684"/>
                    </a:cubicBezTo>
                    <a:cubicBezTo>
                      <a:pt x="786597" y="397916"/>
                      <a:pt x="782071" y="418403"/>
                      <a:pt x="764835" y="420568"/>
                    </a:cubicBezTo>
                    <a:close/>
                  </a:path>
                </a:pathLst>
              </a:custGeom>
              <a:solidFill>
                <a:schemeClr val="bg1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EE8311-945B-AD85-F397-BE3FD9F6ECD2}"/>
              </a:ext>
            </a:extLst>
          </p:cNvPr>
          <p:cNvGrpSpPr/>
          <p:nvPr/>
        </p:nvGrpSpPr>
        <p:grpSpPr>
          <a:xfrm>
            <a:off x="6905292" y="1370360"/>
            <a:ext cx="2859096" cy="791122"/>
            <a:chOff x="-94764" y="1931934"/>
            <a:chExt cx="2859096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50FD8F7-457C-4958-A580-C8837C06638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07D97-35C4-B1CB-19DD-073E15E63DB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447ACA1-AC3A-01E2-CC9C-06CF22015D8A}"/>
              </a:ext>
            </a:extLst>
          </p:cNvPr>
          <p:cNvGrpSpPr/>
          <p:nvPr/>
        </p:nvGrpSpPr>
        <p:grpSpPr>
          <a:xfrm>
            <a:off x="1889790" y="2161482"/>
            <a:ext cx="2876409" cy="791122"/>
            <a:chOff x="-94764" y="1931934"/>
            <a:chExt cx="2876409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D6DA65-420A-B69E-F854-CBEB49F779F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D0C7D6-C66B-428B-2AF6-58043FB9A90E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7F45109-685C-EE80-C92E-BCD87C5B00D8}"/>
              </a:ext>
            </a:extLst>
          </p:cNvPr>
          <p:cNvGrpSpPr/>
          <p:nvPr/>
        </p:nvGrpSpPr>
        <p:grpSpPr>
          <a:xfrm>
            <a:off x="7475052" y="2708419"/>
            <a:ext cx="2859096" cy="791122"/>
            <a:chOff x="-94764" y="1931934"/>
            <a:chExt cx="2859096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01607E5-717D-D936-B912-4C75E8EF9E8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57CD350-FD39-57CD-0396-8AE53BA3AF2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B626B71B-8B18-FC89-18F3-DA4B993F9B5A}"/>
              </a:ext>
            </a:extLst>
          </p:cNvPr>
          <p:cNvSpPr txBox="1"/>
          <p:nvPr/>
        </p:nvSpPr>
        <p:spPr>
          <a:xfrm>
            <a:off x="5256792" y="238407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FC8AB5B-503B-088B-6F98-D85CBB117421}"/>
              </a:ext>
            </a:extLst>
          </p:cNvPr>
          <p:cNvSpPr txBox="1"/>
          <p:nvPr/>
        </p:nvSpPr>
        <p:spPr>
          <a:xfrm>
            <a:off x="6364736" y="22670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028253F-7481-EBDE-6778-64C7368A21A1}"/>
              </a:ext>
            </a:extLst>
          </p:cNvPr>
          <p:cNvSpPr txBox="1"/>
          <p:nvPr/>
        </p:nvSpPr>
        <p:spPr>
          <a:xfrm>
            <a:off x="6684719" y="291503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2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950016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DC44AA-9C9C-1D2F-2BF8-63064CEDFA30}"/>
              </a:ext>
            </a:extLst>
          </p:cNvPr>
          <p:cNvGrpSpPr/>
          <p:nvPr/>
        </p:nvGrpSpPr>
        <p:grpSpPr>
          <a:xfrm>
            <a:off x="3971764" y="1315132"/>
            <a:ext cx="4248472" cy="4227736"/>
            <a:chOff x="2978823" y="1137667"/>
            <a:chExt cx="3186354" cy="3170802"/>
          </a:xfrm>
        </p:grpSpPr>
        <p:sp>
          <p:nvSpPr>
            <p:cNvPr id="3" name="Freeform: Shape 4">
              <a:extLst>
                <a:ext uri="{FF2B5EF4-FFF2-40B4-BE49-F238E27FC236}">
                  <a16:creationId xmlns:a16="http://schemas.microsoft.com/office/drawing/2014/main" id="{F125F069-4A8C-10E1-3797-35A2D75BB761}"/>
                </a:ext>
              </a:extLst>
            </p:cNvPr>
            <p:cNvSpPr/>
            <p:nvPr/>
          </p:nvSpPr>
          <p:spPr>
            <a:xfrm>
              <a:off x="3802557" y="2730222"/>
              <a:ext cx="595782" cy="157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98" y="16737"/>
                  </a:moveTo>
                  <a:lnTo>
                    <a:pt x="21398" y="0"/>
                  </a:lnTo>
                  <a:lnTo>
                    <a:pt x="2" y="0"/>
                  </a:lnTo>
                  <a:lnTo>
                    <a:pt x="2" y="17498"/>
                  </a:lnTo>
                  <a:cubicBezTo>
                    <a:pt x="2" y="17506"/>
                    <a:pt x="0" y="17514"/>
                    <a:pt x="0" y="17523"/>
                  </a:cubicBezTo>
                  <a:cubicBezTo>
                    <a:pt x="0" y="17531"/>
                    <a:pt x="2" y="17540"/>
                    <a:pt x="2" y="17548"/>
                  </a:cubicBezTo>
                  <a:lnTo>
                    <a:pt x="2" y="18095"/>
                  </a:lnTo>
                  <a:lnTo>
                    <a:pt x="46" y="18095"/>
                  </a:lnTo>
                  <a:lnTo>
                    <a:pt x="104" y="18084"/>
                  </a:lnTo>
                  <a:cubicBezTo>
                    <a:pt x="829" y="20070"/>
                    <a:pt x="5339" y="21600"/>
                    <a:pt x="10800" y="21600"/>
                  </a:cubicBezTo>
                  <a:cubicBezTo>
                    <a:pt x="16765" y="21600"/>
                    <a:pt x="21600" y="19774"/>
                    <a:pt x="21600" y="17523"/>
                  </a:cubicBezTo>
                  <a:cubicBezTo>
                    <a:pt x="21600" y="17254"/>
                    <a:pt x="21529" y="16992"/>
                    <a:pt x="21398" y="16737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4" name="Freeform: Shape 5">
              <a:extLst>
                <a:ext uri="{FF2B5EF4-FFF2-40B4-BE49-F238E27FC236}">
                  <a16:creationId xmlns:a16="http://schemas.microsoft.com/office/drawing/2014/main" id="{9A1BA210-CF97-D61F-1936-45560F2FE431}"/>
                </a:ext>
              </a:extLst>
            </p:cNvPr>
            <p:cNvSpPr/>
            <p:nvPr/>
          </p:nvSpPr>
          <p:spPr>
            <a:xfrm>
              <a:off x="4571377" y="2888830"/>
              <a:ext cx="1593800" cy="595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63" y="0"/>
                  </a:moveTo>
                  <a:cubicBezTo>
                    <a:pt x="17347" y="0"/>
                    <a:pt x="17136" y="46"/>
                    <a:pt x="16930" y="133"/>
                  </a:cubicBezTo>
                  <a:lnTo>
                    <a:pt x="0" y="133"/>
                  </a:lnTo>
                  <a:lnTo>
                    <a:pt x="0" y="21529"/>
                  </a:lnTo>
                  <a:lnTo>
                    <a:pt x="17105" y="21529"/>
                  </a:lnTo>
                  <a:cubicBezTo>
                    <a:pt x="17255" y="21574"/>
                    <a:pt x="17408" y="21600"/>
                    <a:pt x="17563" y="21600"/>
                  </a:cubicBezTo>
                  <a:cubicBezTo>
                    <a:pt x="19792" y="21600"/>
                    <a:pt x="21600" y="16764"/>
                    <a:pt x="21600" y="10800"/>
                  </a:cubicBezTo>
                  <a:cubicBezTo>
                    <a:pt x="21600" y="4835"/>
                    <a:pt x="19792" y="0"/>
                    <a:pt x="17563" y="0"/>
                  </a:cubicBezTo>
                  <a:close/>
                </a:path>
              </a:pathLst>
            </a:cu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5" name="Freeform: Shape 6">
              <a:extLst>
                <a:ext uri="{FF2B5EF4-FFF2-40B4-BE49-F238E27FC236}">
                  <a16:creationId xmlns:a16="http://schemas.microsoft.com/office/drawing/2014/main" id="{A4C5EA27-02E0-E5E1-E9DA-4E07162446BA}"/>
                </a:ext>
              </a:extLst>
            </p:cNvPr>
            <p:cNvSpPr/>
            <p:nvPr/>
          </p:nvSpPr>
          <p:spPr>
            <a:xfrm>
              <a:off x="4736125" y="1137667"/>
              <a:ext cx="595782" cy="1590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45"/>
                  </a:moveTo>
                  <a:cubicBezTo>
                    <a:pt x="21600" y="1811"/>
                    <a:pt x="16765" y="0"/>
                    <a:pt x="10800" y="0"/>
                  </a:cubicBezTo>
                  <a:cubicBezTo>
                    <a:pt x="4835" y="0"/>
                    <a:pt x="0" y="1811"/>
                    <a:pt x="0" y="4045"/>
                  </a:cubicBezTo>
                  <a:cubicBezTo>
                    <a:pt x="0" y="4231"/>
                    <a:pt x="37" y="4414"/>
                    <a:pt x="101" y="4594"/>
                  </a:cubicBezTo>
                  <a:lnTo>
                    <a:pt x="101" y="21600"/>
                  </a:lnTo>
                  <a:lnTo>
                    <a:pt x="21498" y="21600"/>
                  </a:lnTo>
                  <a:lnTo>
                    <a:pt x="21498" y="4594"/>
                  </a:lnTo>
                  <a:cubicBezTo>
                    <a:pt x="21563" y="4414"/>
                    <a:pt x="21600" y="4231"/>
                    <a:pt x="21600" y="4045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6" name="Freeform: Shape 7">
              <a:extLst>
                <a:ext uri="{FF2B5EF4-FFF2-40B4-BE49-F238E27FC236}">
                  <a16:creationId xmlns:a16="http://schemas.microsoft.com/office/drawing/2014/main" id="{EE7348B0-D684-4C9F-8785-63B31B3EA3BE}"/>
                </a:ext>
              </a:extLst>
            </p:cNvPr>
            <p:cNvSpPr/>
            <p:nvPr/>
          </p:nvSpPr>
          <p:spPr>
            <a:xfrm>
              <a:off x="2978823" y="1950419"/>
              <a:ext cx="1587009" cy="59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"/>
                  </a:moveTo>
                  <a:lnTo>
                    <a:pt x="4504" y="68"/>
                  </a:lnTo>
                  <a:cubicBezTo>
                    <a:pt x="4357" y="24"/>
                    <a:pt x="4206" y="0"/>
                    <a:pt x="4054" y="0"/>
                  </a:cubicBezTo>
                  <a:cubicBezTo>
                    <a:pt x="1815" y="0"/>
                    <a:pt x="0" y="4835"/>
                    <a:pt x="0" y="10800"/>
                  </a:cubicBezTo>
                  <a:cubicBezTo>
                    <a:pt x="0" y="16765"/>
                    <a:pt x="1815" y="21600"/>
                    <a:pt x="4054" y="21600"/>
                  </a:cubicBezTo>
                  <a:cubicBezTo>
                    <a:pt x="4273" y="21600"/>
                    <a:pt x="4487" y="21553"/>
                    <a:pt x="4697" y="21464"/>
                  </a:cubicBezTo>
                  <a:lnTo>
                    <a:pt x="21600" y="21464"/>
                  </a:lnTo>
                  <a:cubicBezTo>
                    <a:pt x="21600" y="21464"/>
                    <a:pt x="21600" y="68"/>
                    <a:pt x="21600" y="68"/>
                  </a:cubicBezTo>
                  <a:close/>
                </a:path>
              </a:pathLst>
            </a:cu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7" name="Freeform: Shape 8">
              <a:extLst>
                <a:ext uri="{FF2B5EF4-FFF2-40B4-BE49-F238E27FC236}">
                  <a16:creationId xmlns:a16="http://schemas.microsoft.com/office/drawing/2014/main" id="{C4BF9018-6C13-B66C-8F46-8B6AA1C7432D}"/>
                </a:ext>
              </a:extLst>
            </p:cNvPr>
            <p:cNvSpPr/>
            <p:nvPr/>
          </p:nvSpPr>
          <p:spPr>
            <a:xfrm>
              <a:off x="4571377" y="1950419"/>
              <a:ext cx="762053" cy="106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84" y="21600"/>
                  </a:moveTo>
                  <a:cubicBezTo>
                    <a:pt x="8294" y="21600"/>
                    <a:pt x="4844" y="18872"/>
                    <a:pt x="4844" y="15440"/>
                  </a:cubicBezTo>
                  <a:cubicBezTo>
                    <a:pt x="4844" y="15422"/>
                    <a:pt x="4829" y="15283"/>
                    <a:pt x="4829" y="15283"/>
                  </a:cubicBezTo>
                  <a:cubicBezTo>
                    <a:pt x="4724" y="13662"/>
                    <a:pt x="2570" y="12052"/>
                    <a:pt x="0" y="12052"/>
                  </a:cubicBezTo>
                  <a:lnTo>
                    <a:pt x="0" y="0"/>
                  </a:lnTo>
                  <a:cubicBezTo>
                    <a:pt x="11929" y="0"/>
                    <a:pt x="21599" y="6742"/>
                    <a:pt x="21599" y="15303"/>
                  </a:cubicBezTo>
                  <a:lnTo>
                    <a:pt x="21598" y="15303"/>
                  </a:lnTo>
                  <a:cubicBezTo>
                    <a:pt x="21598" y="15320"/>
                    <a:pt x="21600" y="15336"/>
                    <a:pt x="21600" y="15352"/>
                  </a:cubicBezTo>
                  <a:cubicBezTo>
                    <a:pt x="21600" y="15506"/>
                    <a:pt x="21573" y="15658"/>
                    <a:pt x="21573" y="15809"/>
                  </a:cubicBezTo>
                  <a:cubicBezTo>
                    <a:pt x="21573" y="19235"/>
                    <a:pt x="17713" y="21600"/>
                    <a:pt x="12884" y="21600"/>
                  </a:cubicBezTo>
                  <a:close/>
                </a:path>
              </a:pathLst>
            </a:cu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8" name="Freeform: Shape 9">
              <a:extLst>
                <a:ext uri="{FF2B5EF4-FFF2-40B4-BE49-F238E27FC236}">
                  <a16:creationId xmlns:a16="http://schemas.microsoft.com/office/drawing/2014/main" id="{452C4BA6-0581-6BD0-9625-DC599BDB88CA}"/>
                </a:ext>
              </a:extLst>
            </p:cNvPr>
            <p:cNvSpPr/>
            <p:nvPr/>
          </p:nvSpPr>
          <p:spPr>
            <a:xfrm>
              <a:off x="3802557" y="1950419"/>
              <a:ext cx="105910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9671"/>
                    <a:pt x="6958" y="2"/>
                    <a:pt x="15541" y="2"/>
                  </a:cubicBezTo>
                  <a:lnTo>
                    <a:pt x="15541" y="2"/>
                  </a:lnTo>
                  <a:cubicBezTo>
                    <a:pt x="15557" y="2"/>
                    <a:pt x="15574" y="0"/>
                    <a:pt x="15590" y="0"/>
                  </a:cubicBezTo>
                  <a:cubicBezTo>
                    <a:pt x="18909" y="0"/>
                    <a:pt x="21600" y="3740"/>
                    <a:pt x="21600" y="8353"/>
                  </a:cubicBezTo>
                  <a:cubicBezTo>
                    <a:pt x="21600" y="12966"/>
                    <a:pt x="18909" y="16707"/>
                    <a:pt x="15590" y="16707"/>
                  </a:cubicBezTo>
                  <a:cubicBezTo>
                    <a:pt x="15574" y="16707"/>
                    <a:pt x="15558" y="16705"/>
                    <a:pt x="15541" y="16705"/>
                  </a:cubicBezTo>
                  <a:lnTo>
                    <a:pt x="15541" y="16722"/>
                  </a:lnTo>
                  <a:cubicBezTo>
                    <a:pt x="13603" y="16722"/>
                    <a:pt x="12031" y="18906"/>
                    <a:pt x="12031" y="21600"/>
                  </a:cubicBezTo>
                  <a:cubicBezTo>
                    <a:pt x="12031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:a16="http://schemas.microsoft.com/office/drawing/2014/main" id="{8188F4A2-2071-A1A9-F995-03C410C71EC1}"/>
                </a:ext>
              </a:extLst>
            </p:cNvPr>
            <p:cNvSpPr/>
            <p:nvPr/>
          </p:nvSpPr>
          <p:spPr>
            <a:xfrm>
              <a:off x="3802557" y="2422695"/>
              <a:ext cx="762063" cy="105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671" y="21600"/>
                    <a:pt x="2" y="14642"/>
                    <a:pt x="2" y="6059"/>
                  </a:cubicBezTo>
                  <a:lnTo>
                    <a:pt x="2" y="6059"/>
                  </a:lnTo>
                  <a:cubicBezTo>
                    <a:pt x="2" y="6043"/>
                    <a:pt x="0" y="6026"/>
                    <a:pt x="0" y="6011"/>
                  </a:cubicBezTo>
                  <a:cubicBezTo>
                    <a:pt x="0" y="2691"/>
                    <a:pt x="3740" y="0"/>
                    <a:pt x="8353" y="0"/>
                  </a:cubicBezTo>
                  <a:cubicBezTo>
                    <a:pt x="12966" y="0"/>
                    <a:pt x="16706" y="2691"/>
                    <a:pt x="16706" y="6011"/>
                  </a:cubicBezTo>
                  <a:cubicBezTo>
                    <a:pt x="16706" y="6026"/>
                    <a:pt x="16705" y="6042"/>
                    <a:pt x="16705" y="6059"/>
                  </a:cubicBezTo>
                  <a:lnTo>
                    <a:pt x="16722" y="6059"/>
                  </a:lnTo>
                  <a:cubicBezTo>
                    <a:pt x="16722" y="7998"/>
                    <a:pt x="18906" y="9569"/>
                    <a:pt x="21600" y="9569"/>
                  </a:cubicBezTo>
                  <a:cubicBezTo>
                    <a:pt x="21600" y="9569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ym typeface="+mn-lt"/>
              </a:endParaRPr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49BFBFD1-FB1E-C4EB-A8A0-D4818DBF07DE}"/>
                </a:ext>
              </a:extLst>
            </p:cNvPr>
            <p:cNvSpPr/>
            <p:nvPr/>
          </p:nvSpPr>
          <p:spPr>
            <a:xfrm>
              <a:off x="4269989" y="2713101"/>
              <a:ext cx="1058821" cy="76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12" y="4894"/>
                  </a:moveTo>
                  <a:cubicBezTo>
                    <a:pt x="6028" y="4894"/>
                    <a:pt x="6044" y="4895"/>
                    <a:pt x="6060" y="4895"/>
                  </a:cubicBezTo>
                  <a:lnTo>
                    <a:pt x="6060" y="4878"/>
                  </a:lnTo>
                  <a:cubicBezTo>
                    <a:pt x="8000" y="4878"/>
                    <a:pt x="9592" y="2789"/>
                    <a:pt x="9592" y="95"/>
                  </a:cubicBezTo>
                  <a:lnTo>
                    <a:pt x="9597" y="0"/>
                  </a:lnTo>
                  <a:cubicBezTo>
                    <a:pt x="9625" y="4579"/>
                    <a:pt x="12305" y="8280"/>
                    <a:pt x="15608" y="8280"/>
                  </a:cubicBezTo>
                  <a:cubicBezTo>
                    <a:pt x="18773" y="8280"/>
                    <a:pt x="21366" y="4880"/>
                    <a:pt x="21600" y="565"/>
                  </a:cubicBezTo>
                  <a:cubicBezTo>
                    <a:pt x="21385" y="12233"/>
                    <a:pt x="14510" y="21599"/>
                    <a:pt x="6060" y="21599"/>
                  </a:cubicBezTo>
                  <a:lnTo>
                    <a:pt x="6060" y="21598"/>
                  </a:lnTo>
                  <a:cubicBezTo>
                    <a:pt x="6044" y="21598"/>
                    <a:pt x="6028" y="21600"/>
                    <a:pt x="6012" y="21600"/>
                  </a:cubicBezTo>
                  <a:cubicBezTo>
                    <a:pt x="2692" y="21600"/>
                    <a:pt x="0" y="17860"/>
                    <a:pt x="0" y="13247"/>
                  </a:cubicBezTo>
                  <a:cubicBezTo>
                    <a:pt x="0" y="8633"/>
                    <a:pt x="2692" y="4894"/>
                    <a:pt x="6012" y="4894"/>
                  </a:cubicBezTo>
                  <a:close/>
                </a:path>
              </a:pathLst>
            </a:custGeom>
            <a:solidFill>
              <a:srgbClr val="80B3FF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12" name="Group 12">
              <a:extLst>
                <a:ext uri="{FF2B5EF4-FFF2-40B4-BE49-F238E27FC236}">
                  <a16:creationId xmlns:a16="http://schemas.microsoft.com/office/drawing/2014/main" id="{359944FC-0116-E2A8-C409-0E047B136B36}"/>
                </a:ext>
              </a:extLst>
            </p:cNvPr>
            <p:cNvGrpSpPr/>
            <p:nvPr/>
          </p:nvGrpSpPr>
          <p:grpSpPr>
            <a:xfrm>
              <a:off x="4799828" y="1205883"/>
              <a:ext cx="468376" cy="468376"/>
              <a:chOff x="0" y="0"/>
              <a:chExt cx="969008" cy="969008"/>
            </a:xfrm>
          </p:grpSpPr>
          <p:sp>
            <p:nvSpPr>
              <p:cNvPr id="26" name="Freeform: Shape 13">
                <a:extLst>
                  <a:ext uri="{FF2B5EF4-FFF2-40B4-BE49-F238E27FC236}">
                    <a16:creationId xmlns:a16="http://schemas.microsoft.com/office/drawing/2014/main" id="{C67F5844-6B60-60D9-4823-2EDBAC76FFE5}"/>
                  </a:ext>
                </a:extLst>
              </p:cNvPr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4">
                <a:extLst>
                  <a:ext uri="{FF2B5EF4-FFF2-40B4-BE49-F238E27FC236}">
                    <a16:creationId xmlns:a16="http://schemas.microsoft.com/office/drawing/2014/main" id="{47D2808B-F382-05D8-0A19-D31DD70C71C6}"/>
                  </a:ext>
                </a:extLst>
              </p:cNvPr>
              <p:cNvSpPr/>
              <p:nvPr/>
            </p:nvSpPr>
            <p:spPr>
              <a:xfrm>
                <a:off x="321391" y="205103"/>
                <a:ext cx="326225" cy="55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8" h="21528" extrusionOk="0">
                    <a:moveTo>
                      <a:pt x="18320" y="12415"/>
                    </a:moveTo>
                    <a:cubicBezTo>
                      <a:pt x="17718" y="12671"/>
                      <a:pt x="17077" y="12897"/>
                      <a:pt x="16403" y="13091"/>
                    </a:cubicBezTo>
                    <a:lnTo>
                      <a:pt x="14954" y="17891"/>
                    </a:lnTo>
                    <a:lnTo>
                      <a:pt x="21478" y="15820"/>
                    </a:lnTo>
                    <a:cubicBezTo>
                      <a:pt x="21478" y="15820"/>
                      <a:pt x="18320" y="12415"/>
                      <a:pt x="18320" y="12415"/>
                    </a:cubicBezTo>
                    <a:close/>
                    <a:moveTo>
                      <a:pt x="2856" y="12360"/>
                    </a:moveTo>
                    <a:lnTo>
                      <a:pt x="449" y="20347"/>
                    </a:lnTo>
                    <a:lnTo>
                      <a:pt x="6506" y="19822"/>
                    </a:lnTo>
                    <a:lnTo>
                      <a:pt x="11891" y="21528"/>
                    </a:lnTo>
                    <a:lnTo>
                      <a:pt x="14289" y="13573"/>
                    </a:lnTo>
                    <a:cubicBezTo>
                      <a:pt x="13132" y="13769"/>
                      <a:pt x="11912" y="13880"/>
                      <a:pt x="10648" y="13880"/>
                    </a:cubicBezTo>
                    <a:cubicBezTo>
                      <a:pt x="7726" y="13880"/>
                      <a:pt x="5035" y="13311"/>
                      <a:pt x="2856" y="12360"/>
                    </a:cubicBezTo>
                    <a:close/>
                    <a:moveTo>
                      <a:pt x="10650" y="10083"/>
                    </a:moveTo>
                    <a:cubicBezTo>
                      <a:pt x="7013" y="10083"/>
                      <a:pt x="4066" y="8357"/>
                      <a:pt x="4066" y="6231"/>
                    </a:cubicBezTo>
                    <a:cubicBezTo>
                      <a:pt x="4066" y="4103"/>
                      <a:pt x="7013" y="2378"/>
                      <a:pt x="10650" y="2378"/>
                    </a:cubicBezTo>
                    <a:cubicBezTo>
                      <a:pt x="14287" y="2378"/>
                      <a:pt x="17234" y="4103"/>
                      <a:pt x="17234" y="6231"/>
                    </a:cubicBezTo>
                    <a:cubicBezTo>
                      <a:pt x="17234" y="8357"/>
                      <a:pt x="14284" y="10083"/>
                      <a:pt x="10650" y="10083"/>
                    </a:cubicBezTo>
                    <a:close/>
                    <a:moveTo>
                      <a:pt x="16120" y="11504"/>
                    </a:moveTo>
                    <a:cubicBezTo>
                      <a:pt x="16349" y="11211"/>
                      <a:pt x="16982" y="10941"/>
                      <a:pt x="17528" y="10904"/>
                    </a:cubicBezTo>
                    <a:cubicBezTo>
                      <a:pt x="18074" y="10868"/>
                      <a:pt x="18572" y="10576"/>
                      <a:pt x="18634" y="10256"/>
                    </a:cubicBezTo>
                    <a:cubicBezTo>
                      <a:pt x="18699" y="9939"/>
                      <a:pt x="19160" y="9567"/>
                      <a:pt x="19658" y="9432"/>
                    </a:cubicBezTo>
                    <a:cubicBezTo>
                      <a:pt x="20157" y="9298"/>
                      <a:pt x="20477" y="8930"/>
                      <a:pt x="20373" y="8617"/>
                    </a:cubicBezTo>
                    <a:cubicBezTo>
                      <a:pt x="20260" y="8301"/>
                      <a:pt x="20504" y="7865"/>
                      <a:pt x="20907" y="7649"/>
                    </a:cubicBezTo>
                    <a:cubicBezTo>
                      <a:pt x="21312" y="7429"/>
                      <a:pt x="21422" y="7022"/>
                      <a:pt x="21153" y="6741"/>
                    </a:cubicBezTo>
                    <a:cubicBezTo>
                      <a:pt x="20884" y="6463"/>
                      <a:pt x="20884" y="6004"/>
                      <a:pt x="21153" y="5725"/>
                    </a:cubicBezTo>
                    <a:cubicBezTo>
                      <a:pt x="21422" y="5443"/>
                      <a:pt x="21312" y="5036"/>
                      <a:pt x="20907" y="4817"/>
                    </a:cubicBezTo>
                    <a:cubicBezTo>
                      <a:pt x="20504" y="4599"/>
                      <a:pt x="20262" y="4164"/>
                      <a:pt x="20373" y="3850"/>
                    </a:cubicBezTo>
                    <a:cubicBezTo>
                      <a:pt x="20477" y="3535"/>
                      <a:pt x="20157" y="3166"/>
                      <a:pt x="19658" y="3032"/>
                    </a:cubicBezTo>
                    <a:cubicBezTo>
                      <a:pt x="19162" y="2897"/>
                      <a:pt x="18699" y="2527"/>
                      <a:pt x="18634" y="2208"/>
                    </a:cubicBezTo>
                    <a:cubicBezTo>
                      <a:pt x="18570" y="1891"/>
                      <a:pt x="18072" y="1598"/>
                      <a:pt x="17528" y="1560"/>
                    </a:cubicBezTo>
                    <a:cubicBezTo>
                      <a:pt x="16982" y="1522"/>
                      <a:pt x="16349" y="1252"/>
                      <a:pt x="16120" y="961"/>
                    </a:cubicBezTo>
                    <a:cubicBezTo>
                      <a:pt x="15888" y="669"/>
                      <a:pt x="15260" y="482"/>
                      <a:pt x="14722" y="547"/>
                    </a:cubicBezTo>
                    <a:cubicBezTo>
                      <a:pt x="14184" y="609"/>
                      <a:pt x="13440" y="467"/>
                      <a:pt x="13068" y="232"/>
                    </a:cubicBezTo>
                    <a:cubicBezTo>
                      <a:pt x="12695" y="-6"/>
                      <a:pt x="11998" y="-70"/>
                      <a:pt x="11519" y="88"/>
                    </a:cubicBezTo>
                    <a:cubicBezTo>
                      <a:pt x="11041" y="245"/>
                      <a:pt x="10257" y="245"/>
                      <a:pt x="9781" y="88"/>
                    </a:cubicBezTo>
                    <a:cubicBezTo>
                      <a:pt x="9302" y="-72"/>
                      <a:pt x="8607" y="-9"/>
                      <a:pt x="8229" y="229"/>
                    </a:cubicBezTo>
                    <a:cubicBezTo>
                      <a:pt x="7860" y="465"/>
                      <a:pt x="7116" y="607"/>
                      <a:pt x="6576" y="545"/>
                    </a:cubicBezTo>
                    <a:cubicBezTo>
                      <a:pt x="6039" y="481"/>
                      <a:pt x="5410" y="668"/>
                      <a:pt x="5182" y="960"/>
                    </a:cubicBezTo>
                    <a:cubicBezTo>
                      <a:pt x="4951" y="1250"/>
                      <a:pt x="4318" y="1521"/>
                      <a:pt x="3772" y="1557"/>
                    </a:cubicBezTo>
                    <a:cubicBezTo>
                      <a:pt x="3226" y="1597"/>
                      <a:pt x="2728" y="1888"/>
                      <a:pt x="2664" y="2207"/>
                    </a:cubicBezTo>
                    <a:cubicBezTo>
                      <a:pt x="2599" y="2525"/>
                      <a:pt x="2140" y="2896"/>
                      <a:pt x="1640" y="3029"/>
                    </a:cubicBezTo>
                    <a:cubicBezTo>
                      <a:pt x="1144" y="3164"/>
                      <a:pt x="823" y="3532"/>
                      <a:pt x="931" y="3847"/>
                    </a:cubicBezTo>
                    <a:cubicBezTo>
                      <a:pt x="1038" y="4161"/>
                      <a:pt x="796" y="4598"/>
                      <a:pt x="393" y="4815"/>
                    </a:cubicBezTo>
                    <a:cubicBezTo>
                      <a:pt x="-10" y="5033"/>
                      <a:pt x="-122" y="5440"/>
                      <a:pt x="147" y="5723"/>
                    </a:cubicBezTo>
                    <a:cubicBezTo>
                      <a:pt x="416" y="6001"/>
                      <a:pt x="416" y="6460"/>
                      <a:pt x="147" y="6739"/>
                    </a:cubicBezTo>
                    <a:cubicBezTo>
                      <a:pt x="-122" y="7020"/>
                      <a:pt x="-12" y="7427"/>
                      <a:pt x="393" y="7648"/>
                    </a:cubicBezTo>
                    <a:cubicBezTo>
                      <a:pt x="798" y="7863"/>
                      <a:pt x="1038" y="8299"/>
                      <a:pt x="931" y="8615"/>
                    </a:cubicBezTo>
                    <a:cubicBezTo>
                      <a:pt x="823" y="8929"/>
                      <a:pt x="1144" y="9298"/>
                      <a:pt x="1640" y="9431"/>
                    </a:cubicBezTo>
                    <a:cubicBezTo>
                      <a:pt x="2140" y="9566"/>
                      <a:pt x="2599" y="9938"/>
                      <a:pt x="2663" y="10255"/>
                    </a:cubicBezTo>
                    <a:cubicBezTo>
                      <a:pt x="2728" y="10575"/>
                      <a:pt x="3224" y="10867"/>
                      <a:pt x="3770" y="10903"/>
                    </a:cubicBezTo>
                    <a:cubicBezTo>
                      <a:pt x="4316" y="10939"/>
                      <a:pt x="4949" y="11211"/>
                      <a:pt x="5180" y="11502"/>
                    </a:cubicBezTo>
                    <a:cubicBezTo>
                      <a:pt x="5408" y="11793"/>
                      <a:pt x="6037" y="11980"/>
                      <a:pt x="6574" y="11917"/>
                    </a:cubicBezTo>
                    <a:cubicBezTo>
                      <a:pt x="7112" y="11855"/>
                      <a:pt x="7858" y="11995"/>
                      <a:pt x="8227" y="12232"/>
                    </a:cubicBezTo>
                    <a:cubicBezTo>
                      <a:pt x="8603" y="12468"/>
                      <a:pt x="9298" y="12534"/>
                      <a:pt x="9778" y="12376"/>
                    </a:cubicBezTo>
                    <a:cubicBezTo>
                      <a:pt x="10255" y="12219"/>
                      <a:pt x="11039" y="12219"/>
                      <a:pt x="11517" y="12376"/>
                    </a:cubicBezTo>
                    <a:cubicBezTo>
                      <a:pt x="11996" y="12534"/>
                      <a:pt x="12693" y="12468"/>
                      <a:pt x="13067" y="12232"/>
                    </a:cubicBezTo>
                    <a:cubicBezTo>
                      <a:pt x="13440" y="11994"/>
                      <a:pt x="14182" y="11855"/>
                      <a:pt x="14720" y="11917"/>
                    </a:cubicBezTo>
                    <a:cubicBezTo>
                      <a:pt x="15260" y="11981"/>
                      <a:pt x="15890" y="11794"/>
                      <a:pt x="16120" y="11504"/>
                    </a:cubicBezTo>
                    <a:close/>
                  </a:path>
                </a:pathLst>
              </a:custGeom>
              <a:solidFill>
                <a:srgbClr val="80B3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5">
              <a:extLst>
                <a:ext uri="{FF2B5EF4-FFF2-40B4-BE49-F238E27FC236}">
                  <a16:creationId xmlns:a16="http://schemas.microsoft.com/office/drawing/2014/main" id="{BB61C994-8C63-D403-0173-B23C86494438}"/>
                </a:ext>
              </a:extLst>
            </p:cNvPr>
            <p:cNvGrpSpPr/>
            <p:nvPr/>
          </p:nvGrpSpPr>
          <p:grpSpPr>
            <a:xfrm>
              <a:off x="5600116" y="2952540"/>
              <a:ext cx="468377" cy="468376"/>
              <a:chOff x="0" y="0"/>
              <a:chExt cx="969008" cy="969008"/>
            </a:xfrm>
          </p:grpSpPr>
          <p:sp>
            <p:nvSpPr>
              <p:cNvPr id="24" name="Freeform: Shape 16">
                <a:extLst>
                  <a:ext uri="{FF2B5EF4-FFF2-40B4-BE49-F238E27FC236}">
                    <a16:creationId xmlns:a16="http://schemas.microsoft.com/office/drawing/2014/main" id="{D5F8E7AB-7FBC-70DB-2CFD-6D0C9ED5D051}"/>
                  </a:ext>
                </a:extLst>
              </p:cNvPr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7">
                <a:extLst>
                  <a:ext uri="{FF2B5EF4-FFF2-40B4-BE49-F238E27FC236}">
                    <a16:creationId xmlns:a16="http://schemas.microsoft.com/office/drawing/2014/main" id="{180B7FB4-08F5-3FC7-9C08-1D0B725BA99B}"/>
                  </a:ext>
                </a:extLst>
              </p:cNvPr>
              <p:cNvSpPr/>
              <p:nvPr/>
            </p:nvSpPr>
            <p:spPr>
              <a:xfrm>
                <a:off x="231862" y="281303"/>
                <a:ext cx="505283" cy="406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4" extrusionOk="0">
                    <a:moveTo>
                      <a:pt x="7274" y="21020"/>
                    </a:moveTo>
                    <a:cubicBezTo>
                      <a:pt x="7274" y="21375"/>
                      <a:pt x="7436" y="21475"/>
                      <a:pt x="7659" y="21224"/>
                    </a:cubicBezTo>
                    <a:cubicBezTo>
                      <a:pt x="7951" y="20893"/>
                      <a:pt x="10973" y="17527"/>
                      <a:pt x="10973" y="17527"/>
                    </a:cubicBezTo>
                    <a:lnTo>
                      <a:pt x="7274" y="15154"/>
                    </a:lnTo>
                    <a:cubicBezTo>
                      <a:pt x="7274" y="15154"/>
                      <a:pt x="7274" y="21020"/>
                      <a:pt x="7274" y="21020"/>
                    </a:cubicBezTo>
                    <a:close/>
                    <a:moveTo>
                      <a:pt x="20811" y="50"/>
                    </a:moveTo>
                    <a:cubicBezTo>
                      <a:pt x="20411" y="224"/>
                      <a:pt x="667" y="8860"/>
                      <a:pt x="277" y="9031"/>
                    </a:cubicBezTo>
                    <a:cubicBezTo>
                      <a:pt x="-53" y="9175"/>
                      <a:pt x="-126" y="9529"/>
                      <a:pt x="266" y="9722"/>
                    </a:cubicBezTo>
                    <a:cubicBezTo>
                      <a:pt x="732" y="9955"/>
                      <a:pt x="4681" y="11918"/>
                      <a:pt x="4681" y="11918"/>
                    </a:cubicBezTo>
                    <a:lnTo>
                      <a:pt x="4681" y="11918"/>
                    </a:lnTo>
                    <a:lnTo>
                      <a:pt x="7297" y="13218"/>
                    </a:lnTo>
                    <a:cubicBezTo>
                      <a:pt x="7297" y="13218"/>
                      <a:pt x="19902" y="1731"/>
                      <a:pt x="20071" y="1575"/>
                    </a:cubicBezTo>
                    <a:cubicBezTo>
                      <a:pt x="20244" y="1419"/>
                      <a:pt x="20441" y="1712"/>
                      <a:pt x="20317" y="1880"/>
                    </a:cubicBezTo>
                    <a:cubicBezTo>
                      <a:pt x="20192" y="2049"/>
                      <a:pt x="11163" y="14168"/>
                      <a:pt x="11163" y="14168"/>
                    </a:cubicBezTo>
                    <a:lnTo>
                      <a:pt x="11163" y="14171"/>
                    </a:lnTo>
                    <a:lnTo>
                      <a:pt x="10637" y="14897"/>
                    </a:lnTo>
                    <a:lnTo>
                      <a:pt x="11334" y="15362"/>
                    </a:lnTo>
                    <a:lnTo>
                      <a:pt x="11334" y="15362"/>
                    </a:lnTo>
                    <a:cubicBezTo>
                      <a:pt x="11334" y="15362"/>
                      <a:pt x="16742" y="18976"/>
                      <a:pt x="17128" y="19233"/>
                    </a:cubicBezTo>
                    <a:cubicBezTo>
                      <a:pt x="17466" y="19458"/>
                      <a:pt x="17905" y="19272"/>
                      <a:pt x="18002" y="18751"/>
                    </a:cubicBezTo>
                    <a:cubicBezTo>
                      <a:pt x="18118" y="18136"/>
                      <a:pt x="21311" y="1053"/>
                      <a:pt x="21382" y="672"/>
                    </a:cubicBezTo>
                    <a:cubicBezTo>
                      <a:pt x="21474" y="177"/>
                      <a:pt x="21210" y="-125"/>
                      <a:pt x="20811" y="50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25">
              <a:extLst>
                <a:ext uri="{FF2B5EF4-FFF2-40B4-BE49-F238E27FC236}">
                  <a16:creationId xmlns:a16="http://schemas.microsoft.com/office/drawing/2014/main" id="{397A310B-A5E5-1B81-69B1-A176CACF9737}"/>
                </a:ext>
              </a:extLst>
            </p:cNvPr>
            <p:cNvGrpSpPr/>
            <p:nvPr/>
          </p:nvGrpSpPr>
          <p:grpSpPr>
            <a:xfrm>
              <a:off x="3866261" y="3770893"/>
              <a:ext cx="468377" cy="468376"/>
              <a:chOff x="5155014" y="5027857"/>
              <a:chExt cx="624503" cy="624502"/>
            </a:xfrm>
          </p:grpSpPr>
          <p:sp>
            <p:nvSpPr>
              <p:cNvPr id="19" name="Freeform: Shape 19">
                <a:extLst>
                  <a:ext uri="{FF2B5EF4-FFF2-40B4-BE49-F238E27FC236}">
                    <a16:creationId xmlns:a16="http://schemas.microsoft.com/office/drawing/2014/main" id="{55884830-806F-A86D-347E-4623A6DE4F75}"/>
                  </a:ext>
                </a:extLst>
              </p:cNvPr>
              <p:cNvSpPr/>
              <p:nvPr/>
            </p:nvSpPr>
            <p:spPr>
              <a:xfrm>
                <a:off x="5155014" y="5027857"/>
                <a:ext cx="624503" cy="6245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3" name="Freeform: Shape 20">
                <a:extLst>
                  <a:ext uri="{FF2B5EF4-FFF2-40B4-BE49-F238E27FC236}">
                    <a16:creationId xmlns:a16="http://schemas.microsoft.com/office/drawing/2014/main" id="{2CBEFC97-AE99-6602-1AAD-B11E99B37F5E}"/>
                  </a:ext>
                </a:extLst>
              </p:cNvPr>
              <p:cNvSpPr/>
              <p:nvPr/>
            </p:nvSpPr>
            <p:spPr>
              <a:xfrm rot="1023685">
                <a:off x="5297720" y="5187378"/>
                <a:ext cx="338615" cy="311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2" h="21002" extrusionOk="0">
                    <a:moveTo>
                      <a:pt x="19234" y="13313"/>
                    </a:moveTo>
                    <a:cubicBezTo>
                      <a:pt x="18443" y="13276"/>
                      <a:pt x="17330" y="13364"/>
                      <a:pt x="15977" y="13831"/>
                    </a:cubicBezTo>
                    <a:cubicBezTo>
                      <a:pt x="14635" y="14294"/>
                      <a:pt x="13761" y="15133"/>
                      <a:pt x="13199" y="15912"/>
                    </a:cubicBezTo>
                    <a:lnTo>
                      <a:pt x="9797" y="4790"/>
                    </a:lnTo>
                    <a:cubicBezTo>
                      <a:pt x="10172" y="3871"/>
                      <a:pt x="10923" y="2742"/>
                      <a:pt x="12427" y="2223"/>
                    </a:cubicBezTo>
                    <a:cubicBezTo>
                      <a:pt x="14022" y="1673"/>
                      <a:pt x="15183" y="1749"/>
                      <a:pt x="15724" y="1840"/>
                    </a:cubicBezTo>
                    <a:cubicBezTo>
                      <a:pt x="15724" y="1840"/>
                      <a:pt x="19234" y="13313"/>
                      <a:pt x="19234" y="13313"/>
                    </a:cubicBezTo>
                    <a:close/>
                    <a:moveTo>
                      <a:pt x="11774" y="16403"/>
                    </a:moveTo>
                    <a:cubicBezTo>
                      <a:pt x="10888" y="16123"/>
                      <a:pt x="9717" y="15992"/>
                      <a:pt x="8376" y="16454"/>
                    </a:cubicBezTo>
                    <a:cubicBezTo>
                      <a:pt x="7022" y="16921"/>
                      <a:pt x="6074" y="17545"/>
                      <a:pt x="5455" y="18068"/>
                    </a:cubicBezTo>
                    <a:lnTo>
                      <a:pt x="1944" y="6595"/>
                    </a:lnTo>
                    <a:cubicBezTo>
                      <a:pt x="2332" y="6184"/>
                      <a:pt x="3229" y="5398"/>
                      <a:pt x="4825" y="4847"/>
                    </a:cubicBezTo>
                    <a:cubicBezTo>
                      <a:pt x="6328" y="4329"/>
                      <a:pt x="7560" y="4773"/>
                      <a:pt x="8372" y="5282"/>
                    </a:cubicBezTo>
                    <a:cubicBezTo>
                      <a:pt x="8372" y="5282"/>
                      <a:pt x="11774" y="16403"/>
                      <a:pt x="11774" y="16403"/>
                    </a:cubicBezTo>
                    <a:close/>
                    <a:moveTo>
                      <a:pt x="11897" y="490"/>
                    </a:moveTo>
                    <a:cubicBezTo>
                      <a:pt x="10032" y="1134"/>
                      <a:pt x="9058" y="2504"/>
                      <a:pt x="8593" y="3431"/>
                    </a:cubicBezTo>
                    <a:cubicBezTo>
                      <a:pt x="7704" y="2972"/>
                      <a:pt x="6159" y="2472"/>
                      <a:pt x="4294" y="3115"/>
                    </a:cubicBezTo>
                    <a:cubicBezTo>
                      <a:pt x="1565" y="4058"/>
                      <a:pt x="0" y="6135"/>
                      <a:pt x="0" y="6135"/>
                    </a:cubicBezTo>
                    <a:lnTo>
                      <a:pt x="4431" y="20601"/>
                    </a:lnTo>
                    <a:cubicBezTo>
                      <a:pt x="4567" y="21045"/>
                      <a:pt x="5130" y="21149"/>
                      <a:pt x="5381" y="20765"/>
                    </a:cubicBezTo>
                    <a:cubicBezTo>
                      <a:pt x="5921" y="19939"/>
                      <a:pt x="6961" y="18859"/>
                      <a:pt x="8905" y="18188"/>
                    </a:cubicBezTo>
                    <a:cubicBezTo>
                      <a:pt x="10764" y="17547"/>
                      <a:pt x="12118" y="18251"/>
                      <a:pt x="12860" y="18853"/>
                    </a:cubicBezTo>
                    <a:cubicBezTo>
                      <a:pt x="13154" y="19092"/>
                      <a:pt x="13576" y="18922"/>
                      <a:pt x="13684" y="18545"/>
                    </a:cubicBezTo>
                    <a:cubicBezTo>
                      <a:pt x="13957" y="17594"/>
                      <a:pt x="14665" y="16200"/>
                      <a:pt x="16508" y="15565"/>
                    </a:cubicBezTo>
                    <a:cubicBezTo>
                      <a:pt x="18455" y="14892"/>
                      <a:pt x="19894" y="15117"/>
                      <a:pt x="20788" y="15450"/>
                    </a:cubicBezTo>
                    <a:cubicBezTo>
                      <a:pt x="21205" y="15604"/>
                      <a:pt x="21600" y="15171"/>
                      <a:pt x="21465" y="14727"/>
                    </a:cubicBezTo>
                    <a:lnTo>
                      <a:pt x="17042" y="252"/>
                    </a:lnTo>
                    <a:cubicBezTo>
                      <a:pt x="17042" y="252"/>
                      <a:pt x="14627" y="-451"/>
                      <a:pt x="11897" y="490"/>
                    </a:cubicBezTo>
                    <a:close/>
                    <a:moveTo>
                      <a:pt x="4751" y="10619"/>
                    </a:moveTo>
                    <a:lnTo>
                      <a:pt x="5216" y="12140"/>
                    </a:lnTo>
                    <a:cubicBezTo>
                      <a:pt x="5667" y="11880"/>
                      <a:pt x="6192" y="11628"/>
                      <a:pt x="6831" y="11409"/>
                    </a:cubicBezTo>
                    <a:cubicBezTo>
                      <a:pt x="7486" y="11182"/>
                      <a:pt x="8074" y="11131"/>
                      <a:pt x="8597" y="11175"/>
                    </a:cubicBezTo>
                    <a:lnTo>
                      <a:pt x="8116" y="9599"/>
                    </a:lnTo>
                    <a:cubicBezTo>
                      <a:pt x="7576" y="9601"/>
                      <a:pt x="6993" y="9679"/>
                      <a:pt x="6369" y="9894"/>
                    </a:cubicBezTo>
                    <a:cubicBezTo>
                      <a:pt x="5742" y="10110"/>
                      <a:pt x="5211" y="10362"/>
                      <a:pt x="4751" y="10619"/>
                    </a:cubicBezTo>
                    <a:close/>
                    <a:moveTo>
                      <a:pt x="3748" y="7338"/>
                    </a:moveTo>
                    <a:lnTo>
                      <a:pt x="4213" y="8858"/>
                    </a:lnTo>
                    <a:cubicBezTo>
                      <a:pt x="4664" y="8599"/>
                      <a:pt x="5189" y="8348"/>
                      <a:pt x="5828" y="8127"/>
                    </a:cubicBezTo>
                    <a:cubicBezTo>
                      <a:pt x="6483" y="7901"/>
                      <a:pt x="7071" y="7849"/>
                      <a:pt x="7594" y="7894"/>
                    </a:cubicBezTo>
                    <a:lnTo>
                      <a:pt x="7113" y="6317"/>
                    </a:lnTo>
                    <a:cubicBezTo>
                      <a:pt x="6573" y="6321"/>
                      <a:pt x="5990" y="6398"/>
                      <a:pt x="5364" y="6614"/>
                    </a:cubicBezTo>
                    <a:cubicBezTo>
                      <a:pt x="4738" y="6830"/>
                      <a:pt x="4208" y="7081"/>
                      <a:pt x="3748" y="7338"/>
                    </a:cubicBezTo>
                    <a:close/>
                    <a:moveTo>
                      <a:pt x="5755" y="13899"/>
                    </a:moveTo>
                    <a:lnTo>
                      <a:pt x="6220" y="15420"/>
                    </a:lnTo>
                    <a:cubicBezTo>
                      <a:pt x="6672" y="15160"/>
                      <a:pt x="7196" y="14908"/>
                      <a:pt x="7835" y="14689"/>
                    </a:cubicBezTo>
                    <a:cubicBezTo>
                      <a:pt x="8490" y="14462"/>
                      <a:pt x="9078" y="14411"/>
                      <a:pt x="9601" y="14456"/>
                    </a:cubicBezTo>
                    <a:lnTo>
                      <a:pt x="9119" y="12880"/>
                    </a:lnTo>
                    <a:cubicBezTo>
                      <a:pt x="8579" y="12882"/>
                      <a:pt x="7996" y="12960"/>
                      <a:pt x="7372" y="13175"/>
                    </a:cubicBezTo>
                    <a:cubicBezTo>
                      <a:pt x="6745" y="13391"/>
                      <a:pt x="6215" y="13642"/>
                      <a:pt x="5755" y="13899"/>
                    </a:cubicBezTo>
                    <a:close/>
                    <a:moveTo>
                      <a:pt x="13396" y="11403"/>
                    </a:moveTo>
                    <a:lnTo>
                      <a:pt x="13879" y="12979"/>
                    </a:lnTo>
                    <a:cubicBezTo>
                      <a:pt x="14278" y="12615"/>
                      <a:pt x="14782" y="12290"/>
                      <a:pt x="15438" y="12065"/>
                    </a:cubicBezTo>
                    <a:cubicBezTo>
                      <a:pt x="16076" y="11844"/>
                      <a:pt x="16640" y="11720"/>
                      <a:pt x="17150" y="11649"/>
                    </a:cubicBezTo>
                    <a:lnTo>
                      <a:pt x="16685" y="10128"/>
                    </a:lnTo>
                    <a:cubicBezTo>
                      <a:pt x="16170" y="10208"/>
                      <a:pt x="15601" y="10335"/>
                      <a:pt x="14975" y="10551"/>
                    </a:cubicBezTo>
                    <a:cubicBezTo>
                      <a:pt x="14348" y="10766"/>
                      <a:pt x="13833" y="11069"/>
                      <a:pt x="13396" y="11403"/>
                    </a:cubicBezTo>
                    <a:close/>
                    <a:moveTo>
                      <a:pt x="12392" y="8123"/>
                    </a:moveTo>
                    <a:lnTo>
                      <a:pt x="12875" y="9698"/>
                    </a:lnTo>
                    <a:cubicBezTo>
                      <a:pt x="13274" y="9335"/>
                      <a:pt x="13778" y="9010"/>
                      <a:pt x="14434" y="8785"/>
                    </a:cubicBezTo>
                    <a:cubicBezTo>
                      <a:pt x="15072" y="8564"/>
                      <a:pt x="15636" y="8440"/>
                      <a:pt x="16146" y="8369"/>
                    </a:cubicBezTo>
                    <a:lnTo>
                      <a:pt x="15680" y="6848"/>
                    </a:lnTo>
                    <a:cubicBezTo>
                      <a:pt x="15166" y="6928"/>
                      <a:pt x="14597" y="7055"/>
                      <a:pt x="13971" y="7271"/>
                    </a:cubicBezTo>
                    <a:cubicBezTo>
                      <a:pt x="13345" y="7486"/>
                      <a:pt x="12830" y="7787"/>
                      <a:pt x="12392" y="8123"/>
                    </a:cubicBezTo>
                    <a:close/>
                    <a:moveTo>
                      <a:pt x="11389" y="4842"/>
                    </a:moveTo>
                    <a:lnTo>
                      <a:pt x="11872" y="6417"/>
                    </a:lnTo>
                    <a:cubicBezTo>
                      <a:pt x="12271" y="6054"/>
                      <a:pt x="12775" y="5729"/>
                      <a:pt x="13431" y="5504"/>
                    </a:cubicBezTo>
                    <a:cubicBezTo>
                      <a:pt x="14069" y="5283"/>
                      <a:pt x="14633" y="5159"/>
                      <a:pt x="15143" y="5088"/>
                    </a:cubicBezTo>
                    <a:lnTo>
                      <a:pt x="14677" y="3567"/>
                    </a:lnTo>
                    <a:cubicBezTo>
                      <a:pt x="14162" y="3646"/>
                      <a:pt x="13594" y="3774"/>
                      <a:pt x="12968" y="3990"/>
                    </a:cubicBezTo>
                    <a:cubicBezTo>
                      <a:pt x="12342" y="4206"/>
                      <a:pt x="11826" y="4507"/>
                      <a:pt x="11389" y="4842"/>
                    </a:cubicBezTo>
                    <a:close/>
                  </a:path>
                </a:pathLst>
              </a:custGeom>
              <a:solidFill>
                <a:srgbClr val="80B3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21">
              <a:extLst>
                <a:ext uri="{FF2B5EF4-FFF2-40B4-BE49-F238E27FC236}">
                  <a16:creationId xmlns:a16="http://schemas.microsoft.com/office/drawing/2014/main" id="{123AE8EB-096F-C0C1-B948-A830997CC196}"/>
                </a:ext>
              </a:extLst>
            </p:cNvPr>
            <p:cNvGrpSpPr/>
            <p:nvPr/>
          </p:nvGrpSpPr>
          <p:grpSpPr>
            <a:xfrm>
              <a:off x="3056451" y="2014116"/>
              <a:ext cx="468376" cy="468376"/>
              <a:chOff x="0" y="0"/>
              <a:chExt cx="969008" cy="969008"/>
            </a:xfrm>
          </p:grpSpPr>
          <p:sp>
            <p:nvSpPr>
              <p:cNvPr id="17" name="Freeform: Shape 22">
                <a:extLst>
                  <a:ext uri="{FF2B5EF4-FFF2-40B4-BE49-F238E27FC236}">
                    <a16:creationId xmlns:a16="http://schemas.microsoft.com/office/drawing/2014/main" id="{598A0092-6AF7-F8B8-7FA6-D6ED59114B30}"/>
                  </a:ext>
                </a:extLst>
              </p:cNvPr>
              <p:cNvSpPr/>
              <p:nvPr/>
            </p:nvSpPr>
            <p:spPr>
              <a:xfrm>
                <a:off x="0" y="0"/>
                <a:ext cx="969008" cy="969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: Shape 23">
                <a:extLst>
                  <a:ext uri="{FF2B5EF4-FFF2-40B4-BE49-F238E27FC236}">
                    <a16:creationId xmlns:a16="http://schemas.microsoft.com/office/drawing/2014/main" id="{82E9F8F8-2367-145F-C824-24482EBB3712}"/>
                  </a:ext>
                </a:extLst>
              </p:cNvPr>
              <p:cNvSpPr/>
              <p:nvPr/>
            </p:nvSpPr>
            <p:spPr>
              <a:xfrm>
                <a:off x="321391" y="272922"/>
                <a:ext cx="326225" cy="423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28" h="21164" extrusionOk="0">
                    <a:moveTo>
                      <a:pt x="13691" y="4182"/>
                    </a:moveTo>
                    <a:cubicBezTo>
                      <a:pt x="12508" y="3546"/>
                      <a:pt x="11931" y="2543"/>
                      <a:pt x="12404" y="1937"/>
                    </a:cubicBezTo>
                    <a:cubicBezTo>
                      <a:pt x="12876" y="1334"/>
                      <a:pt x="14218" y="1362"/>
                      <a:pt x="15398" y="1998"/>
                    </a:cubicBezTo>
                    <a:cubicBezTo>
                      <a:pt x="16583" y="2634"/>
                      <a:pt x="17155" y="3639"/>
                      <a:pt x="16684" y="4242"/>
                    </a:cubicBezTo>
                    <a:cubicBezTo>
                      <a:pt x="16213" y="4845"/>
                      <a:pt x="14874" y="4818"/>
                      <a:pt x="13691" y="4182"/>
                    </a:cubicBezTo>
                    <a:close/>
                    <a:moveTo>
                      <a:pt x="14777" y="15159"/>
                    </a:moveTo>
                    <a:cubicBezTo>
                      <a:pt x="14795" y="15127"/>
                      <a:pt x="14807" y="15091"/>
                      <a:pt x="14825" y="15057"/>
                    </a:cubicBezTo>
                    <a:cubicBezTo>
                      <a:pt x="14896" y="14928"/>
                      <a:pt x="14958" y="14799"/>
                      <a:pt x="15009" y="14664"/>
                    </a:cubicBezTo>
                    <a:cubicBezTo>
                      <a:pt x="15017" y="14639"/>
                      <a:pt x="15021" y="14615"/>
                      <a:pt x="15030" y="14593"/>
                    </a:cubicBezTo>
                    <a:cubicBezTo>
                      <a:pt x="15082" y="14443"/>
                      <a:pt x="15126" y="14295"/>
                      <a:pt x="15161" y="14143"/>
                    </a:cubicBezTo>
                    <a:cubicBezTo>
                      <a:pt x="15161" y="14136"/>
                      <a:pt x="15161" y="14130"/>
                      <a:pt x="15161" y="14120"/>
                    </a:cubicBezTo>
                    <a:cubicBezTo>
                      <a:pt x="15421" y="12832"/>
                      <a:pt x="14968" y="11394"/>
                      <a:pt x="13930" y="10096"/>
                    </a:cubicBezTo>
                    <a:lnTo>
                      <a:pt x="15410" y="8206"/>
                    </a:lnTo>
                    <a:cubicBezTo>
                      <a:pt x="17115" y="8386"/>
                      <a:pt x="18589" y="8031"/>
                      <a:pt x="19298" y="7124"/>
                    </a:cubicBezTo>
                    <a:cubicBezTo>
                      <a:pt x="20528" y="5555"/>
                      <a:pt x="19031" y="2944"/>
                      <a:pt x="15959" y="1289"/>
                    </a:cubicBezTo>
                    <a:cubicBezTo>
                      <a:pt x="12884" y="-367"/>
                      <a:pt x="9398" y="-436"/>
                      <a:pt x="8170" y="1130"/>
                    </a:cubicBezTo>
                    <a:cubicBezTo>
                      <a:pt x="7458" y="2039"/>
                      <a:pt x="7666" y="3299"/>
                      <a:pt x="8560" y="4518"/>
                    </a:cubicBezTo>
                    <a:lnTo>
                      <a:pt x="7078" y="6407"/>
                    </a:lnTo>
                    <a:cubicBezTo>
                      <a:pt x="5227" y="6150"/>
                      <a:pt x="3458" y="6390"/>
                      <a:pt x="2143" y="7113"/>
                    </a:cubicBezTo>
                    <a:cubicBezTo>
                      <a:pt x="2135" y="7115"/>
                      <a:pt x="2126" y="7117"/>
                      <a:pt x="2120" y="7122"/>
                    </a:cubicBezTo>
                    <a:cubicBezTo>
                      <a:pt x="1967" y="7208"/>
                      <a:pt x="1817" y="7302"/>
                      <a:pt x="1677" y="7402"/>
                    </a:cubicBezTo>
                    <a:cubicBezTo>
                      <a:pt x="1655" y="7417"/>
                      <a:pt x="1628" y="7431"/>
                      <a:pt x="1610" y="7447"/>
                    </a:cubicBezTo>
                    <a:cubicBezTo>
                      <a:pt x="1479" y="7539"/>
                      <a:pt x="1362" y="7643"/>
                      <a:pt x="1249" y="7747"/>
                    </a:cubicBezTo>
                    <a:cubicBezTo>
                      <a:pt x="1222" y="7773"/>
                      <a:pt x="1185" y="7796"/>
                      <a:pt x="1159" y="7824"/>
                    </a:cubicBezTo>
                    <a:cubicBezTo>
                      <a:pt x="1018" y="7957"/>
                      <a:pt x="887" y="8098"/>
                      <a:pt x="773" y="8248"/>
                    </a:cubicBezTo>
                    <a:cubicBezTo>
                      <a:pt x="-1072" y="10599"/>
                      <a:pt x="502" y="14158"/>
                      <a:pt x="4282" y="16195"/>
                    </a:cubicBezTo>
                    <a:cubicBezTo>
                      <a:pt x="8065" y="18232"/>
                      <a:pt x="12626" y="17974"/>
                      <a:pt x="14466" y="15623"/>
                    </a:cubicBezTo>
                    <a:cubicBezTo>
                      <a:pt x="14582" y="15474"/>
                      <a:pt x="14689" y="15318"/>
                      <a:pt x="14777" y="15159"/>
                    </a:cubicBezTo>
                    <a:close/>
                    <a:moveTo>
                      <a:pt x="2898" y="16410"/>
                    </a:moveTo>
                    <a:lnTo>
                      <a:pt x="93" y="19992"/>
                    </a:lnTo>
                    <a:lnTo>
                      <a:pt x="391" y="21164"/>
                    </a:lnTo>
                    <a:lnTo>
                      <a:pt x="1804" y="20914"/>
                    </a:lnTo>
                    <a:lnTo>
                      <a:pt x="4609" y="17333"/>
                    </a:lnTo>
                    <a:cubicBezTo>
                      <a:pt x="4310" y="17201"/>
                      <a:pt x="4014" y="17060"/>
                      <a:pt x="3727" y="16904"/>
                    </a:cubicBezTo>
                    <a:cubicBezTo>
                      <a:pt x="3437" y="16748"/>
                      <a:pt x="3160" y="16582"/>
                      <a:pt x="2898" y="16410"/>
                    </a:cubicBezTo>
                    <a:close/>
                  </a:path>
                </a:pathLst>
              </a:custGeom>
              <a:solidFill>
                <a:srgbClr val="0044A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0B0FB4B-BD4E-C68D-650B-549CA10F474A}"/>
              </a:ext>
            </a:extLst>
          </p:cNvPr>
          <p:cNvGrpSpPr/>
          <p:nvPr/>
        </p:nvGrpSpPr>
        <p:grpSpPr>
          <a:xfrm>
            <a:off x="7211571" y="1502843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CDDEE2-41E1-DBD3-DBA8-F79EF50B144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BFB430-66B9-DA24-1BE1-94A890900A4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E3CF6E9-5324-E5AB-CEF0-CF45F7C784EE}"/>
              </a:ext>
            </a:extLst>
          </p:cNvPr>
          <p:cNvGrpSpPr/>
          <p:nvPr/>
        </p:nvGrpSpPr>
        <p:grpSpPr>
          <a:xfrm>
            <a:off x="1040664" y="2357529"/>
            <a:ext cx="2876409" cy="791122"/>
            <a:chOff x="-94764" y="1931934"/>
            <a:chExt cx="2876409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59FB938-D151-92FB-5DA7-CB9E112C34D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5B2245-4295-CA22-6BB0-3D9AD65CF342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5D344D4-286C-3270-9D32-3CA31EBC2AB8}"/>
              </a:ext>
            </a:extLst>
          </p:cNvPr>
          <p:cNvGrpSpPr/>
          <p:nvPr/>
        </p:nvGrpSpPr>
        <p:grpSpPr>
          <a:xfrm>
            <a:off x="8307429" y="3691155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153BC82-C717-099D-43AD-14D205261B3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9BDAA0-CF1B-EC96-43C5-C7C4BB6372E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CA97A9C-1316-B44F-AADC-EBD2063A8BE2}"/>
              </a:ext>
            </a:extLst>
          </p:cNvPr>
          <p:cNvGrpSpPr/>
          <p:nvPr/>
        </p:nvGrpSpPr>
        <p:grpSpPr>
          <a:xfrm>
            <a:off x="2073302" y="4742789"/>
            <a:ext cx="2876409" cy="791122"/>
            <a:chOff x="-94764" y="1931934"/>
            <a:chExt cx="2876409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5D582E-264C-C30E-4991-30C7FA512C4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37FE646-48C6-3713-1D8B-6164D2332613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036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950016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CA6B748-562B-BE50-F049-95CEE9BDFE08}"/>
              </a:ext>
            </a:extLst>
          </p:cNvPr>
          <p:cNvGrpSpPr/>
          <p:nvPr/>
        </p:nvGrpSpPr>
        <p:grpSpPr>
          <a:xfrm>
            <a:off x="4251127" y="1705103"/>
            <a:ext cx="3689745" cy="3650997"/>
            <a:chOff x="3005826" y="1224874"/>
            <a:chExt cx="2767309" cy="2738248"/>
          </a:xfrm>
        </p:grpSpPr>
        <p:grpSp>
          <p:nvGrpSpPr>
            <p:cNvPr id="3" name="Group 22">
              <a:extLst>
                <a:ext uri="{FF2B5EF4-FFF2-40B4-BE49-F238E27FC236}">
                  <a16:creationId xmlns:a16="http://schemas.microsoft.com/office/drawing/2014/main" id="{BF7EF7A0-52B3-8338-DCBF-110ED4F71689}"/>
                </a:ext>
              </a:extLst>
            </p:cNvPr>
            <p:cNvGrpSpPr/>
            <p:nvPr/>
          </p:nvGrpSpPr>
          <p:grpSpPr>
            <a:xfrm>
              <a:off x="3005826" y="2625756"/>
              <a:ext cx="1348913" cy="1337366"/>
              <a:chOff x="4240774" y="3658107"/>
              <a:chExt cx="1798551" cy="1783154"/>
            </a:xfrm>
          </p:grpSpPr>
          <p:sp>
            <p:nvSpPr>
              <p:cNvPr id="23" name="Freeform: Shape 10">
                <a:extLst>
                  <a:ext uri="{FF2B5EF4-FFF2-40B4-BE49-F238E27FC236}">
                    <a16:creationId xmlns:a16="http://schemas.microsoft.com/office/drawing/2014/main" id="{E3D15464-6FC8-AF8F-B57C-9E4D8FFE7809}"/>
                  </a:ext>
                </a:extLst>
              </p:cNvPr>
              <p:cNvSpPr/>
              <p:nvPr/>
            </p:nvSpPr>
            <p:spPr>
              <a:xfrm>
                <a:off x="4240774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rgbClr val="0044AA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25" name="Freeform: Shape 15">
                <a:extLst>
                  <a:ext uri="{FF2B5EF4-FFF2-40B4-BE49-F238E27FC236}">
                    <a16:creationId xmlns:a16="http://schemas.microsoft.com/office/drawing/2014/main" id="{366692AB-1033-4852-D721-B6CB13142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342" y="4275861"/>
                <a:ext cx="354013" cy="521291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rgbClr val="0044AA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ym typeface="+mn-lt"/>
                </a:endParaRPr>
              </a:p>
            </p:txBody>
          </p:sp>
        </p:grpSp>
        <p:grpSp>
          <p:nvGrpSpPr>
            <p:cNvPr id="4" name="Group 33">
              <a:extLst>
                <a:ext uri="{FF2B5EF4-FFF2-40B4-BE49-F238E27FC236}">
                  <a16:creationId xmlns:a16="http://schemas.microsoft.com/office/drawing/2014/main" id="{9EE93A84-968E-6A14-1D47-351C3E34BD9C}"/>
                </a:ext>
              </a:extLst>
            </p:cNvPr>
            <p:cNvGrpSpPr/>
            <p:nvPr/>
          </p:nvGrpSpPr>
          <p:grpSpPr>
            <a:xfrm>
              <a:off x="3017374" y="1224874"/>
              <a:ext cx="1337366" cy="1348913"/>
              <a:chOff x="4240773" y="1830233"/>
              <a:chExt cx="1783154" cy="1798551"/>
            </a:xfrm>
          </p:grpSpPr>
          <p:sp>
            <p:nvSpPr>
              <p:cNvPr id="18" name="Freeform: Shape 4">
                <a:extLst>
                  <a:ext uri="{FF2B5EF4-FFF2-40B4-BE49-F238E27FC236}">
                    <a16:creationId xmlns:a16="http://schemas.microsoft.com/office/drawing/2014/main" id="{443EC4C6-93E5-4EE7-33AC-E5550E097F50}"/>
                  </a:ext>
                </a:extLst>
              </p:cNvPr>
              <p:cNvSpPr/>
              <p:nvPr/>
            </p:nvSpPr>
            <p:spPr>
              <a:xfrm rot="5400000">
                <a:off x="4233074" y="1837932"/>
                <a:ext cx="1798551" cy="1783154"/>
              </a:xfrm>
              <a:custGeom>
                <a:avLst/>
                <a:gdLst>
                  <a:gd name="connsiteX0" fmla="*/ 186889 w 1678460"/>
                  <a:gd name="connsiteY0" fmla="*/ 1170350 h 1664090"/>
                  <a:gd name="connsiteX1" fmla="*/ 495340 w 1678460"/>
                  <a:gd name="connsiteY1" fmla="*/ 1478801 h 1664090"/>
                  <a:gd name="connsiteX2" fmla="*/ 844815 w 1678460"/>
                  <a:gd name="connsiteY2" fmla="*/ 1478801 h 1664090"/>
                  <a:gd name="connsiteX3" fmla="*/ 1491571 w 1678460"/>
                  <a:gd name="connsiteY3" fmla="*/ 832045 h 1664090"/>
                  <a:gd name="connsiteX4" fmla="*/ 1491571 w 1678460"/>
                  <a:gd name="connsiteY4" fmla="*/ 493740 h 1664090"/>
                  <a:gd name="connsiteX5" fmla="*/ 1183120 w 1678460"/>
                  <a:gd name="connsiteY5" fmla="*/ 185289 h 1664090"/>
                  <a:gd name="connsiteX6" fmla="*/ 833645 w 1678460"/>
                  <a:gd name="connsiteY6" fmla="*/ 185289 h 1664090"/>
                  <a:gd name="connsiteX7" fmla="*/ 186889 w 1678460"/>
                  <a:gd name="connsiteY7" fmla="*/ 832045 h 1664090"/>
                  <a:gd name="connsiteX8" fmla="*/ 0 w 1678460"/>
                  <a:gd name="connsiteY8" fmla="*/ 1664090 h 1664090"/>
                  <a:gd name="connsiteX9" fmla="*/ 0 w 1678460"/>
                  <a:gd name="connsiteY9" fmla="*/ 832045 h 1664090"/>
                  <a:gd name="connsiteX10" fmla="*/ 832045 w 1678460"/>
                  <a:gd name="connsiteY10" fmla="*/ 0 h 1664090"/>
                  <a:gd name="connsiteX11" fmla="*/ 1678460 w 1678460"/>
                  <a:gd name="connsiteY11" fmla="*/ 0 h 1664090"/>
                  <a:gd name="connsiteX12" fmla="*/ 1678460 w 1678460"/>
                  <a:gd name="connsiteY12" fmla="*/ 832045 h 1664090"/>
                  <a:gd name="connsiteX13" fmla="*/ 846415 w 1678460"/>
                  <a:gd name="connsiteY13" fmla="*/ 166409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78460" h="1664090">
                    <a:moveTo>
                      <a:pt x="186889" y="1170350"/>
                    </a:move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lnTo>
                      <a:pt x="833645" y="185289"/>
                    </a:lnTo>
                    <a:cubicBezTo>
                      <a:pt x="476452" y="185289"/>
                      <a:pt x="186889" y="474852"/>
                      <a:pt x="186889" y="832045"/>
                    </a:cubicBezTo>
                    <a:close/>
                    <a:moveTo>
                      <a:pt x="0" y="1664090"/>
                    </a:move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close/>
                  </a:path>
                </a:pathLst>
              </a:custGeom>
              <a:solidFill>
                <a:srgbClr val="80B3FF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" name="Freeform: Shape 17">
                <a:extLst>
                  <a:ext uri="{FF2B5EF4-FFF2-40B4-BE49-F238E27FC236}">
                    <a16:creationId xmlns:a16="http://schemas.microsoft.com/office/drawing/2014/main" id="{84073E7E-BC3F-49F2-ABD4-BF860CAAD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1490" y="2477045"/>
                <a:ext cx="439990" cy="43999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rgbClr val="80B3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25">
              <a:extLst>
                <a:ext uri="{FF2B5EF4-FFF2-40B4-BE49-F238E27FC236}">
                  <a16:creationId xmlns:a16="http://schemas.microsoft.com/office/drawing/2014/main" id="{938FD6CC-3324-ADCB-F959-825E182AB596}"/>
                </a:ext>
              </a:extLst>
            </p:cNvPr>
            <p:cNvGrpSpPr/>
            <p:nvPr/>
          </p:nvGrpSpPr>
          <p:grpSpPr>
            <a:xfrm>
              <a:off x="4424222" y="1236422"/>
              <a:ext cx="1348913" cy="1337366"/>
              <a:chOff x="6078982" y="1845629"/>
              <a:chExt cx="1798551" cy="1783154"/>
            </a:xfrm>
          </p:grpSpPr>
          <p:sp>
            <p:nvSpPr>
              <p:cNvPr id="13" name="Freeform: Shape 7">
                <a:extLst>
                  <a:ext uri="{FF2B5EF4-FFF2-40B4-BE49-F238E27FC236}">
                    <a16:creationId xmlns:a16="http://schemas.microsoft.com/office/drawing/2014/main" id="{37DB6542-C2C0-C38E-FD40-53DFB3621ED7}"/>
                  </a:ext>
                </a:extLst>
              </p:cNvPr>
              <p:cNvSpPr/>
              <p:nvPr/>
            </p:nvSpPr>
            <p:spPr>
              <a:xfrm>
                <a:off x="6078982" y="1845629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rgbClr val="0044AA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2" name="Freeform: Shape 18">
                <a:extLst>
                  <a:ext uri="{FF2B5EF4-FFF2-40B4-BE49-F238E27FC236}">
                    <a16:creationId xmlns:a16="http://schemas.microsoft.com/office/drawing/2014/main" id="{66F21887-999C-B988-1114-C742CFD44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903" y="2502993"/>
                <a:ext cx="432339" cy="338351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rgbClr val="0044AA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ym typeface="+mn-lt"/>
                </a:endParaRPr>
              </a:p>
            </p:txBody>
          </p:sp>
        </p:grpSp>
        <p:grpSp>
          <p:nvGrpSpPr>
            <p:cNvPr id="6" name="Group 19">
              <a:extLst>
                <a:ext uri="{FF2B5EF4-FFF2-40B4-BE49-F238E27FC236}">
                  <a16:creationId xmlns:a16="http://schemas.microsoft.com/office/drawing/2014/main" id="{62FCD080-DE6C-21AA-7309-E11982A755C6}"/>
                </a:ext>
              </a:extLst>
            </p:cNvPr>
            <p:cNvGrpSpPr/>
            <p:nvPr/>
          </p:nvGrpSpPr>
          <p:grpSpPr>
            <a:xfrm>
              <a:off x="4424222" y="2625756"/>
              <a:ext cx="1348913" cy="1337366"/>
              <a:chOff x="6078982" y="3658107"/>
              <a:chExt cx="1798551" cy="1783154"/>
            </a:xfrm>
          </p:grpSpPr>
          <p:sp>
            <p:nvSpPr>
              <p:cNvPr id="7" name="Freeform: Shape 16">
                <a:extLst>
                  <a:ext uri="{FF2B5EF4-FFF2-40B4-BE49-F238E27FC236}">
                    <a16:creationId xmlns:a16="http://schemas.microsoft.com/office/drawing/2014/main" id="{A040A533-2B25-CB9A-5B61-598B713F1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0009" y="4338234"/>
                <a:ext cx="410267" cy="404321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rgbClr val="80B3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8" name="Freeform: Shape 28">
                <a:extLst>
                  <a:ext uri="{FF2B5EF4-FFF2-40B4-BE49-F238E27FC236}">
                    <a16:creationId xmlns:a16="http://schemas.microsoft.com/office/drawing/2014/main" id="{399F98C2-2AF5-4119-FA03-3C44B3D263F9}"/>
                  </a:ext>
                </a:extLst>
              </p:cNvPr>
              <p:cNvSpPr/>
              <p:nvPr/>
            </p:nvSpPr>
            <p:spPr>
              <a:xfrm flipH="1">
                <a:off x="6078982" y="3658107"/>
                <a:ext cx="1798551" cy="1783154"/>
              </a:xfrm>
              <a:custGeom>
                <a:avLst/>
                <a:gdLst>
                  <a:gd name="connsiteX0" fmla="*/ 833645 w 1678460"/>
                  <a:gd name="connsiteY0" fmla="*/ 185289 h 1664090"/>
                  <a:gd name="connsiteX1" fmla="*/ 186889 w 1678460"/>
                  <a:gd name="connsiteY1" fmla="*/ 832045 h 1664090"/>
                  <a:gd name="connsiteX2" fmla="*/ 186889 w 1678460"/>
                  <a:gd name="connsiteY2" fmla="*/ 1170350 h 1664090"/>
                  <a:gd name="connsiteX3" fmla="*/ 495340 w 1678460"/>
                  <a:gd name="connsiteY3" fmla="*/ 1478801 h 1664090"/>
                  <a:gd name="connsiteX4" fmla="*/ 844815 w 1678460"/>
                  <a:gd name="connsiteY4" fmla="*/ 1478801 h 1664090"/>
                  <a:gd name="connsiteX5" fmla="*/ 1491571 w 1678460"/>
                  <a:gd name="connsiteY5" fmla="*/ 832045 h 1664090"/>
                  <a:gd name="connsiteX6" fmla="*/ 1491571 w 1678460"/>
                  <a:gd name="connsiteY6" fmla="*/ 493740 h 1664090"/>
                  <a:gd name="connsiteX7" fmla="*/ 1183120 w 1678460"/>
                  <a:gd name="connsiteY7" fmla="*/ 185289 h 1664090"/>
                  <a:gd name="connsiteX8" fmla="*/ 832045 w 1678460"/>
                  <a:gd name="connsiteY8" fmla="*/ 0 h 1664090"/>
                  <a:gd name="connsiteX9" fmla="*/ 1678460 w 1678460"/>
                  <a:gd name="connsiteY9" fmla="*/ 0 h 1664090"/>
                  <a:gd name="connsiteX10" fmla="*/ 1678460 w 1678460"/>
                  <a:gd name="connsiteY10" fmla="*/ 832045 h 1664090"/>
                  <a:gd name="connsiteX11" fmla="*/ 846415 w 1678460"/>
                  <a:gd name="connsiteY11" fmla="*/ 1664090 h 1664090"/>
                  <a:gd name="connsiteX12" fmla="*/ 0 w 1678460"/>
                  <a:gd name="connsiteY12" fmla="*/ 1664090 h 1664090"/>
                  <a:gd name="connsiteX13" fmla="*/ 0 w 1678460"/>
                  <a:gd name="connsiteY13" fmla="*/ 832045 h 1664090"/>
                  <a:gd name="connsiteX14" fmla="*/ 832045 w 1678460"/>
                  <a:gd name="connsiteY14" fmla="*/ 0 h 166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78460" h="1664090">
                    <a:moveTo>
                      <a:pt x="833645" y="185289"/>
                    </a:moveTo>
                    <a:cubicBezTo>
                      <a:pt x="476452" y="185289"/>
                      <a:pt x="186889" y="474852"/>
                      <a:pt x="186889" y="832045"/>
                    </a:cubicBezTo>
                    <a:lnTo>
                      <a:pt x="186889" y="1170350"/>
                    </a:lnTo>
                    <a:cubicBezTo>
                      <a:pt x="186889" y="1340703"/>
                      <a:pt x="324987" y="1478801"/>
                      <a:pt x="495340" y="1478801"/>
                    </a:cubicBezTo>
                    <a:lnTo>
                      <a:pt x="844815" y="1478801"/>
                    </a:lnTo>
                    <a:cubicBezTo>
                      <a:pt x="1202008" y="1478801"/>
                      <a:pt x="1491571" y="1189238"/>
                      <a:pt x="1491571" y="832045"/>
                    </a:cubicBezTo>
                    <a:lnTo>
                      <a:pt x="1491571" y="493740"/>
                    </a:lnTo>
                    <a:cubicBezTo>
                      <a:pt x="1491571" y="323387"/>
                      <a:pt x="1353473" y="185289"/>
                      <a:pt x="1183120" y="185289"/>
                    </a:cubicBezTo>
                    <a:close/>
                    <a:moveTo>
                      <a:pt x="832045" y="0"/>
                    </a:moveTo>
                    <a:lnTo>
                      <a:pt x="1678460" y="0"/>
                    </a:lnTo>
                    <a:lnTo>
                      <a:pt x="1678460" y="832045"/>
                    </a:lnTo>
                    <a:cubicBezTo>
                      <a:pt x="1678460" y="1291571"/>
                      <a:pt x="1305941" y="1664090"/>
                      <a:pt x="846415" y="1664090"/>
                    </a:cubicBezTo>
                    <a:lnTo>
                      <a:pt x="0" y="1664090"/>
                    </a:lnTo>
                    <a:lnTo>
                      <a:pt x="0" y="832045"/>
                    </a:lnTo>
                    <a:cubicBezTo>
                      <a:pt x="0" y="372519"/>
                      <a:pt x="372519" y="0"/>
                      <a:pt x="832045" y="0"/>
                    </a:cubicBezTo>
                    <a:close/>
                  </a:path>
                </a:pathLst>
              </a:custGeom>
              <a:solidFill>
                <a:srgbClr val="80B3FF"/>
              </a:solidFill>
              <a:ln w="4572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>
                  <a:solidFill>
                    <a:schemeClr val="tx1"/>
                  </a:solidFill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5E7C3E-D991-9814-44B3-F47AE929E534}"/>
              </a:ext>
            </a:extLst>
          </p:cNvPr>
          <p:cNvGrpSpPr/>
          <p:nvPr/>
        </p:nvGrpSpPr>
        <p:grpSpPr>
          <a:xfrm>
            <a:off x="8155000" y="2000783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5A2B28-3AAF-63B8-DC0A-5105E9315BC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3DB3D5-77DC-9D4F-1BEB-A3DF20BF276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1EF4269-5F98-0092-6D2E-4F8B0C3A0FB1}"/>
              </a:ext>
            </a:extLst>
          </p:cNvPr>
          <p:cNvGrpSpPr/>
          <p:nvPr/>
        </p:nvGrpSpPr>
        <p:grpSpPr>
          <a:xfrm>
            <a:off x="1219682" y="2000783"/>
            <a:ext cx="2876409" cy="791122"/>
            <a:chOff x="-94764" y="1931934"/>
            <a:chExt cx="2876409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70C4CC-A828-6F1E-1C6F-A966E92977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5264B71-7A10-66E3-6C1C-3857CAD6E3F9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C1A3168-0065-BF3B-B2D4-EFD787CD379F}"/>
              </a:ext>
            </a:extLst>
          </p:cNvPr>
          <p:cNvGrpSpPr/>
          <p:nvPr/>
        </p:nvGrpSpPr>
        <p:grpSpPr>
          <a:xfrm>
            <a:off x="8155000" y="4242923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7F97588-EEA1-836B-A37E-CF21D7A5F75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37E105B-51B5-E652-71C5-74577891974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9702AD5-ABC8-6562-5A8F-44B13E1F86A7}"/>
              </a:ext>
            </a:extLst>
          </p:cNvPr>
          <p:cNvGrpSpPr/>
          <p:nvPr/>
        </p:nvGrpSpPr>
        <p:grpSpPr>
          <a:xfrm>
            <a:off x="1219682" y="4242923"/>
            <a:ext cx="2876409" cy="791122"/>
            <a:chOff x="-94764" y="1931934"/>
            <a:chExt cx="2876409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FDBA3DD-3798-7CC0-8079-8D5438B6A72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248218F-58A0-9E02-8FF5-99493C978015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945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950016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108">
            <a:extLst>
              <a:ext uri="{FF2B5EF4-FFF2-40B4-BE49-F238E27FC236}">
                <a16:creationId xmlns:a16="http://schemas.microsoft.com/office/drawing/2014/main" id="{6AD8094C-14F7-4580-1B4D-8FFDABB25483}"/>
              </a:ext>
            </a:extLst>
          </p:cNvPr>
          <p:cNvGrpSpPr/>
          <p:nvPr/>
        </p:nvGrpSpPr>
        <p:grpSpPr>
          <a:xfrm>
            <a:off x="3667454" y="4189236"/>
            <a:ext cx="625327" cy="607424"/>
            <a:chOff x="6299532" y="3384456"/>
            <a:chExt cx="469021" cy="455593"/>
          </a:xfrm>
        </p:grpSpPr>
        <p:sp>
          <p:nvSpPr>
            <p:cNvPr id="3" name="Oval 50">
              <a:extLst>
                <a:ext uri="{FF2B5EF4-FFF2-40B4-BE49-F238E27FC236}">
                  <a16:creationId xmlns:a16="http://schemas.microsoft.com/office/drawing/2014/main" id="{9925FE27-D211-1A3B-B05E-31D6FBB057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4" name="Freeform 36">
              <a:extLst>
                <a:ext uri="{FF2B5EF4-FFF2-40B4-BE49-F238E27FC236}">
                  <a16:creationId xmlns:a16="http://schemas.microsoft.com/office/drawing/2014/main" id="{71028001-694F-9334-6E36-E328AEBE01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" name="Group 111">
            <a:extLst>
              <a:ext uri="{FF2B5EF4-FFF2-40B4-BE49-F238E27FC236}">
                <a16:creationId xmlns:a16="http://schemas.microsoft.com/office/drawing/2014/main" id="{DD06E4CF-D881-EE8F-8220-8678B45EC193}"/>
              </a:ext>
            </a:extLst>
          </p:cNvPr>
          <p:cNvGrpSpPr/>
          <p:nvPr/>
        </p:nvGrpSpPr>
        <p:grpSpPr>
          <a:xfrm>
            <a:off x="7987551" y="1957701"/>
            <a:ext cx="625327" cy="607424"/>
            <a:chOff x="630683" y="4190009"/>
            <a:chExt cx="469021" cy="455593"/>
          </a:xfrm>
        </p:grpSpPr>
        <p:sp>
          <p:nvSpPr>
            <p:cNvPr id="6" name="Oval 53">
              <a:extLst>
                <a:ext uri="{FF2B5EF4-FFF2-40B4-BE49-F238E27FC236}">
                  <a16:creationId xmlns:a16="http://schemas.microsoft.com/office/drawing/2014/main" id="{6D3B2D7A-DAF2-71C5-4570-7DA1312CDA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EFB133FB-3A8A-9F36-7043-43F893CFC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8" name="Group 114">
            <a:extLst>
              <a:ext uri="{FF2B5EF4-FFF2-40B4-BE49-F238E27FC236}">
                <a16:creationId xmlns:a16="http://schemas.microsoft.com/office/drawing/2014/main" id="{73E9EFB7-EF45-0A2D-0CA5-C05F40E0FF0C}"/>
              </a:ext>
            </a:extLst>
          </p:cNvPr>
          <p:cNvGrpSpPr/>
          <p:nvPr/>
        </p:nvGrpSpPr>
        <p:grpSpPr>
          <a:xfrm>
            <a:off x="3667454" y="3058954"/>
            <a:ext cx="625327" cy="607424"/>
            <a:chOff x="3425803" y="3384456"/>
            <a:chExt cx="469021" cy="455593"/>
          </a:xfrm>
        </p:grpSpPr>
        <p:sp>
          <p:nvSpPr>
            <p:cNvPr id="9" name="Oval 56">
              <a:extLst>
                <a:ext uri="{FF2B5EF4-FFF2-40B4-BE49-F238E27FC236}">
                  <a16:creationId xmlns:a16="http://schemas.microsoft.com/office/drawing/2014/main" id="{38D40921-E1E6-2DC2-9427-2C9CDCD3F8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DD7964B-1FA9-FEDD-C2C4-7EF3BE6F3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117">
            <a:extLst>
              <a:ext uri="{FF2B5EF4-FFF2-40B4-BE49-F238E27FC236}">
                <a16:creationId xmlns:a16="http://schemas.microsoft.com/office/drawing/2014/main" id="{EE060052-3A11-6EC9-786F-18094C88CF2B}"/>
              </a:ext>
            </a:extLst>
          </p:cNvPr>
          <p:cNvGrpSpPr/>
          <p:nvPr/>
        </p:nvGrpSpPr>
        <p:grpSpPr>
          <a:xfrm>
            <a:off x="3667454" y="1957701"/>
            <a:ext cx="625327" cy="607424"/>
            <a:chOff x="630683" y="3383511"/>
            <a:chExt cx="469021" cy="455593"/>
          </a:xfrm>
        </p:grpSpPr>
        <p:sp>
          <p:nvSpPr>
            <p:cNvPr id="13" name="Oval 59">
              <a:extLst>
                <a:ext uri="{FF2B5EF4-FFF2-40B4-BE49-F238E27FC236}">
                  <a16:creationId xmlns:a16="http://schemas.microsoft.com/office/drawing/2014/main" id="{DEDB4F81-0611-CF0B-CD06-F6546A3D27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4" name="Freeform 117">
              <a:extLst>
                <a:ext uri="{FF2B5EF4-FFF2-40B4-BE49-F238E27FC236}">
                  <a16:creationId xmlns:a16="http://schemas.microsoft.com/office/drawing/2014/main" id="{BA771371-2ABF-61E6-24D9-9B005FE714BE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6" name="Group 126">
            <a:extLst>
              <a:ext uri="{FF2B5EF4-FFF2-40B4-BE49-F238E27FC236}">
                <a16:creationId xmlns:a16="http://schemas.microsoft.com/office/drawing/2014/main" id="{85F9E3CE-1A0B-915F-8F77-A1693538CA1C}"/>
              </a:ext>
            </a:extLst>
          </p:cNvPr>
          <p:cNvGrpSpPr/>
          <p:nvPr/>
        </p:nvGrpSpPr>
        <p:grpSpPr>
          <a:xfrm>
            <a:off x="7955625" y="4213705"/>
            <a:ext cx="625327" cy="607424"/>
            <a:chOff x="7501792" y="3621100"/>
            <a:chExt cx="469021" cy="455593"/>
          </a:xfrm>
        </p:grpSpPr>
        <p:sp>
          <p:nvSpPr>
            <p:cNvPr id="17" name="Oval 68">
              <a:extLst>
                <a:ext uri="{FF2B5EF4-FFF2-40B4-BE49-F238E27FC236}">
                  <a16:creationId xmlns:a16="http://schemas.microsoft.com/office/drawing/2014/main" id="{6B718034-AD2D-5A49-789F-5D1B00E0C5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35">
              <a:extLst>
                <a:ext uri="{FF2B5EF4-FFF2-40B4-BE49-F238E27FC236}">
                  <a16:creationId xmlns:a16="http://schemas.microsoft.com/office/drawing/2014/main" id="{4F95F35A-FA1A-0A71-6D8B-725ED61671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19" name="Group 129">
            <a:extLst>
              <a:ext uri="{FF2B5EF4-FFF2-40B4-BE49-F238E27FC236}">
                <a16:creationId xmlns:a16="http://schemas.microsoft.com/office/drawing/2014/main" id="{DB6A5265-DC53-D98A-ADCB-86E5806BF0CC}"/>
              </a:ext>
            </a:extLst>
          </p:cNvPr>
          <p:cNvGrpSpPr/>
          <p:nvPr/>
        </p:nvGrpSpPr>
        <p:grpSpPr>
          <a:xfrm>
            <a:off x="7955625" y="3083423"/>
            <a:ext cx="625327" cy="607424"/>
            <a:chOff x="7501792" y="2878680"/>
            <a:chExt cx="469021" cy="455593"/>
          </a:xfrm>
        </p:grpSpPr>
        <p:sp>
          <p:nvSpPr>
            <p:cNvPr id="23" name="Oval 71">
              <a:extLst>
                <a:ext uri="{FF2B5EF4-FFF2-40B4-BE49-F238E27FC236}">
                  <a16:creationId xmlns:a16="http://schemas.microsoft.com/office/drawing/2014/main" id="{F69F2F43-C790-1859-C980-5B82185E30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0044AA"/>
            </a:solidFill>
            <a:ln w="457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" name="Freeform 53">
              <a:extLst>
                <a:ext uri="{FF2B5EF4-FFF2-40B4-BE49-F238E27FC236}">
                  <a16:creationId xmlns:a16="http://schemas.microsoft.com/office/drawing/2014/main" id="{391C7456-C1A7-B5B4-2B27-9C80ECF32FA9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E154065-B693-9CB3-F4B3-99CC75BE35C5}"/>
              </a:ext>
            </a:extLst>
          </p:cNvPr>
          <p:cNvGrpSpPr/>
          <p:nvPr/>
        </p:nvGrpSpPr>
        <p:grpSpPr>
          <a:xfrm>
            <a:off x="8673833" y="1903058"/>
            <a:ext cx="2859096" cy="791122"/>
            <a:chOff x="-94764" y="1931934"/>
            <a:chExt cx="2859096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7CCDCA-2907-82AA-237B-2616CFCFB53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25C72E6-4304-D6E7-353C-E5462231111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90FCCC3-FBBF-F9D7-E3A7-6C49FB6DD8B7}"/>
              </a:ext>
            </a:extLst>
          </p:cNvPr>
          <p:cNvGrpSpPr/>
          <p:nvPr/>
        </p:nvGrpSpPr>
        <p:grpSpPr>
          <a:xfrm>
            <a:off x="724829" y="1846051"/>
            <a:ext cx="2876409" cy="791122"/>
            <a:chOff x="-94764" y="1931934"/>
            <a:chExt cx="2876409" cy="7911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9671EFE-5768-FA77-1FE9-E707383022B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FE7920D-9390-9511-9C5B-EF9B6377AA3A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49FE00B-653D-1426-3FDB-212B6F6A7BC4}"/>
              </a:ext>
            </a:extLst>
          </p:cNvPr>
          <p:cNvGrpSpPr/>
          <p:nvPr/>
        </p:nvGrpSpPr>
        <p:grpSpPr>
          <a:xfrm>
            <a:off x="8673833" y="3007843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F00E29-722F-2C6D-8C1E-48BBFDC65F5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35A25BF-1EC7-1C16-452F-225532BF074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189627C-63F3-3820-2A13-B5F173D2114E}"/>
              </a:ext>
            </a:extLst>
          </p:cNvPr>
          <p:cNvGrpSpPr/>
          <p:nvPr/>
        </p:nvGrpSpPr>
        <p:grpSpPr>
          <a:xfrm>
            <a:off x="724829" y="2950836"/>
            <a:ext cx="2876409" cy="791122"/>
            <a:chOff x="-94764" y="1931934"/>
            <a:chExt cx="2876409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E9A41C-F101-B30D-1041-EB262193C6F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0CF03A3-38AA-0C2B-3A50-5E089CB87399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DADD8F5-A1C8-B73E-1275-1A0011F45818}"/>
              </a:ext>
            </a:extLst>
          </p:cNvPr>
          <p:cNvGrpSpPr/>
          <p:nvPr/>
        </p:nvGrpSpPr>
        <p:grpSpPr>
          <a:xfrm>
            <a:off x="8673833" y="4112628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FDAFA59-D7F7-855F-C50E-28C41B0308C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075ACA5-9564-D04E-B6F8-CB2640C89B9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05EEE7-DBF2-9613-A851-A3056E1126EE}"/>
              </a:ext>
            </a:extLst>
          </p:cNvPr>
          <p:cNvGrpSpPr/>
          <p:nvPr/>
        </p:nvGrpSpPr>
        <p:grpSpPr>
          <a:xfrm>
            <a:off x="724829" y="4055621"/>
            <a:ext cx="2876409" cy="791122"/>
            <a:chOff x="-94764" y="1931934"/>
            <a:chExt cx="2876409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520F7F3-2F2B-8169-B1F6-C72109AF737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842F00-147C-635E-30FD-8832355ADD57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图形 44" descr="D:\51PPT模板网\51pptmoban.com\图片001.jpg">
            <a:extLst>
              <a:ext uri="{FF2B5EF4-FFF2-40B4-BE49-F238E27FC236}">
                <a16:creationId xmlns:a16="http://schemas.microsoft.com/office/drawing/2014/main" id="{0E48D422-C7F9-A8D4-8FFA-72BE70842308}"/>
              </a:ext>
            </a:extLst>
          </p:cNvPr>
          <p:cNvSpPr/>
          <p:nvPr/>
        </p:nvSpPr>
        <p:spPr>
          <a:xfrm>
            <a:off x="3676806" y="761547"/>
            <a:ext cx="4117389" cy="6074836"/>
          </a:xfrm>
          <a:custGeom>
            <a:avLst/>
            <a:gdLst>
              <a:gd name="connsiteX0" fmla="*/ 4117389 w 4117389"/>
              <a:gd name="connsiteY0" fmla="*/ 264368 h 6074836"/>
              <a:gd name="connsiteX1" fmla="*/ 4055516 w 4117389"/>
              <a:gd name="connsiteY1" fmla="*/ 534361 h 6074836"/>
              <a:gd name="connsiteX2" fmla="*/ 3954269 w 4117389"/>
              <a:gd name="connsiteY2" fmla="*/ 759355 h 6074836"/>
              <a:gd name="connsiteX3" fmla="*/ 3869896 w 4117389"/>
              <a:gd name="connsiteY3" fmla="*/ 911226 h 6074836"/>
              <a:gd name="connsiteX4" fmla="*/ 3796773 w 4117389"/>
              <a:gd name="connsiteY4" fmla="*/ 1029347 h 6074836"/>
              <a:gd name="connsiteX5" fmla="*/ 3509906 w 4117389"/>
              <a:gd name="connsiteY5" fmla="*/ 1434336 h 6074836"/>
              <a:gd name="connsiteX6" fmla="*/ 3374909 w 4117389"/>
              <a:gd name="connsiteY6" fmla="*/ 1603082 h 6074836"/>
              <a:gd name="connsiteX7" fmla="*/ 3909270 w 4117389"/>
              <a:gd name="connsiteY7" fmla="*/ 2941796 h 6074836"/>
              <a:gd name="connsiteX8" fmla="*/ 3892395 w 4117389"/>
              <a:gd name="connsiteY8" fmla="*/ 3054293 h 6074836"/>
              <a:gd name="connsiteX9" fmla="*/ 3869896 w 4117389"/>
              <a:gd name="connsiteY9" fmla="*/ 3054293 h 6074836"/>
              <a:gd name="connsiteX10" fmla="*/ 3701150 w 4117389"/>
              <a:gd name="connsiteY10" fmla="*/ 2913672 h 6074836"/>
              <a:gd name="connsiteX11" fmla="*/ 3599903 w 4117389"/>
              <a:gd name="connsiteY11" fmla="*/ 2767426 h 6074836"/>
              <a:gd name="connsiteX12" fmla="*/ 3425533 w 4117389"/>
              <a:gd name="connsiteY12" fmla="*/ 2531182 h 6074836"/>
              <a:gd name="connsiteX13" fmla="*/ 3009294 w 4117389"/>
              <a:gd name="connsiteY13" fmla="*/ 2159942 h 6074836"/>
              <a:gd name="connsiteX14" fmla="*/ 2919297 w 4117389"/>
              <a:gd name="connsiteY14" fmla="*/ 2193691 h 6074836"/>
              <a:gd name="connsiteX15" fmla="*/ 2503058 w 4117389"/>
              <a:gd name="connsiteY15" fmla="*/ 2840549 h 6074836"/>
              <a:gd name="connsiteX16" fmla="*/ 2255564 w 4117389"/>
              <a:gd name="connsiteY16" fmla="*/ 3301786 h 6074836"/>
              <a:gd name="connsiteX17" fmla="*/ 2294938 w 4117389"/>
              <a:gd name="connsiteY17" fmla="*/ 3346785 h 6074836"/>
              <a:gd name="connsiteX18" fmla="*/ 2401811 w 4117389"/>
              <a:gd name="connsiteY18" fmla="*/ 3560529 h 6074836"/>
              <a:gd name="connsiteX19" fmla="*/ 2401811 w 4117389"/>
              <a:gd name="connsiteY19" fmla="*/ 3639277 h 6074836"/>
              <a:gd name="connsiteX20" fmla="*/ 2278064 w 4117389"/>
              <a:gd name="connsiteY20" fmla="*/ 3650527 h 6074836"/>
              <a:gd name="connsiteX21" fmla="*/ 2098069 w 4117389"/>
              <a:gd name="connsiteY21" fmla="*/ 3706775 h 6074836"/>
              <a:gd name="connsiteX22" fmla="*/ 1974322 w 4117389"/>
              <a:gd name="connsiteY22" fmla="*/ 3886770 h 6074836"/>
              <a:gd name="connsiteX23" fmla="*/ 1867450 w 4117389"/>
              <a:gd name="connsiteY23" fmla="*/ 4100515 h 6074836"/>
              <a:gd name="connsiteX24" fmla="*/ 1833701 w 4117389"/>
              <a:gd name="connsiteY24" fmla="*/ 4184887 h 6074836"/>
              <a:gd name="connsiteX25" fmla="*/ 1867450 w 4117389"/>
              <a:gd name="connsiteY25" fmla="*/ 4184887 h 6074836"/>
              <a:gd name="connsiteX26" fmla="*/ 1811201 w 4117389"/>
              <a:gd name="connsiteY26" fmla="*/ 4218637 h 6074836"/>
              <a:gd name="connsiteX27" fmla="*/ 1513084 w 4117389"/>
              <a:gd name="connsiteY27" fmla="*/ 4904868 h 6074836"/>
              <a:gd name="connsiteX28" fmla="*/ 1738078 w 4117389"/>
              <a:gd name="connsiteY28" fmla="*/ 5090488 h 6074836"/>
              <a:gd name="connsiteX29" fmla="*/ 1529959 w 4117389"/>
              <a:gd name="connsiteY29" fmla="*/ 5152361 h 6074836"/>
              <a:gd name="connsiteX30" fmla="*/ 1344339 w 4117389"/>
              <a:gd name="connsiteY30" fmla="*/ 5180486 h 6074836"/>
              <a:gd name="connsiteX31" fmla="*/ 1175593 w 4117389"/>
              <a:gd name="connsiteY31" fmla="*/ 5276108 h 6074836"/>
              <a:gd name="connsiteX32" fmla="*/ 922475 w 4117389"/>
              <a:gd name="connsiteY32" fmla="*/ 5444854 h 6074836"/>
              <a:gd name="connsiteX33" fmla="*/ 16875 w 4117389"/>
              <a:gd name="connsiteY33" fmla="*/ 6074837 h 6074836"/>
              <a:gd name="connsiteX34" fmla="*/ 5625 w 4117389"/>
              <a:gd name="connsiteY34" fmla="*/ 6069212 h 6074836"/>
              <a:gd name="connsiteX35" fmla="*/ 0 w 4117389"/>
              <a:gd name="connsiteY35" fmla="*/ 6052337 h 6074836"/>
              <a:gd name="connsiteX36" fmla="*/ 39374 w 4117389"/>
              <a:gd name="connsiteY36" fmla="*/ 5984839 h 6074836"/>
              <a:gd name="connsiteX37" fmla="*/ 275618 w 4117389"/>
              <a:gd name="connsiteY37" fmla="*/ 5771095 h 6074836"/>
              <a:gd name="connsiteX38" fmla="*/ 1226217 w 4117389"/>
              <a:gd name="connsiteY38" fmla="*/ 4916118 h 6074836"/>
              <a:gd name="connsiteX39" fmla="*/ 1276841 w 4117389"/>
              <a:gd name="connsiteY39" fmla="*/ 4792371 h 6074836"/>
              <a:gd name="connsiteX40" fmla="*/ 1316215 w 4117389"/>
              <a:gd name="connsiteY40" fmla="*/ 4634875 h 6074836"/>
              <a:gd name="connsiteX41" fmla="*/ 1338714 w 4117389"/>
              <a:gd name="connsiteY41" fmla="*/ 4533628 h 6074836"/>
              <a:gd name="connsiteX42" fmla="*/ 1338714 w 4117389"/>
              <a:gd name="connsiteY42" fmla="*/ 4499879 h 6074836"/>
              <a:gd name="connsiteX43" fmla="*/ 1282466 w 4117389"/>
              <a:gd name="connsiteY43" fmla="*/ 4494254 h 6074836"/>
              <a:gd name="connsiteX44" fmla="*/ 1338714 w 4117389"/>
              <a:gd name="connsiteY44" fmla="*/ 4494254 h 6074836"/>
              <a:gd name="connsiteX45" fmla="*/ 1344339 w 4117389"/>
              <a:gd name="connsiteY45" fmla="*/ 4477379 h 6074836"/>
              <a:gd name="connsiteX46" fmla="*/ 1259966 w 4117389"/>
              <a:gd name="connsiteY46" fmla="*/ 4370507 h 6074836"/>
              <a:gd name="connsiteX47" fmla="*/ 1361213 w 4117389"/>
              <a:gd name="connsiteY47" fmla="*/ 4252386 h 6074836"/>
              <a:gd name="connsiteX48" fmla="*/ 1361213 w 4117389"/>
              <a:gd name="connsiteY48" fmla="*/ 4235511 h 6074836"/>
              <a:gd name="connsiteX49" fmla="*/ 1366838 w 4117389"/>
              <a:gd name="connsiteY49" fmla="*/ 4196137 h 6074836"/>
              <a:gd name="connsiteX50" fmla="*/ 1394963 w 4117389"/>
              <a:gd name="connsiteY50" fmla="*/ 3999267 h 6074836"/>
              <a:gd name="connsiteX51" fmla="*/ 1777452 w 4117389"/>
              <a:gd name="connsiteY51" fmla="*/ 2424310 h 6074836"/>
              <a:gd name="connsiteX52" fmla="*/ 1766203 w 4117389"/>
              <a:gd name="connsiteY52" fmla="*/ 2407435 h 6074836"/>
              <a:gd name="connsiteX53" fmla="*/ 1383713 w 4117389"/>
              <a:gd name="connsiteY53" fmla="*/ 2311813 h 6074836"/>
              <a:gd name="connsiteX54" fmla="*/ 1501835 w 4117389"/>
              <a:gd name="connsiteY54" fmla="*/ 2176816 h 6074836"/>
              <a:gd name="connsiteX55" fmla="*/ 1844950 w 4117389"/>
              <a:gd name="connsiteY55" fmla="*/ 1923698 h 6074836"/>
              <a:gd name="connsiteX56" fmla="*/ 2041820 w 4117389"/>
              <a:gd name="connsiteY56" fmla="*/ 1822451 h 6074836"/>
              <a:gd name="connsiteX57" fmla="*/ 2368061 w 4117389"/>
              <a:gd name="connsiteY57" fmla="*/ 1361213 h 6074836"/>
              <a:gd name="connsiteX58" fmla="*/ 2047445 w 4117389"/>
              <a:gd name="connsiteY58" fmla="*/ 1108095 h 6074836"/>
              <a:gd name="connsiteX59" fmla="*/ 2469309 w 4117389"/>
              <a:gd name="connsiteY59" fmla="*/ 973099 h 6074836"/>
              <a:gd name="connsiteX60" fmla="*/ 2604305 w 4117389"/>
              <a:gd name="connsiteY60" fmla="*/ 973099 h 6074836"/>
              <a:gd name="connsiteX61" fmla="*/ 2632429 w 4117389"/>
              <a:gd name="connsiteY61" fmla="*/ 973099 h 6074836"/>
              <a:gd name="connsiteX62" fmla="*/ 3853021 w 4117389"/>
              <a:gd name="connsiteY62" fmla="*/ 0 h 6074836"/>
              <a:gd name="connsiteX63" fmla="*/ 4117389 w 4117389"/>
              <a:gd name="connsiteY63" fmla="*/ 264368 h 607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4117389" h="6074836">
                <a:moveTo>
                  <a:pt x="4117389" y="264368"/>
                </a:moveTo>
                <a:cubicBezTo>
                  <a:pt x="4117389" y="343116"/>
                  <a:pt x="4083640" y="461238"/>
                  <a:pt x="4055516" y="534361"/>
                </a:cubicBezTo>
                <a:cubicBezTo>
                  <a:pt x="4027392" y="607484"/>
                  <a:pt x="3993643" y="686232"/>
                  <a:pt x="3954269" y="759355"/>
                </a:cubicBezTo>
                <a:cubicBezTo>
                  <a:pt x="3931769" y="804353"/>
                  <a:pt x="3903645" y="860602"/>
                  <a:pt x="3869896" y="911226"/>
                </a:cubicBezTo>
                <a:cubicBezTo>
                  <a:pt x="3847397" y="950599"/>
                  <a:pt x="3824897" y="989973"/>
                  <a:pt x="3796773" y="1029347"/>
                </a:cubicBezTo>
                <a:cubicBezTo>
                  <a:pt x="3712400" y="1164344"/>
                  <a:pt x="3611153" y="1299340"/>
                  <a:pt x="3509906" y="1434336"/>
                </a:cubicBezTo>
                <a:cubicBezTo>
                  <a:pt x="3470532" y="1484960"/>
                  <a:pt x="3374909" y="1591832"/>
                  <a:pt x="3374909" y="1603082"/>
                </a:cubicBezTo>
                <a:cubicBezTo>
                  <a:pt x="3374909" y="1614332"/>
                  <a:pt x="3909270" y="2536807"/>
                  <a:pt x="3909270" y="2941796"/>
                </a:cubicBezTo>
                <a:cubicBezTo>
                  <a:pt x="3909270" y="2969920"/>
                  <a:pt x="3909270" y="3014919"/>
                  <a:pt x="3892395" y="3054293"/>
                </a:cubicBezTo>
                <a:lnTo>
                  <a:pt x="3869896" y="3054293"/>
                </a:lnTo>
                <a:cubicBezTo>
                  <a:pt x="3819273" y="3043043"/>
                  <a:pt x="3734900" y="2958670"/>
                  <a:pt x="3701150" y="2913672"/>
                </a:cubicBezTo>
                <a:cubicBezTo>
                  <a:pt x="3667401" y="2868673"/>
                  <a:pt x="3633652" y="2812424"/>
                  <a:pt x="3599903" y="2767426"/>
                </a:cubicBezTo>
                <a:cubicBezTo>
                  <a:pt x="3554904" y="2688678"/>
                  <a:pt x="3493031" y="2604305"/>
                  <a:pt x="3425533" y="2531182"/>
                </a:cubicBezTo>
                <a:cubicBezTo>
                  <a:pt x="3386159" y="2480558"/>
                  <a:pt x="3054293" y="2159942"/>
                  <a:pt x="3009294" y="2159942"/>
                </a:cubicBezTo>
                <a:cubicBezTo>
                  <a:pt x="2998044" y="2159942"/>
                  <a:pt x="2936171" y="2171192"/>
                  <a:pt x="2919297" y="2193691"/>
                </a:cubicBezTo>
                <a:cubicBezTo>
                  <a:pt x="2761801" y="2396186"/>
                  <a:pt x="2632429" y="2621179"/>
                  <a:pt x="2503058" y="2840549"/>
                </a:cubicBezTo>
                <a:cubicBezTo>
                  <a:pt x="2469309" y="2896797"/>
                  <a:pt x="2255564" y="3256788"/>
                  <a:pt x="2255564" y="3301786"/>
                </a:cubicBezTo>
                <a:cubicBezTo>
                  <a:pt x="2255564" y="3313036"/>
                  <a:pt x="2278064" y="3329910"/>
                  <a:pt x="2294938" y="3346785"/>
                </a:cubicBezTo>
                <a:cubicBezTo>
                  <a:pt x="2306188" y="3358035"/>
                  <a:pt x="2401811" y="3509905"/>
                  <a:pt x="2401811" y="3560529"/>
                </a:cubicBezTo>
                <a:lnTo>
                  <a:pt x="2401811" y="3639277"/>
                </a:lnTo>
                <a:cubicBezTo>
                  <a:pt x="2362437" y="3644902"/>
                  <a:pt x="2317438" y="3650527"/>
                  <a:pt x="2278064" y="3650527"/>
                </a:cubicBezTo>
                <a:cubicBezTo>
                  <a:pt x="2221815" y="3656152"/>
                  <a:pt x="2154317" y="3667401"/>
                  <a:pt x="2098069" y="3706775"/>
                </a:cubicBezTo>
                <a:cubicBezTo>
                  <a:pt x="2036195" y="3751774"/>
                  <a:pt x="2008071" y="3824897"/>
                  <a:pt x="1974322" y="3886770"/>
                </a:cubicBezTo>
                <a:cubicBezTo>
                  <a:pt x="1940573" y="3954269"/>
                  <a:pt x="1901199" y="4021767"/>
                  <a:pt x="1867450" y="4100515"/>
                </a:cubicBezTo>
                <a:cubicBezTo>
                  <a:pt x="1856200" y="4117389"/>
                  <a:pt x="1844950" y="4151138"/>
                  <a:pt x="1833701" y="4184887"/>
                </a:cubicBezTo>
                <a:lnTo>
                  <a:pt x="1867450" y="4184887"/>
                </a:lnTo>
                <a:cubicBezTo>
                  <a:pt x="1850575" y="4196137"/>
                  <a:pt x="1822451" y="4196137"/>
                  <a:pt x="1811201" y="4218637"/>
                </a:cubicBezTo>
                <a:cubicBezTo>
                  <a:pt x="1704329" y="4438006"/>
                  <a:pt x="1608707" y="4674249"/>
                  <a:pt x="1513084" y="4904868"/>
                </a:cubicBezTo>
                <a:cubicBezTo>
                  <a:pt x="1524334" y="4910493"/>
                  <a:pt x="1738078" y="5022990"/>
                  <a:pt x="1738078" y="5090488"/>
                </a:cubicBezTo>
                <a:cubicBezTo>
                  <a:pt x="1738078" y="5163611"/>
                  <a:pt x="1563708" y="5146737"/>
                  <a:pt x="1529959" y="5152361"/>
                </a:cubicBezTo>
                <a:cubicBezTo>
                  <a:pt x="1468086" y="5152361"/>
                  <a:pt x="1400587" y="5157986"/>
                  <a:pt x="1344339" y="5180486"/>
                </a:cubicBezTo>
                <a:cubicBezTo>
                  <a:pt x="1282466" y="5197360"/>
                  <a:pt x="1231842" y="5242359"/>
                  <a:pt x="1175593" y="5276108"/>
                </a:cubicBezTo>
                <a:lnTo>
                  <a:pt x="922475" y="5444854"/>
                </a:lnTo>
                <a:cubicBezTo>
                  <a:pt x="624358" y="5652973"/>
                  <a:pt x="320616" y="5866717"/>
                  <a:pt x="16875" y="6074837"/>
                </a:cubicBezTo>
                <a:lnTo>
                  <a:pt x="5625" y="6069212"/>
                </a:lnTo>
                <a:cubicBezTo>
                  <a:pt x="0" y="6063587"/>
                  <a:pt x="0" y="6069212"/>
                  <a:pt x="0" y="6052337"/>
                </a:cubicBezTo>
                <a:cubicBezTo>
                  <a:pt x="0" y="6035462"/>
                  <a:pt x="39374" y="6012963"/>
                  <a:pt x="39374" y="5984839"/>
                </a:cubicBezTo>
                <a:cubicBezTo>
                  <a:pt x="39374" y="5973589"/>
                  <a:pt x="196870" y="5838593"/>
                  <a:pt x="275618" y="5771095"/>
                </a:cubicBezTo>
                <a:cubicBezTo>
                  <a:pt x="579359" y="5489853"/>
                  <a:pt x="944975" y="5231109"/>
                  <a:pt x="1226217" y="4916118"/>
                </a:cubicBezTo>
                <a:cubicBezTo>
                  <a:pt x="1254341" y="4882369"/>
                  <a:pt x="1265591" y="4826120"/>
                  <a:pt x="1276841" y="4792371"/>
                </a:cubicBezTo>
                <a:cubicBezTo>
                  <a:pt x="1293715" y="4741748"/>
                  <a:pt x="1310590" y="4685499"/>
                  <a:pt x="1316215" y="4634875"/>
                </a:cubicBezTo>
                <a:cubicBezTo>
                  <a:pt x="1327464" y="4601126"/>
                  <a:pt x="1333089" y="4567377"/>
                  <a:pt x="1338714" y="4533628"/>
                </a:cubicBezTo>
                <a:lnTo>
                  <a:pt x="1338714" y="4499879"/>
                </a:lnTo>
                <a:cubicBezTo>
                  <a:pt x="1321840" y="4499879"/>
                  <a:pt x="1299340" y="4494254"/>
                  <a:pt x="1282466" y="4494254"/>
                </a:cubicBezTo>
                <a:lnTo>
                  <a:pt x="1338714" y="4494254"/>
                </a:lnTo>
                <a:cubicBezTo>
                  <a:pt x="1344339" y="4488629"/>
                  <a:pt x="1344339" y="4494254"/>
                  <a:pt x="1344339" y="4477379"/>
                </a:cubicBezTo>
                <a:cubicBezTo>
                  <a:pt x="1344339" y="4443631"/>
                  <a:pt x="1259966" y="4421131"/>
                  <a:pt x="1259966" y="4370507"/>
                </a:cubicBezTo>
                <a:cubicBezTo>
                  <a:pt x="1259966" y="4353633"/>
                  <a:pt x="1333089" y="4291760"/>
                  <a:pt x="1361213" y="4252386"/>
                </a:cubicBezTo>
                <a:lnTo>
                  <a:pt x="1361213" y="4235511"/>
                </a:lnTo>
                <a:cubicBezTo>
                  <a:pt x="1366838" y="4224262"/>
                  <a:pt x="1366838" y="4207387"/>
                  <a:pt x="1366838" y="4196137"/>
                </a:cubicBezTo>
                <a:cubicBezTo>
                  <a:pt x="1378088" y="4134264"/>
                  <a:pt x="1389338" y="4066766"/>
                  <a:pt x="1394963" y="3999267"/>
                </a:cubicBezTo>
                <a:cubicBezTo>
                  <a:pt x="1473710" y="3481781"/>
                  <a:pt x="1535584" y="2936171"/>
                  <a:pt x="1777452" y="2424310"/>
                </a:cubicBezTo>
                <a:cubicBezTo>
                  <a:pt x="1777452" y="2418685"/>
                  <a:pt x="1771827" y="2413060"/>
                  <a:pt x="1766203" y="2407435"/>
                </a:cubicBezTo>
                <a:cubicBezTo>
                  <a:pt x="1726829" y="2401811"/>
                  <a:pt x="1383713" y="2362437"/>
                  <a:pt x="1383713" y="2311813"/>
                </a:cubicBezTo>
                <a:cubicBezTo>
                  <a:pt x="1383713" y="2283689"/>
                  <a:pt x="1490585" y="2182441"/>
                  <a:pt x="1501835" y="2176816"/>
                </a:cubicBezTo>
                <a:cubicBezTo>
                  <a:pt x="1603082" y="2081194"/>
                  <a:pt x="1738078" y="1985572"/>
                  <a:pt x="1844950" y="1923698"/>
                </a:cubicBezTo>
                <a:cubicBezTo>
                  <a:pt x="1901199" y="1884324"/>
                  <a:pt x="1985572" y="1873075"/>
                  <a:pt x="2041820" y="1822451"/>
                </a:cubicBezTo>
                <a:cubicBezTo>
                  <a:pt x="2171192" y="1693079"/>
                  <a:pt x="2368061" y="1372463"/>
                  <a:pt x="2368061" y="1361213"/>
                </a:cubicBezTo>
                <a:cubicBezTo>
                  <a:pt x="2368061" y="1349964"/>
                  <a:pt x="2047445" y="1164344"/>
                  <a:pt x="2047445" y="1108095"/>
                </a:cubicBezTo>
                <a:cubicBezTo>
                  <a:pt x="2047445" y="1018098"/>
                  <a:pt x="2458059" y="973099"/>
                  <a:pt x="2469309" y="973099"/>
                </a:cubicBezTo>
                <a:lnTo>
                  <a:pt x="2604305" y="973099"/>
                </a:lnTo>
                <a:cubicBezTo>
                  <a:pt x="2621180" y="973099"/>
                  <a:pt x="2626804" y="978724"/>
                  <a:pt x="2632429" y="973099"/>
                </a:cubicBezTo>
                <a:cubicBezTo>
                  <a:pt x="2919297" y="624358"/>
                  <a:pt x="3470532" y="0"/>
                  <a:pt x="3853021" y="0"/>
                </a:cubicBezTo>
                <a:cubicBezTo>
                  <a:pt x="4038642" y="0"/>
                  <a:pt x="4117389" y="118122"/>
                  <a:pt x="4117389" y="264368"/>
                </a:cubicBezTo>
                <a:close/>
              </a:path>
            </a:pathLst>
          </a:custGeom>
          <a:solidFill>
            <a:srgbClr val="004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760">
              <a:solidFill>
                <a:schemeClr val="tx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047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CED831-0B61-8917-341C-BF208FBF401E}"/>
              </a:ext>
            </a:extLst>
          </p:cNvPr>
          <p:cNvGrpSpPr/>
          <p:nvPr/>
        </p:nvGrpSpPr>
        <p:grpSpPr>
          <a:xfrm>
            <a:off x="5178005" y="1"/>
            <a:ext cx="7013995" cy="2824332"/>
            <a:chOff x="1273243" y="0"/>
            <a:chExt cx="10918757" cy="4396667"/>
          </a:xfrm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9078B2C9-6C90-59C9-A86D-44F3564B46F7}"/>
                </a:ext>
              </a:extLst>
            </p:cNvPr>
            <p:cNvSpPr/>
            <p:nvPr/>
          </p:nvSpPr>
          <p:spPr>
            <a:xfrm>
              <a:off x="1273243" y="0"/>
              <a:ext cx="10918757" cy="4396667"/>
            </a:xfrm>
            <a:custGeom>
              <a:avLst/>
              <a:gdLst>
                <a:gd name="connsiteX0" fmla="*/ 0 w 10918757"/>
                <a:gd name="connsiteY0" fmla="*/ 0 h 4396667"/>
                <a:gd name="connsiteX1" fmla="*/ 10918757 w 10918757"/>
                <a:gd name="connsiteY1" fmla="*/ 0 h 4396667"/>
                <a:gd name="connsiteX2" fmla="*/ 10918757 w 10918757"/>
                <a:gd name="connsiteY2" fmla="*/ 3414133 h 4396667"/>
                <a:gd name="connsiteX3" fmla="*/ 10525602 w 10918757"/>
                <a:gd name="connsiteY3" fmla="*/ 3549898 h 4396667"/>
                <a:gd name="connsiteX4" fmla="*/ 7692957 w 10918757"/>
                <a:gd name="connsiteY4" fmla="*/ 4279900 h 4396667"/>
                <a:gd name="connsiteX5" fmla="*/ 4606858 w 10918757"/>
                <a:gd name="connsiteY5" fmla="*/ 4000500 h 4396667"/>
                <a:gd name="connsiteX6" fmla="*/ 1546157 w 10918757"/>
                <a:gd name="connsiteY6" fmla="*/ 1028700 h 4396667"/>
                <a:gd name="connsiteX7" fmla="*/ 4608 w 10918757"/>
                <a:gd name="connsiteY7" fmla="*/ 2530 h 439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18757" h="4396667">
                  <a:moveTo>
                    <a:pt x="0" y="0"/>
                  </a:moveTo>
                  <a:lnTo>
                    <a:pt x="10918757" y="0"/>
                  </a:lnTo>
                  <a:lnTo>
                    <a:pt x="10918757" y="3414133"/>
                  </a:lnTo>
                  <a:lnTo>
                    <a:pt x="10525602" y="3549898"/>
                  </a:lnTo>
                  <a:cubicBezTo>
                    <a:pt x="9528702" y="3888780"/>
                    <a:pt x="8558144" y="4179888"/>
                    <a:pt x="7692957" y="4279900"/>
                  </a:cubicBezTo>
                  <a:cubicBezTo>
                    <a:pt x="6539374" y="4413250"/>
                    <a:pt x="5631324" y="4542367"/>
                    <a:pt x="4606858" y="4000500"/>
                  </a:cubicBezTo>
                  <a:cubicBezTo>
                    <a:pt x="3582390" y="3458633"/>
                    <a:pt x="2416107" y="1752600"/>
                    <a:pt x="1546157" y="1028700"/>
                  </a:cubicBezTo>
                  <a:cubicBezTo>
                    <a:pt x="1002439" y="576263"/>
                    <a:pt x="440530" y="244541"/>
                    <a:pt x="4608" y="2530"/>
                  </a:cubicBez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297112-B020-3D1D-D4A6-A543F88D736C}"/>
                </a:ext>
              </a:extLst>
            </p:cNvPr>
            <p:cNvSpPr/>
            <p:nvPr/>
          </p:nvSpPr>
          <p:spPr>
            <a:xfrm>
              <a:off x="2367158" y="1"/>
              <a:ext cx="9824842" cy="4269107"/>
            </a:xfrm>
            <a:custGeom>
              <a:avLst/>
              <a:gdLst>
                <a:gd name="connsiteX0" fmla="*/ 0 w 9824842"/>
                <a:gd name="connsiteY0" fmla="*/ 0 h 4269107"/>
                <a:gd name="connsiteX1" fmla="*/ 9824842 w 9824842"/>
                <a:gd name="connsiteY1" fmla="*/ 0 h 4269107"/>
                <a:gd name="connsiteX2" fmla="*/ 9824842 w 9824842"/>
                <a:gd name="connsiteY2" fmla="*/ 2736602 h 4269107"/>
                <a:gd name="connsiteX3" fmla="*/ 9511162 w 9824842"/>
                <a:gd name="connsiteY3" fmla="*/ 2923084 h 4269107"/>
                <a:gd name="connsiteX4" fmla="*/ 7170542 w 9824842"/>
                <a:gd name="connsiteY4" fmla="*/ 4025900 h 4269107"/>
                <a:gd name="connsiteX5" fmla="*/ 4389242 w 9824842"/>
                <a:gd name="connsiteY5" fmla="*/ 4114800 h 4269107"/>
                <a:gd name="connsiteX6" fmla="*/ 2776342 w 9824842"/>
                <a:gd name="connsiteY6" fmla="*/ 2578100 h 4269107"/>
                <a:gd name="connsiteX7" fmla="*/ 1226942 w 9824842"/>
                <a:gd name="connsiteY7" fmla="*/ 1371600 h 4269107"/>
                <a:gd name="connsiteX8" fmla="*/ 29768 w 9824842"/>
                <a:gd name="connsiteY8" fmla="*/ 36463 h 4269107"/>
                <a:gd name="connsiteX9" fmla="*/ 0 w 9824842"/>
                <a:gd name="connsiteY9" fmla="*/ 0 h 4269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4842" h="4269107">
                  <a:moveTo>
                    <a:pt x="0" y="0"/>
                  </a:moveTo>
                  <a:lnTo>
                    <a:pt x="9824842" y="0"/>
                  </a:lnTo>
                  <a:lnTo>
                    <a:pt x="9824842" y="2736602"/>
                  </a:lnTo>
                  <a:lnTo>
                    <a:pt x="9511162" y="2923084"/>
                  </a:lnTo>
                  <a:cubicBezTo>
                    <a:pt x="8705059" y="3396060"/>
                    <a:pt x="7911904" y="3816350"/>
                    <a:pt x="7170542" y="4025900"/>
                  </a:cubicBezTo>
                  <a:cubicBezTo>
                    <a:pt x="6182059" y="4305300"/>
                    <a:pt x="5121609" y="4356100"/>
                    <a:pt x="4389242" y="4114800"/>
                  </a:cubicBezTo>
                  <a:cubicBezTo>
                    <a:pt x="3656875" y="3873500"/>
                    <a:pt x="3303392" y="3035300"/>
                    <a:pt x="2776342" y="2578100"/>
                  </a:cubicBezTo>
                  <a:cubicBezTo>
                    <a:pt x="2249292" y="2120900"/>
                    <a:pt x="1751875" y="1877483"/>
                    <a:pt x="1226942" y="1371600"/>
                  </a:cubicBezTo>
                  <a:cubicBezTo>
                    <a:pt x="833242" y="992188"/>
                    <a:pt x="432398" y="525264"/>
                    <a:pt x="29768" y="364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图形 2">
            <a:extLst>
              <a:ext uri="{FF2B5EF4-FFF2-40B4-BE49-F238E27FC236}">
                <a16:creationId xmlns:a16="http://schemas.microsoft.com/office/drawing/2014/main" id="{2A3D17EB-4963-07D5-039B-8616BBD43CCE}"/>
              </a:ext>
            </a:extLst>
          </p:cNvPr>
          <p:cNvGrpSpPr/>
          <p:nvPr/>
        </p:nvGrpSpPr>
        <p:grpSpPr>
          <a:xfrm rot="3401891">
            <a:off x="6520954" y="3714994"/>
            <a:ext cx="2868191" cy="1819347"/>
            <a:chOff x="2221521" y="663912"/>
            <a:chExt cx="5871356" cy="3724309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8865B6D-AED2-0ECB-45B2-A943008253AF}"/>
                </a:ext>
              </a:extLst>
            </p:cNvPr>
            <p:cNvSpPr/>
            <p:nvPr/>
          </p:nvSpPr>
          <p:spPr>
            <a:xfrm>
              <a:off x="2709693" y="3263011"/>
              <a:ext cx="693750" cy="949343"/>
            </a:xfrm>
            <a:custGeom>
              <a:avLst/>
              <a:gdLst>
                <a:gd name="connsiteX0" fmla="*/ 693750 w 693750"/>
                <a:gd name="connsiteY0" fmla="*/ -308 h 949343"/>
                <a:gd name="connsiteX1" fmla="*/ 0 w 693750"/>
                <a:gd name="connsiteY1" fmla="*/ 938795 h 949343"/>
                <a:gd name="connsiteX2" fmla="*/ 693750 w 693750"/>
                <a:gd name="connsiteY2" fmla="*/ -308 h 94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3750" h="949343">
                  <a:moveTo>
                    <a:pt x="693750" y="-308"/>
                  </a:moveTo>
                  <a:cubicBezTo>
                    <a:pt x="651994" y="663217"/>
                    <a:pt x="294852" y="1014911"/>
                    <a:pt x="0" y="938795"/>
                  </a:cubicBezTo>
                  <a:cubicBezTo>
                    <a:pt x="156033" y="621336"/>
                    <a:pt x="385880" y="308219"/>
                    <a:pt x="693750" y="-308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EC1CA6B-6806-CD93-CFC1-4292800F23F0}"/>
                </a:ext>
              </a:extLst>
            </p:cNvPr>
            <p:cNvSpPr/>
            <p:nvPr/>
          </p:nvSpPr>
          <p:spPr>
            <a:xfrm>
              <a:off x="2239732" y="1074763"/>
              <a:ext cx="4768862" cy="2679131"/>
            </a:xfrm>
            <a:custGeom>
              <a:avLst/>
              <a:gdLst>
                <a:gd name="connsiteX0" fmla="*/ 142201 w 4768862"/>
                <a:gd name="connsiteY0" fmla="*/ 2393265 h 2679131"/>
                <a:gd name="connsiteX1" fmla="*/ 3290521 w 4768862"/>
                <a:gd name="connsiteY1" fmla="*/ 1677185 h 2679131"/>
                <a:gd name="connsiteX2" fmla="*/ 4037020 w 4768862"/>
                <a:gd name="connsiteY2" fmla="*/ 1073398 h 2679131"/>
                <a:gd name="connsiteX3" fmla="*/ 4768862 w 4768862"/>
                <a:gd name="connsiteY3" fmla="*/ -308 h 2679131"/>
                <a:gd name="connsiteX4" fmla="*/ 4165669 w 4768862"/>
                <a:gd name="connsiteY4" fmla="*/ 528559 h 2679131"/>
                <a:gd name="connsiteX5" fmla="*/ 2709796 w 4768862"/>
                <a:gd name="connsiteY5" fmla="*/ 837114 h 2679131"/>
                <a:gd name="connsiteX6" fmla="*/ 2168512 w 4768862"/>
                <a:gd name="connsiteY6" fmla="*/ 1086685 h 2679131"/>
                <a:gd name="connsiteX7" fmla="*/ 119754 w 4768862"/>
                <a:gd name="connsiteY7" fmla="*/ 2025443 h 2679131"/>
                <a:gd name="connsiteX8" fmla="*/ 2304 w 4768862"/>
                <a:gd name="connsiteY8" fmla="*/ 2221345 h 2679131"/>
                <a:gd name="connsiteX9" fmla="*/ 142215 w 4768862"/>
                <a:gd name="connsiteY9" fmla="*/ 2393279 h 26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8862" h="2679131">
                  <a:moveTo>
                    <a:pt x="142201" y="2393265"/>
                  </a:moveTo>
                  <a:cubicBezTo>
                    <a:pt x="1404156" y="3068806"/>
                    <a:pt x="2358192" y="2430087"/>
                    <a:pt x="3290521" y="1677185"/>
                  </a:cubicBezTo>
                  <a:cubicBezTo>
                    <a:pt x="3539089" y="1476457"/>
                    <a:pt x="3786108" y="1267613"/>
                    <a:pt x="4037020" y="1073398"/>
                  </a:cubicBezTo>
                  <a:cubicBezTo>
                    <a:pt x="4462741" y="638184"/>
                    <a:pt x="4432260" y="195960"/>
                    <a:pt x="4768862" y="-308"/>
                  </a:cubicBezTo>
                  <a:cubicBezTo>
                    <a:pt x="4582880" y="62246"/>
                    <a:pt x="4315460" y="319633"/>
                    <a:pt x="4165669" y="528559"/>
                  </a:cubicBezTo>
                  <a:cubicBezTo>
                    <a:pt x="3788120" y="776291"/>
                    <a:pt x="3159161" y="1078133"/>
                    <a:pt x="2709796" y="837114"/>
                  </a:cubicBezTo>
                  <a:cubicBezTo>
                    <a:pt x="2634123" y="791805"/>
                    <a:pt x="2255433" y="1072084"/>
                    <a:pt x="2168512" y="1086685"/>
                  </a:cubicBezTo>
                  <a:cubicBezTo>
                    <a:pt x="1301514" y="1232307"/>
                    <a:pt x="878213" y="1376601"/>
                    <a:pt x="119754" y="2025443"/>
                  </a:cubicBezTo>
                  <a:cubicBezTo>
                    <a:pt x="16123" y="2101634"/>
                    <a:pt x="10254" y="2175551"/>
                    <a:pt x="2304" y="2221345"/>
                  </a:cubicBezTo>
                  <a:cubicBezTo>
                    <a:pt x="-8550" y="2283876"/>
                    <a:pt x="15864" y="2312476"/>
                    <a:pt x="142215" y="2393279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A11E8F5-1431-122C-C674-AD112826BA3A}"/>
                </a:ext>
              </a:extLst>
            </p:cNvPr>
            <p:cNvSpPr/>
            <p:nvPr/>
          </p:nvSpPr>
          <p:spPr>
            <a:xfrm>
              <a:off x="6517623" y="663912"/>
              <a:ext cx="1575254" cy="558982"/>
            </a:xfrm>
            <a:custGeom>
              <a:avLst/>
              <a:gdLst>
                <a:gd name="connsiteX0" fmla="*/ 288895 w 1575254"/>
                <a:gd name="connsiteY0" fmla="*/ 558674 h 558982"/>
                <a:gd name="connsiteX1" fmla="*/ 1575254 w 1575254"/>
                <a:gd name="connsiteY1" fmla="*/ 242141 h 558982"/>
                <a:gd name="connsiteX2" fmla="*/ 437116 w 1575254"/>
                <a:gd name="connsiteY2" fmla="*/ 363366 h 558982"/>
                <a:gd name="connsiteX3" fmla="*/ 12833 w 1575254"/>
                <a:gd name="connsiteY3" fmla="*/ -308 h 558982"/>
                <a:gd name="connsiteX4" fmla="*/ 288957 w 1575254"/>
                <a:gd name="connsiteY4" fmla="*/ 558674 h 55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5254" h="558982">
                  <a:moveTo>
                    <a:pt x="288895" y="558674"/>
                  </a:moveTo>
                  <a:cubicBezTo>
                    <a:pt x="717672" y="502061"/>
                    <a:pt x="1146422" y="455479"/>
                    <a:pt x="1575254" y="242141"/>
                  </a:cubicBezTo>
                  <a:cubicBezTo>
                    <a:pt x="1281169" y="40688"/>
                    <a:pt x="979728" y="26115"/>
                    <a:pt x="437116" y="363366"/>
                  </a:cubicBezTo>
                  <a:cubicBezTo>
                    <a:pt x="345626" y="-45003"/>
                    <a:pt x="173014" y="13062"/>
                    <a:pt x="12833" y="-308"/>
                  </a:cubicBezTo>
                  <a:cubicBezTo>
                    <a:pt x="-44297" y="271260"/>
                    <a:pt x="96733" y="429589"/>
                    <a:pt x="288957" y="558674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7474F8A-FEE5-09F2-5880-4203DF255E13}"/>
                </a:ext>
              </a:extLst>
            </p:cNvPr>
            <p:cNvSpPr/>
            <p:nvPr/>
          </p:nvSpPr>
          <p:spPr>
            <a:xfrm>
              <a:off x="2221521" y="2963336"/>
              <a:ext cx="3046143" cy="809604"/>
            </a:xfrm>
            <a:custGeom>
              <a:avLst/>
              <a:gdLst>
                <a:gd name="connsiteX0" fmla="*/ 22146 w 3046143"/>
                <a:gd name="connsiteY0" fmla="*/ 359512 h 809604"/>
                <a:gd name="connsiteX1" fmla="*/ 1045315 w 3046143"/>
                <a:gd name="connsiteY1" fmla="*/ 340672 h 809604"/>
                <a:gd name="connsiteX2" fmla="*/ 1217850 w 3046143"/>
                <a:gd name="connsiteY2" fmla="*/ 382551 h 809604"/>
                <a:gd name="connsiteX3" fmla="*/ 3046144 w 3046143"/>
                <a:gd name="connsiteY3" fmla="*/ -308 h 809604"/>
                <a:gd name="connsiteX4" fmla="*/ 455797 w 3046143"/>
                <a:gd name="connsiteY4" fmla="*/ 652571 h 809604"/>
                <a:gd name="connsiteX5" fmla="*/ 6038 w 3046143"/>
                <a:gd name="connsiteY5" fmla="*/ 394407 h 809604"/>
                <a:gd name="connsiteX6" fmla="*/ 22136 w 3046143"/>
                <a:gd name="connsiteY6" fmla="*/ 359509 h 80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6143" h="809604">
                  <a:moveTo>
                    <a:pt x="22146" y="359512"/>
                  </a:moveTo>
                  <a:cubicBezTo>
                    <a:pt x="529811" y="406244"/>
                    <a:pt x="757998" y="364045"/>
                    <a:pt x="1045315" y="340672"/>
                  </a:cubicBezTo>
                  <a:cubicBezTo>
                    <a:pt x="1162738" y="339371"/>
                    <a:pt x="1167508" y="343065"/>
                    <a:pt x="1217850" y="382551"/>
                  </a:cubicBezTo>
                  <a:cubicBezTo>
                    <a:pt x="1902669" y="887941"/>
                    <a:pt x="2261483" y="383200"/>
                    <a:pt x="3046144" y="-308"/>
                  </a:cubicBezTo>
                  <a:cubicBezTo>
                    <a:pt x="2347001" y="521335"/>
                    <a:pt x="1486709" y="1091994"/>
                    <a:pt x="455797" y="652571"/>
                  </a:cubicBezTo>
                  <a:cubicBezTo>
                    <a:pt x="306746" y="589033"/>
                    <a:pt x="125161" y="513067"/>
                    <a:pt x="6038" y="394407"/>
                  </a:cubicBezTo>
                  <a:cubicBezTo>
                    <a:pt x="-3801" y="378374"/>
                    <a:pt x="-3679" y="360570"/>
                    <a:pt x="22136" y="359509"/>
                  </a:cubicBezTo>
                  <a:close/>
                </a:path>
              </a:pathLst>
            </a:custGeom>
            <a:solidFill>
              <a:srgbClr val="80B3FF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F6FD64-CDAA-C3FC-76AA-CC5674B2D74F}"/>
                </a:ext>
              </a:extLst>
            </p:cNvPr>
            <p:cNvSpPr/>
            <p:nvPr/>
          </p:nvSpPr>
          <p:spPr>
            <a:xfrm>
              <a:off x="3937565" y="3452090"/>
              <a:ext cx="1255401" cy="936131"/>
            </a:xfrm>
            <a:custGeom>
              <a:avLst/>
              <a:gdLst>
                <a:gd name="connsiteX0" fmla="*/ 0 w 1255401"/>
                <a:gd name="connsiteY0" fmla="*/ -308 h 936131"/>
                <a:gd name="connsiteX1" fmla="*/ 1225729 w 1255401"/>
                <a:gd name="connsiteY1" fmla="*/ 935823 h 936131"/>
                <a:gd name="connsiteX2" fmla="*/ 0 w 1255401"/>
                <a:gd name="connsiteY2" fmla="*/ -308 h 936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5401" h="936131">
                  <a:moveTo>
                    <a:pt x="0" y="-308"/>
                  </a:moveTo>
                  <a:cubicBezTo>
                    <a:pt x="934679" y="178477"/>
                    <a:pt x="1378859" y="633822"/>
                    <a:pt x="1225729" y="935823"/>
                  </a:cubicBezTo>
                  <a:cubicBezTo>
                    <a:pt x="799365" y="703854"/>
                    <a:pt x="390463" y="393301"/>
                    <a:pt x="0" y="-30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876FC41-E0CD-6585-1454-A6ACAB0B894F}"/>
                </a:ext>
              </a:extLst>
            </p:cNvPr>
            <p:cNvSpPr/>
            <p:nvPr/>
          </p:nvSpPr>
          <p:spPr>
            <a:xfrm>
              <a:off x="3546933" y="3192782"/>
              <a:ext cx="70714" cy="70714"/>
            </a:xfrm>
            <a:custGeom>
              <a:avLst/>
              <a:gdLst>
                <a:gd name="connsiteX0" fmla="*/ 71098 w 70714"/>
                <a:gd name="connsiteY0" fmla="*/ 32675 h 70714"/>
                <a:gd name="connsiteX1" fmla="*/ 35740 w 70714"/>
                <a:gd name="connsiteY1" fmla="*/ 68032 h 70714"/>
                <a:gd name="connsiteX2" fmla="*/ 383 w 70714"/>
                <a:gd name="connsiteY2" fmla="*/ 32675 h 70714"/>
                <a:gd name="connsiteX3" fmla="*/ 35740 w 70714"/>
                <a:gd name="connsiteY3" fmla="*/ -2682 h 70714"/>
                <a:gd name="connsiteX4" fmla="*/ 71098 w 70714"/>
                <a:gd name="connsiteY4" fmla="*/ 32675 h 7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714" h="70714">
                  <a:moveTo>
                    <a:pt x="71098" y="32675"/>
                  </a:moveTo>
                  <a:cubicBezTo>
                    <a:pt x="71098" y="52202"/>
                    <a:pt x="55268" y="68032"/>
                    <a:pt x="35740" y="68032"/>
                  </a:cubicBezTo>
                  <a:cubicBezTo>
                    <a:pt x="16213" y="68032"/>
                    <a:pt x="383" y="52202"/>
                    <a:pt x="383" y="32675"/>
                  </a:cubicBezTo>
                  <a:cubicBezTo>
                    <a:pt x="383" y="13147"/>
                    <a:pt x="16213" y="-2682"/>
                    <a:pt x="35740" y="-2682"/>
                  </a:cubicBezTo>
                  <a:cubicBezTo>
                    <a:pt x="55268" y="-2682"/>
                    <a:pt x="71098" y="13148"/>
                    <a:pt x="71098" y="32675"/>
                  </a:cubicBezTo>
                  <a:close/>
                </a:path>
              </a:pathLst>
            </a:custGeom>
            <a:solidFill>
              <a:srgbClr val="000000"/>
            </a:solidFill>
            <a:ln w="54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66501-B981-016E-5058-2A7BF4BE68C2}"/>
                </a:ext>
              </a:extLst>
            </p:cNvPr>
            <p:cNvSpPr/>
            <p:nvPr/>
          </p:nvSpPr>
          <p:spPr>
            <a:xfrm>
              <a:off x="3602501" y="2359381"/>
              <a:ext cx="111119" cy="16836"/>
            </a:xfrm>
            <a:custGeom>
              <a:avLst/>
              <a:gdLst>
                <a:gd name="connsiteX0" fmla="*/ 111513 w 111119"/>
                <a:gd name="connsiteY0" fmla="*/ 5611 h 16836"/>
                <a:gd name="connsiteX1" fmla="*/ 55954 w 111119"/>
                <a:gd name="connsiteY1" fmla="*/ 14030 h 16836"/>
                <a:gd name="connsiteX2" fmla="*/ 394 w 111119"/>
                <a:gd name="connsiteY2" fmla="*/ 5611 h 16836"/>
                <a:gd name="connsiteX3" fmla="*/ 55954 w 111119"/>
                <a:gd name="connsiteY3" fmla="*/ -2807 h 16836"/>
                <a:gd name="connsiteX4" fmla="*/ 111513 w 111119"/>
                <a:gd name="connsiteY4" fmla="*/ 5611 h 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119" h="16836">
                  <a:moveTo>
                    <a:pt x="111513" y="5611"/>
                  </a:moveTo>
                  <a:cubicBezTo>
                    <a:pt x="111513" y="10261"/>
                    <a:pt x="86638" y="14030"/>
                    <a:pt x="55954" y="14030"/>
                  </a:cubicBezTo>
                  <a:cubicBezTo>
                    <a:pt x="25269" y="14030"/>
                    <a:pt x="394" y="10261"/>
                    <a:pt x="394" y="5611"/>
                  </a:cubicBezTo>
                  <a:cubicBezTo>
                    <a:pt x="394" y="962"/>
                    <a:pt x="25269" y="-2807"/>
                    <a:pt x="55954" y="-2807"/>
                  </a:cubicBezTo>
                  <a:cubicBezTo>
                    <a:pt x="86638" y="-2807"/>
                    <a:pt x="111513" y="962"/>
                    <a:pt x="111513" y="5611"/>
                  </a:cubicBezTo>
                  <a:close/>
                </a:path>
              </a:pathLst>
            </a:custGeom>
            <a:solidFill>
              <a:srgbClr val="000000"/>
            </a:solidFill>
            <a:ln w="49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07A32A5-59B4-BA40-5708-5BE0C4163709}"/>
                </a:ext>
              </a:extLst>
            </p:cNvPr>
            <p:cNvSpPr/>
            <p:nvPr/>
          </p:nvSpPr>
          <p:spPr>
            <a:xfrm>
              <a:off x="2243992" y="1173493"/>
              <a:ext cx="4585838" cy="2164646"/>
            </a:xfrm>
            <a:custGeom>
              <a:avLst/>
              <a:gdLst>
                <a:gd name="connsiteX0" fmla="*/ 107868 w 4585838"/>
                <a:gd name="connsiteY0" fmla="*/ 2154057 h 2164646"/>
                <a:gd name="connsiteX1" fmla="*/ 1030 w 4585838"/>
                <a:gd name="connsiteY1" fmla="*/ 2144847 h 2164646"/>
                <a:gd name="connsiteX2" fmla="*/ 17721 w 4585838"/>
                <a:gd name="connsiteY2" fmla="*/ 2054372 h 2164646"/>
                <a:gd name="connsiteX3" fmla="*/ 172192 w 4585838"/>
                <a:gd name="connsiteY3" fmla="*/ 1852829 h 2164646"/>
                <a:gd name="connsiteX4" fmla="*/ 1578704 w 4585838"/>
                <a:gd name="connsiteY4" fmla="*/ 1110132 h 2164646"/>
                <a:gd name="connsiteX5" fmla="*/ 2003706 w 4585838"/>
                <a:gd name="connsiteY5" fmla="*/ 1020086 h 2164646"/>
                <a:gd name="connsiteX6" fmla="*/ 2380862 w 4585838"/>
                <a:gd name="connsiteY6" fmla="*/ 877776 h 2164646"/>
                <a:gd name="connsiteX7" fmla="*/ 2662392 w 4585838"/>
                <a:gd name="connsiteY7" fmla="*/ 739821 h 2164646"/>
                <a:gd name="connsiteX8" fmla="*/ 2744668 w 4585838"/>
                <a:gd name="connsiteY8" fmla="*/ 759006 h 2164646"/>
                <a:gd name="connsiteX9" fmla="*/ 3492065 w 4585838"/>
                <a:gd name="connsiteY9" fmla="*/ 759446 h 2164646"/>
                <a:gd name="connsiteX10" fmla="*/ 4449489 w 4585838"/>
                <a:gd name="connsiteY10" fmla="*/ 115894 h 2164646"/>
                <a:gd name="connsiteX11" fmla="*/ 4584838 w 4585838"/>
                <a:gd name="connsiteY11" fmla="*/ 179 h 2164646"/>
                <a:gd name="connsiteX12" fmla="*/ 4529708 w 4585838"/>
                <a:gd name="connsiteY12" fmla="*/ 86415 h 2164646"/>
                <a:gd name="connsiteX13" fmla="*/ 4454824 w 4585838"/>
                <a:gd name="connsiteY13" fmla="*/ 198798 h 2164646"/>
                <a:gd name="connsiteX14" fmla="*/ 4309202 w 4585838"/>
                <a:gd name="connsiteY14" fmla="*/ 389336 h 2164646"/>
                <a:gd name="connsiteX15" fmla="*/ 1816540 w 4585838"/>
                <a:gd name="connsiteY15" fmla="*/ 1583195 h 2164646"/>
                <a:gd name="connsiteX16" fmla="*/ 1276327 w 4585838"/>
                <a:gd name="connsiteY16" fmla="*/ 1685947 h 2164646"/>
                <a:gd name="connsiteX17" fmla="*/ 974174 w 4585838"/>
                <a:gd name="connsiteY17" fmla="*/ 1887629 h 2164646"/>
                <a:gd name="connsiteX18" fmla="*/ 558118 w 4585838"/>
                <a:gd name="connsiteY18" fmla="*/ 2141499 h 2164646"/>
                <a:gd name="connsiteX19" fmla="*/ 498983 w 4585838"/>
                <a:gd name="connsiteY19" fmla="*/ 2164338 h 2164646"/>
                <a:gd name="connsiteX20" fmla="*/ 355615 w 4585838"/>
                <a:gd name="connsiteY20" fmla="*/ 2163446 h 2164646"/>
                <a:gd name="connsiteX21" fmla="*/ 107863 w 4585838"/>
                <a:gd name="connsiteY21" fmla="*/ 2154025 h 2164646"/>
                <a:gd name="connsiteX22" fmla="*/ 1467716 w 4585838"/>
                <a:gd name="connsiteY22" fmla="*/ 1197048 h 2164646"/>
                <a:gd name="connsiteX23" fmla="*/ 1383657 w 4585838"/>
                <a:gd name="connsiteY23" fmla="*/ 1184155 h 2164646"/>
                <a:gd name="connsiteX24" fmla="*/ 1434607 w 4585838"/>
                <a:gd name="connsiteY24" fmla="*/ 1202841 h 2164646"/>
                <a:gd name="connsiteX25" fmla="*/ 1467718 w 4585838"/>
                <a:gd name="connsiteY25" fmla="*/ 1197048 h 216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85838" h="2164646">
                  <a:moveTo>
                    <a:pt x="107868" y="2154057"/>
                  </a:moveTo>
                  <a:cubicBezTo>
                    <a:pt x="50455" y="2149364"/>
                    <a:pt x="2378" y="2145221"/>
                    <a:pt x="1030" y="2144847"/>
                  </a:cubicBezTo>
                  <a:cubicBezTo>
                    <a:pt x="-3490" y="2143589"/>
                    <a:pt x="7739" y="2082715"/>
                    <a:pt x="17721" y="2054372"/>
                  </a:cubicBezTo>
                  <a:cubicBezTo>
                    <a:pt x="35554" y="2003729"/>
                    <a:pt x="46043" y="1958028"/>
                    <a:pt x="172192" y="1852829"/>
                  </a:cubicBezTo>
                  <a:cubicBezTo>
                    <a:pt x="683438" y="1426464"/>
                    <a:pt x="1067880" y="1242010"/>
                    <a:pt x="1578704" y="1110132"/>
                  </a:cubicBezTo>
                  <a:cubicBezTo>
                    <a:pt x="1714779" y="1075005"/>
                    <a:pt x="1770756" y="1063145"/>
                    <a:pt x="2003706" y="1020086"/>
                  </a:cubicBezTo>
                  <a:cubicBezTo>
                    <a:pt x="2201365" y="983549"/>
                    <a:pt x="2197569" y="984980"/>
                    <a:pt x="2380862" y="877776"/>
                  </a:cubicBezTo>
                  <a:cubicBezTo>
                    <a:pt x="2510659" y="801854"/>
                    <a:pt x="2626167" y="745255"/>
                    <a:pt x="2662392" y="739821"/>
                  </a:cubicBezTo>
                  <a:cubicBezTo>
                    <a:pt x="2685997" y="736282"/>
                    <a:pt x="2700229" y="739597"/>
                    <a:pt x="2744668" y="759006"/>
                  </a:cubicBezTo>
                  <a:cubicBezTo>
                    <a:pt x="2956139" y="851354"/>
                    <a:pt x="3195201" y="851492"/>
                    <a:pt x="3492065" y="759446"/>
                  </a:cubicBezTo>
                  <a:cubicBezTo>
                    <a:pt x="3921541" y="658733"/>
                    <a:pt x="4166963" y="377507"/>
                    <a:pt x="4449489" y="115894"/>
                  </a:cubicBezTo>
                  <a:cubicBezTo>
                    <a:pt x="4532891" y="40967"/>
                    <a:pt x="4569711" y="-5629"/>
                    <a:pt x="4584838" y="179"/>
                  </a:cubicBezTo>
                  <a:cubicBezTo>
                    <a:pt x="4592632" y="3169"/>
                    <a:pt x="4553045" y="57767"/>
                    <a:pt x="4529708" y="86415"/>
                  </a:cubicBezTo>
                  <a:cubicBezTo>
                    <a:pt x="4513123" y="106777"/>
                    <a:pt x="4479424" y="157346"/>
                    <a:pt x="4454824" y="198798"/>
                  </a:cubicBezTo>
                  <a:cubicBezTo>
                    <a:pt x="4394656" y="300161"/>
                    <a:pt x="4373461" y="342753"/>
                    <a:pt x="4309202" y="389336"/>
                  </a:cubicBezTo>
                  <a:cubicBezTo>
                    <a:pt x="4051722" y="576002"/>
                    <a:pt x="3920833" y="1054319"/>
                    <a:pt x="1816540" y="1583195"/>
                  </a:cubicBezTo>
                  <a:cubicBezTo>
                    <a:pt x="1621688" y="1632169"/>
                    <a:pt x="1305964" y="1671650"/>
                    <a:pt x="1276327" y="1685947"/>
                  </a:cubicBezTo>
                  <a:cubicBezTo>
                    <a:pt x="1204263" y="1720724"/>
                    <a:pt x="1148880" y="1757693"/>
                    <a:pt x="974174" y="1887629"/>
                  </a:cubicBezTo>
                  <a:cubicBezTo>
                    <a:pt x="770909" y="2038809"/>
                    <a:pt x="679335" y="2094682"/>
                    <a:pt x="558118" y="2141499"/>
                  </a:cubicBezTo>
                  <a:lnTo>
                    <a:pt x="498983" y="2164338"/>
                  </a:lnTo>
                  <a:lnTo>
                    <a:pt x="355615" y="2163446"/>
                  </a:lnTo>
                  <a:cubicBezTo>
                    <a:pt x="276762" y="2162954"/>
                    <a:pt x="165271" y="2158716"/>
                    <a:pt x="107863" y="2154025"/>
                  </a:cubicBezTo>
                  <a:close/>
                  <a:moveTo>
                    <a:pt x="1467716" y="1197048"/>
                  </a:moveTo>
                  <a:cubicBezTo>
                    <a:pt x="1479500" y="1186530"/>
                    <a:pt x="1424286" y="1178061"/>
                    <a:pt x="1383657" y="1184155"/>
                  </a:cubicBezTo>
                  <a:cubicBezTo>
                    <a:pt x="1328030" y="1192497"/>
                    <a:pt x="1374132" y="1209405"/>
                    <a:pt x="1434607" y="1202841"/>
                  </a:cubicBezTo>
                  <a:cubicBezTo>
                    <a:pt x="1451274" y="1201033"/>
                    <a:pt x="1466175" y="1198425"/>
                    <a:pt x="1467718" y="1197048"/>
                  </a:cubicBezTo>
                  <a:close/>
                </a:path>
              </a:pathLst>
            </a:custGeom>
            <a:solidFill>
              <a:srgbClr val="0044AA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3CBC2E-2426-1F2C-C13E-DEC60A29E59B}"/>
                </a:ext>
              </a:extLst>
            </p:cNvPr>
            <p:cNvSpPr/>
            <p:nvPr/>
          </p:nvSpPr>
          <p:spPr>
            <a:xfrm>
              <a:off x="3572331" y="3215761"/>
              <a:ext cx="29764" cy="28574"/>
            </a:xfrm>
            <a:custGeom>
              <a:avLst/>
              <a:gdLst>
                <a:gd name="connsiteX0" fmla="*/ 29827 w 29764"/>
                <a:gd name="connsiteY0" fmla="*/ 11383 h 28574"/>
                <a:gd name="connsiteX1" fmla="*/ 14945 w 29764"/>
                <a:gd name="connsiteY1" fmla="*/ 25670 h 28574"/>
                <a:gd name="connsiteX2" fmla="*/ 63 w 29764"/>
                <a:gd name="connsiteY2" fmla="*/ 11383 h 28574"/>
                <a:gd name="connsiteX3" fmla="*/ 14945 w 29764"/>
                <a:gd name="connsiteY3" fmla="*/ -2904 h 28574"/>
                <a:gd name="connsiteX4" fmla="*/ 29827 w 29764"/>
                <a:gd name="connsiteY4" fmla="*/ 11383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8574">
                  <a:moveTo>
                    <a:pt x="29827" y="11383"/>
                  </a:moveTo>
                  <a:cubicBezTo>
                    <a:pt x="29827" y="19274"/>
                    <a:pt x="23164" y="25670"/>
                    <a:pt x="14945" y="25670"/>
                  </a:cubicBezTo>
                  <a:cubicBezTo>
                    <a:pt x="6726" y="25670"/>
                    <a:pt x="63" y="19274"/>
                    <a:pt x="63" y="11383"/>
                  </a:cubicBezTo>
                  <a:cubicBezTo>
                    <a:pt x="63" y="3493"/>
                    <a:pt x="6726" y="-2904"/>
                    <a:pt x="14945" y="-2904"/>
                  </a:cubicBezTo>
                  <a:cubicBezTo>
                    <a:pt x="23164" y="-2904"/>
                    <a:pt x="29827" y="3493"/>
                    <a:pt x="29827" y="11383"/>
                  </a:cubicBezTo>
                  <a:close/>
                </a:path>
              </a:pathLst>
            </a:custGeom>
            <a:solidFill>
              <a:srgbClr val="FFFFFF"/>
            </a:solidFill>
            <a:ln w="8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297CE0D-0CCD-5676-4508-3034ECF4FE8A}"/>
                </a:ext>
              </a:extLst>
            </p:cNvPr>
            <p:cNvSpPr/>
            <p:nvPr/>
          </p:nvSpPr>
          <p:spPr>
            <a:xfrm>
              <a:off x="3957042" y="3455404"/>
              <a:ext cx="1232127" cy="923300"/>
            </a:xfrm>
            <a:custGeom>
              <a:avLst/>
              <a:gdLst>
                <a:gd name="connsiteX0" fmla="*/ 1162146 w 1232127"/>
                <a:gd name="connsiteY0" fmla="*/ 897182 h 923300"/>
                <a:gd name="connsiteX1" fmla="*/ 878596 w 1232127"/>
                <a:gd name="connsiteY1" fmla="*/ 564887 h 923300"/>
                <a:gd name="connsiteX2" fmla="*/ 503605 w 1232127"/>
                <a:gd name="connsiteY2" fmla="*/ 301041 h 923300"/>
                <a:gd name="connsiteX3" fmla="*/ 111420 w 1232127"/>
                <a:gd name="connsiteY3" fmla="*/ 44771 h 923300"/>
                <a:gd name="connsiteX4" fmla="*/ 12 w 1232127"/>
                <a:gd name="connsiteY4" fmla="*/ 68 h 923300"/>
                <a:gd name="connsiteX5" fmla="*/ 211428 w 1232127"/>
                <a:gd name="connsiteY5" fmla="*/ 37016 h 923300"/>
                <a:gd name="connsiteX6" fmla="*/ 1070268 w 1232127"/>
                <a:gd name="connsiteY6" fmla="*/ 486948 h 923300"/>
                <a:gd name="connsiteX7" fmla="*/ 1223163 w 1232127"/>
                <a:gd name="connsiteY7" fmla="*/ 727828 h 923300"/>
                <a:gd name="connsiteX8" fmla="*/ 1221258 w 1232127"/>
                <a:gd name="connsiteY8" fmla="*/ 888549 h 923300"/>
                <a:gd name="connsiteX9" fmla="*/ 1207043 w 1232127"/>
                <a:gd name="connsiteY9" fmla="*/ 922992 h 923300"/>
                <a:gd name="connsiteX10" fmla="*/ 1162113 w 1232127"/>
                <a:gd name="connsiteY10" fmla="*/ 897175 h 92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2127" h="923300">
                  <a:moveTo>
                    <a:pt x="1162146" y="897182"/>
                  </a:moveTo>
                  <a:cubicBezTo>
                    <a:pt x="1069791" y="839903"/>
                    <a:pt x="1091008" y="775259"/>
                    <a:pt x="878596" y="564887"/>
                  </a:cubicBezTo>
                  <a:cubicBezTo>
                    <a:pt x="680696" y="368881"/>
                    <a:pt x="585942" y="366897"/>
                    <a:pt x="503605" y="301041"/>
                  </a:cubicBezTo>
                  <a:cubicBezTo>
                    <a:pt x="379649" y="201890"/>
                    <a:pt x="230723" y="104578"/>
                    <a:pt x="111420" y="44771"/>
                  </a:cubicBezTo>
                  <a:cubicBezTo>
                    <a:pt x="86919" y="32489"/>
                    <a:pt x="-1184" y="1260"/>
                    <a:pt x="12" y="68"/>
                  </a:cubicBezTo>
                  <a:cubicBezTo>
                    <a:pt x="3285" y="-3205"/>
                    <a:pt x="131565" y="15336"/>
                    <a:pt x="211428" y="37016"/>
                  </a:cubicBezTo>
                  <a:cubicBezTo>
                    <a:pt x="602901" y="143280"/>
                    <a:pt x="885572" y="300959"/>
                    <a:pt x="1070268" y="486948"/>
                  </a:cubicBezTo>
                  <a:cubicBezTo>
                    <a:pt x="1151437" y="568670"/>
                    <a:pt x="1200846" y="646514"/>
                    <a:pt x="1223163" y="727828"/>
                  </a:cubicBezTo>
                  <a:cubicBezTo>
                    <a:pt x="1235817" y="773931"/>
                    <a:pt x="1234979" y="844608"/>
                    <a:pt x="1221258" y="888549"/>
                  </a:cubicBezTo>
                  <a:cubicBezTo>
                    <a:pt x="1215329" y="907537"/>
                    <a:pt x="1208932" y="923037"/>
                    <a:pt x="1207043" y="922992"/>
                  </a:cubicBezTo>
                  <a:cubicBezTo>
                    <a:pt x="1205154" y="922918"/>
                    <a:pt x="1184936" y="911329"/>
                    <a:pt x="1162113" y="897175"/>
                  </a:cubicBezTo>
                  <a:close/>
                </a:path>
              </a:pathLst>
            </a:custGeom>
            <a:solidFill>
              <a:srgbClr val="003380"/>
            </a:solidFill>
            <a:ln w="69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313" name="任意多边形: 形状 312">
            <a:extLst>
              <a:ext uri="{FF2B5EF4-FFF2-40B4-BE49-F238E27FC236}">
                <a16:creationId xmlns:a16="http://schemas.microsoft.com/office/drawing/2014/main" id="{B3A5D986-16BB-183E-CD8D-619FA3C4DED8}"/>
              </a:ext>
            </a:extLst>
          </p:cNvPr>
          <p:cNvSpPr/>
          <p:nvPr/>
        </p:nvSpPr>
        <p:spPr>
          <a:xfrm>
            <a:off x="10304964" y="641305"/>
            <a:ext cx="750618" cy="827325"/>
          </a:xfrm>
          <a:custGeom>
            <a:avLst/>
            <a:gdLst>
              <a:gd name="connsiteX0" fmla="*/ 1149858 w 1232154"/>
              <a:gd name="connsiteY0" fmla="*/ 9331 h 1358070"/>
              <a:gd name="connsiteX1" fmla="*/ 1049274 w 1232154"/>
              <a:gd name="connsiteY1" fmla="*/ 77911 h 1358070"/>
              <a:gd name="connsiteX2" fmla="*/ 884682 w 1232154"/>
              <a:gd name="connsiteY2" fmla="*/ 274507 h 1358070"/>
              <a:gd name="connsiteX3" fmla="*/ 870966 w 1232154"/>
              <a:gd name="connsiteY3" fmla="*/ 301939 h 1358070"/>
              <a:gd name="connsiteX4" fmla="*/ 843534 w 1232154"/>
              <a:gd name="connsiteY4" fmla="*/ 333943 h 1358070"/>
              <a:gd name="connsiteX5" fmla="*/ 866394 w 1232154"/>
              <a:gd name="connsiteY5" fmla="*/ 345373 h 1358070"/>
              <a:gd name="connsiteX6" fmla="*/ 978408 w 1232154"/>
              <a:gd name="connsiteY6" fmla="*/ 429955 h 1358070"/>
              <a:gd name="connsiteX7" fmla="*/ 1069848 w 1232154"/>
              <a:gd name="connsiteY7" fmla="*/ 679129 h 1358070"/>
              <a:gd name="connsiteX8" fmla="*/ 1026414 w 1232154"/>
              <a:gd name="connsiteY8" fmla="*/ 889441 h 1358070"/>
              <a:gd name="connsiteX9" fmla="*/ 1049274 w 1232154"/>
              <a:gd name="connsiteY9" fmla="*/ 916873 h 1358070"/>
              <a:gd name="connsiteX10" fmla="*/ 1197864 w 1232154"/>
              <a:gd name="connsiteY10" fmla="*/ 978595 h 1358070"/>
              <a:gd name="connsiteX11" fmla="*/ 1232154 w 1232154"/>
              <a:gd name="connsiteY11" fmla="*/ 1033459 h 1358070"/>
              <a:gd name="connsiteX12" fmla="*/ 1227582 w 1232154"/>
              <a:gd name="connsiteY12" fmla="*/ 1049461 h 1358070"/>
              <a:gd name="connsiteX13" fmla="*/ 1165860 w 1232154"/>
              <a:gd name="connsiteY13" fmla="*/ 1118041 h 1358070"/>
              <a:gd name="connsiteX14" fmla="*/ 1147572 w 1232154"/>
              <a:gd name="connsiteY14" fmla="*/ 1120327 h 1358070"/>
              <a:gd name="connsiteX15" fmla="*/ 964692 w 1232154"/>
              <a:gd name="connsiteY15" fmla="*/ 1019743 h 1358070"/>
              <a:gd name="connsiteX16" fmla="*/ 912114 w 1232154"/>
              <a:gd name="connsiteY16" fmla="*/ 1083751 h 1358070"/>
              <a:gd name="connsiteX17" fmla="*/ 882396 w 1232154"/>
              <a:gd name="connsiteY17" fmla="*/ 1104325 h 1358070"/>
              <a:gd name="connsiteX18" fmla="*/ 870966 w 1232154"/>
              <a:gd name="connsiteY18" fmla="*/ 1102039 h 1358070"/>
              <a:gd name="connsiteX19" fmla="*/ 868680 w 1232154"/>
              <a:gd name="connsiteY19" fmla="*/ 1115755 h 1358070"/>
              <a:gd name="connsiteX20" fmla="*/ 861822 w 1232154"/>
              <a:gd name="connsiteY20" fmla="*/ 1118041 h 1358070"/>
              <a:gd name="connsiteX21" fmla="*/ 802386 w 1232154"/>
              <a:gd name="connsiteY21" fmla="*/ 1097467 h 1358070"/>
              <a:gd name="connsiteX22" fmla="*/ 813816 w 1232154"/>
              <a:gd name="connsiteY22" fmla="*/ 1124899 h 1358070"/>
              <a:gd name="connsiteX23" fmla="*/ 829818 w 1232154"/>
              <a:gd name="connsiteY23" fmla="*/ 1209481 h 1358070"/>
              <a:gd name="connsiteX24" fmla="*/ 832104 w 1232154"/>
              <a:gd name="connsiteY24" fmla="*/ 1284919 h 1358070"/>
              <a:gd name="connsiteX25" fmla="*/ 811530 w 1232154"/>
              <a:gd name="connsiteY25" fmla="*/ 1314637 h 1358070"/>
              <a:gd name="connsiteX26" fmla="*/ 811530 w 1232154"/>
              <a:gd name="connsiteY26" fmla="*/ 1332925 h 1358070"/>
              <a:gd name="connsiteX27" fmla="*/ 795528 w 1232154"/>
              <a:gd name="connsiteY27" fmla="*/ 1358071 h 1358070"/>
              <a:gd name="connsiteX28" fmla="*/ 765810 w 1232154"/>
              <a:gd name="connsiteY28" fmla="*/ 1326067 h 1358070"/>
              <a:gd name="connsiteX29" fmla="*/ 704088 w 1232154"/>
              <a:gd name="connsiteY29" fmla="*/ 1086037 h 1358070"/>
              <a:gd name="connsiteX30" fmla="*/ 626364 w 1232154"/>
              <a:gd name="connsiteY30" fmla="*/ 1042603 h 1358070"/>
              <a:gd name="connsiteX31" fmla="*/ 409194 w 1232154"/>
              <a:gd name="connsiteY31" fmla="*/ 713419 h 1358070"/>
              <a:gd name="connsiteX32" fmla="*/ 409194 w 1232154"/>
              <a:gd name="connsiteY32" fmla="*/ 669985 h 1358070"/>
              <a:gd name="connsiteX33" fmla="*/ 413766 w 1232154"/>
              <a:gd name="connsiteY33" fmla="*/ 633409 h 1358070"/>
              <a:gd name="connsiteX34" fmla="*/ 466344 w 1232154"/>
              <a:gd name="connsiteY34" fmla="*/ 498535 h 1358070"/>
              <a:gd name="connsiteX35" fmla="*/ 390906 w 1232154"/>
              <a:gd name="connsiteY35" fmla="*/ 468817 h 1358070"/>
              <a:gd name="connsiteX36" fmla="*/ 340614 w 1232154"/>
              <a:gd name="connsiteY36" fmla="*/ 457387 h 1358070"/>
              <a:gd name="connsiteX37" fmla="*/ 285750 w 1232154"/>
              <a:gd name="connsiteY37" fmla="*/ 459673 h 1358070"/>
              <a:gd name="connsiteX38" fmla="*/ 102870 w 1232154"/>
              <a:gd name="connsiteY38" fmla="*/ 393379 h 1358070"/>
              <a:gd name="connsiteX39" fmla="*/ 2286 w 1232154"/>
              <a:gd name="connsiteY39" fmla="*/ 397951 h 1358070"/>
              <a:gd name="connsiteX40" fmla="*/ 0 w 1232154"/>
              <a:gd name="connsiteY40" fmla="*/ 397951 h 1358070"/>
              <a:gd name="connsiteX41" fmla="*/ 148590 w 1232154"/>
              <a:gd name="connsiteY41" fmla="*/ 372805 h 1358070"/>
              <a:gd name="connsiteX42" fmla="*/ 336042 w 1232154"/>
              <a:gd name="connsiteY42" fmla="*/ 386521 h 1358070"/>
              <a:gd name="connsiteX43" fmla="*/ 436626 w 1232154"/>
              <a:gd name="connsiteY43" fmla="*/ 384235 h 1358070"/>
              <a:gd name="connsiteX44" fmla="*/ 507492 w 1232154"/>
              <a:gd name="connsiteY44" fmla="*/ 416239 h 1358070"/>
              <a:gd name="connsiteX45" fmla="*/ 528066 w 1232154"/>
              <a:gd name="connsiteY45" fmla="*/ 377377 h 1358070"/>
              <a:gd name="connsiteX46" fmla="*/ 564642 w 1232154"/>
              <a:gd name="connsiteY46" fmla="*/ 331657 h 1358070"/>
              <a:gd name="connsiteX47" fmla="*/ 550926 w 1232154"/>
              <a:gd name="connsiteY47" fmla="*/ 301939 h 1358070"/>
              <a:gd name="connsiteX48" fmla="*/ 541782 w 1232154"/>
              <a:gd name="connsiteY48" fmla="*/ 242503 h 1358070"/>
              <a:gd name="connsiteX49" fmla="*/ 603504 w 1232154"/>
              <a:gd name="connsiteY49" fmla="*/ 121345 h 1358070"/>
              <a:gd name="connsiteX50" fmla="*/ 633222 w 1232154"/>
              <a:gd name="connsiteY50" fmla="*/ 137347 h 1358070"/>
              <a:gd name="connsiteX51" fmla="*/ 653796 w 1232154"/>
              <a:gd name="connsiteY51" fmla="*/ 176209 h 1358070"/>
              <a:gd name="connsiteX52" fmla="*/ 690372 w 1232154"/>
              <a:gd name="connsiteY52" fmla="*/ 240217 h 1358070"/>
              <a:gd name="connsiteX53" fmla="*/ 690372 w 1232154"/>
              <a:gd name="connsiteY53" fmla="*/ 311083 h 1358070"/>
              <a:gd name="connsiteX54" fmla="*/ 758952 w 1232154"/>
              <a:gd name="connsiteY54" fmla="*/ 327085 h 1358070"/>
              <a:gd name="connsiteX55" fmla="*/ 827532 w 1232154"/>
              <a:gd name="connsiteY55" fmla="*/ 233359 h 1358070"/>
              <a:gd name="connsiteX56" fmla="*/ 932688 w 1232154"/>
              <a:gd name="connsiteY56" fmla="*/ 157921 h 1358070"/>
              <a:gd name="connsiteX57" fmla="*/ 1074420 w 1232154"/>
              <a:gd name="connsiteY57" fmla="*/ 25333 h 1358070"/>
              <a:gd name="connsiteX58" fmla="*/ 1129284 w 1232154"/>
              <a:gd name="connsiteY58" fmla="*/ 187 h 1358070"/>
              <a:gd name="connsiteX59" fmla="*/ 1149858 w 1232154"/>
              <a:gd name="connsiteY59" fmla="*/ 9331 h 135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32154" h="1358070">
                <a:moveTo>
                  <a:pt x="1149858" y="9331"/>
                </a:moveTo>
                <a:cubicBezTo>
                  <a:pt x="1149858" y="18475"/>
                  <a:pt x="1062990" y="66481"/>
                  <a:pt x="1049274" y="77911"/>
                </a:cubicBezTo>
                <a:cubicBezTo>
                  <a:pt x="982980" y="128203"/>
                  <a:pt x="907542" y="208213"/>
                  <a:pt x="884682" y="274507"/>
                </a:cubicBezTo>
                <a:cubicBezTo>
                  <a:pt x="882396" y="281365"/>
                  <a:pt x="877824" y="292795"/>
                  <a:pt x="870966" y="301939"/>
                </a:cubicBezTo>
                <a:cubicBezTo>
                  <a:pt x="864108" y="313369"/>
                  <a:pt x="843534" y="327085"/>
                  <a:pt x="843534" y="333943"/>
                </a:cubicBezTo>
                <a:cubicBezTo>
                  <a:pt x="843534" y="340801"/>
                  <a:pt x="859536" y="343087"/>
                  <a:pt x="866394" y="345373"/>
                </a:cubicBezTo>
                <a:cubicBezTo>
                  <a:pt x="898398" y="359089"/>
                  <a:pt x="941832" y="384235"/>
                  <a:pt x="978408" y="429955"/>
                </a:cubicBezTo>
                <a:cubicBezTo>
                  <a:pt x="1044702" y="509965"/>
                  <a:pt x="1069848" y="596833"/>
                  <a:pt x="1069848" y="679129"/>
                </a:cubicBezTo>
                <a:cubicBezTo>
                  <a:pt x="1069848" y="788857"/>
                  <a:pt x="1026414" y="873439"/>
                  <a:pt x="1026414" y="889441"/>
                </a:cubicBezTo>
                <a:cubicBezTo>
                  <a:pt x="1026414" y="894013"/>
                  <a:pt x="1037844" y="907729"/>
                  <a:pt x="1049274" y="916873"/>
                </a:cubicBezTo>
                <a:cubicBezTo>
                  <a:pt x="1094994" y="953449"/>
                  <a:pt x="1149858" y="948877"/>
                  <a:pt x="1197864" y="978595"/>
                </a:cubicBezTo>
                <a:cubicBezTo>
                  <a:pt x="1220724" y="992311"/>
                  <a:pt x="1232154" y="1015171"/>
                  <a:pt x="1232154" y="1033459"/>
                </a:cubicBezTo>
                <a:cubicBezTo>
                  <a:pt x="1232154" y="1038031"/>
                  <a:pt x="1229868" y="1044889"/>
                  <a:pt x="1227582" y="1049461"/>
                </a:cubicBezTo>
                <a:cubicBezTo>
                  <a:pt x="1216152" y="1074607"/>
                  <a:pt x="1184148" y="1113469"/>
                  <a:pt x="1165860" y="1118041"/>
                </a:cubicBezTo>
                <a:cubicBezTo>
                  <a:pt x="1161288" y="1120327"/>
                  <a:pt x="1152144" y="1120327"/>
                  <a:pt x="1147572" y="1120327"/>
                </a:cubicBezTo>
                <a:cubicBezTo>
                  <a:pt x="1065276" y="1120327"/>
                  <a:pt x="1001268" y="1019743"/>
                  <a:pt x="964692" y="1019743"/>
                </a:cubicBezTo>
                <a:cubicBezTo>
                  <a:pt x="925830" y="1019743"/>
                  <a:pt x="925830" y="1070035"/>
                  <a:pt x="912114" y="1083751"/>
                </a:cubicBezTo>
                <a:cubicBezTo>
                  <a:pt x="905256" y="1088323"/>
                  <a:pt x="877824" y="1086037"/>
                  <a:pt x="882396" y="1104325"/>
                </a:cubicBezTo>
                <a:cubicBezTo>
                  <a:pt x="880110" y="1104325"/>
                  <a:pt x="875538" y="1102039"/>
                  <a:pt x="870966" y="1102039"/>
                </a:cubicBezTo>
                <a:cubicBezTo>
                  <a:pt x="868680" y="1106611"/>
                  <a:pt x="868680" y="1111183"/>
                  <a:pt x="868680" y="1115755"/>
                </a:cubicBezTo>
                <a:cubicBezTo>
                  <a:pt x="866394" y="1118041"/>
                  <a:pt x="866394" y="1118041"/>
                  <a:pt x="861822" y="1118041"/>
                </a:cubicBezTo>
                <a:cubicBezTo>
                  <a:pt x="854964" y="1118041"/>
                  <a:pt x="802386" y="1104325"/>
                  <a:pt x="802386" y="1097467"/>
                </a:cubicBezTo>
                <a:cubicBezTo>
                  <a:pt x="802386" y="1104325"/>
                  <a:pt x="811530" y="1115755"/>
                  <a:pt x="813816" y="1124899"/>
                </a:cubicBezTo>
                <a:cubicBezTo>
                  <a:pt x="822960" y="1147759"/>
                  <a:pt x="827532" y="1184335"/>
                  <a:pt x="829818" y="1209481"/>
                </a:cubicBezTo>
                <a:cubicBezTo>
                  <a:pt x="834390" y="1264345"/>
                  <a:pt x="832104" y="1278061"/>
                  <a:pt x="832104" y="1284919"/>
                </a:cubicBezTo>
                <a:cubicBezTo>
                  <a:pt x="832104" y="1294063"/>
                  <a:pt x="834390" y="1321495"/>
                  <a:pt x="811530" y="1314637"/>
                </a:cubicBezTo>
                <a:cubicBezTo>
                  <a:pt x="809244" y="1321495"/>
                  <a:pt x="811530" y="1328353"/>
                  <a:pt x="811530" y="1332925"/>
                </a:cubicBezTo>
                <a:cubicBezTo>
                  <a:pt x="811530" y="1339783"/>
                  <a:pt x="806958" y="1358071"/>
                  <a:pt x="795528" y="1358071"/>
                </a:cubicBezTo>
                <a:cubicBezTo>
                  <a:pt x="781812" y="1358071"/>
                  <a:pt x="772668" y="1337497"/>
                  <a:pt x="765810" y="1326067"/>
                </a:cubicBezTo>
                <a:cubicBezTo>
                  <a:pt x="724662" y="1246057"/>
                  <a:pt x="726948" y="1166047"/>
                  <a:pt x="704088" y="1086037"/>
                </a:cubicBezTo>
                <a:cubicBezTo>
                  <a:pt x="681228" y="1074607"/>
                  <a:pt x="653796" y="1056319"/>
                  <a:pt x="626364" y="1042603"/>
                </a:cubicBezTo>
                <a:cubicBezTo>
                  <a:pt x="496062" y="974023"/>
                  <a:pt x="409194" y="816289"/>
                  <a:pt x="409194" y="713419"/>
                </a:cubicBezTo>
                <a:lnTo>
                  <a:pt x="409194" y="669985"/>
                </a:lnTo>
                <a:cubicBezTo>
                  <a:pt x="411480" y="658555"/>
                  <a:pt x="413766" y="644839"/>
                  <a:pt x="413766" y="633409"/>
                </a:cubicBezTo>
                <a:cubicBezTo>
                  <a:pt x="418338" y="589975"/>
                  <a:pt x="436626" y="541969"/>
                  <a:pt x="466344" y="498535"/>
                </a:cubicBezTo>
                <a:cubicBezTo>
                  <a:pt x="441198" y="503107"/>
                  <a:pt x="418338" y="487105"/>
                  <a:pt x="390906" y="468817"/>
                </a:cubicBezTo>
                <a:cubicBezTo>
                  <a:pt x="377190" y="459673"/>
                  <a:pt x="356616" y="457387"/>
                  <a:pt x="340614" y="457387"/>
                </a:cubicBezTo>
                <a:cubicBezTo>
                  <a:pt x="299466" y="455101"/>
                  <a:pt x="292608" y="459673"/>
                  <a:pt x="285750" y="459673"/>
                </a:cubicBezTo>
                <a:cubicBezTo>
                  <a:pt x="196596" y="459673"/>
                  <a:pt x="182880" y="393379"/>
                  <a:pt x="102870" y="393379"/>
                </a:cubicBezTo>
                <a:lnTo>
                  <a:pt x="2286" y="397951"/>
                </a:lnTo>
                <a:lnTo>
                  <a:pt x="0" y="397951"/>
                </a:lnTo>
                <a:cubicBezTo>
                  <a:pt x="61722" y="368233"/>
                  <a:pt x="100584" y="372805"/>
                  <a:pt x="148590" y="372805"/>
                </a:cubicBezTo>
                <a:cubicBezTo>
                  <a:pt x="212598" y="372805"/>
                  <a:pt x="272034" y="379663"/>
                  <a:pt x="336042" y="386521"/>
                </a:cubicBezTo>
                <a:lnTo>
                  <a:pt x="436626" y="384235"/>
                </a:lnTo>
                <a:cubicBezTo>
                  <a:pt x="454914" y="381949"/>
                  <a:pt x="486918" y="388807"/>
                  <a:pt x="507492" y="416239"/>
                </a:cubicBezTo>
                <a:cubicBezTo>
                  <a:pt x="514350" y="404809"/>
                  <a:pt x="518922" y="388807"/>
                  <a:pt x="528066" y="377377"/>
                </a:cubicBezTo>
                <a:cubicBezTo>
                  <a:pt x="530352" y="372805"/>
                  <a:pt x="564642" y="343087"/>
                  <a:pt x="564642" y="331657"/>
                </a:cubicBezTo>
                <a:cubicBezTo>
                  <a:pt x="564642" y="324799"/>
                  <a:pt x="555498" y="308797"/>
                  <a:pt x="550926" y="301939"/>
                </a:cubicBezTo>
                <a:cubicBezTo>
                  <a:pt x="541782" y="285937"/>
                  <a:pt x="541782" y="260791"/>
                  <a:pt x="541782" y="242503"/>
                </a:cubicBezTo>
                <a:cubicBezTo>
                  <a:pt x="541782" y="208213"/>
                  <a:pt x="539496" y="121345"/>
                  <a:pt x="603504" y="121345"/>
                </a:cubicBezTo>
                <a:cubicBezTo>
                  <a:pt x="614934" y="121345"/>
                  <a:pt x="624078" y="119059"/>
                  <a:pt x="633222" y="137347"/>
                </a:cubicBezTo>
                <a:cubicBezTo>
                  <a:pt x="640080" y="146491"/>
                  <a:pt x="644652" y="162493"/>
                  <a:pt x="653796" y="176209"/>
                </a:cubicBezTo>
                <a:cubicBezTo>
                  <a:pt x="665226" y="194497"/>
                  <a:pt x="690372" y="221929"/>
                  <a:pt x="690372" y="240217"/>
                </a:cubicBezTo>
                <a:lnTo>
                  <a:pt x="690372" y="311083"/>
                </a:lnTo>
                <a:cubicBezTo>
                  <a:pt x="713232" y="317941"/>
                  <a:pt x="736092" y="322513"/>
                  <a:pt x="758952" y="327085"/>
                </a:cubicBezTo>
                <a:cubicBezTo>
                  <a:pt x="768096" y="295081"/>
                  <a:pt x="788670" y="258505"/>
                  <a:pt x="827532" y="233359"/>
                </a:cubicBezTo>
                <a:cubicBezTo>
                  <a:pt x="859536" y="208213"/>
                  <a:pt x="898398" y="185353"/>
                  <a:pt x="932688" y="157921"/>
                </a:cubicBezTo>
                <a:cubicBezTo>
                  <a:pt x="980694" y="116773"/>
                  <a:pt x="1024128" y="66481"/>
                  <a:pt x="1074420" y="25333"/>
                </a:cubicBezTo>
                <a:cubicBezTo>
                  <a:pt x="1094994" y="7045"/>
                  <a:pt x="1113282" y="187"/>
                  <a:pt x="1129284" y="187"/>
                </a:cubicBezTo>
                <a:cubicBezTo>
                  <a:pt x="1136142" y="187"/>
                  <a:pt x="1149858" y="-2099"/>
                  <a:pt x="1149858" y="9331"/>
                </a:cubicBezTo>
                <a:close/>
              </a:path>
            </a:pathLst>
          </a:custGeom>
          <a:solidFill>
            <a:srgbClr val="80B3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D3F9B4B-1EE7-2E1A-0A39-2B4E5970CCB6}"/>
              </a:ext>
            </a:extLst>
          </p:cNvPr>
          <p:cNvSpPr/>
          <p:nvPr/>
        </p:nvSpPr>
        <p:spPr>
          <a:xfrm>
            <a:off x="3276642" y="5197923"/>
            <a:ext cx="8915358" cy="1660077"/>
          </a:xfrm>
          <a:custGeom>
            <a:avLst/>
            <a:gdLst>
              <a:gd name="connsiteX0" fmla="*/ 8915358 w 8915358"/>
              <a:gd name="connsiteY0" fmla="*/ 0 h 1660077"/>
              <a:gd name="connsiteX1" fmla="*/ 8915358 w 8915358"/>
              <a:gd name="connsiteY1" fmla="*/ 1660077 h 1660077"/>
              <a:gd name="connsiteX2" fmla="*/ 0 w 8915358"/>
              <a:gd name="connsiteY2" fmla="*/ 1660077 h 1660077"/>
              <a:gd name="connsiteX3" fmla="*/ 567887 w 8915358"/>
              <a:gd name="connsiteY3" fmla="*/ 1502518 h 1660077"/>
              <a:gd name="connsiteX4" fmla="*/ 2743158 w 8915358"/>
              <a:gd name="connsiteY4" fmla="*/ 999677 h 1660077"/>
              <a:gd name="connsiteX5" fmla="*/ 4978358 w 8915358"/>
              <a:gd name="connsiteY5" fmla="*/ 1139377 h 1660077"/>
              <a:gd name="connsiteX6" fmla="*/ 8381958 w 8915358"/>
              <a:gd name="connsiteY6" fmla="*/ 59877 h 1660077"/>
              <a:gd name="connsiteX7" fmla="*/ 8687552 w 8915358"/>
              <a:gd name="connsiteY7" fmla="*/ 15768 h 166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15358" h="1660077">
                <a:moveTo>
                  <a:pt x="8915358" y="0"/>
                </a:moveTo>
                <a:lnTo>
                  <a:pt x="8915358" y="1660077"/>
                </a:lnTo>
                <a:lnTo>
                  <a:pt x="0" y="1660077"/>
                </a:lnTo>
                <a:lnTo>
                  <a:pt x="567887" y="1502518"/>
                </a:lnTo>
                <a:cubicBezTo>
                  <a:pt x="1401456" y="1276166"/>
                  <a:pt x="2153667" y="1093869"/>
                  <a:pt x="2743158" y="999677"/>
                </a:cubicBezTo>
                <a:cubicBezTo>
                  <a:pt x="3922141" y="811294"/>
                  <a:pt x="4038558" y="1296010"/>
                  <a:pt x="4978358" y="1139377"/>
                </a:cubicBezTo>
                <a:cubicBezTo>
                  <a:pt x="5918158" y="982744"/>
                  <a:pt x="7518358" y="214394"/>
                  <a:pt x="8381958" y="59877"/>
                </a:cubicBezTo>
                <a:cubicBezTo>
                  <a:pt x="8489908" y="40563"/>
                  <a:pt x="8591508" y="26060"/>
                  <a:pt x="8687552" y="15768"/>
                </a:cubicBezTo>
                <a:close/>
              </a:path>
            </a:pathLst>
          </a:custGeom>
          <a:solidFill>
            <a:srgbClr val="80B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687EE8-6D56-AC8A-28F7-CE16EA2BA4BD}"/>
              </a:ext>
            </a:extLst>
          </p:cNvPr>
          <p:cNvSpPr/>
          <p:nvPr/>
        </p:nvSpPr>
        <p:spPr>
          <a:xfrm>
            <a:off x="4788736" y="5398141"/>
            <a:ext cx="7403264" cy="1459859"/>
          </a:xfrm>
          <a:custGeom>
            <a:avLst/>
            <a:gdLst>
              <a:gd name="connsiteX0" fmla="*/ 7093602 w 7403264"/>
              <a:gd name="connsiteY0" fmla="*/ 153 h 1459859"/>
              <a:gd name="connsiteX1" fmla="*/ 7353568 w 7403264"/>
              <a:gd name="connsiteY1" fmla="*/ 14738 h 1459859"/>
              <a:gd name="connsiteX2" fmla="*/ 7403264 w 7403264"/>
              <a:gd name="connsiteY2" fmla="*/ 22042 h 1459859"/>
              <a:gd name="connsiteX3" fmla="*/ 7403264 w 7403264"/>
              <a:gd name="connsiteY3" fmla="*/ 1459859 h 1459859"/>
              <a:gd name="connsiteX4" fmla="*/ 0 w 7403264"/>
              <a:gd name="connsiteY4" fmla="*/ 1459859 h 1459859"/>
              <a:gd name="connsiteX5" fmla="*/ 20595 w 7403264"/>
              <a:gd name="connsiteY5" fmla="*/ 1445968 h 1459859"/>
              <a:gd name="connsiteX6" fmla="*/ 1053264 w 7403264"/>
              <a:gd name="connsiteY6" fmla="*/ 977259 h 1459859"/>
              <a:gd name="connsiteX7" fmla="*/ 3263064 w 7403264"/>
              <a:gd name="connsiteY7" fmla="*/ 1205859 h 1459859"/>
              <a:gd name="connsiteX8" fmla="*/ 6501564 w 7403264"/>
              <a:gd name="connsiteY8" fmla="*/ 50159 h 1459859"/>
              <a:gd name="connsiteX9" fmla="*/ 7093602 w 7403264"/>
              <a:gd name="connsiteY9" fmla="*/ 153 h 14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03264" h="1459859">
                <a:moveTo>
                  <a:pt x="7093602" y="153"/>
                </a:moveTo>
                <a:cubicBezTo>
                  <a:pt x="7183842" y="1079"/>
                  <a:pt x="7270286" y="6172"/>
                  <a:pt x="7353568" y="14738"/>
                </a:cubicBezTo>
                <a:lnTo>
                  <a:pt x="7403264" y="22042"/>
                </a:lnTo>
                <a:lnTo>
                  <a:pt x="7403264" y="1459859"/>
                </a:lnTo>
                <a:lnTo>
                  <a:pt x="0" y="1459859"/>
                </a:lnTo>
                <a:lnTo>
                  <a:pt x="20595" y="1445968"/>
                </a:lnTo>
                <a:cubicBezTo>
                  <a:pt x="357410" y="1229936"/>
                  <a:pt x="699781" y="1058751"/>
                  <a:pt x="1053264" y="977259"/>
                </a:cubicBezTo>
                <a:cubicBezTo>
                  <a:pt x="1760231" y="814276"/>
                  <a:pt x="2355014" y="1360376"/>
                  <a:pt x="3263064" y="1205859"/>
                </a:cubicBezTo>
                <a:cubicBezTo>
                  <a:pt x="4171114" y="1051342"/>
                  <a:pt x="5637964" y="198326"/>
                  <a:pt x="6501564" y="50159"/>
                </a:cubicBezTo>
                <a:cubicBezTo>
                  <a:pt x="6717464" y="13117"/>
                  <a:pt x="6913123" y="-1700"/>
                  <a:pt x="7093602" y="153"/>
                </a:cubicBezTo>
                <a:close/>
              </a:path>
            </a:pathLst>
          </a:custGeom>
          <a:solidFill>
            <a:srgbClr val="0044A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E92A735-31CC-3FC5-29A2-EA1FEA98CA53}"/>
              </a:ext>
            </a:extLst>
          </p:cNvPr>
          <p:cNvGrpSpPr/>
          <p:nvPr/>
        </p:nvGrpSpPr>
        <p:grpSpPr>
          <a:xfrm>
            <a:off x="9637562" y="5857606"/>
            <a:ext cx="2048849" cy="1258761"/>
            <a:chOff x="361438" y="5630941"/>
            <a:chExt cx="2271358" cy="1395465"/>
          </a:xfrm>
          <a:solidFill>
            <a:schemeClr val="bg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94B2CE02-06AA-F86D-20A0-9F84A7510CB3}"/>
                </a:ext>
              </a:extLst>
            </p:cNvPr>
            <p:cNvSpPr/>
            <p:nvPr/>
          </p:nvSpPr>
          <p:spPr>
            <a:xfrm>
              <a:off x="1274973" y="5630941"/>
              <a:ext cx="638241" cy="1321265"/>
            </a:xfrm>
            <a:custGeom>
              <a:avLst/>
              <a:gdLst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0 w 1020536"/>
                <a:gd name="connsiteY19" fmla="*/ 804802 h 972614"/>
                <a:gd name="connsiteX20" fmla="*/ 64756 w 1020536"/>
                <a:gd name="connsiteY20" fmla="*/ 790139 h 972614"/>
                <a:gd name="connsiteX21" fmla="*/ 177063 w 1020536"/>
                <a:gd name="connsiteY21" fmla="*/ 773436 h 972614"/>
                <a:gd name="connsiteX22" fmla="*/ 261499 w 1020536"/>
                <a:gd name="connsiteY22" fmla="*/ 766681 h 972614"/>
                <a:gd name="connsiteX23" fmla="*/ 481033 w 1020536"/>
                <a:gd name="connsiteY23" fmla="*/ 766681 h 972614"/>
                <a:gd name="connsiteX24" fmla="*/ 481033 w 1020536"/>
                <a:gd name="connsiteY24" fmla="*/ 682245 h 972614"/>
                <a:gd name="connsiteX25" fmla="*/ 329048 w 1020536"/>
                <a:gd name="connsiteY25" fmla="*/ 455956 h 972614"/>
                <a:gd name="connsiteX26" fmla="*/ 345935 w 1020536"/>
                <a:gd name="connsiteY26" fmla="*/ 432314 h 972614"/>
                <a:gd name="connsiteX27" fmla="*/ 437126 w 1020536"/>
                <a:gd name="connsiteY27" fmla="*/ 506618 h 972614"/>
                <a:gd name="connsiteX28" fmla="*/ 484410 w 1020536"/>
                <a:gd name="connsiteY28" fmla="*/ 452578 h 972614"/>
                <a:gd name="connsiteX29" fmla="*/ 443881 w 1020536"/>
                <a:gd name="connsiteY29" fmla="*/ 337745 h 972614"/>
                <a:gd name="connsiteX30" fmla="*/ 518185 w 1020536"/>
                <a:gd name="connsiteY30" fmla="*/ 158740 h 972614"/>
                <a:gd name="connsiteX31" fmla="*/ 406729 w 1020536"/>
                <a:gd name="connsiteY31" fmla="*/ 40530 h 972614"/>
                <a:gd name="connsiteX32" fmla="*/ 450636 w 1020536"/>
                <a:gd name="connsiteY32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64756 w 1020536"/>
                <a:gd name="connsiteY19" fmla="*/ 790139 h 972614"/>
                <a:gd name="connsiteX20" fmla="*/ 177063 w 1020536"/>
                <a:gd name="connsiteY20" fmla="*/ 773436 h 972614"/>
                <a:gd name="connsiteX21" fmla="*/ 261499 w 1020536"/>
                <a:gd name="connsiteY21" fmla="*/ 766681 h 972614"/>
                <a:gd name="connsiteX22" fmla="*/ 481033 w 1020536"/>
                <a:gd name="connsiteY22" fmla="*/ 766681 h 972614"/>
                <a:gd name="connsiteX23" fmla="*/ 481033 w 1020536"/>
                <a:gd name="connsiteY23" fmla="*/ 682245 h 972614"/>
                <a:gd name="connsiteX24" fmla="*/ 329048 w 1020536"/>
                <a:gd name="connsiteY24" fmla="*/ 455956 h 972614"/>
                <a:gd name="connsiteX25" fmla="*/ 345935 w 1020536"/>
                <a:gd name="connsiteY25" fmla="*/ 432314 h 972614"/>
                <a:gd name="connsiteX26" fmla="*/ 437126 w 1020536"/>
                <a:gd name="connsiteY26" fmla="*/ 506618 h 972614"/>
                <a:gd name="connsiteX27" fmla="*/ 484410 w 1020536"/>
                <a:gd name="connsiteY27" fmla="*/ 452578 h 972614"/>
                <a:gd name="connsiteX28" fmla="*/ 443881 w 1020536"/>
                <a:gd name="connsiteY28" fmla="*/ 337745 h 972614"/>
                <a:gd name="connsiteX29" fmla="*/ 518185 w 1020536"/>
                <a:gd name="connsiteY29" fmla="*/ 158740 h 972614"/>
                <a:gd name="connsiteX30" fmla="*/ 406729 w 1020536"/>
                <a:gd name="connsiteY30" fmla="*/ 40530 h 972614"/>
                <a:gd name="connsiteX31" fmla="*/ 450636 w 1020536"/>
                <a:gd name="connsiteY31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177063 w 1020536"/>
                <a:gd name="connsiteY19" fmla="*/ 773436 h 972614"/>
                <a:gd name="connsiteX20" fmla="*/ 261499 w 1020536"/>
                <a:gd name="connsiteY20" fmla="*/ 766681 h 972614"/>
                <a:gd name="connsiteX21" fmla="*/ 481033 w 1020536"/>
                <a:gd name="connsiteY21" fmla="*/ 766681 h 972614"/>
                <a:gd name="connsiteX22" fmla="*/ 481033 w 1020536"/>
                <a:gd name="connsiteY22" fmla="*/ 682245 h 972614"/>
                <a:gd name="connsiteX23" fmla="*/ 329048 w 1020536"/>
                <a:gd name="connsiteY23" fmla="*/ 455956 h 972614"/>
                <a:gd name="connsiteX24" fmla="*/ 345935 w 1020536"/>
                <a:gd name="connsiteY24" fmla="*/ 432314 h 972614"/>
                <a:gd name="connsiteX25" fmla="*/ 437126 w 1020536"/>
                <a:gd name="connsiteY25" fmla="*/ 506618 h 972614"/>
                <a:gd name="connsiteX26" fmla="*/ 484410 w 1020536"/>
                <a:gd name="connsiteY26" fmla="*/ 452578 h 972614"/>
                <a:gd name="connsiteX27" fmla="*/ 443881 w 1020536"/>
                <a:gd name="connsiteY27" fmla="*/ 337745 h 972614"/>
                <a:gd name="connsiteX28" fmla="*/ 518185 w 1020536"/>
                <a:gd name="connsiteY28" fmla="*/ 158740 h 972614"/>
                <a:gd name="connsiteX29" fmla="*/ 406729 w 1020536"/>
                <a:gd name="connsiteY29" fmla="*/ 40530 h 972614"/>
                <a:gd name="connsiteX30" fmla="*/ 450636 w 1020536"/>
                <a:gd name="connsiteY30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261499 w 1020536"/>
                <a:gd name="connsiteY19" fmla="*/ 766681 h 972614"/>
                <a:gd name="connsiteX20" fmla="*/ 481033 w 1020536"/>
                <a:gd name="connsiteY20" fmla="*/ 766681 h 972614"/>
                <a:gd name="connsiteX21" fmla="*/ 481033 w 1020536"/>
                <a:gd name="connsiteY21" fmla="*/ 682245 h 972614"/>
                <a:gd name="connsiteX22" fmla="*/ 329048 w 1020536"/>
                <a:gd name="connsiteY22" fmla="*/ 455956 h 972614"/>
                <a:gd name="connsiteX23" fmla="*/ 345935 w 1020536"/>
                <a:gd name="connsiteY23" fmla="*/ 432314 h 972614"/>
                <a:gd name="connsiteX24" fmla="*/ 437126 w 1020536"/>
                <a:gd name="connsiteY24" fmla="*/ 506618 h 972614"/>
                <a:gd name="connsiteX25" fmla="*/ 484410 w 1020536"/>
                <a:gd name="connsiteY25" fmla="*/ 452578 h 972614"/>
                <a:gd name="connsiteX26" fmla="*/ 443881 w 1020536"/>
                <a:gd name="connsiteY26" fmla="*/ 337745 h 972614"/>
                <a:gd name="connsiteX27" fmla="*/ 518185 w 1020536"/>
                <a:gd name="connsiteY27" fmla="*/ 158740 h 972614"/>
                <a:gd name="connsiteX28" fmla="*/ 406729 w 1020536"/>
                <a:gd name="connsiteY28" fmla="*/ 40530 h 972614"/>
                <a:gd name="connsiteX29" fmla="*/ 450636 w 1020536"/>
                <a:gd name="connsiteY29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924587 w 1020536"/>
                <a:gd name="connsiteY15" fmla="*/ 875023 h 972614"/>
                <a:gd name="connsiteX16" fmla="*/ 1020536 w 1020536"/>
                <a:gd name="connsiteY16" fmla="*/ 922289 h 972614"/>
                <a:gd name="connsiteX17" fmla="*/ 1020536 w 1020536"/>
                <a:gd name="connsiteY17" fmla="*/ 972614 h 972614"/>
                <a:gd name="connsiteX18" fmla="*/ 0 w 1020536"/>
                <a:gd name="connsiteY18" fmla="*/ 972614 h 972614"/>
                <a:gd name="connsiteX19" fmla="*/ 481033 w 1020536"/>
                <a:gd name="connsiteY19" fmla="*/ 766681 h 972614"/>
                <a:gd name="connsiteX20" fmla="*/ 481033 w 1020536"/>
                <a:gd name="connsiteY20" fmla="*/ 682245 h 972614"/>
                <a:gd name="connsiteX21" fmla="*/ 329048 w 1020536"/>
                <a:gd name="connsiteY21" fmla="*/ 455956 h 972614"/>
                <a:gd name="connsiteX22" fmla="*/ 345935 w 1020536"/>
                <a:gd name="connsiteY22" fmla="*/ 432314 h 972614"/>
                <a:gd name="connsiteX23" fmla="*/ 437126 w 1020536"/>
                <a:gd name="connsiteY23" fmla="*/ 506618 h 972614"/>
                <a:gd name="connsiteX24" fmla="*/ 484410 w 1020536"/>
                <a:gd name="connsiteY24" fmla="*/ 452578 h 972614"/>
                <a:gd name="connsiteX25" fmla="*/ 443881 w 1020536"/>
                <a:gd name="connsiteY25" fmla="*/ 337745 h 972614"/>
                <a:gd name="connsiteX26" fmla="*/ 518185 w 1020536"/>
                <a:gd name="connsiteY26" fmla="*/ 158740 h 972614"/>
                <a:gd name="connsiteX27" fmla="*/ 406729 w 1020536"/>
                <a:gd name="connsiteY27" fmla="*/ 40530 h 972614"/>
                <a:gd name="connsiteX28" fmla="*/ 450636 w 1020536"/>
                <a:gd name="connsiteY28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710699 w 1020536"/>
                <a:gd name="connsiteY14" fmla="*/ 807210 h 972614"/>
                <a:gd name="connsiteX15" fmla="*/ 1020536 w 1020536"/>
                <a:gd name="connsiteY15" fmla="*/ 922289 h 972614"/>
                <a:gd name="connsiteX16" fmla="*/ 1020536 w 1020536"/>
                <a:gd name="connsiteY16" fmla="*/ 972614 h 972614"/>
                <a:gd name="connsiteX17" fmla="*/ 0 w 1020536"/>
                <a:gd name="connsiteY17" fmla="*/ 972614 h 972614"/>
                <a:gd name="connsiteX18" fmla="*/ 481033 w 1020536"/>
                <a:gd name="connsiteY18" fmla="*/ 766681 h 972614"/>
                <a:gd name="connsiteX19" fmla="*/ 481033 w 1020536"/>
                <a:gd name="connsiteY19" fmla="*/ 682245 h 972614"/>
                <a:gd name="connsiteX20" fmla="*/ 329048 w 1020536"/>
                <a:gd name="connsiteY20" fmla="*/ 455956 h 972614"/>
                <a:gd name="connsiteX21" fmla="*/ 345935 w 1020536"/>
                <a:gd name="connsiteY21" fmla="*/ 432314 h 972614"/>
                <a:gd name="connsiteX22" fmla="*/ 437126 w 1020536"/>
                <a:gd name="connsiteY22" fmla="*/ 506618 h 972614"/>
                <a:gd name="connsiteX23" fmla="*/ 484410 w 1020536"/>
                <a:gd name="connsiteY23" fmla="*/ 452578 h 972614"/>
                <a:gd name="connsiteX24" fmla="*/ 443881 w 1020536"/>
                <a:gd name="connsiteY24" fmla="*/ 337745 h 972614"/>
                <a:gd name="connsiteX25" fmla="*/ 518185 w 1020536"/>
                <a:gd name="connsiteY25" fmla="*/ 158740 h 972614"/>
                <a:gd name="connsiteX26" fmla="*/ 406729 w 1020536"/>
                <a:gd name="connsiteY26" fmla="*/ 40530 h 972614"/>
                <a:gd name="connsiteX27" fmla="*/ 450636 w 1020536"/>
                <a:gd name="connsiteY27" fmla="*/ 0 h 972614"/>
                <a:gd name="connsiteX0" fmla="*/ 450636 w 1020536"/>
                <a:gd name="connsiteY0" fmla="*/ 0 h 972614"/>
                <a:gd name="connsiteX1" fmla="*/ 558714 w 1020536"/>
                <a:gd name="connsiteY1" fmla="*/ 151985 h 972614"/>
                <a:gd name="connsiteX2" fmla="*/ 511430 w 1020536"/>
                <a:gd name="connsiteY2" fmla="*/ 307348 h 972614"/>
                <a:gd name="connsiteX3" fmla="*/ 548582 w 1020536"/>
                <a:gd name="connsiteY3" fmla="*/ 358010 h 972614"/>
                <a:gd name="connsiteX4" fmla="*/ 676925 w 1020536"/>
                <a:gd name="connsiteY4" fmla="*/ 233044 h 972614"/>
                <a:gd name="connsiteX5" fmla="*/ 710699 w 1020536"/>
                <a:gd name="connsiteY5" fmla="*/ 266819 h 972614"/>
                <a:gd name="connsiteX6" fmla="*/ 693812 w 1020536"/>
                <a:gd name="connsiteY6" fmla="*/ 300593 h 972614"/>
                <a:gd name="connsiteX7" fmla="*/ 622886 w 1020536"/>
                <a:gd name="connsiteY7" fmla="*/ 364765 h 972614"/>
                <a:gd name="connsiteX8" fmla="*/ 562092 w 1020536"/>
                <a:gd name="connsiteY8" fmla="*/ 493108 h 972614"/>
                <a:gd name="connsiteX9" fmla="*/ 558714 w 1020536"/>
                <a:gd name="connsiteY9" fmla="*/ 540392 h 972614"/>
                <a:gd name="connsiteX10" fmla="*/ 582356 w 1020536"/>
                <a:gd name="connsiteY10" fmla="*/ 641715 h 972614"/>
                <a:gd name="connsiteX11" fmla="*/ 649905 w 1020536"/>
                <a:gd name="connsiteY11" fmla="*/ 601186 h 972614"/>
                <a:gd name="connsiteX12" fmla="*/ 693812 w 1020536"/>
                <a:gd name="connsiteY12" fmla="*/ 634961 h 972614"/>
                <a:gd name="connsiteX13" fmla="*/ 582356 w 1020536"/>
                <a:gd name="connsiteY13" fmla="*/ 780191 h 972614"/>
                <a:gd name="connsiteX14" fmla="*/ 1020536 w 1020536"/>
                <a:gd name="connsiteY14" fmla="*/ 922289 h 972614"/>
                <a:gd name="connsiteX15" fmla="*/ 1020536 w 1020536"/>
                <a:gd name="connsiteY15" fmla="*/ 972614 h 972614"/>
                <a:gd name="connsiteX16" fmla="*/ 0 w 1020536"/>
                <a:gd name="connsiteY16" fmla="*/ 972614 h 972614"/>
                <a:gd name="connsiteX17" fmla="*/ 481033 w 1020536"/>
                <a:gd name="connsiteY17" fmla="*/ 766681 h 972614"/>
                <a:gd name="connsiteX18" fmla="*/ 481033 w 1020536"/>
                <a:gd name="connsiteY18" fmla="*/ 682245 h 972614"/>
                <a:gd name="connsiteX19" fmla="*/ 329048 w 1020536"/>
                <a:gd name="connsiteY19" fmla="*/ 455956 h 972614"/>
                <a:gd name="connsiteX20" fmla="*/ 345935 w 1020536"/>
                <a:gd name="connsiteY20" fmla="*/ 432314 h 972614"/>
                <a:gd name="connsiteX21" fmla="*/ 437126 w 1020536"/>
                <a:gd name="connsiteY21" fmla="*/ 506618 h 972614"/>
                <a:gd name="connsiteX22" fmla="*/ 484410 w 1020536"/>
                <a:gd name="connsiteY22" fmla="*/ 452578 h 972614"/>
                <a:gd name="connsiteX23" fmla="*/ 443881 w 1020536"/>
                <a:gd name="connsiteY23" fmla="*/ 337745 h 972614"/>
                <a:gd name="connsiteX24" fmla="*/ 518185 w 1020536"/>
                <a:gd name="connsiteY24" fmla="*/ 158740 h 972614"/>
                <a:gd name="connsiteX25" fmla="*/ 406729 w 1020536"/>
                <a:gd name="connsiteY25" fmla="*/ 40530 h 972614"/>
                <a:gd name="connsiteX26" fmla="*/ 450636 w 1020536"/>
                <a:gd name="connsiteY26" fmla="*/ 0 h 972614"/>
                <a:gd name="connsiteX0" fmla="*/ 450636 w 1033434"/>
                <a:gd name="connsiteY0" fmla="*/ 0 h 972614"/>
                <a:gd name="connsiteX1" fmla="*/ 558714 w 1033434"/>
                <a:gd name="connsiteY1" fmla="*/ 151985 h 972614"/>
                <a:gd name="connsiteX2" fmla="*/ 511430 w 1033434"/>
                <a:gd name="connsiteY2" fmla="*/ 307348 h 972614"/>
                <a:gd name="connsiteX3" fmla="*/ 548582 w 1033434"/>
                <a:gd name="connsiteY3" fmla="*/ 358010 h 972614"/>
                <a:gd name="connsiteX4" fmla="*/ 676925 w 1033434"/>
                <a:gd name="connsiteY4" fmla="*/ 233044 h 972614"/>
                <a:gd name="connsiteX5" fmla="*/ 710699 w 1033434"/>
                <a:gd name="connsiteY5" fmla="*/ 266819 h 972614"/>
                <a:gd name="connsiteX6" fmla="*/ 693812 w 1033434"/>
                <a:gd name="connsiteY6" fmla="*/ 300593 h 972614"/>
                <a:gd name="connsiteX7" fmla="*/ 622886 w 1033434"/>
                <a:gd name="connsiteY7" fmla="*/ 364765 h 972614"/>
                <a:gd name="connsiteX8" fmla="*/ 562092 w 1033434"/>
                <a:gd name="connsiteY8" fmla="*/ 493108 h 972614"/>
                <a:gd name="connsiteX9" fmla="*/ 558714 w 1033434"/>
                <a:gd name="connsiteY9" fmla="*/ 540392 h 972614"/>
                <a:gd name="connsiteX10" fmla="*/ 582356 w 1033434"/>
                <a:gd name="connsiteY10" fmla="*/ 641715 h 972614"/>
                <a:gd name="connsiteX11" fmla="*/ 649905 w 1033434"/>
                <a:gd name="connsiteY11" fmla="*/ 601186 h 972614"/>
                <a:gd name="connsiteX12" fmla="*/ 693812 w 1033434"/>
                <a:gd name="connsiteY12" fmla="*/ 634961 h 972614"/>
                <a:gd name="connsiteX13" fmla="*/ 582356 w 1033434"/>
                <a:gd name="connsiteY13" fmla="*/ 780191 h 972614"/>
                <a:gd name="connsiteX14" fmla="*/ 1020536 w 1033434"/>
                <a:gd name="connsiteY14" fmla="*/ 972614 h 972614"/>
                <a:gd name="connsiteX15" fmla="*/ 0 w 1033434"/>
                <a:gd name="connsiteY15" fmla="*/ 972614 h 972614"/>
                <a:gd name="connsiteX16" fmla="*/ 481033 w 1033434"/>
                <a:gd name="connsiteY16" fmla="*/ 766681 h 972614"/>
                <a:gd name="connsiteX17" fmla="*/ 481033 w 1033434"/>
                <a:gd name="connsiteY17" fmla="*/ 682245 h 972614"/>
                <a:gd name="connsiteX18" fmla="*/ 329048 w 1033434"/>
                <a:gd name="connsiteY18" fmla="*/ 455956 h 972614"/>
                <a:gd name="connsiteX19" fmla="*/ 345935 w 1033434"/>
                <a:gd name="connsiteY19" fmla="*/ 432314 h 972614"/>
                <a:gd name="connsiteX20" fmla="*/ 437126 w 1033434"/>
                <a:gd name="connsiteY20" fmla="*/ 506618 h 972614"/>
                <a:gd name="connsiteX21" fmla="*/ 484410 w 1033434"/>
                <a:gd name="connsiteY21" fmla="*/ 452578 h 972614"/>
                <a:gd name="connsiteX22" fmla="*/ 443881 w 1033434"/>
                <a:gd name="connsiteY22" fmla="*/ 337745 h 972614"/>
                <a:gd name="connsiteX23" fmla="*/ 518185 w 1033434"/>
                <a:gd name="connsiteY23" fmla="*/ 158740 h 972614"/>
                <a:gd name="connsiteX24" fmla="*/ 406729 w 1033434"/>
                <a:gd name="connsiteY24" fmla="*/ 40530 h 972614"/>
                <a:gd name="connsiteX25" fmla="*/ 450636 w 1033434"/>
                <a:gd name="connsiteY25" fmla="*/ 0 h 972614"/>
                <a:gd name="connsiteX0" fmla="*/ 450636 w 710699"/>
                <a:gd name="connsiteY0" fmla="*/ 0 h 972641"/>
                <a:gd name="connsiteX1" fmla="*/ 558714 w 710699"/>
                <a:gd name="connsiteY1" fmla="*/ 151985 h 972641"/>
                <a:gd name="connsiteX2" fmla="*/ 511430 w 710699"/>
                <a:gd name="connsiteY2" fmla="*/ 307348 h 972641"/>
                <a:gd name="connsiteX3" fmla="*/ 548582 w 710699"/>
                <a:gd name="connsiteY3" fmla="*/ 358010 h 972641"/>
                <a:gd name="connsiteX4" fmla="*/ 676925 w 710699"/>
                <a:gd name="connsiteY4" fmla="*/ 233044 h 972641"/>
                <a:gd name="connsiteX5" fmla="*/ 710699 w 710699"/>
                <a:gd name="connsiteY5" fmla="*/ 266819 h 972641"/>
                <a:gd name="connsiteX6" fmla="*/ 693812 w 710699"/>
                <a:gd name="connsiteY6" fmla="*/ 300593 h 972641"/>
                <a:gd name="connsiteX7" fmla="*/ 622886 w 710699"/>
                <a:gd name="connsiteY7" fmla="*/ 364765 h 972641"/>
                <a:gd name="connsiteX8" fmla="*/ 562092 w 710699"/>
                <a:gd name="connsiteY8" fmla="*/ 493108 h 972641"/>
                <a:gd name="connsiteX9" fmla="*/ 558714 w 710699"/>
                <a:gd name="connsiteY9" fmla="*/ 540392 h 972641"/>
                <a:gd name="connsiteX10" fmla="*/ 582356 w 710699"/>
                <a:gd name="connsiteY10" fmla="*/ 641715 h 972641"/>
                <a:gd name="connsiteX11" fmla="*/ 649905 w 710699"/>
                <a:gd name="connsiteY11" fmla="*/ 601186 h 972641"/>
                <a:gd name="connsiteX12" fmla="*/ 693812 w 710699"/>
                <a:gd name="connsiteY12" fmla="*/ 634961 h 972641"/>
                <a:gd name="connsiteX13" fmla="*/ 582356 w 710699"/>
                <a:gd name="connsiteY13" fmla="*/ 780191 h 972641"/>
                <a:gd name="connsiteX14" fmla="*/ 0 w 710699"/>
                <a:gd name="connsiteY14" fmla="*/ 972614 h 972641"/>
                <a:gd name="connsiteX15" fmla="*/ 481033 w 710699"/>
                <a:gd name="connsiteY15" fmla="*/ 766681 h 972641"/>
                <a:gd name="connsiteX16" fmla="*/ 481033 w 710699"/>
                <a:gd name="connsiteY16" fmla="*/ 682245 h 972641"/>
                <a:gd name="connsiteX17" fmla="*/ 329048 w 710699"/>
                <a:gd name="connsiteY17" fmla="*/ 455956 h 972641"/>
                <a:gd name="connsiteX18" fmla="*/ 345935 w 710699"/>
                <a:gd name="connsiteY18" fmla="*/ 432314 h 972641"/>
                <a:gd name="connsiteX19" fmla="*/ 437126 w 710699"/>
                <a:gd name="connsiteY19" fmla="*/ 506618 h 972641"/>
                <a:gd name="connsiteX20" fmla="*/ 484410 w 710699"/>
                <a:gd name="connsiteY20" fmla="*/ 452578 h 972641"/>
                <a:gd name="connsiteX21" fmla="*/ 443881 w 710699"/>
                <a:gd name="connsiteY21" fmla="*/ 337745 h 972641"/>
                <a:gd name="connsiteX22" fmla="*/ 518185 w 710699"/>
                <a:gd name="connsiteY22" fmla="*/ 158740 h 972641"/>
                <a:gd name="connsiteX23" fmla="*/ 406729 w 710699"/>
                <a:gd name="connsiteY23" fmla="*/ 40530 h 972641"/>
                <a:gd name="connsiteX24" fmla="*/ 450636 w 710699"/>
                <a:gd name="connsiteY24" fmla="*/ 0 h 972641"/>
                <a:gd name="connsiteX0" fmla="*/ 121588 w 381651"/>
                <a:gd name="connsiteY0" fmla="*/ 0 h 790081"/>
                <a:gd name="connsiteX1" fmla="*/ 229666 w 381651"/>
                <a:gd name="connsiteY1" fmla="*/ 151985 h 790081"/>
                <a:gd name="connsiteX2" fmla="*/ 182382 w 381651"/>
                <a:gd name="connsiteY2" fmla="*/ 307348 h 790081"/>
                <a:gd name="connsiteX3" fmla="*/ 219534 w 381651"/>
                <a:gd name="connsiteY3" fmla="*/ 358010 h 790081"/>
                <a:gd name="connsiteX4" fmla="*/ 347877 w 381651"/>
                <a:gd name="connsiteY4" fmla="*/ 233044 h 790081"/>
                <a:gd name="connsiteX5" fmla="*/ 381651 w 381651"/>
                <a:gd name="connsiteY5" fmla="*/ 266819 h 790081"/>
                <a:gd name="connsiteX6" fmla="*/ 364764 w 381651"/>
                <a:gd name="connsiteY6" fmla="*/ 300593 h 790081"/>
                <a:gd name="connsiteX7" fmla="*/ 293838 w 381651"/>
                <a:gd name="connsiteY7" fmla="*/ 364765 h 790081"/>
                <a:gd name="connsiteX8" fmla="*/ 233044 w 381651"/>
                <a:gd name="connsiteY8" fmla="*/ 493108 h 790081"/>
                <a:gd name="connsiteX9" fmla="*/ 229666 w 381651"/>
                <a:gd name="connsiteY9" fmla="*/ 540392 h 790081"/>
                <a:gd name="connsiteX10" fmla="*/ 253308 w 381651"/>
                <a:gd name="connsiteY10" fmla="*/ 641715 h 790081"/>
                <a:gd name="connsiteX11" fmla="*/ 320857 w 381651"/>
                <a:gd name="connsiteY11" fmla="*/ 601186 h 790081"/>
                <a:gd name="connsiteX12" fmla="*/ 364764 w 381651"/>
                <a:gd name="connsiteY12" fmla="*/ 634961 h 790081"/>
                <a:gd name="connsiteX13" fmla="*/ 253308 w 381651"/>
                <a:gd name="connsiteY13" fmla="*/ 780191 h 790081"/>
                <a:gd name="connsiteX14" fmla="*/ 151985 w 381651"/>
                <a:gd name="connsiteY14" fmla="*/ 766681 h 790081"/>
                <a:gd name="connsiteX15" fmla="*/ 151985 w 381651"/>
                <a:gd name="connsiteY15" fmla="*/ 682245 h 790081"/>
                <a:gd name="connsiteX16" fmla="*/ 0 w 381651"/>
                <a:gd name="connsiteY16" fmla="*/ 455956 h 790081"/>
                <a:gd name="connsiteX17" fmla="*/ 16887 w 381651"/>
                <a:gd name="connsiteY17" fmla="*/ 432314 h 790081"/>
                <a:gd name="connsiteX18" fmla="*/ 108078 w 381651"/>
                <a:gd name="connsiteY18" fmla="*/ 506618 h 790081"/>
                <a:gd name="connsiteX19" fmla="*/ 155362 w 381651"/>
                <a:gd name="connsiteY19" fmla="*/ 452578 h 790081"/>
                <a:gd name="connsiteX20" fmla="*/ 114833 w 381651"/>
                <a:gd name="connsiteY20" fmla="*/ 337745 h 790081"/>
                <a:gd name="connsiteX21" fmla="*/ 189137 w 381651"/>
                <a:gd name="connsiteY21" fmla="*/ 158740 h 790081"/>
                <a:gd name="connsiteX22" fmla="*/ 77681 w 381651"/>
                <a:gd name="connsiteY22" fmla="*/ 40530 h 790081"/>
                <a:gd name="connsiteX23" fmla="*/ 121588 w 381651"/>
                <a:gd name="connsiteY23" fmla="*/ 0 h 79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651" h="790081">
                  <a:moveTo>
                    <a:pt x="121588" y="0"/>
                  </a:moveTo>
                  <a:cubicBezTo>
                    <a:pt x="206024" y="0"/>
                    <a:pt x="229666" y="118211"/>
                    <a:pt x="229666" y="151985"/>
                  </a:cubicBezTo>
                  <a:cubicBezTo>
                    <a:pt x="229666" y="243177"/>
                    <a:pt x="182382" y="243177"/>
                    <a:pt x="182382" y="307348"/>
                  </a:cubicBezTo>
                  <a:cubicBezTo>
                    <a:pt x="182382" y="327613"/>
                    <a:pt x="195892" y="358010"/>
                    <a:pt x="219534" y="358010"/>
                  </a:cubicBezTo>
                  <a:cubicBezTo>
                    <a:pt x="290460" y="358010"/>
                    <a:pt x="280328" y="233044"/>
                    <a:pt x="347877" y="233044"/>
                  </a:cubicBezTo>
                  <a:cubicBezTo>
                    <a:pt x="364764" y="233044"/>
                    <a:pt x="381651" y="246554"/>
                    <a:pt x="381651" y="266819"/>
                  </a:cubicBezTo>
                  <a:cubicBezTo>
                    <a:pt x="381651" y="273574"/>
                    <a:pt x="374897" y="290461"/>
                    <a:pt x="364764" y="300593"/>
                  </a:cubicBezTo>
                  <a:cubicBezTo>
                    <a:pt x="344500" y="320858"/>
                    <a:pt x="314103" y="341123"/>
                    <a:pt x="293838" y="364765"/>
                  </a:cubicBezTo>
                  <a:cubicBezTo>
                    <a:pt x="256686" y="401917"/>
                    <a:pt x="239799" y="449201"/>
                    <a:pt x="233044" y="493108"/>
                  </a:cubicBezTo>
                  <a:cubicBezTo>
                    <a:pt x="229666" y="506618"/>
                    <a:pt x="229666" y="533637"/>
                    <a:pt x="229666" y="540392"/>
                  </a:cubicBezTo>
                  <a:cubicBezTo>
                    <a:pt x="229666" y="560657"/>
                    <a:pt x="243176" y="631583"/>
                    <a:pt x="253308" y="641715"/>
                  </a:cubicBezTo>
                  <a:cubicBezTo>
                    <a:pt x="283706" y="611318"/>
                    <a:pt x="293838" y="601186"/>
                    <a:pt x="320857" y="601186"/>
                  </a:cubicBezTo>
                  <a:cubicBezTo>
                    <a:pt x="341122" y="601186"/>
                    <a:pt x="364764" y="614696"/>
                    <a:pt x="364764" y="634961"/>
                  </a:cubicBezTo>
                  <a:cubicBezTo>
                    <a:pt x="364764" y="668735"/>
                    <a:pt x="266818" y="766681"/>
                    <a:pt x="253308" y="780191"/>
                  </a:cubicBezTo>
                  <a:cubicBezTo>
                    <a:pt x="217845" y="802144"/>
                    <a:pt x="168872" y="783005"/>
                    <a:pt x="151985" y="766681"/>
                  </a:cubicBezTo>
                  <a:lnTo>
                    <a:pt x="151985" y="682245"/>
                  </a:lnTo>
                  <a:cubicBezTo>
                    <a:pt x="141853" y="564034"/>
                    <a:pt x="0" y="540392"/>
                    <a:pt x="0" y="455956"/>
                  </a:cubicBezTo>
                  <a:cubicBezTo>
                    <a:pt x="0" y="439069"/>
                    <a:pt x="3377" y="432314"/>
                    <a:pt x="16887" y="432314"/>
                  </a:cubicBezTo>
                  <a:cubicBezTo>
                    <a:pt x="37152" y="432314"/>
                    <a:pt x="50661" y="506618"/>
                    <a:pt x="108078" y="506618"/>
                  </a:cubicBezTo>
                  <a:cubicBezTo>
                    <a:pt x="141853" y="506618"/>
                    <a:pt x="155362" y="476220"/>
                    <a:pt x="155362" y="452578"/>
                  </a:cubicBezTo>
                  <a:cubicBezTo>
                    <a:pt x="155362" y="405294"/>
                    <a:pt x="114833" y="374897"/>
                    <a:pt x="114833" y="337745"/>
                  </a:cubicBezTo>
                  <a:cubicBezTo>
                    <a:pt x="114833" y="273574"/>
                    <a:pt x="189137" y="236422"/>
                    <a:pt x="189137" y="158740"/>
                  </a:cubicBezTo>
                  <a:cubicBezTo>
                    <a:pt x="189137" y="87814"/>
                    <a:pt x="77681" y="87814"/>
                    <a:pt x="77681" y="40530"/>
                  </a:cubicBezTo>
                  <a:cubicBezTo>
                    <a:pt x="77681" y="6755"/>
                    <a:pt x="104701" y="0"/>
                    <a:pt x="12158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C28B721-743A-5A57-C830-F35DE9F7385F}"/>
                </a:ext>
              </a:extLst>
            </p:cNvPr>
            <p:cNvSpPr/>
            <p:nvPr/>
          </p:nvSpPr>
          <p:spPr>
            <a:xfrm>
              <a:off x="1994555" y="5985846"/>
              <a:ext cx="638241" cy="1040560"/>
            </a:xfrm>
            <a:custGeom>
              <a:avLst/>
              <a:gdLst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1314462 h 1314462"/>
                <a:gd name="connsiteX20" fmla="*/ 0 w 1200150"/>
                <a:gd name="connsiteY20" fmla="*/ 492319 h 1314462"/>
                <a:gd name="connsiteX21" fmla="*/ 79420 w 1200150"/>
                <a:gd name="connsiteY21" fmla="*/ 547549 h 1314462"/>
                <a:gd name="connsiteX22" fmla="*/ 403279 w 1200150"/>
                <a:gd name="connsiteY22" fmla="*/ 827475 h 1314462"/>
                <a:gd name="connsiteX23" fmla="*/ 443808 w 1200150"/>
                <a:gd name="connsiteY23" fmla="*/ 763304 h 1314462"/>
                <a:gd name="connsiteX24" fmla="*/ 484338 w 1200150"/>
                <a:gd name="connsiteY24" fmla="*/ 682245 h 1314462"/>
                <a:gd name="connsiteX25" fmla="*/ 426921 w 1200150"/>
                <a:gd name="connsiteY25" fmla="*/ 628206 h 1314462"/>
                <a:gd name="connsiteX26" fmla="*/ 359372 w 1200150"/>
                <a:gd name="connsiteY26" fmla="*/ 672113 h 1314462"/>
                <a:gd name="connsiteX27" fmla="*/ 480960 w 1200150"/>
                <a:gd name="connsiteY27" fmla="*/ 547147 h 1314462"/>
                <a:gd name="connsiteX28" fmla="*/ 609303 w 1200150"/>
                <a:gd name="connsiteY28" fmla="*/ 678868 h 1314462"/>
                <a:gd name="connsiteX29" fmla="*/ 653210 w 1200150"/>
                <a:gd name="connsiteY29" fmla="*/ 577544 h 1314462"/>
                <a:gd name="connsiteX30" fmla="*/ 558642 w 1200150"/>
                <a:gd name="connsiteY30" fmla="*/ 482975 h 1314462"/>
                <a:gd name="connsiteX31" fmla="*/ 477583 w 1200150"/>
                <a:gd name="connsiteY31" fmla="*/ 398539 h 1314462"/>
                <a:gd name="connsiteX32" fmla="*/ 467450 w 1200150"/>
                <a:gd name="connsiteY32" fmla="*/ 361387 h 1314462"/>
                <a:gd name="connsiteX33" fmla="*/ 467450 w 1200150"/>
                <a:gd name="connsiteY33" fmla="*/ 287083 h 1314462"/>
                <a:gd name="connsiteX34" fmla="*/ 771421 w 1200150"/>
                <a:gd name="connsiteY34" fmla="*/ 0 h 1314462"/>
                <a:gd name="connsiteX0" fmla="*/ 795063 w 1200150"/>
                <a:gd name="connsiteY0" fmla="*/ 513372 h 1314462"/>
                <a:gd name="connsiteX1" fmla="*/ 757911 w 1200150"/>
                <a:gd name="connsiteY1" fmla="*/ 655225 h 1314462"/>
                <a:gd name="connsiteX2" fmla="*/ 801818 w 1200150"/>
                <a:gd name="connsiteY2" fmla="*/ 564034 h 1314462"/>
                <a:gd name="connsiteX3" fmla="*/ 795063 w 1200150"/>
                <a:gd name="connsiteY3" fmla="*/ 513372 h 1314462"/>
                <a:gd name="connsiteX4" fmla="*/ 771421 w 1200150"/>
                <a:gd name="connsiteY4" fmla="*/ 0 h 1314462"/>
                <a:gd name="connsiteX5" fmla="*/ 920029 w 1200150"/>
                <a:gd name="connsiteY5" fmla="*/ 64172 h 1314462"/>
                <a:gd name="connsiteX6" fmla="*/ 714004 w 1200150"/>
                <a:gd name="connsiteY6" fmla="*/ 249932 h 1314462"/>
                <a:gd name="connsiteX7" fmla="*/ 788308 w 1200150"/>
                <a:gd name="connsiteY7" fmla="*/ 452578 h 1314462"/>
                <a:gd name="connsiteX8" fmla="*/ 896386 w 1200150"/>
                <a:gd name="connsiteY8" fmla="*/ 283706 h 1314462"/>
                <a:gd name="connsiteX9" fmla="*/ 960558 w 1200150"/>
                <a:gd name="connsiteY9" fmla="*/ 314103 h 1314462"/>
                <a:gd name="connsiteX10" fmla="*/ 933538 w 1200150"/>
                <a:gd name="connsiteY10" fmla="*/ 320858 h 1314462"/>
                <a:gd name="connsiteX11" fmla="*/ 869367 w 1200150"/>
                <a:gd name="connsiteY11" fmla="*/ 422181 h 1314462"/>
                <a:gd name="connsiteX12" fmla="*/ 903141 w 1200150"/>
                <a:gd name="connsiteY12" fmla="*/ 597809 h 1314462"/>
                <a:gd name="connsiteX13" fmla="*/ 632945 w 1200150"/>
                <a:gd name="connsiteY13" fmla="*/ 959196 h 1314462"/>
                <a:gd name="connsiteX14" fmla="*/ 714004 w 1200150"/>
                <a:gd name="connsiteY14" fmla="*/ 1040255 h 1314462"/>
                <a:gd name="connsiteX15" fmla="*/ 1051749 w 1200150"/>
                <a:gd name="connsiteY15" fmla="*/ 1128068 h 1314462"/>
                <a:gd name="connsiteX16" fmla="*/ 1193609 w 1200150"/>
                <a:gd name="connsiteY16" fmla="*/ 1109096 h 1314462"/>
                <a:gd name="connsiteX17" fmla="*/ 1200150 w 1200150"/>
                <a:gd name="connsiteY17" fmla="*/ 1106777 h 1314462"/>
                <a:gd name="connsiteX18" fmla="*/ 1200150 w 1200150"/>
                <a:gd name="connsiteY18" fmla="*/ 1314462 h 1314462"/>
                <a:gd name="connsiteX19" fmla="*/ 0 w 1200150"/>
                <a:gd name="connsiteY19" fmla="*/ 492319 h 1314462"/>
                <a:gd name="connsiteX20" fmla="*/ 79420 w 1200150"/>
                <a:gd name="connsiteY20" fmla="*/ 547549 h 1314462"/>
                <a:gd name="connsiteX21" fmla="*/ 403279 w 1200150"/>
                <a:gd name="connsiteY21" fmla="*/ 827475 h 1314462"/>
                <a:gd name="connsiteX22" fmla="*/ 443808 w 1200150"/>
                <a:gd name="connsiteY22" fmla="*/ 763304 h 1314462"/>
                <a:gd name="connsiteX23" fmla="*/ 484338 w 1200150"/>
                <a:gd name="connsiteY23" fmla="*/ 682245 h 1314462"/>
                <a:gd name="connsiteX24" fmla="*/ 426921 w 1200150"/>
                <a:gd name="connsiteY24" fmla="*/ 628206 h 1314462"/>
                <a:gd name="connsiteX25" fmla="*/ 359372 w 1200150"/>
                <a:gd name="connsiteY25" fmla="*/ 672113 h 1314462"/>
                <a:gd name="connsiteX26" fmla="*/ 480960 w 1200150"/>
                <a:gd name="connsiteY26" fmla="*/ 547147 h 1314462"/>
                <a:gd name="connsiteX27" fmla="*/ 609303 w 1200150"/>
                <a:gd name="connsiteY27" fmla="*/ 678868 h 1314462"/>
                <a:gd name="connsiteX28" fmla="*/ 653210 w 1200150"/>
                <a:gd name="connsiteY28" fmla="*/ 577544 h 1314462"/>
                <a:gd name="connsiteX29" fmla="*/ 558642 w 1200150"/>
                <a:gd name="connsiteY29" fmla="*/ 482975 h 1314462"/>
                <a:gd name="connsiteX30" fmla="*/ 477583 w 1200150"/>
                <a:gd name="connsiteY30" fmla="*/ 398539 h 1314462"/>
                <a:gd name="connsiteX31" fmla="*/ 467450 w 1200150"/>
                <a:gd name="connsiteY31" fmla="*/ 361387 h 1314462"/>
                <a:gd name="connsiteX32" fmla="*/ 467450 w 1200150"/>
                <a:gd name="connsiteY32" fmla="*/ 287083 h 1314462"/>
                <a:gd name="connsiteX33" fmla="*/ 771421 w 1200150"/>
                <a:gd name="connsiteY33" fmla="*/ 0 h 1314462"/>
                <a:gd name="connsiteX0" fmla="*/ 715643 w 1120730"/>
                <a:gd name="connsiteY0" fmla="*/ 513372 h 1314462"/>
                <a:gd name="connsiteX1" fmla="*/ 678491 w 1120730"/>
                <a:gd name="connsiteY1" fmla="*/ 655225 h 1314462"/>
                <a:gd name="connsiteX2" fmla="*/ 722398 w 1120730"/>
                <a:gd name="connsiteY2" fmla="*/ 564034 h 1314462"/>
                <a:gd name="connsiteX3" fmla="*/ 715643 w 1120730"/>
                <a:gd name="connsiteY3" fmla="*/ 513372 h 1314462"/>
                <a:gd name="connsiteX4" fmla="*/ 692001 w 1120730"/>
                <a:gd name="connsiteY4" fmla="*/ 0 h 1314462"/>
                <a:gd name="connsiteX5" fmla="*/ 840609 w 1120730"/>
                <a:gd name="connsiteY5" fmla="*/ 64172 h 1314462"/>
                <a:gd name="connsiteX6" fmla="*/ 634584 w 1120730"/>
                <a:gd name="connsiteY6" fmla="*/ 249932 h 1314462"/>
                <a:gd name="connsiteX7" fmla="*/ 708888 w 1120730"/>
                <a:gd name="connsiteY7" fmla="*/ 452578 h 1314462"/>
                <a:gd name="connsiteX8" fmla="*/ 816966 w 1120730"/>
                <a:gd name="connsiteY8" fmla="*/ 283706 h 1314462"/>
                <a:gd name="connsiteX9" fmla="*/ 881138 w 1120730"/>
                <a:gd name="connsiteY9" fmla="*/ 314103 h 1314462"/>
                <a:gd name="connsiteX10" fmla="*/ 854118 w 1120730"/>
                <a:gd name="connsiteY10" fmla="*/ 320858 h 1314462"/>
                <a:gd name="connsiteX11" fmla="*/ 789947 w 1120730"/>
                <a:gd name="connsiteY11" fmla="*/ 422181 h 1314462"/>
                <a:gd name="connsiteX12" fmla="*/ 823721 w 1120730"/>
                <a:gd name="connsiteY12" fmla="*/ 597809 h 1314462"/>
                <a:gd name="connsiteX13" fmla="*/ 553525 w 1120730"/>
                <a:gd name="connsiteY13" fmla="*/ 959196 h 1314462"/>
                <a:gd name="connsiteX14" fmla="*/ 634584 w 1120730"/>
                <a:gd name="connsiteY14" fmla="*/ 1040255 h 1314462"/>
                <a:gd name="connsiteX15" fmla="*/ 972329 w 1120730"/>
                <a:gd name="connsiteY15" fmla="*/ 1128068 h 1314462"/>
                <a:gd name="connsiteX16" fmla="*/ 1114189 w 1120730"/>
                <a:gd name="connsiteY16" fmla="*/ 1109096 h 1314462"/>
                <a:gd name="connsiteX17" fmla="*/ 1120730 w 1120730"/>
                <a:gd name="connsiteY17" fmla="*/ 1106777 h 1314462"/>
                <a:gd name="connsiteX18" fmla="*/ 1120730 w 1120730"/>
                <a:gd name="connsiteY18" fmla="*/ 1314462 h 1314462"/>
                <a:gd name="connsiteX19" fmla="*/ 0 w 1120730"/>
                <a:gd name="connsiteY19" fmla="*/ 547549 h 1314462"/>
                <a:gd name="connsiteX20" fmla="*/ 323859 w 1120730"/>
                <a:gd name="connsiteY20" fmla="*/ 827475 h 1314462"/>
                <a:gd name="connsiteX21" fmla="*/ 364388 w 1120730"/>
                <a:gd name="connsiteY21" fmla="*/ 763304 h 1314462"/>
                <a:gd name="connsiteX22" fmla="*/ 404918 w 1120730"/>
                <a:gd name="connsiteY22" fmla="*/ 682245 h 1314462"/>
                <a:gd name="connsiteX23" fmla="*/ 347501 w 1120730"/>
                <a:gd name="connsiteY23" fmla="*/ 628206 h 1314462"/>
                <a:gd name="connsiteX24" fmla="*/ 279952 w 1120730"/>
                <a:gd name="connsiteY24" fmla="*/ 672113 h 1314462"/>
                <a:gd name="connsiteX25" fmla="*/ 401540 w 1120730"/>
                <a:gd name="connsiteY25" fmla="*/ 547147 h 1314462"/>
                <a:gd name="connsiteX26" fmla="*/ 529883 w 1120730"/>
                <a:gd name="connsiteY26" fmla="*/ 678868 h 1314462"/>
                <a:gd name="connsiteX27" fmla="*/ 573790 w 1120730"/>
                <a:gd name="connsiteY27" fmla="*/ 577544 h 1314462"/>
                <a:gd name="connsiteX28" fmla="*/ 479222 w 1120730"/>
                <a:gd name="connsiteY28" fmla="*/ 482975 h 1314462"/>
                <a:gd name="connsiteX29" fmla="*/ 398163 w 1120730"/>
                <a:gd name="connsiteY29" fmla="*/ 398539 h 1314462"/>
                <a:gd name="connsiteX30" fmla="*/ 388030 w 1120730"/>
                <a:gd name="connsiteY30" fmla="*/ 361387 h 1314462"/>
                <a:gd name="connsiteX31" fmla="*/ 388030 w 1120730"/>
                <a:gd name="connsiteY31" fmla="*/ 287083 h 1314462"/>
                <a:gd name="connsiteX32" fmla="*/ 692001 w 1120730"/>
                <a:gd name="connsiteY32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106777 h 1314462"/>
                <a:gd name="connsiteX18" fmla="*/ 840778 w 840778"/>
                <a:gd name="connsiteY18" fmla="*/ 1314462 h 1314462"/>
                <a:gd name="connsiteX19" fmla="*/ 43907 w 840778"/>
                <a:gd name="connsiteY19" fmla="*/ 827475 h 1314462"/>
                <a:gd name="connsiteX20" fmla="*/ 84436 w 840778"/>
                <a:gd name="connsiteY20" fmla="*/ 763304 h 1314462"/>
                <a:gd name="connsiteX21" fmla="*/ 124966 w 840778"/>
                <a:gd name="connsiteY21" fmla="*/ 682245 h 1314462"/>
                <a:gd name="connsiteX22" fmla="*/ 67549 w 840778"/>
                <a:gd name="connsiteY22" fmla="*/ 628206 h 1314462"/>
                <a:gd name="connsiteX23" fmla="*/ 0 w 840778"/>
                <a:gd name="connsiteY23" fmla="*/ 672113 h 1314462"/>
                <a:gd name="connsiteX24" fmla="*/ 121588 w 840778"/>
                <a:gd name="connsiteY24" fmla="*/ 547147 h 1314462"/>
                <a:gd name="connsiteX25" fmla="*/ 249931 w 840778"/>
                <a:gd name="connsiteY25" fmla="*/ 678868 h 1314462"/>
                <a:gd name="connsiteX26" fmla="*/ 293838 w 840778"/>
                <a:gd name="connsiteY26" fmla="*/ 577544 h 1314462"/>
                <a:gd name="connsiteX27" fmla="*/ 199270 w 840778"/>
                <a:gd name="connsiteY27" fmla="*/ 482975 h 1314462"/>
                <a:gd name="connsiteX28" fmla="*/ 118211 w 840778"/>
                <a:gd name="connsiteY28" fmla="*/ 398539 h 1314462"/>
                <a:gd name="connsiteX29" fmla="*/ 108078 w 840778"/>
                <a:gd name="connsiteY29" fmla="*/ 361387 h 1314462"/>
                <a:gd name="connsiteX30" fmla="*/ 108078 w 840778"/>
                <a:gd name="connsiteY30" fmla="*/ 287083 h 1314462"/>
                <a:gd name="connsiteX31" fmla="*/ 412049 w 840778"/>
                <a:gd name="connsiteY31" fmla="*/ 0 h 1314462"/>
                <a:gd name="connsiteX0" fmla="*/ 435691 w 840778"/>
                <a:gd name="connsiteY0" fmla="*/ 513372 h 1314462"/>
                <a:gd name="connsiteX1" fmla="*/ 398539 w 840778"/>
                <a:gd name="connsiteY1" fmla="*/ 655225 h 1314462"/>
                <a:gd name="connsiteX2" fmla="*/ 442446 w 840778"/>
                <a:gd name="connsiteY2" fmla="*/ 564034 h 1314462"/>
                <a:gd name="connsiteX3" fmla="*/ 435691 w 840778"/>
                <a:gd name="connsiteY3" fmla="*/ 513372 h 1314462"/>
                <a:gd name="connsiteX4" fmla="*/ 412049 w 840778"/>
                <a:gd name="connsiteY4" fmla="*/ 0 h 1314462"/>
                <a:gd name="connsiteX5" fmla="*/ 560657 w 840778"/>
                <a:gd name="connsiteY5" fmla="*/ 64172 h 1314462"/>
                <a:gd name="connsiteX6" fmla="*/ 354632 w 840778"/>
                <a:gd name="connsiteY6" fmla="*/ 249932 h 1314462"/>
                <a:gd name="connsiteX7" fmla="*/ 428936 w 840778"/>
                <a:gd name="connsiteY7" fmla="*/ 452578 h 1314462"/>
                <a:gd name="connsiteX8" fmla="*/ 537014 w 840778"/>
                <a:gd name="connsiteY8" fmla="*/ 283706 h 1314462"/>
                <a:gd name="connsiteX9" fmla="*/ 601186 w 840778"/>
                <a:gd name="connsiteY9" fmla="*/ 314103 h 1314462"/>
                <a:gd name="connsiteX10" fmla="*/ 574166 w 840778"/>
                <a:gd name="connsiteY10" fmla="*/ 320858 h 1314462"/>
                <a:gd name="connsiteX11" fmla="*/ 509995 w 840778"/>
                <a:gd name="connsiteY11" fmla="*/ 422181 h 1314462"/>
                <a:gd name="connsiteX12" fmla="*/ 543769 w 840778"/>
                <a:gd name="connsiteY12" fmla="*/ 597809 h 1314462"/>
                <a:gd name="connsiteX13" fmla="*/ 273573 w 840778"/>
                <a:gd name="connsiteY13" fmla="*/ 959196 h 1314462"/>
                <a:gd name="connsiteX14" fmla="*/ 354632 w 840778"/>
                <a:gd name="connsiteY14" fmla="*/ 1040255 h 1314462"/>
                <a:gd name="connsiteX15" fmla="*/ 692377 w 840778"/>
                <a:gd name="connsiteY15" fmla="*/ 1128068 h 1314462"/>
                <a:gd name="connsiteX16" fmla="*/ 834237 w 840778"/>
                <a:gd name="connsiteY16" fmla="*/ 1109096 h 1314462"/>
                <a:gd name="connsiteX17" fmla="*/ 840778 w 840778"/>
                <a:gd name="connsiteY17" fmla="*/ 1314462 h 1314462"/>
                <a:gd name="connsiteX18" fmla="*/ 43907 w 840778"/>
                <a:gd name="connsiteY18" fmla="*/ 827475 h 1314462"/>
                <a:gd name="connsiteX19" fmla="*/ 84436 w 840778"/>
                <a:gd name="connsiteY19" fmla="*/ 763304 h 1314462"/>
                <a:gd name="connsiteX20" fmla="*/ 124966 w 840778"/>
                <a:gd name="connsiteY20" fmla="*/ 682245 h 1314462"/>
                <a:gd name="connsiteX21" fmla="*/ 67549 w 840778"/>
                <a:gd name="connsiteY21" fmla="*/ 628206 h 1314462"/>
                <a:gd name="connsiteX22" fmla="*/ 0 w 840778"/>
                <a:gd name="connsiteY22" fmla="*/ 672113 h 1314462"/>
                <a:gd name="connsiteX23" fmla="*/ 121588 w 840778"/>
                <a:gd name="connsiteY23" fmla="*/ 547147 h 1314462"/>
                <a:gd name="connsiteX24" fmla="*/ 249931 w 840778"/>
                <a:gd name="connsiteY24" fmla="*/ 678868 h 1314462"/>
                <a:gd name="connsiteX25" fmla="*/ 293838 w 840778"/>
                <a:gd name="connsiteY25" fmla="*/ 577544 h 1314462"/>
                <a:gd name="connsiteX26" fmla="*/ 199270 w 840778"/>
                <a:gd name="connsiteY26" fmla="*/ 482975 h 1314462"/>
                <a:gd name="connsiteX27" fmla="*/ 118211 w 840778"/>
                <a:gd name="connsiteY27" fmla="*/ 398539 h 1314462"/>
                <a:gd name="connsiteX28" fmla="*/ 108078 w 840778"/>
                <a:gd name="connsiteY28" fmla="*/ 361387 h 1314462"/>
                <a:gd name="connsiteX29" fmla="*/ 108078 w 840778"/>
                <a:gd name="connsiteY29" fmla="*/ 287083 h 1314462"/>
                <a:gd name="connsiteX30" fmla="*/ 412049 w 840778"/>
                <a:gd name="connsiteY30" fmla="*/ 0 h 1314462"/>
                <a:gd name="connsiteX0" fmla="*/ 435691 w 834237"/>
                <a:gd name="connsiteY0" fmla="*/ 513372 h 1128068"/>
                <a:gd name="connsiteX1" fmla="*/ 398539 w 834237"/>
                <a:gd name="connsiteY1" fmla="*/ 655225 h 1128068"/>
                <a:gd name="connsiteX2" fmla="*/ 442446 w 834237"/>
                <a:gd name="connsiteY2" fmla="*/ 564034 h 1128068"/>
                <a:gd name="connsiteX3" fmla="*/ 435691 w 834237"/>
                <a:gd name="connsiteY3" fmla="*/ 513372 h 1128068"/>
                <a:gd name="connsiteX4" fmla="*/ 412049 w 834237"/>
                <a:gd name="connsiteY4" fmla="*/ 0 h 1128068"/>
                <a:gd name="connsiteX5" fmla="*/ 560657 w 834237"/>
                <a:gd name="connsiteY5" fmla="*/ 64172 h 1128068"/>
                <a:gd name="connsiteX6" fmla="*/ 354632 w 834237"/>
                <a:gd name="connsiteY6" fmla="*/ 249932 h 1128068"/>
                <a:gd name="connsiteX7" fmla="*/ 428936 w 834237"/>
                <a:gd name="connsiteY7" fmla="*/ 452578 h 1128068"/>
                <a:gd name="connsiteX8" fmla="*/ 537014 w 834237"/>
                <a:gd name="connsiteY8" fmla="*/ 283706 h 1128068"/>
                <a:gd name="connsiteX9" fmla="*/ 601186 w 834237"/>
                <a:gd name="connsiteY9" fmla="*/ 314103 h 1128068"/>
                <a:gd name="connsiteX10" fmla="*/ 574166 w 834237"/>
                <a:gd name="connsiteY10" fmla="*/ 320858 h 1128068"/>
                <a:gd name="connsiteX11" fmla="*/ 509995 w 834237"/>
                <a:gd name="connsiteY11" fmla="*/ 422181 h 1128068"/>
                <a:gd name="connsiteX12" fmla="*/ 543769 w 834237"/>
                <a:gd name="connsiteY12" fmla="*/ 597809 h 1128068"/>
                <a:gd name="connsiteX13" fmla="*/ 273573 w 834237"/>
                <a:gd name="connsiteY13" fmla="*/ 959196 h 1128068"/>
                <a:gd name="connsiteX14" fmla="*/ 354632 w 834237"/>
                <a:gd name="connsiteY14" fmla="*/ 1040255 h 1128068"/>
                <a:gd name="connsiteX15" fmla="*/ 692377 w 834237"/>
                <a:gd name="connsiteY15" fmla="*/ 1128068 h 1128068"/>
                <a:gd name="connsiteX16" fmla="*/ 834237 w 834237"/>
                <a:gd name="connsiteY16" fmla="*/ 1109096 h 1128068"/>
                <a:gd name="connsiteX17" fmla="*/ 43907 w 834237"/>
                <a:gd name="connsiteY17" fmla="*/ 827475 h 1128068"/>
                <a:gd name="connsiteX18" fmla="*/ 84436 w 834237"/>
                <a:gd name="connsiteY18" fmla="*/ 763304 h 1128068"/>
                <a:gd name="connsiteX19" fmla="*/ 124966 w 834237"/>
                <a:gd name="connsiteY19" fmla="*/ 682245 h 1128068"/>
                <a:gd name="connsiteX20" fmla="*/ 67549 w 834237"/>
                <a:gd name="connsiteY20" fmla="*/ 628206 h 1128068"/>
                <a:gd name="connsiteX21" fmla="*/ 0 w 834237"/>
                <a:gd name="connsiteY21" fmla="*/ 672113 h 1128068"/>
                <a:gd name="connsiteX22" fmla="*/ 121588 w 834237"/>
                <a:gd name="connsiteY22" fmla="*/ 547147 h 1128068"/>
                <a:gd name="connsiteX23" fmla="*/ 249931 w 834237"/>
                <a:gd name="connsiteY23" fmla="*/ 678868 h 1128068"/>
                <a:gd name="connsiteX24" fmla="*/ 293838 w 834237"/>
                <a:gd name="connsiteY24" fmla="*/ 577544 h 1128068"/>
                <a:gd name="connsiteX25" fmla="*/ 199270 w 834237"/>
                <a:gd name="connsiteY25" fmla="*/ 482975 h 1128068"/>
                <a:gd name="connsiteX26" fmla="*/ 118211 w 834237"/>
                <a:gd name="connsiteY26" fmla="*/ 398539 h 1128068"/>
                <a:gd name="connsiteX27" fmla="*/ 108078 w 834237"/>
                <a:gd name="connsiteY27" fmla="*/ 361387 h 1128068"/>
                <a:gd name="connsiteX28" fmla="*/ 108078 w 834237"/>
                <a:gd name="connsiteY28" fmla="*/ 287083 h 1128068"/>
                <a:gd name="connsiteX29" fmla="*/ 412049 w 834237"/>
                <a:gd name="connsiteY29" fmla="*/ 0 h 1128068"/>
                <a:gd name="connsiteX0" fmla="*/ 435691 w 698611"/>
                <a:gd name="connsiteY0" fmla="*/ 513372 h 1138069"/>
                <a:gd name="connsiteX1" fmla="*/ 398539 w 698611"/>
                <a:gd name="connsiteY1" fmla="*/ 655225 h 1138069"/>
                <a:gd name="connsiteX2" fmla="*/ 442446 w 698611"/>
                <a:gd name="connsiteY2" fmla="*/ 564034 h 1138069"/>
                <a:gd name="connsiteX3" fmla="*/ 435691 w 698611"/>
                <a:gd name="connsiteY3" fmla="*/ 513372 h 1138069"/>
                <a:gd name="connsiteX4" fmla="*/ 412049 w 698611"/>
                <a:gd name="connsiteY4" fmla="*/ 0 h 1138069"/>
                <a:gd name="connsiteX5" fmla="*/ 560657 w 698611"/>
                <a:gd name="connsiteY5" fmla="*/ 64172 h 1138069"/>
                <a:gd name="connsiteX6" fmla="*/ 354632 w 698611"/>
                <a:gd name="connsiteY6" fmla="*/ 249932 h 1138069"/>
                <a:gd name="connsiteX7" fmla="*/ 428936 w 698611"/>
                <a:gd name="connsiteY7" fmla="*/ 452578 h 1138069"/>
                <a:gd name="connsiteX8" fmla="*/ 537014 w 698611"/>
                <a:gd name="connsiteY8" fmla="*/ 283706 h 1138069"/>
                <a:gd name="connsiteX9" fmla="*/ 601186 w 698611"/>
                <a:gd name="connsiteY9" fmla="*/ 314103 h 1138069"/>
                <a:gd name="connsiteX10" fmla="*/ 574166 w 698611"/>
                <a:gd name="connsiteY10" fmla="*/ 320858 h 1138069"/>
                <a:gd name="connsiteX11" fmla="*/ 509995 w 698611"/>
                <a:gd name="connsiteY11" fmla="*/ 422181 h 1138069"/>
                <a:gd name="connsiteX12" fmla="*/ 543769 w 698611"/>
                <a:gd name="connsiteY12" fmla="*/ 597809 h 1138069"/>
                <a:gd name="connsiteX13" fmla="*/ 273573 w 698611"/>
                <a:gd name="connsiteY13" fmla="*/ 959196 h 1138069"/>
                <a:gd name="connsiteX14" fmla="*/ 354632 w 698611"/>
                <a:gd name="connsiteY14" fmla="*/ 1040255 h 1138069"/>
                <a:gd name="connsiteX15" fmla="*/ 692377 w 698611"/>
                <a:gd name="connsiteY15" fmla="*/ 1128068 h 1138069"/>
                <a:gd name="connsiteX16" fmla="*/ 43907 w 698611"/>
                <a:gd name="connsiteY16" fmla="*/ 827475 h 1138069"/>
                <a:gd name="connsiteX17" fmla="*/ 84436 w 698611"/>
                <a:gd name="connsiteY17" fmla="*/ 763304 h 1138069"/>
                <a:gd name="connsiteX18" fmla="*/ 124966 w 698611"/>
                <a:gd name="connsiteY18" fmla="*/ 682245 h 1138069"/>
                <a:gd name="connsiteX19" fmla="*/ 67549 w 698611"/>
                <a:gd name="connsiteY19" fmla="*/ 628206 h 1138069"/>
                <a:gd name="connsiteX20" fmla="*/ 0 w 698611"/>
                <a:gd name="connsiteY20" fmla="*/ 672113 h 1138069"/>
                <a:gd name="connsiteX21" fmla="*/ 121588 w 698611"/>
                <a:gd name="connsiteY21" fmla="*/ 547147 h 1138069"/>
                <a:gd name="connsiteX22" fmla="*/ 249931 w 698611"/>
                <a:gd name="connsiteY22" fmla="*/ 678868 h 1138069"/>
                <a:gd name="connsiteX23" fmla="*/ 293838 w 698611"/>
                <a:gd name="connsiteY23" fmla="*/ 577544 h 1138069"/>
                <a:gd name="connsiteX24" fmla="*/ 199270 w 698611"/>
                <a:gd name="connsiteY24" fmla="*/ 482975 h 1138069"/>
                <a:gd name="connsiteX25" fmla="*/ 118211 w 698611"/>
                <a:gd name="connsiteY25" fmla="*/ 398539 h 1138069"/>
                <a:gd name="connsiteX26" fmla="*/ 108078 w 698611"/>
                <a:gd name="connsiteY26" fmla="*/ 361387 h 1138069"/>
                <a:gd name="connsiteX27" fmla="*/ 108078 w 698611"/>
                <a:gd name="connsiteY27" fmla="*/ 287083 h 1138069"/>
                <a:gd name="connsiteX28" fmla="*/ 412049 w 698611"/>
                <a:gd name="connsiteY28" fmla="*/ 0 h 1138069"/>
                <a:gd name="connsiteX0" fmla="*/ 435691 w 601186"/>
                <a:gd name="connsiteY0" fmla="*/ 513372 h 1046139"/>
                <a:gd name="connsiteX1" fmla="*/ 398539 w 601186"/>
                <a:gd name="connsiteY1" fmla="*/ 655225 h 1046139"/>
                <a:gd name="connsiteX2" fmla="*/ 442446 w 601186"/>
                <a:gd name="connsiteY2" fmla="*/ 564034 h 1046139"/>
                <a:gd name="connsiteX3" fmla="*/ 435691 w 601186"/>
                <a:gd name="connsiteY3" fmla="*/ 513372 h 1046139"/>
                <a:gd name="connsiteX4" fmla="*/ 412049 w 601186"/>
                <a:gd name="connsiteY4" fmla="*/ 0 h 1046139"/>
                <a:gd name="connsiteX5" fmla="*/ 560657 w 601186"/>
                <a:gd name="connsiteY5" fmla="*/ 64172 h 1046139"/>
                <a:gd name="connsiteX6" fmla="*/ 354632 w 601186"/>
                <a:gd name="connsiteY6" fmla="*/ 249932 h 1046139"/>
                <a:gd name="connsiteX7" fmla="*/ 428936 w 601186"/>
                <a:gd name="connsiteY7" fmla="*/ 452578 h 1046139"/>
                <a:gd name="connsiteX8" fmla="*/ 537014 w 601186"/>
                <a:gd name="connsiteY8" fmla="*/ 283706 h 1046139"/>
                <a:gd name="connsiteX9" fmla="*/ 601186 w 601186"/>
                <a:gd name="connsiteY9" fmla="*/ 314103 h 1046139"/>
                <a:gd name="connsiteX10" fmla="*/ 574166 w 601186"/>
                <a:gd name="connsiteY10" fmla="*/ 320858 h 1046139"/>
                <a:gd name="connsiteX11" fmla="*/ 509995 w 601186"/>
                <a:gd name="connsiteY11" fmla="*/ 422181 h 1046139"/>
                <a:gd name="connsiteX12" fmla="*/ 543769 w 601186"/>
                <a:gd name="connsiteY12" fmla="*/ 597809 h 1046139"/>
                <a:gd name="connsiteX13" fmla="*/ 273573 w 601186"/>
                <a:gd name="connsiteY13" fmla="*/ 959196 h 1046139"/>
                <a:gd name="connsiteX14" fmla="*/ 354632 w 601186"/>
                <a:gd name="connsiteY14" fmla="*/ 1040255 h 1046139"/>
                <a:gd name="connsiteX15" fmla="*/ 43907 w 601186"/>
                <a:gd name="connsiteY15" fmla="*/ 827475 h 1046139"/>
                <a:gd name="connsiteX16" fmla="*/ 84436 w 601186"/>
                <a:gd name="connsiteY16" fmla="*/ 763304 h 1046139"/>
                <a:gd name="connsiteX17" fmla="*/ 124966 w 601186"/>
                <a:gd name="connsiteY17" fmla="*/ 682245 h 1046139"/>
                <a:gd name="connsiteX18" fmla="*/ 67549 w 601186"/>
                <a:gd name="connsiteY18" fmla="*/ 628206 h 1046139"/>
                <a:gd name="connsiteX19" fmla="*/ 0 w 601186"/>
                <a:gd name="connsiteY19" fmla="*/ 672113 h 1046139"/>
                <a:gd name="connsiteX20" fmla="*/ 121588 w 601186"/>
                <a:gd name="connsiteY20" fmla="*/ 547147 h 1046139"/>
                <a:gd name="connsiteX21" fmla="*/ 249931 w 601186"/>
                <a:gd name="connsiteY21" fmla="*/ 678868 h 1046139"/>
                <a:gd name="connsiteX22" fmla="*/ 293838 w 601186"/>
                <a:gd name="connsiteY22" fmla="*/ 577544 h 1046139"/>
                <a:gd name="connsiteX23" fmla="*/ 199270 w 601186"/>
                <a:gd name="connsiteY23" fmla="*/ 482975 h 1046139"/>
                <a:gd name="connsiteX24" fmla="*/ 118211 w 601186"/>
                <a:gd name="connsiteY24" fmla="*/ 398539 h 1046139"/>
                <a:gd name="connsiteX25" fmla="*/ 108078 w 601186"/>
                <a:gd name="connsiteY25" fmla="*/ 361387 h 1046139"/>
                <a:gd name="connsiteX26" fmla="*/ 108078 w 601186"/>
                <a:gd name="connsiteY26" fmla="*/ 287083 h 1046139"/>
                <a:gd name="connsiteX27" fmla="*/ 412049 w 601186"/>
                <a:gd name="connsiteY27" fmla="*/ 0 h 1046139"/>
                <a:gd name="connsiteX0" fmla="*/ 472746 w 638241"/>
                <a:gd name="connsiteY0" fmla="*/ 513372 h 1040560"/>
                <a:gd name="connsiteX1" fmla="*/ 435594 w 638241"/>
                <a:gd name="connsiteY1" fmla="*/ 655225 h 1040560"/>
                <a:gd name="connsiteX2" fmla="*/ 479501 w 638241"/>
                <a:gd name="connsiteY2" fmla="*/ 564034 h 1040560"/>
                <a:gd name="connsiteX3" fmla="*/ 472746 w 638241"/>
                <a:gd name="connsiteY3" fmla="*/ 513372 h 1040560"/>
                <a:gd name="connsiteX4" fmla="*/ 449104 w 638241"/>
                <a:gd name="connsiteY4" fmla="*/ 0 h 1040560"/>
                <a:gd name="connsiteX5" fmla="*/ 597712 w 638241"/>
                <a:gd name="connsiteY5" fmla="*/ 64172 h 1040560"/>
                <a:gd name="connsiteX6" fmla="*/ 391687 w 638241"/>
                <a:gd name="connsiteY6" fmla="*/ 249932 h 1040560"/>
                <a:gd name="connsiteX7" fmla="*/ 465991 w 638241"/>
                <a:gd name="connsiteY7" fmla="*/ 452578 h 1040560"/>
                <a:gd name="connsiteX8" fmla="*/ 574069 w 638241"/>
                <a:gd name="connsiteY8" fmla="*/ 283706 h 1040560"/>
                <a:gd name="connsiteX9" fmla="*/ 638241 w 638241"/>
                <a:gd name="connsiteY9" fmla="*/ 314103 h 1040560"/>
                <a:gd name="connsiteX10" fmla="*/ 611221 w 638241"/>
                <a:gd name="connsiteY10" fmla="*/ 320858 h 1040560"/>
                <a:gd name="connsiteX11" fmla="*/ 547050 w 638241"/>
                <a:gd name="connsiteY11" fmla="*/ 422181 h 1040560"/>
                <a:gd name="connsiteX12" fmla="*/ 580824 w 638241"/>
                <a:gd name="connsiteY12" fmla="*/ 597809 h 1040560"/>
                <a:gd name="connsiteX13" fmla="*/ 310628 w 638241"/>
                <a:gd name="connsiteY13" fmla="*/ 959196 h 1040560"/>
                <a:gd name="connsiteX14" fmla="*/ 391687 w 638241"/>
                <a:gd name="connsiteY14" fmla="*/ 1040255 h 1040560"/>
                <a:gd name="connsiteX15" fmla="*/ 0 w 638241"/>
                <a:gd name="connsiteY15" fmla="*/ 977493 h 1040560"/>
                <a:gd name="connsiteX16" fmla="*/ 121491 w 638241"/>
                <a:gd name="connsiteY16" fmla="*/ 763304 h 1040560"/>
                <a:gd name="connsiteX17" fmla="*/ 162021 w 638241"/>
                <a:gd name="connsiteY17" fmla="*/ 682245 h 1040560"/>
                <a:gd name="connsiteX18" fmla="*/ 104604 w 638241"/>
                <a:gd name="connsiteY18" fmla="*/ 628206 h 1040560"/>
                <a:gd name="connsiteX19" fmla="*/ 37055 w 638241"/>
                <a:gd name="connsiteY19" fmla="*/ 672113 h 1040560"/>
                <a:gd name="connsiteX20" fmla="*/ 158643 w 638241"/>
                <a:gd name="connsiteY20" fmla="*/ 547147 h 1040560"/>
                <a:gd name="connsiteX21" fmla="*/ 286986 w 638241"/>
                <a:gd name="connsiteY21" fmla="*/ 678868 h 1040560"/>
                <a:gd name="connsiteX22" fmla="*/ 330893 w 638241"/>
                <a:gd name="connsiteY22" fmla="*/ 577544 h 1040560"/>
                <a:gd name="connsiteX23" fmla="*/ 236325 w 638241"/>
                <a:gd name="connsiteY23" fmla="*/ 482975 h 1040560"/>
                <a:gd name="connsiteX24" fmla="*/ 155266 w 638241"/>
                <a:gd name="connsiteY24" fmla="*/ 398539 h 1040560"/>
                <a:gd name="connsiteX25" fmla="*/ 145133 w 638241"/>
                <a:gd name="connsiteY25" fmla="*/ 361387 h 1040560"/>
                <a:gd name="connsiteX26" fmla="*/ 145133 w 638241"/>
                <a:gd name="connsiteY26" fmla="*/ 287083 h 1040560"/>
                <a:gd name="connsiteX27" fmla="*/ 449104 w 638241"/>
                <a:gd name="connsiteY27" fmla="*/ 0 h 104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38241" h="1040560">
                  <a:moveTo>
                    <a:pt x="472746" y="513372"/>
                  </a:moveTo>
                  <a:cubicBezTo>
                    <a:pt x="472746" y="560657"/>
                    <a:pt x="455859" y="607941"/>
                    <a:pt x="435594" y="655225"/>
                  </a:cubicBezTo>
                  <a:cubicBezTo>
                    <a:pt x="469368" y="624828"/>
                    <a:pt x="479501" y="594431"/>
                    <a:pt x="479501" y="564034"/>
                  </a:cubicBezTo>
                  <a:cubicBezTo>
                    <a:pt x="479501" y="553902"/>
                    <a:pt x="476123" y="530260"/>
                    <a:pt x="472746" y="513372"/>
                  </a:cubicBezTo>
                  <a:close/>
                  <a:moveTo>
                    <a:pt x="449104" y="0"/>
                  </a:moveTo>
                  <a:cubicBezTo>
                    <a:pt x="503143" y="0"/>
                    <a:pt x="543672" y="6755"/>
                    <a:pt x="597712" y="64172"/>
                  </a:cubicBezTo>
                  <a:cubicBezTo>
                    <a:pt x="472746" y="47285"/>
                    <a:pt x="391687" y="151986"/>
                    <a:pt x="391687" y="249932"/>
                  </a:cubicBezTo>
                  <a:cubicBezTo>
                    <a:pt x="391687" y="327613"/>
                    <a:pt x="432217" y="364765"/>
                    <a:pt x="465991" y="452578"/>
                  </a:cubicBezTo>
                  <a:cubicBezTo>
                    <a:pt x="472746" y="405294"/>
                    <a:pt x="489633" y="283706"/>
                    <a:pt x="574069" y="283706"/>
                  </a:cubicBezTo>
                  <a:cubicBezTo>
                    <a:pt x="587579" y="283706"/>
                    <a:pt x="624731" y="297216"/>
                    <a:pt x="638241" y="314103"/>
                  </a:cubicBezTo>
                  <a:cubicBezTo>
                    <a:pt x="624731" y="320858"/>
                    <a:pt x="617976" y="317480"/>
                    <a:pt x="611221" y="320858"/>
                  </a:cubicBezTo>
                  <a:cubicBezTo>
                    <a:pt x="550427" y="344500"/>
                    <a:pt x="547050" y="381652"/>
                    <a:pt x="547050" y="422181"/>
                  </a:cubicBezTo>
                  <a:cubicBezTo>
                    <a:pt x="547050" y="472843"/>
                    <a:pt x="580824" y="543770"/>
                    <a:pt x="580824" y="597809"/>
                  </a:cubicBezTo>
                  <a:cubicBezTo>
                    <a:pt x="580824" y="766681"/>
                    <a:pt x="310628" y="726152"/>
                    <a:pt x="310628" y="959196"/>
                  </a:cubicBezTo>
                  <a:cubicBezTo>
                    <a:pt x="310628" y="1019989"/>
                    <a:pt x="443458" y="1037206"/>
                    <a:pt x="391687" y="1040255"/>
                  </a:cubicBezTo>
                  <a:cubicBezTo>
                    <a:pt x="339916" y="1043304"/>
                    <a:pt x="45033" y="1023651"/>
                    <a:pt x="0" y="977493"/>
                  </a:cubicBezTo>
                  <a:cubicBezTo>
                    <a:pt x="10132" y="960606"/>
                    <a:pt x="94488" y="812512"/>
                    <a:pt x="121491" y="763304"/>
                  </a:cubicBezTo>
                  <a:cubicBezTo>
                    <a:pt x="148495" y="714096"/>
                    <a:pt x="162021" y="712642"/>
                    <a:pt x="162021" y="682245"/>
                  </a:cubicBezTo>
                  <a:cubicBezTo>
                    <a:pt x="162021" y="645093"/>
                    <a:pt x="124869" y="628206"/>
                    <a:pt x="104604" y="628206"/>
                  </a:cubicBezTo>
                  <a:cubicBezTo>
                    <a:pt x="74207" y="628206"/>
                    <a:pt x="64075" y="638338"/>
                    <a:pt x="37055" y="672113"/>
                  </a:cubicBezTo>
                  <a:cubicBezTo>
                    <a:pt x="50565" y="601186"/>
                    <a:pt x="91094" y="547147"/>
                    <a:pt x="158643" y="547147"/>
                  </a:cubicBezTo>
                  <a:cubicBezTo>
                    <a:pt x="222815" y="547147"/>
                    <a:pt x="280231" y="594431"/>
                    <a:pt x="286986" y="678868"/>
                  </a:cubicBezTo>
                  <a:cubicBezTo>
                    <a:pt x="317383" y="645093"/>
                    <a:pt x="330893" y="607941"/>
                    <a:pt x="330893" y="577544"/>
                  </a:cubicBezTo>
                  <a:cubicBezTo>
                    <a:pt x="330893" y="530260"/>
                    <a:pt x="303874" y="503240"/>
                    <a:pt x="236325" y="482975"/>
                  </a:cubicBezTo>
                  <a:cubicBezTo>
                    <a:pt x="199173" y="472843"/>
                    <a:pt x="165398" y="428936"/>
                    <a:pt x="155266" y="398539"/>
                  </a:cubicBezTo>
                  <a:cubicBezTo>
                    <a:pt x="151888" y="385029"/>
                    <a:pt x="145133" y="368142"/>
                    <a:pt x="145133" y="361387"/>
                  </a:cubicBezTo>
                  <a:lnTo>
                    <a:pt x="145133" y="287083"/>
                  </a:lnTo>
                  <a:cubicBezTo>
                    <a:pt x="189040" y="128343"/>
                    <a:pt x="307251" y="0"/>
                    <a:pt x="44910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7FD486A-3A7C-778B-AD7C-0E27CFD5826B}"/>
                </a:ext>
              </a:extLst>
            </p:cNvPr>
            <p:cNvSpPr/>
            <p:nvPr/>
          </p:nvSpPr>
          <p:spPr>
            <a:xfrm>
              <a:off x="361438" y="6043278"/>
              <a:ext cx="781905" cy="942009"/>
            </a:xfrm>
            <a:custGeom>
              <a:avLst/>
              <a:gdLst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94242 w 694242"/>
                <a:gd name="connsiteY14" fmla="*/ 811677 h 811677"/>
                <a:gd name="connsiteX15" fmla="*/ 67434 w 694242"/>
                <a:gd name="connsiteY15" fmla="*/ 811677 h 811677"/>
                <a:gd name="connsiteX16" fmla="*/ 155717 w 694242"/>
                <a:gd name="connsiteY16" fmla="*/ 742882 h 811677"/>
                <a:gd name="connsiteX17" fmla="*/ 283705 w 694242"/>
                <a:gd name="connsiteY17" fmla="*/ 658603 h 811677"/>
                <a:gd name="connsiteX18" fmla="*/ 249930 w 694242"/>
                <a:gd name="connsiteY18" fmla="*/ 560657 h 811677"/>
                <a:gd name="connsiteX19" fmla="*/ 256686 w 694242"/>
                <a:gd name="connsiteY19" fmla="*/ 489730 h 811677"/>
                <a:gd name="connsiteX20" fmla="*/ 138475 w 694242"/>
                <a:gd name="connsiteY20" fmla="*/ 364765 h 811677"/>
                <a:gd name="connsiteX21" fmla="*/ 50661 w 694242"/>
                <a:gd name="connsiteY21" fmla="*/ 439069 h 811677"/>
                <a:gd name="connsiteX22" fmla="*/ 87813 w 694242"/>
                <a:gd name="connsiteY22" fmla="*/ 503240 h 811677"/>
                <a:gd name="connsiteX23" fmla="*/ 74304 w 694242"/>
                <a:gd name="connsiteY23" fmla="*/ 506618 h 811677"/>
                <a:gd name="connsiteX24" fmla="*/ 0 w 694242"/>
                <a:gd name="connsiteY24" fmla="*/ 401917 h 811677"/>
                <a:gd name="connsiteX25" fmla="*/ 182382 w 694242"/>
                <a:gd name="connsiteY25" fmla="*/ 253309 h 811677"/>
                <a:gd name="connsiteX26" fmla="*/ 324234 w 694242"/>
                <a:gd name="connsiteY26" fmla="*/ 445824 h 811677"/>
                <a:gd name="connsiteX27" fmla="*/ 344500 w 694242"/>
                <a:gd name="connsiteY27" fmla="*/ 368142 h 811677"/>
                <a:gd name="connsiteX28" fmla="*/ 260063 w 694242"/>
                <a:gd name="connsiteY28" fmla="*/ 151986 h 811677"/>
                <a:gd name="connsiteX29" fmla="*/ 459332 w 694242"/>
                <a:gd name="connsiteY29" fmla="*/ 0 h 811677"/>
                <a:gd name="connsiteX0" fmla="*/ 459332 w 694242"/>
                <a:gd name="connsiteY0" fmla="*/ 0 h 811677"/>
                <a:gd name="connsiteX1" fmla="*/ 503240 w 694242"/>
                <a:gd name="connsiteY1" fmla="*/ 3378 h 811677"/>
                <a:gd name="connsiteX2" fmla="*/ 408671 w 694242"/>
                <a:gd name="connsiteY2" fmla="*/ 108079 h 811677"/>
                <a:gd name="connsiteX3" fmla="*/ 486352 w 694242"/>
                <a:gd name="connsiteY3" fmla="*/ 307348 h 811677"/>
                <a:gd name="connsiteX4" fmla="*/ 412048 w 694242"/>
                <a:gd name="connsiteY4" fmla="*/ 442446 h 811677"/>
                <a:gd name="connsiteX5" fmla="*/ 428936 w 694242"/>
                <a:gd name="connsiteY5" fmla="*/ 452578 h 811677"/>
                <a:gd name="connsiteX6" fmla="*/ 459332 w 694242"/>
                <a:gd name="connsiteY6" fmla="*/ 439069 h 811677"/>
                <a:gd name="connsiteX7" fmla="*/ 537014 w 694242"/>
                <a:gd name="connsiteY7" fmla="*/ 283706 h 811677"/>
                <a:gd name="connsiteX8" fmla="*/ 482974 w 694242"/>
                <a:gd name="connsiteY8" fmla="*/ 151986 h 811677"/>
                <a:gd name="connsiteX9" fmla="*/ 580920 w 694242"/>
                <a:gd name="connsiteY9" fmla="*/ 317481 h 811677"/>
                <a:gd name="connsiteX10" fmla="*/ 466088 w 694242"/>
                <a:gd name="connsiteY10" fmla="*/ 564034 h 811677"/>
                <a:gd name="connsiteX11" fmla="*/ 469465 w 694242"/>
                <a:gd name="connsiteY11" fmla="*/ 570789 h 811677"/>
                <a:gd name="connsiteX12" fmla="*/ 599708 w 694242"/>
                <a:gd name="connsiteY12" fmla="*/ 525563 h 811677"/>
                <a:gd name="connsiteX13" fmla="*/ 694242 w 694242"/>
                <a:gd name="connsiteY13" fmla="*/ 503750 h 811677"/>
                <a:gd name="connsiteX14" fmla="*/ 67434 w 694242"/>
                <a:gd name="connsiteY14" fmla="*/ 811677 h 811677"/>
                <a:gd name="connsiteX15" fmla="*/ 155717 w 694242"/>
                <a:gd name="connsiteY15" fmla="*/ 742882 h 811677"/>
                <a:gd name="connsiteX16" fmla="*/ 283705 w 694242"/>
                <a:gd name="connsiteY16" fmla="*/ 658603 h 811677"/>
                <a:gd name="connsiteX17" fmla="*/ 249930 w 694242"/>
                <a:gd name="connsiteY17" fmla="*/ 560657 h 811677"/>
                <a:gd name="connsiteX18" fmla="*/ 256686 w 694242"/>
                <a:gd name="connsiteY18" fmla="*/ 489730 h 811677"/>
                <a:gd name="connsiteX19" fmla="*/ 138475 w 694242"/>
                <a:gd name="connsiteY19" fmla="*/ 364765 h 811677"/>
                <a:gd name="connsiteX20" fmla="*/ 50661 w 694242"/>
                <a:gd name="connsiteY20" fmla="*/ 439069 h 811677"/>
                <a:gd name="connsiteX21" fmla="*/ 87813 w 694242"/>
                <a:gd name="connsiteY21" fmla="*/ 503240 h 811677"/>
                <a:gd name="connsiteX22" fmla="*/ 74304 w 694242"/>
                <a:gd name="connsiteY22" fmla="*/ 506618 h 811677"/>
                <a:gd name="connsiteX23" fmla="*/ 0 w 694242"/>
                <a:gd name="connsiteY23" fmla="*/ 401917 h 811677"/>
                <a:gd name="connsiteX24" fmla="*/ 182382 w 694242"/>
                <a:gd name="connsiteY24" fmla="*/ 253309 h 811677"/>
                <a:gd name="connsiteX25" fmla="*/ 324234 w 694242"/>
                <a:gd name="connsiteY25" fmla="*/ 445824 h 811677"/>
                <a:gd name="connsiteX26" fmla="*/ 344500 w 694242"/>
                <a:gd name="connsiteY26" fmla="*/ 368142 h 811677"/>
                <a:gd name="connsiteX27" fmla="*/ 260063 w 694242"/>
                <a:gd name="connsiteY27" fmla="*/ 151986 h 811677"/>
                <a:gd name="connsiteX28" fmla="*/ 459332 w 694242"/>
                <a:gd name="connsiteY28" fmla="*/ 0 h 811677"/>
                <a:gd name="connsiteX0" fmla="*/ 459332 w 599708"/>
                <a:gd name="connsiteY0" fmla="*/ 0 h 811677"/>
                <a:gd name="connsiteX1" fmla="*/ 503240 w 599708"/>
                <a:gd name="connsiteY1" fmla="*/ 3378 h 811677"/>
                <a:gd name="connsiteX2" fmla="*/ 408671 w 599708"/>
                <a:gd name="connsiteY2" fmla="*/ 108079 h 811677"/>
                <a:gd name="connsiteX3" fmla="*/ 486352 w 599708"/>
                <a:gd name="connsiteY3" fmla="*/ 307348 h 811677"/>
                <a:gd name="connsiteX4" fmla="*/ 412048 w 599708"/>
                <a:gd name="connsiteY4" fmla="*/ 442446 h 811677"/>
                <a:gd name="connsiteX5" fmla="*/ 428936 w 599708"/>
                <a:gd name="connsiteY5" fmla="*/ 452578 h 811677"/>
                <a:gd name="connsiteX6" fmla="*/ 459332 w 599708"/>
                <a:gd name="connsiteY6" fmla="*/ 439069 h 811677"/>
                <a:gd name="connsiteX7" fmla="*/ 537014 w 599708"/>
                <a:gd name="connsiteY7" fmla="*/ 283706 h 811677"/>
                <a:gd name="connsiteX8" fmla="*/ 482974 w 599708"/>
                <a:gd name="connsiteY8" fmla="*/ 151986 h 811677"/>
                <a:gd name="connsiteX9" fmla="*/ 580920 w 599708"/>
                <a:gd name="connsiteY9" fmla="*/ 317481 h 811677"/>
                <a:gd name="connsiteX10" fmla="*/ 466088 w 599708"/>
                <a:gd name="connsiteY10" fmla="*/ 564034 h 811677"/>
                <a:gd name="connsiteX11" fmla="*/ 469465 w 599708"/>
                <a:gd name="connsiteY11" fmla="*/ 570789 h 811677"/>
                <a:gd name="connsiteX12" fmla="*/ 599708 w 599708"/>
                <a:gd name="connsiteY12" fmla="*/ 525563 h 811677"/>
                <a:gd name="connsiteX13" fmla="*/ 67434 w 599708"/>
                <a:gd name="connsiteY13" fmla="*/ 811677 h 811677"/>
                <a:gd name="connsiteX14" fmla="*/ 155717 w 599708"/>
                <a:gd name="connsiteY14" fmla="*/ 742882 h 811677"/>
                <a:gd name="connsiteX15" fmla="*/ 283705 w 599708"/>
                <a:gd name="connsiteY15" fmla="*/ 658603 h 811677"/>
                <a:gd name="connsiteX16" fmla="*/ 249930 w 599708"/>
                <a:gd name="connsiteY16" fmla="*/ 560657 h 811677"/>
                <a:gd name="connsiteX17" fmla="*/ 256686 w 599708"/>
                <a:gd name="connsiteY17" fmla="*/ 489730 h 811677"/>
                <a:gd name="connsiteX18" fmla="*/ 138475 w 599708"/>
                <a:gd name="connsiteY18" fmla="*/ 364765 h 811677"/>
                <a:gd name="connsiteX19" fmla="*/ 50661 w 599708"/>
                <a:gd name="connsiteY19" fmla="*/ 439069 h 811677"/>
                <a:gd name="connsiteX20" fmla="*/ 87813 w 599708"/>
                <a:gd name="connsiteY20" fmla="*/ 503240 h 811677"/>
                <a:gd name="connsiteX21" fmla="*/ 74304 w 599708"/>
                <a:gd name="connsiteY21" fmla="*/ 506618 h 811677"/>
                <a:gd name="connsiteX22" fmla="*/ 0 w 599708"/>
                <a:gd name="connsiteY22" fmla="*/ 401917 h 811677"/>
                <a:gd name="connsiteX23" fmla="*/ 182382 w 599708"/>
                <a:gd name="connsiteY23" fmla="*/ 253309 h 811677"/>
                <a:gd name="connsiteX24" fmla="*/ 324234 w 599708"/>
                <a:gd name="connsiteY24" fmla="*/ 445824 h 811677"/>
                <a:gd name="connsiteX25" fmla="*/ 344500 w 599708"/>
                <a:gd name="connsiteY25" fmla="*/ 368142 h 811677"/>
                <a:gd name="connsiteX26" fmla="*/ 260063 w 599708"/>
                <a:gd name="connsiteY26" fmla="*/ 151986 h 811677"/>
                <a:gd name="connsiteX27" fmla="*/ 459332 w 599708"/>
                <a:gd name="connsiteY27" fmla="*/ 0 h 811677"/>
                <a:gd name="connsiteX0" fmla="*/ 459332 w 580920"/>
                <a:gd name="connsiteY0" fmla="*/ 0 h 811677"/>
                <a:gd name="connsiteX1" fmla="*/ 503240 w 580920"/>
                <a:gd name="connsiteY1" fmla="*/ 3378 h 811677"/>
                <a:gd name="connsiteX2" fmla="*/ 408671 w 580920"/>
                <a:gd name="connsiteY2" fmla="*/ 108079 h 811677"/>
                <a:gd name="connsiteX3" fmla="*/ 486352 w 580920"/>
                <a:gd name="connsiteY3" fmla="*/ 307348 h 811677"/>
                <a:gd name="connsiteX4" fmla="*/ 412048 w 580920"/>
                <a:gd name="connsiteY4" fmla="*/ 442446 h 811677"/>
                <a:gd name="connsiteX5" fmla="*/ 428936 w 580920"/>
                <a:gd name="connsiteY5" fmla="*/ 452578 h 811677"/>
                <a:gd name="connsiteX6" fmla="*/ 459332 w 580920"/>
                <a:gd name="connsiteY6" fmla="*/ 439069 h 811677"/>
                <a:gd name="connsiteX7" fmla="*/ 537014 w 580920"/>
                <a:gd name="connsiteY7" fmla="*/ 283706 h 811677"/>
                <a:gd name="connsiteX8" fmla="*/ 482974 w 580920"/>
                <a:gd name="connsiteY8" fmla="*/ 151986 h 811677"/>
                <a:gd name="connsiteX9" fmla="*/ 580920 w 580920"/>
                <a:gd name="connsiteY9" fmla="*/ 317481 h 811677"/>
                <a:gd name="connsiteX10" fmla="*/ 466088 w 580920"/>
                <a:gd name="connsiteY10" fmla="*/ 564034 h 811677"/>
                <a:gd name="connsiteX11" fmla="*/ 469465 w 580920"/>
                <a:gd name="connsiteY11" fmla="*/ 570789 h 811677"/>
                <a:gd name="connsiteX12" fmla="*/ 67434 w 580920"/>
                <a:gd name="connsiteY12" fmla="*/ 811677 h 811677"/>
                <a:gd name="connsiteX13" fmla="*/ 155717 w 580920"/>
                <a:gd name="connsiteY13" fmla="*/ 742882 h 811677"/>
                <a:gd name="connsiteX14" fmla="*/ 283705 w 580920"/>
                <a:gd name="connsiteY14" fmla="*/ 658603 h 811677"/>
                <a:gd name="connsiteX15" fmla="*/ 249930 w 580920"/>
                <a:gd name="connsiteY15" fmla="*/ 560657 h 811677"/>
                <a:gd name="connsiteX16" fmla="*/ 256686 w 580920"/>
                <a:gd name="connsiteY16" fmla="*/ 489730 h 811677"/>
                <a:gd name="connsiteX17" fmla="*/ 138475 w 580920"/>
                <a:gd name="connsiteY17" fmla="*/ 364765 h 811677"/>
                <a:gd name="connsiteX18" fmla="*/ 50661 w 580920"/>
                <a:gd name="connsiteY18" fmla="*/ 439069 h 811677"/>
                <a:gd name="connsiteX19" fmla="*/ 87813 w 580920"/>
                <a:gd name="connsiteY19" fmla="*/ 503240 h 811677"/>
                <a:gd name="connsiteX20" fmla="*/ 74304 w 580920"/>
                <a:gd name="connsiteY20" fmla="*/ 506618 h 811677"/>
                <a:gd name="connsiteX21" fmla="*/ 0 w 580920"/>
                <a:gd name="connsiteY21" fmla="*/ 401917 h 811677"/>
                <a:gd name="connsiteX22" fmla="*/ 182382 w 580920"/>
                <a:gd name="connsiteY22" fmla="*/ 253309 h 811677"/>
                <a:gd name="connsiteX23" fmla="*/ 324234 w 580920"/>
                <a:gd name="connsiteY23" fmla="*/ 445824 h 811677"/>
                <a:gd name="connsiteX24" fmla="*/ 344500 w 580920"/>
                <a:gd name="connsiteY24" fmla="*/ 368142 h 811677"/>
                <a:gd name="connsiteX25" fmla="*/ 260063 w 580920"/>
                <a:gd name="connsiteY25" fmla="*/ 151986 h 811677"/>
                <a:gd name="connsiteX26" fmla="*/ 459332 w 580920"/>
                <a:gd name="connsiteY26" fmla="*/ 0 h 811677"/>
                <a:gd name="connsiteX0" fmla="*/ 459332 w 580920"/>
                <a:gd name="connsiteY0" fmla="*/ 0 h 742882"/>
                <a:gd name="connsiteX1" fmla="*/ 503240 w 580920"/>
                <a:gd name="connsiteY1" fmla="*/ 3378 h 742882"/>
                <a:gd name="connsiteX2" fmla="*/ 408671 w 580920"/>
                <a:gd name="connsiteY2" fmla="*/ 108079 h 742882"/>
                <a:gd name="connsiteX3" fmla="*/ 486352 w 580920"/>
                <a:gd name="connsiteY3" fmla="*/ 307348 h 742882"/>
                <a:gd name="connsiteX4" fmla="*/ 412048 w 580920"/>
                <a:gd name="connsiteY4" fmla="*/ 442446 h 742882"/>
                <a:gd name="connsiteX5" fmla="*/ 428936 w 580920"/>
                <a:gd name="connsiteY5" fmla="*/ 452578 h 742882"/>
                <a:gd name="connsiteX6" fmla="*/ 459332 w 580920"/>
                <a:gd name="connsiteY6" fmla="*/ 439069 h 742882"/>
                <a:gd name="connsiteX7" fmla="*/ 537014 w 580920"/>
                <a:gd name="connsiteY7" fmla="*/ 283706 h 742882"/>
                <a:gd name="connsiteX8" fmla="*/ 482974 w 580920"/>
                <a:gd name="connsiteY8" fmla="*/ 151986 h 742882"/>
                <a:gd name="connsiteX9" fmla="*/ 580920 w 580920"/>
                <a:gd name="connsiteY9" fmla="*/ 317481 h 742882"/>
                <a:gd name="connsiteX10" fmla="*/ 466088 w 580920"/>
                <a:gd name="connsiteY10" fmla="*/ 564034 h 742882"/>
                <a:gd name="connsiteX11" fmla="*/ 469465 w 580920"/>
                <a:gd name="connsiteY11" fmla="*/ 570789 h 742882"/>
                <a:gd name="connsiteX12" fmla="*/ 155717 w 580920"/>
                <a:gd name="connsiteY12" fmla="*/ 742882 h 742882"/>
                <a:gd name="connsiteX13" fmla="*/ 283705 w 580920"/>
                <a:gd name="connsiteY13" fmla="*/ 658603 h 742882"/>
                <a:gd name="connsiteX14" fmla="*/ 249930 w 580920"/>
                <a:gd name="connsiteY14" fmla="*/ 560657 h 742882"/>
                <a:gd name="connsiteX15" fmla="*/ 256686 w 580920"/>
                <a:gd name="connsiteY15" fmla="*/ 489730 h 742882"/>
                <a:gd name="connsiteX16" fmla="*/ 138475 w 580920"/>
                <a:gd name="connsiteY16" fmla="*/ 364765 h 742882"/>
                <a:gd name="connsiteX17" fmla="*/ 50661 w 580920"/>
                <a:gd name="connsiteY17" fmla="*/ 439069 h 742882"/>
                <a:gd name="connsiteX18" fmla="*/ 87813 w 580920"/>
                <a:gd name="connsiteY18" fmla="*/ 503240 h 742882"/>
                <a:gd name="connsiteX19" fmla="*/ 74304 w 580920"/>
                <a:gd name="connsiteY19" fmla="*/ 506618 h 742882"/>
                <a:gd name="connsiteX20" fmla="*/ 0 w 580920"/>
                <a:gd name="connsiteY20" fmla="*/ 401917 h 742882"/>
                <a:gd name="connsiteX21" fmla="*/ 182382 w 580920"/>
                <a:gd name="connsiteY21" fmla="*/ 253309 h 742882"/>
                <a:gd name="connsiteX22" fmla="*/ 324234 w 580920"/>
                <a:gd name="connsiteY22" fmla="*/ 445824 h 742882"/>
                <a:gd name="connsiteX23" fmla="*/ 344500 w 580920"/>
                <a:gd name="connsiteY23" fmla="*/ 368142 h 742882"/>
                <a:gd name="connsiteX24" fmla="*/ 260063 w 580920"/>
                <a:gd name="connsiteY24" fmla="*/ 151986 h 742882"/>
                <a:gd name="connsiteX25" fmla="*/ 459332 w 580920"/>
                <a:gd name="connsiteY25" fmla="*/ 0 h 742882"/>
                <a:gd name="connsiteX0" fmla="*/ 459332 w 580920"/>
                <a:gd name="connsiteY0" fmla="*/ 0 h 658631"/>
                <a:gd name="connsiteX1" fmla="*/ 503240 w 580920"/>
                <a:gd name="connsiteY1" fmla="*/ 3378 h 658631"/>
                <a:gd name="connsiteX2" fmla="*/ 408671 w 580920"/>
                <a:gd name="connsiteY2" fmla="*/ 108079 h 658631"/>
                <a:gd name="connsiteX3" fmla="*/ 486352 w 580920"/>
                <a:gd name="connsiteY3" fmla="*/ 307348 h 658631"/>
                <a:gd name="connsiteX4" fmla="*/ 412048 w 580920"/>
                <a:gd name="connsiteY4" fmla="*/ 442446 h 658631"/>
                <a:gd name="connsiteX5" fmla="*/ 428936 w 580920"/>
                <a:gd name="connsiteY5" fmla="*/ 452578 h 658631"/>
                <a:gd name="connsiteX6" fmla="*/ 459332 w 580920"/>
                <a:gd name="connsiteY6" fmla="*/ 439069 h 658631"/>
                <a:gd name="connsiteX7" fmla="*/ 537014 w 580920"/>
                <a:gd name="connsiteY7" fmla="*/ 283706 h 658631"/>
                <a:gd name="connsiteX8" fmla="*/ 482974 w 580920"/>
                <a:gd name="connsiteY8" fmla="*/ 151986 h 658631"/>
                <a:gd name="connsiteX9" fmla="*/ 580920 w 580920"/>
                <a:gd name="connsiteY9" fmla="*/ 317481 h 658631"/>
                <a:gd name="connsiteX10" fmla="*/ 466088 w 580920"/>
                <a:gd name="connsiteY10" fmla="*/ 564034 h 658631"/>
                <a:gd name="connsiteX11" fmla="*/ 469465 w 580920"/>
                <a:gd name="connsiteY11" fmla="*/ 570789 h 658631"/>
                <a:gd name="connsiteX12" fmla="*/ 283705 w 580920"/>
                <a:gd name="connsiteY12" fmla="*/ 658603 h 658631"/>
                <a:gd name="connsiteX13" fmla="*/ 249930 w 580920"/>
                <a:gd name="connsiteY13" fmla="*/ 560657 h 658631"/>
                <a:gd name="connsiteX14" fmla="*/ 256686 w 580920"/>
                <a:gd name="connsiteY14" fmla="*/ 489730 h 658631"/>
                <a:gd name="connsiteX15" fmla="*/ 138475 w 580920"/>
                <a:gd name="connsiteY15" fmla="*/ 364765 h 658631"/>
                <a:gd name="connsiteX16" fmla="*/ 50661 w 580920"/>
                <a:gd name="connsiteY16" fmla="*/ 439069 h 658631"/>
                <a:gd name="connsiteX17" fmla="*/ 87813 w 580920"/>
                <a:gd name="connsiteY17" fmla="*/ 503240 h 658631"/>
                <a:gd name="connsiteX18" fmla="*/ 74304 w 580920"/>
                <a:gd name="connsiteY18" fmla="*/ 506618 h 658631"/>
                <a:gd name="connsiteX19" fmla="*/ 0 w 580920"/>
                <a:gd name="connsiteY19" fmla="*/ 401917 h 658631"/>
                <a:gd name="connsiteX20" fmla="*/ 182382 w 580920"/>
                <a:gd name="connsiteY20" fmla="*/ 253309 h 658631"/>
                <a:gd name="connsiteX21" fmla="*/ 324234 w 580920"/>
                <a:gd name="connsiteY21" fmla="*/ 445824 h 658631"/>
                <a:gd name="connsiteX22" fmla="*/ 344500 w 580920"/>
                <a:gd name="connsiteY22" fmla="*/ 368142 h 658631"/>
                <a:gd name="connsiteX23" fmla="*/ 260063 w 580920"/>
                <a:gd name="connsiteY23" fmla="*/ 151986 h 658631"/>
                <a:gd name="connsiteX24" fmla="*/ 459332 w 580920"/>
                <a:gd name="connsiteY24" fmla="*/ 0 h 658631"/>
                <a:gd name="connsiteX0" fmla="*/ 459332 w 580920"/>
                <a:gd name="connsiteY0" fmla="*/ 0 h 699870"/>
                <a:gd name="connsiteX1" fmla="*/ 503240 w 580920"/>
                <a:gd name="connsiteY1" fmla="*/ 3378 h 699870"/>
                <a:gd name="connsiteX2" fmla="*/ 408671 w 580920"/>
                <a:gd name="connsiteY2" fmla="*/ 108079 h 699870"/>
                <a:gd name="connsiteX3" fmla="*/ 486352 w 580920"/>
                <a:gd name="connsiteY3" fmla="*/ 307348 h 699870"/>
                <a:gd name="connsiteX4" fmla="*/ 412048 w 580920"/>
                <a:gd name="connsiteY4" fmla="*/ 442446 h 699870"/>
                <a:gd name="connsiteX5" fmla="*/ 428936 w 580920"/>
                <a:gd name="connsiteY5" fmla="*/ 452578 h 699870"/>
                <a:gd name="connsiteX6" fmla="*/ 459332 w 580920"/>
                <a:gd name="connsiteY6" fmla="*/ 439069 h 699870"/>
                <a:gd name="connsiteX7" fmla="*/ 537014 w 580920"/>
                <a:gd name="connsiteY7" fmla="*/ 283706 h 699870"/>
                <a:gd name="connsiteX8" fmla="*/ 482974 w 580920"/>
                <a:gd name="connsiteY8" fmla="*/ 151986 h 699870"/>
                <a:gd name="connsiteX9" fmla="*/ 580920 w 580920"/>
                <a:gd name="connsiteY9" fmla="*/ 317481 h 699870"/>
                <a:gd name="connsiteX10" fmla="*/ 466088 w 580920"/>
                <a:gd name="connsiteY10" fmla="*/ 564034 h 699870"/>
                <a:gd name="connsiteX11" fmla="*/ 554240 w 580920"/>
                <a:gd name="connsiteY11" fmla="*/ 696918 h 699870"/>
                <a:gd name="connsiteX12" fmla="*/ 283705 w 580920"/>
                <a:gd name="connsiteY12" fmla="*/ 658603 h 699870"/>
                <a:gd name="connsiteX13" fmla="*/ 249930 w 580920"/>
                <a:gd name="connsiteY13" fmla="*/ 560657 h 699870"/>
                <a:gd name="connsiteX14" fmla="*/ 256686 w 580920"/>
                <a:gd name="connsiteY14" fmla="*/ 489730 h 699870"/>
                <a:gd name="connsiteX15" fmla="*/ 138475 w 580920"/>
                <a:gd name="connsiteY15" fmla="*/ 364765 h 699870"/>
                <a:gd name="connsiteX16" fmla="*/ 50661 w 580920"/>
                <a:gd name="connsiteY16" fmla="*/ 439069 h 699870"/>
                <a:gd name="connsiteX17" fmla="*/ 87813 w 580920"/>
                <a:gd name="connsiteY17" fmla="*/ 503240 h 699870"/>
                <a:gd name="connsiteX18" fmla="*/ 74304 w 580920"/>
                <a:gd name="connsiteY18" fmla="*/ 506618 h 699870"/>
                <a:gd name="connsiteX19" fmla="*/ 0 w 580920"/>
                <a:gd name="connsiteY19" fmla="*/ 401917 h 699870"/>
                <a:gd name="connsiteX20" fmla="*/ 182382 w 580920"/>
                <a:gd name="connsiteY20" fmla="*/ 253309 h 699870"/>
                <a:gd name="connsiteX21" fmla="*/ 324234 w 580920"/>
                <a:gd name="connsiteY21" fmla="*/ 445824 h 699870"/>
                <a:gd name="connsiteX22" fmla="*/ 344500 w 580920"/>
                <a:gd name="connsiteY22" fmla="*/ 368142 h 699870"/>
                <a:gd name="connsiteX23" fmla="*/ 260063 w 580920"/>
                <a:gd name="connsiteY23" fmla="*/ 151986 h 699870"/>
                <a:gd name="connsiteX24" fmla="*/ 459332 w 580920"/>
                <a:gd name="connsiteY24" fmla="*/ 0 h 69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0920" h="699870">
                  <a:moveTo>
                    <a:pt x="459332" y="0"/>
                  </a:moveTo>
                  <a:cubicBezTo>
                    <a:pt x="469465" y="0"/>
                    <a:pt x="489730" y="0"/>
                    <a:pt x="503240" y="3378"/>
                  </a:cubicBezTo>
                  <a:cubicBezTo>
                    <a:pt x="455955" y="6755"/>
                    <a:pt x="408671" y="67549"/>
                    <a:pt x="408671" y="108079"/>
                  </a:cubicBezTo>
                  <a:cubicBezTo>
                    <a:pt x="408671" y="162118"/>
                    <a:pt x="486352" y="233044"/>
                    <a:pt x="486352" y="307348"/>
                  </a:cubicBezTo>
                  <a:cubicBezTo>
                    <a:pt x="486352" y="344500"/>
                    <a:pt x="455955" y="415427"/>
                    <a:pt x="412048" y="442446"/>
                  </a:cubicBezTo>
                  <a:cubicBezTo>
                    <a:pt x="418803" y="449201"/>
                    <a:pt x="422180" y="452578"/>
                    <a:pt x="428936" y="452578"/>
                  </a:cubicBezTo>
                  <a:cubicBezTo>
                    <a:pt x="435690" y="452578"/>
                    <a:pt x="449200" y="445824"/>
                    <a:pt x="459332" y="439069"/>
                  </a:cubicBezTo>
                  <a:cubicBezTo>
                    <a:pt x="513372" y="398539"/>
                    <a:pt x="537014" y="334368"/>
                    <a:pt x="537014" y="283706"/>
                  </a:cubicBezTo>
                  <a:cubicBezTo>
                    <a:pt x="537014" y="243177"/>
                    <a:pt x="516749" y="185760"/>
                    <a:pt x="482974" y="151986"/>
                  </a:cubicBezTo>
                  <a:cubicBezTo>
                    <a:pt x="560656" y="206025"/>
                    <a:pt x="580920" y="253309"/>
                    <a:pt x="580920" y="317481"/>
                  </a:cubicBezTo>
                  <a:cubicBezTo>
                    <a:pt x="580920" y="428936"/>
                    <a:pt x="470535" y="500795"/>
                    <a:pt x="466088" y="564034"/>
                  </a:cubicBezTo>
                  <a:cubicBezTo>
                    <a:pt x="461641" y="627273"/>
                    <a:pt x="550863" y="693541"/>
                    <a:pt x="554240" y="696918"/>
                  </a:cubicBezTo>
                  <a:cubicBezTo>
                    <a:pt x="523843" y="712679"/>
                    <a:pt x="320294" y="660292"/>
                    <a:pt x="283705" y="658603"/>
                  </a:cubicBezTo>
                  <a:cubicBezTo>
                    <a:pt x="266818" y="631583"/>
                    <a:pt x="249930" y="591054"/>
                    <a:pt x="249930" y="560657"/>
                  </a:cubicBezTo>
                  <a:cubicBezTo>
                    <a:pt x="249930" y="553902"/>
                    <a:pt x="256686" y="499863"/>
                    <a:pt x="256686" y="489730"/>
                  </a:cubicBezTo>
                  <a:cubicBezTo>
                    <a:pt x="256686" y="418804"/>
                    <a:pt x="206024" y="364765"/>
                    <a:pt x="138475" y="364765"/>
                  </a:cubicBezTo>
                  <a:cubicBezTo>
                    <a:pt x="91190" y="364765"/>
                    <a:pt x="50661" y="391784"/>
                    <a:pt x="50661" y="439069"/>
                  </a:cubicBezTo>
                  <a:cubicBezTo>
                    <a:pt x="50661" y="459333"/>
                    <a:pt x="57416" y="489730"/>
                    <a:pt x="87813" y="503240"/>
                  </a:cubicBezTo>
                  <a:cubicBezTo>
                    <a:pt x="84436" y="503240"/>
                    <a:pt x="84436" y="506618"/>
                    <a:pt x="74304" y="506618"/>
                  </a:cubicBezTo>
                  <a:cubicBezTo>
                    <a:pt x="13510" y="506618"/>
                    <a:pt x="0" y="422181"/>
                    <a:pt x="0" y="401917"/>
                  </a:cubicBezTo>
                  <a:cubicBezTo>
                    <a:pt x="0" y="290461"/>
                    <a:pt x="108078" y="253309"/>
                    <a:pt x="182382" y="253309"/>
                  </a:cubicBezTo>
                  <a:cubicBezTo>
                    <a:pt x="293838" y="253309"/>
                    <a:pt x="327612" y="314103"/>
                    <a:pt x="324234" y="445824"/>
                  </a:cubicBezTo>
                  <a:cubicBezTo>
                    <a:pt x="330990" y="432314"/>
                    <a:pt x="344500" y="388407"/>
                    <a:pt x="344500" y="368142"/>
                  </a:cubicBezTo>
                  <a:cubicBezTo>
                    <a:pt x="344500" y="263441"/>
                    <a:pt x="260063" y="226289"/>
                    <a:pt x="260063" y="151986"/>
                  </a:cubicBezTo>
                  <a:cubicBezTo>
                    <a:pt x="260063" y="47285"/>
                    <a:pt x="398538" y="0"/>
                    <a:pt x="45933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67AADF-9359-C4F7-87FC-9E8CDDC75843}"/>
              </a:ext>
            </a:extLst>
          </p:cNvPr>
          <p:cNvGrpSpPr/>
          <p:nvPr/>
        </p:nvGrpSpPr>
        <p:grpSpPr>
          <a:xfrm>
            <a:off x="1118379" y="1764292"/>
            <a:ext cx="3792413" cy="1043080"/>
            <a:chOff x="1118379" y="1631302"/>
            <a:chExt cx="4457680" cy="1226058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1637B27-93BB-DB19-529E-650C3CE8DD33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40BE0C9-7E4A-96D3-23BF-A960DAD50FA6}"/>
                </a:ext>
              </a:extLst>
            </p:cNvPr>
            <p:cNvSpPr txBox="1"/>
            <p:nvPr/>
          </p:nvSpPr>
          <p:spPr>
            <a:xfrm>
              <a:off x="2220047" y="2052382"/>
              <a:ext cx="2861137" cy="4341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海洋生态系统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2D6D0AB-E7F2-E6CB-3C41-960859F3D813}"/>
              </a:ext>
            </a:extLst>
          </p:cNvPr>
          <p:cNvSpPr txBox="1"/>
          <p:nvPr/>
        </p:nvSpPr>
        <p:spPr>
          <a:xfrm>
            <a:off x="1056797" y="2949397"/>
            <a:ext cx="4981745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2.1 </a:t>
            </a:r>
            <a:r>
              <a:rPr lang="zh-CN" altLang="en-US" dirty="0"/>
              <a:t>海洋生态系统的概述</a:t>
            </a:r>
          </a:p>
          <a:p>
            <a:r>
              <a:rPr lang="en-US" altLang="zh-CN" dirty="0"/>
              <a:t>2.2 </a:t>
            </a:r>
            <a:r>
              <a:rPr lang="zh-CN" altLang="en-US" dirty="0"/>
              <a:t>海洋生物多样性保护</a:t>
            </a:r>
          </a:p>
          <a:p>
            <a:r>
              <a:rPr lang="en-US" altLang="zh-CN" dirty="0"/>
              <a:t>2.3 </a:t>
            </a:r>
            <a:r>
              <a:rPr lang="zh-CN" altLang="en-US" dirty="0"/>
              <a:t>海洋食物链与生态平衡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137AC9-7A7A-5A4C-223B-FB4EB3E5E62F}"/>
              </a:ext>
            </a:extLst>
          </p:cNvPr>
          <p:cNvSpPr txBox="1"/>
          <p:nvPr/>
        </p:nvSpPr>
        <p:spPr>
          <a:xfrm>
            <a:off x="8662601" y="889121"/>
            <a:ext cx="1818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7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文本框-282" hidden="1">
            <a:extLst>
              <a:ext uri="{FF2B5EF4-FFF2-40B4-BE49-F238E27FC236}">
                <a16:creationId xmlns:a16="http://schemas.microsoft.com/office/drawing/2014/main" id="{0A83F45A-3D6D-2D6A-8481-E3FBA9AEB6AF}"/>
              </a:ext>
            </a:extLst>
          </p:cNvPr>
          <p:cNvSpPr txBox="1"/>
          <p:nvPr/>
        </p:nvSpPr>
        <p:spPr>
          <a:xfrm>
            <a:off x="4129616" y="467411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保</a:t>
            </a:r>
          </a:p>
        </p:txBody>
      </p:sp>
      <p:sp>
        <p:nvSpPr>
          <p:cNvPr id="283" name="文本框-283" hidden="1">
            <a:extLst>
              <a:ext uri="{FF2B5EF4-FFF2-40B4-BE49-F238E27FC236}">
                <a16:creationId xmlns:a16="http://schemas.microsoft.com/office/drawing/2014/main" id="{141BBF1E-6516-27A1-140F-06C4A52A21BD}"/>
              </a:ext>
            </a:extLst>
          </p:cNvPr>
          <p:cNvSpPr txBox="1"/>
          <p:nvPr/>
        </p:nvSpPr>
        <p:spPr>
          <a:xfrm>
            <a:off x="5690288" y="873775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护</a:t>
            </a:r>
          </a:p>
        </p:txBody>
      </p:sp>
      <p:sp>
        <p:nvSpPr>
          <p:cNvPr id="284" name="文本框-284" hidden="1">
            <a:extLst>
              <a:ext uri="{FF2B5EF4-FFF2-40B4-BE49-F238E27FC236}">
                <a16:creationId xmlns:a16="http://schemas.microsoft.com/office/drawing/2014/main" id="{BDAC6428-61FC-F482-64FA-E957751A5D98}"/>
              </a:ext>
            </a:extLst>
          </p:cNvPr>
          <p:cNvSpPr txBox="1"/>
          <p:nvPr/>
        </p:nvSpPr>
        <p:spPr>
          <a:xfrm>
            <a:off x="6840145" y="1199660"/>
            <a:ext cx="131478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海</a:t>
            </a:r>
          </a:p>
        </p:txBody>
      </p:sp>
      <p:sp>
        <p:nvSpPr>
          <p:cNvPr id="285" name="文本框-285" hidden="1">
            <a:extLst>
              <a:ext uri="{FF2B5EF4-FFF2-40B4-BE49-F238E27FC236}">
                <a16:creationId xmlns:a16="http://schemas.microsoft.com/office/drawing/2014/main" id="{76BC0793-7197-13DE-F2C8-7DC6EE483A0B}"/>
              </a:ext>
            </a:extLst>
          </p:cNvPr>
          <p:cNvSpPr txBox="1"/>
          <p:nvPr/>
        </p:nvSpPr>
        <p:spPr>
          <a:xfrm>
            <a:off x="7649862" y="106095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洋</a:t>
            </a:r>
          </a:p>
        </p:txBody>
      </p:sp>
      <p:sp>
        <p:nvSpPr>
          <p:cNvPr id="286" name="文本框-286" hidden="1">
            <a:extLst>
              <a:ext uri="{FF2B5EF4-FFF2-40B4-BE49-F238E27FC236}">
                <a16:creationId xmlns:a16="http://schemas.microsoft.com/office/drawing/2014/main" id="{84F3FDD3-9118-9E1F-1CD9-2640BAEBC302}"/>
              </a:ext>
            </a:extLst>
          </p:cNvPr>
          <p:cNvSpPr txBox="1"/>
          <p:nvPr/>
        </p:nvSpPr>
        <p:spPr>
          <a:xfrm>
            <a:off x="8575401" y="861376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生</a:t>
            </a:r>
          </a:p>
        </p:txBody>
      </p:sp>
      <p:sp>
        <p:nvSpPr>
          <p:cNvPr id="287" name="文本框-287" hidden="1">
            <a:extLst>
              <a:ext uri="{FF2B5EF4-FFF2-40B4-BE49-F238E27FC236}">
                <a16:creationId xmlns:a16="http://schemas.microsoft.com/office/drawing/2014/main" id="{C5136D05-7BBA-BC17-F943-2120561B2164}"/>
              </a:ext>
            </a:extLst>
          </p:cNvPr>
          <p:cNvSpPr txBox="1"/>
          <p:nvPr/>
        </p:nvSpPr>
        <p:spPr>
          <a:xfrm>
            <a:off x="9557784" y="51983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态</a:t>
            </a:r>
          </a:p>
        </p:txBody>
      </p:sp>
      <p:sp>
        <p:nvSpPr>
          <p:cNvPr id="15" name="文本框-15" hidden="1">
            <a:extLst>
              <a:ext uri="{FF2B5EF4-FFF2-40B4-BE49-F238E27FC236}">
                <a16:creationId xmlns:a16="http://schemas.microsoft.com/office/drawing/2014/main" id="{59F00D16-9D64-3CB9-E94F-12DE01A4A2DD}"/>
              </a:ext>
            </a:extLst>
          </p:cNvPr>
          <p:cNvSpPr txBox="1"/>
          <p:nvPr/>
        </p:nvSpPr>
        <p:spPr>
          <a:xfrm>
            <a:off x="9934027" y="66232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7B3C1B-1050-5FF8-C667-054B9D39ED6D}"/>
              </a:ext>
            </a:extLst>
          </p:cNvPr>
          <p:cNvGrpSpPr/>
          <p:nvPr/>
        </p:nvGrpSpPr>
        <p:grpSpPr>
          <a:xfrm>
            <a:off x="0" y="185685"/>
            <a:ext cx="3792413" cy="1043080"/>
            <a:chOff x="1118379" y="1631302"/>
            <a:chExt cx="4457680" cy="122605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B5F7188-526C-5C42-AA66-B7D5BBDC8A81}"/>
                </a:ext>
              </a:extLst>
            </p:cNvPr>
            <p:cNvSpPr/>
            <p:nvPr/>
          </p:nvSpPr>
          <p:spPr>
            <a:xfrm flipH="1">
              <a:off x="1118379" y="1631302"/>
              <a:ext cx="4457680" cy="1226058"/>
            </a:xfrm>
            <a:custGeom>
              <a:avLst/>
              <a:gdLst>
                <a:gd name="connsiteX0" fmla="*/ 2451862 w 4457679"/>
                <a:gd name="connsiteY0" fmla="*/ 2235 h 1709330"/>
                <a:gd name="connsiteX1" fmla="*/ 2578936 w 4457679"/>
                <a:gd name="connsiteY1" fmla="*/ 2818 h 1709330"/>
                <a:gd name="connsiteX2" fmla="*/ 3518736 w 4457679"/>
                <a:gd name="connsiteY2" fmla="*/ 371118 h 1709330"/>
                <a:gd name="connsiteX3" fmla="*/ 4337464 w 4457679"/>
                <a:gd name="connsiteY3" fmla="*/ 221573 h 1709330"/>
                <a:gd name="connsiteX4" fmla="*/ 4457679 w 4457679"/>
                <a:gd name="connsiteY4" fmla="*/ 160321 h 1709330"/>
                <a:gd name="connsiteX5" fmla="*/ 4457679 w 4457679"/>
                <a:gd name="connsiteY5" fmla="*/ 1498747 h 1709330"/>
                <a:gd name="connsiteX6" fmla="*/ 4391923 w 4457679"/>
                <a:gd name="connsiteY6" fmla="*/ 1533585 h 1709330"/>
                <a:gd name="connsiteX7" fmla="*/ 3518736 w 4457679"/>
                <a:gd name="connsiteY7" fmla="*/ 1707156 h 1709330"/>
                <a:gd name="connsiteX8" fmla="*/ 2578936 w 4457679"/>
                <a:gd name="connsiteY8" fmla="*/ 1338856 h 1709330"/>
                <a:gd name="connsiteX9" fmla="*/ 1524836 w 4457679"/>
                <a:gd name="connsiteY9" fmla="*/ 1529356 h 1709330"/>
                <a:gd name="connsiteX10" fmla="*/ 585036 w 4457679"/>
                <a:gd name="connsiteY10" fmla="*/ 1376956 h 1709330"/>
                <a:gd name="connsiteX11" fmla="*/ 99658 w 4457679"/>
                <a:gd name="connsiteY11" fmla="*/ 1455537 h 1709330"/>
                <a:gd name="connsiteX12" fmla="*/ 0 w 4457679"/>
                <a:gd name="connsiteY12" fmla="*/ 1484137 h 1709330"/>
                <a:gd name="connsiteX13" fmla="*/ 0 w 4457679"/>
                <a:gd name="connsiteY13" fmla="*/ 148099 h 1709330"/>
                <a:gd name="connsiteX14" fmla="*/ 99658 w 4457679"/>
                <a:gd name="connsiteY14" fmla="*/ 119499 h 1709330"/>
                <a:gd name="connsiteX15" fmla="*/ 585036 w 4457679"/>
                <a:gd name="connsiteY15" fmla="*/ 40918 h 1709330"/>
                <a:gd name="connsiteX16" fmla="*/ 1524836 w 4457679"/>
                <a:gd name="connsiteY16" fmla="*/ 193318 h 1709330"/>
                <a:gd name="connsiteX17" fmla="*/ 2451862 w 4457679"/>
                <a:gd name="connsiteY17" fmla="*/ 2235 h 1709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57679" h="1709330">
                  <a:moveTo>
                    <a:pt x="2451862" y="2235"/>
                  </a:moveTo>
                  <a:cubicBezTo>
                    <a:pt x="2494964" y="-787"/>
                    <a:pt x="2537396" y="-886"/>
                    <a:pt x="2578936" y="2818"/>
                  </a:cubicBezTo>
                  <a:cubicBezTo>
                    <a:pt x="2911253" y="32451"/>
                    <a:pt x="3150436" y="404985"/>
                    <a:pt x="3518736" y="371118"/>
                  </a:cubicBezTo>
                  <a:cubicBezTo>
                    <a:pt x="3734537" y="351275"/>
                    <a:pt x="4061523" y="335064"/>
                    <a:pt x="4337464" y="221573"/>
                  </a:cubicBezTo>
                  <a:lnTo>
                    <a:pt x="4457679" y="160321"/>
                  </a:lnTo>
                  <a:lnTo>
                    <a:pt x="4457679" y="1498747"/>
                  </a:lnTo>
                  <a:lnTo>
                    <a:pt x="4391923" y="1533585"/>
                  </a:lnTo>
                  <a:cubicBezTo>
                    <a:pt x="4105615" y="1668957"/>
                    <a:pt x="3748924" y="1685989"/>
                    <a:pt x="3518736" y="1707156"/>
                  </a:cubicBezTo>
                  <a:cubicBezTo>
                    <a:pt x="3150436" y="1741023"/>
                    <a:pt x="2911253" y="1368489"/>
                    <a:pt x="2578936" y="1338856"/>
                  </a:cubicBezTo>
                  <a:cubicBezTo>
                    <a:pt x="2246619" y="1309223"/>
                    <a:pt x="1857153" y="1523006"/>
                    <a:pt x="1524836" y="1529356"/>
                  </a:cubicBezTo>
                  <a:cubicBezTo>
                    <a:pt x="1192519" y="1535706"/>
                    <a:pt x="904653" y="1364256"/>
                    <a:pt x="585036" y="1376956"/>
                  </a:cubicBezTo>
                  <a:cubicBezTo>
                    <a:pt x="425228" y="1383306"/>
                    <a:pt x="263038" y="1413469"/>
                    <a:pt x="99658" y="1455537"/>
                  </a:cubicBezTo>
                  <a:lnTo>
                    <a:pt x="0" y="1484137"/>
                  </a:lnTo>
                  <a:lnTo>
                    <a:pt x="0" y="148099"/>
                  </a:lnTo>
                  <a:lnTo>
                    <a:pt x="99658" y="119499"/>
                  </a:lnTo>
                  <a:cubicBezTo>
                    <a:pt x="263038" y="77431"/>
                    <a:pt x="425228" y="47268"/>
                    <a:pt x="585036" y="40918"/>
                  </a:cubicBezTo>
                  <a:cubicBezTo>
                    <a:pt x="904653" y="28218"/>
                    <a:pt x="1192519" y="199668"/>
                    <a:pt x="1524836" y="193318"/>
                  </a:cubicBezTo>
                  <a:cubicBezTo>
                    <a:pt x="1815613" y="187762"/>
                    <a:pt x="2150145" y="23390"/>
                    <a:pt x="2451862" y="2235"/>
                  </a:cubicBezTo>
                  <a:close/>
                </a:path>
              </a:pathLst>
            </a:custGeom>
            <a:solidFill>
              <a:srgbClr val="0044A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D70844-1DC3-FE23-7CD7-7179015606FE}"/>
                </a:ext>
              </a:extLst>
            </p:cNvPr>
            <p:cNvSpPr txBox="1"/>
            <p:nvPr/>
          </p:nvSpPr>
          <p:spPr>
            <a:xfrm>
              <a:off x="2714922" y="2013498"/>
              <a:ext cx="2861137" cy="4341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快看世界体" pitchFamily="50" charset="-122"/>
                  <a:ea typeface="快看世界体" pitchFamily="50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4B5D82-CA8C-EAD5-C22E-002C9C39270E}"/>
                </a:ext>
              </a:extLst>
            </p:cNvPr>
            <p:cNvSpPr txBox="1"/>
            <p:nvPr/>
          </p:nvSpPr>
          <p:spPr>
            <a:xfrm>
              <a:off x="1450818" y="1971828"/>
              <a:ext cx="1017847" cy="832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BBD59DE-2DDA-E23B-E0C2-A9E97DC96840}"/>
              </a:ext>
            </a:extLst>
          </p:cNvPr>
          <p:cNvGrpSpPr/>
          <p:nvPr/>
        </p:nvGrpSpPr>
        <p:grpSpPr>
          <a:xfrm>
            <a:off x="4094581" y="1389063"/>
            <a:ext cx="4002841" cy="4079875"/>
            <a:chOff x="4094580" y="1787525"/>
            <a:chExt cx="4002841" cy="4079875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EB6E3E81-349F-7C2F-A984-490C1260F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4002841" cy="1731708"/>
            </a:xfrm>
            <a:custGeom>
              <a:avLst/>
              <a:gdLst>
                <a:gd name="T0" fmla="*/ 3035 w 3035"/>
                <a:gd name="T1" fmla="*/ 1069 h 1313"/>
                <a:gd name="T2" fmla="*/ 1130 w 3035"/>
                <a:gd name="T3" fmla="*/ 1069 h 1313"/>
                <a:gd name="T4" fmla="*/ 1130 w 3035"/>
                <a:gd name="T5" fmla="*/ 1313 h 1313"/>
                <a:gd name="T6" fmla="*/ 708 w 3035"/>
                <a:gd name="T7" fmla="*/ 1069 h 1313"/>
                <a:gd name="T8" fmla="*/ 0 w 3035"/>
                <a:gd name="T9" fmla="*/ 661 h 1313"/>
                <a:gd name="T10" fmla="*/ 7 w 3035"/>
                <a:gd name="T11" fmla="*/ 647 h 1313"/>
                <a:gd name="T12" fmla="*/ 1130 w 3035"/>
                <a:gd name="T13" fmla="*/ 0 h 1313"/>
                <a:gd name="T14" fmla="*/ 1130 w 3035"/>
                <a:gd name="T15" fmla="*/ 270 h 1313"/>
                <a:gd name="T16" fmla="*/ 1130 w 3035"/>
                <a:gd name="T17" fmla="*/ 270 h 1313"/>
                <a:gd name="T18" fmla="*/ 2145 w 3035"/>
                <a:gd name="T19" fmla="*/ 270 h 1313"/>
                <a:gd name="T20" fmla="*/ 1899 w 3035"/>
                <a:gd name="T21" fmla="*/ 413 h 1313"/>
                <a:gd name="T22" fmla="*/ 3035 w 3035"/>
                <a:gd name="T23" fmla="*/ 1069 h 1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5" h="1313">
                  <a:moveTo>
                    <a:pt x="3035" y="1069"/>
                  </a:moveTo>
                  <a:lnTo>
                    <a:pt x="1130" y="1069"/>
                  </a:lnTo>
                  <a:lnTo>
                    <a:pt x="1130" y="1313"/>
                  </a:lnTo>
                  <a:lnTo>
                    <a:pt x="708" y="1069"/>
                  </a:ln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3035" y="1069"/>
                  </a:ln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sz="7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96C1C2B-2B06-9552-0EFE-D633E830E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3066427" cy="871789"/>
            </a:xfrm>
            <a:custGeom>
              <a:avLst/>
              <a:gdLst/>
              <a:ahLst/>
              <a:cxnLst>
                <a:cxn ang="0">
                  <a:pos x="2325" y="661"/>
                </a:cxn>
                <a:cxn ang="0">
                  <a:pos x="0" y="661"/>
                </a:cxn>
                <a:cxn ang="0">
                  <a:pos x="7" y="647"/>
                </a:cxn>
                <a:cxn ang="0">
                  <a:pos x="1130" y="0"/>
                </a:cxn>
                <a:cxn ang="0">
                  <a:pos x="1130" y="270"/>
                </a:cxn>
                <a:cxn ang="0">
                  <a:pos x="1130" y="270"/>
                </a:cxn>
                <a:cxn ang="0">
                  <a:pos x="2145" y="270"/>
                </a:cxn>
                <a:cxn ang="0">
                  <a:pos x="1899" y="413"/>
                </a:cxn>
                <a:cxn ang="0">
                  <a:pos x="2325" y="661"/>
                </a:cxn>
              </a:cxnLst>
              <a:rect l="0" t="0" r="r" b="b"/>
              <a:pathLst>
                <a:path w="2325" h="661">
                  <a:moveTo>
                    <a:pt x="2325" y="661"/>
                  </a:move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2325" y="661"/>
                  </a:lnTo>
                  <a:close/>
                </a:path>
              </a:pathLst>
            </a:custGeom>
            <a:solidFill>
              <a:srgbClr val="0044AA">
                <a:alpha val="79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13D9DA-A844-4DB8-3DB0-F70924ED7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811" y="1791023"/>
              <a:ext cx="2486114" cy="3197994"/>
            </a:xfrm>
            <a:custGeom>
              <a:avLst/>
              <a:gdLst>
                <a:gd name="T0" fmla="*/ 1885 w 1885"/>
                <a:gd name="T1" fmla="*/ 0 h 2425"/>
                <a:gd name="T2" fmla="*/ 1885 w 1885"/>
                <a:gd name="T3" fmla="*/ 31 h 2425"/>
                <a:gd name="T4" fmla="*/ 1885 w 1885"/>
                <a:gd name="T5" fmla="*/ 1314 h 2425"/>
                <a:gd name="T6" fmla="*/ 1638 w 1885"/>
                <a:gd name="T7" fmla="*/ 1171 h 2425"/>
                <a:gd name="T8" fmla="*/ 1634 w 1885"/>
                <a:gd name="T9" fmla="*/ 1161 h 2425"/>
                <a:gd name="T10" fmla="*/ 1631 w 1885"/>
                <a:gd name="T11" fmla="*/ 1166 h 2425"/>
                <a:gd name="T12" fmla="*/ 1123 w 1885"/>
                <a:gd name="T13" fmla="*/ 2048 h 2425"/>
                <a:gd name="T14" fmla="*/ 1123 w 1885"/>
                <a:gd name="T15" fmla="*/ 1778 h 2425"/>
                <a:gd name="T16" fmla="*/ 0 w 1885"/>
                <a:gd name="T17" fmla="*/ 2425 h 2425"/>
                <a:gd name="T18" fmla="*/ 952 w 1885"/>
                <a:gd name="T19" fmla="*/ 774 h 2425"/>
                <a:gd name="T20" fmla="*/ 748 w 1885"/>
                <a:gd name="T21" fmla="*/ 657 h 2425"/>
                <a:gd name="T22" fmla="*/ 1158 w 1885"/>
                <a:gd name="T23" fmla="*/ 420 h 2425"/>
                <a:gd name="T24" fmla="*/ 1870 w 1885"/>
                <a:gd name="T25" fmla="*/ 7 h 2425"/>
                <a:gd name="T26" fmla="*/ 1885 w 1885"/>
                <a:gd name="T27" fmla="*/ 0 h 2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85" h="2425">
                  <a:moveTo>
                    <a:pt x="1885" y="0"/>
                  </a:moveTo>
                  <a:lnTo>
                    <a:pt x="1885" y="31"/>
                  </a:lnTo>
                  <a:lnTo>
                    <a:pt x="1885" y="1314"/>
                  </a:lnTo>
                  <a:lnTo>
                    <a:pt x="1638" y="1171"/>
                  </a:lnTo>
                  <a:lnTo>
                    <a:pt x="1634" y="1161"/>
                  </a:lnTo>
                  <a:lnTo>
                    <a:pt x="1631" y="1166"/>
                  </a:lnTo>
                  <a:lnTo>
                    <a:pt x="1123" y="2048"/>
                  </a:lnTo>
                  <a:lnTo>
                    <a:pt x="1123" y="1778"/>
                  </a:lnTo>
                  <a:lnTo>
                    <a:pt x="0" y="2425"/>
                  </a:lnTo>
                  <a:lnTo>
                    <a:pt x="952" y="774"/>
                  </a:lnTo>
                  <a:lnTo>
                    <a:pt x="748" y="657"/>
                  </a:lnTo>
                  <a:lnTo>
                    <a:pt x="1158" y="420"/>
                  </a:lnTo>
                  <a:lnTo>
                    <a:pt x="1870" y="7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sz="76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22D67BF-5998-3A74-2DF3-FC18894DF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922" y="1790700"/>
              <a:ext cx="1522003" cy="2696865"/>
            </a:xfrm>
            <a:custGeom>
              <a:avLst/>
              <a:gdLst>
                <a:gd name="T0" fmla="*/ 1154 w 1154"/>
                <a:gd name="T1" fmla="*/ 0 h 2045"/>
                <a:gd name="T2" fmla="*/ 1154 w 1154"/>
                <a:gd name="T3" fmla="*/ 28 h 2045"/>
                <a:gd name="T4" fmla="*/ 1154 w 1154"/>
                <a:gd name="T5" fmla="*/ 1311 h 2045"/>
                <a:gd name="T6" fmla="*/ 907 w 1154"/>
                <a:gd name="T7" fmla="*/ 1168 h 2045"/>
                <a:gd name="T8" fmla="*/ 903 w 1154"/>
                <a:gd name="T9" fmla="*/ 1158 h 2045"/>
                <a:gd name="T10" fmla="*/ 900 w 1154"/>
                <a:gd name="T11" fmla="*/ 1163 h 2045"/>
                <a:gd name="T12" fmla="*/ 392 w 1154"/>
                <a:gd name="T13" fmla="*/ 2045 h 2045"/>
                <a:gd name="T14" fmla="*/ 392 w 1154"/>
                <a:gd name="T15" fmla="*/ 1775 h 2045"/>
                <a:gd name="T16" fmla="*/ 0 w 1154"/>
                <a:gd name="T17" fmla="*/ 2000 h 2045"/>
                <a:gd name="T18" fmla="*/ 1154 w 1154"/>
                <a:gd name="T19" fmla="*/ 0 h 20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4" h="2045">
                  <a:moveTo>
                    <a:pt x="1154" y="0"/>
                  </a:moveTo>
                  <a:lnTo>
                    <a:pt x="1154" y="28"/>
                  </a:lnTo>
                  <a:lnTo>
                    <a:pt x="1154" y="1311"/>
                  </a:lnTo>
                  <a:lnTo>
                    <a:pt x="907" y="1168"/>
                  </a:lnTo>
                  <a:lnTo>
                    <a:pt x="903" y="1158"/>
                  </a:lnTo>
                  <a:lnTo>
                    <a:pt x="900" y="1163"/>
                  </a:lnTo>
                  <a:lnTo>
                    <a:pt x="392" y="2045"/>
                  </a:lnTo>
                  <a:lnTo>
                    <a:pt x="392" y="1775"/>
                  </a:lnTo>
                  <a:lnTo>
                    <a:pt x="0" y="200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rgbClr val="0044AA">
                <a:alpha val="79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18206EE-6139-861A-60B5-233AA0C5F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1831586"/>
              <a:ext cx="1833262" cy="3714004"/>
            </a:xfrm>
            <a:custGeom>
              <a:avLst/>
              <a:gdLst>
                <a:gd name="T0" fmla="*/ 1390 w 1390"/>
                <a:gd name="T1" fmla="*/ 1503 h 2816"/>
                <a:gd name="T2" fmla="*/ 1390 w 1390"/>
                <a:gd name="T3" fmla="*/ 1981 h 2816"/>
                <a:gd name="T4" fmla="*/ 1390 w 1390"/>
                <a:gd name="T5" fmla="*/ 2816 h 2816"/>
                <a:gd name="T6" fmla="*/ 254 w 1390"/>
                <a:gd name="T7" fmla="*/ 2160 h 2816"/>
                <a:gd name="T8" fmla="*/ 500 w 1390"/>
                <a:gd name="T9" fmla="*/ 2017 h 2816"/>
                <a:gd name="T10" fmla="*/ 507 w 1390"/>
                <a:gd name="T11" fmla="*/ 2017 h 2816"/>
                <a:gd name="T12" fmla="*/ 504 w 1390"/>
                <a:gd name="T13" fmla="*/ 2014 h 2816"/>
                <a:gd name="T14" fmla="*/ 0 w 1390"/>
                <a:gd name="T15" fmla="*/ 1140 h 2816"/>
                <a:gd name="T16" fmla="*/ 247 w 1390"/>
                <a:gd name="T17" fmla="*/ 1283 h 2816"/>
                <a:gd name="T18" fmla="*/ 247 w 1390"/>
                <a:gd name="T19" fmla="*/ 0 h 2816"/>
                <a:gd name="T20" fmla="*/ 1184 w 1390"/>
                <a:gd name="T21" fmla="*/ 1623 h 2816"/>
                <a:gd name="T22" fmla="*/ 1390 w 1390"/>
                <a:gd name="T23" fmla="*/ 1503 h 28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0" h="2816">
                  <a:moveTo>
                    <a:pt x="1390" y="1503"/>
                  </a:moveTo>
                  <a:lnTo>
                    <a:pt x="1390" y="1981"/>
                  </a:lnTo>
                  <a:lnTo>
                    <a:pt x="1390" y="2816"/>
                  </a:lnTo>
                  <a:lnTo>
                    <a:pt x="254" y="2160"/>
                  </a:lnTo>
                  <a:lnTo>
                    <a:pt x="500" y="2017"/>
                  </a:lnTo>
                  <a:lnTo>
                    <a:pt x="507" y="2017"/>
                  </a:lnTo>
                  <a:lnTo>
                    <a:pt x="504" y="2014"/>
                  </a:lnTo>
                  <a:lnTo>
                    <a:pt x="0" y="1140"/>
                  </a:lnTo>
                  <a:lnTo>
                    <a:pt x="247" y="1283"/>
                  </a:lnTo>
                  <a:lnTo>
                    <a:pt x="247" y="0"/>
                  </a:lnTo>
                  <a:lnTo>
                    <a:pt x="1184" y="1623"/>
                  </a:lnTo>
                  <a:lnTo>
                    <a:pt x="1390" y="1503"/>
                  </a:lnTo>
                  <a:close/>
                </a:path>
              </a:pathLst>
            </a:custGeom>
            <a:solidFill>
              <a:srgbClr val="80B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sz="760">
                <a:cs typeface="+mn-ea"/>
                <a:sym typeface="+mn-lt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8ADD2F0-2C76-BBEA-13DF-FD9B056FA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2935499"/>
              <a:ext cx="1833262" cy="2610090"/>
            </a:xfrm>
            <a:custGeom>
              <a:avLst/>
              <a:gdLst>
                <a:gd name="T0" fmla="*/ 1390 w 1390"/>
                <a:gd name="T1" fmla="*/ 1979 h 1979"/>
                <a:gd name="T2" fmla="*/ 1390 w 1390"/>
                <a:gd name="T3" fmla="*/ 1979 h 1979"/>
                <a:gd name="T4" fmla="*/ 254 w 1390"/>
                <a:gd name="T5" fmla="*/ 1323 h 1979"/>
                <a:gd name="T6" fmla="*/ 500 w 1390"/>
                <a:gd name="T7" fmla="*/ 1180 h 1979"/>
                <a:gd name="T8" fmla="*/ 507 w 1390"/>
                <a:gd name="T9" fmla="*/ 1180 h 1979"/>
                <a:gd name="T10" fmla="*/ 504 w 1390"/>
                <a:gd name="T11" fmla="*/ 1177 h 1979"/>
                <a:gd name="T12" fmla="*/ 0 w 1390"/>
                <a:gd name="T13" fmla="*/ 303 h 1979"/>
                <a:gd name="T14" fmla="*/ 247 w 1390"/>
                <a:gd name="T15" fmla="*/ 446 h 1979"/>
                <a:gd name="T16" fmla="*/ 247 w 1390"/>
                <a:gd name="T17" fmla="*/ 0 h 1979"/>
                <a:gd name="T18" fmla="*/ 1390 w 1390"/>
                <a:gd name="T19" fmla="*/ 1979 h 19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0" h="1979">
                  <a:moveTo>
                    <a:pt x="1390" y="1979"/>
                  </a:moveTo>
                  <a:lnTo>
                    <a:pt x="1390" y="1979"/>
                  </a:lnTo>
                  <a:lnTo>
                    <a:pt x="254" y="1323"/>
                  </a:lnTo>
                  <a:lnTo>
                    <a:pt x="500" y="1180"/>
                  </a:lnTo>
                  <a:lnTo>
                    <a:pt x="507" y="1180"/>
                  </a:lnTo>
                  <a:lnTo>
                    <a:pt x="504" y="1177"/>
                  </a:lnTo>
                  <a:lnTo>
                    <a:pt x="0" y="303"/>
                  </a:lnTo>
                  <a:lnTo>
                    <a:pt x="247" y="446"/>
                  </a:lnTo>
                  <a:lnTo>
                    <a:pt x="247" y="0"/>
                  </a:lnTo>
                  <a:lnTo>
                    <a:pt x="1390" y="1979"/>
                  </a:lnTo>
                  <a:close/>
                </a:path>
              </a:pathLst>
            </a:custGeom>
            <a:solidFill>
              <a:srgbClr val="0044AA">
                <a:alpha val="79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B9792FD-0E01-8C30-2B2E-D05C8C2128AE}"/>
                </a:ext>
              </a:extLst>
            </p:cNvPr>
            <p:cNvSpPr/>
            <p:nvPr/>
          </p:nvSpPr>
          <p:spPr>
            <a:xfrm>
              <a:off x="6595509" y="4677219"/>
              <a:ext cx="1495868" cy="862344"/>
            </a:xfrm>
            <a:custGeom>
              <a:avLst/>
              <a:gdLst>
                <a:gd name="connsiteX0" fmla="*/ 1488558 w 1488558"/>
                <a:gd name="connsiteY0" fmla="*/ 871869 h 871869"/>
                <a:gd name="connsiteX1" fmla="*/ 0 w 1488558"/>
                <a:gd name="connsiteY1" fmla="*/ 148855 h 871869"/>
                <a:gd name="connsiteX2" fmla="*/ 21265 w 1488558"/>
                <a:gd name="connsiteY2" fmla="*/ 0 h 871869"/>
                <a:gd name="connsiteX3" fmla="*/ 1488558 w 1488558"/>
                <a:gd name="connsiteY3" fmla="*/ 871869 h 871869"/>
                <a:gd name="connsiteX0" fmla="*/ 1491105 w 1491105"/>
                <a:gd name="connsiteY0" fmla="*/ 871869 h 871869"/>
                <a:gd name="connsiteX1" fmla="*/ 2547 w 1491105"/>
                <a:gd name="connsiteY1" fmla="*/ 148855 h 871869"/>
                <a:gd name="connsiteX2" fmla="*/ 0 w 1491105"/>
                <a:gd name="connsiteY2" fmla="*/ 0 h 871869"/>
                <a:gd name="connsiteX3" fmla="*/ 1491105 w 1491105"/>
                <a:gd name="connsiteY3" fmla="*/ 871869 h 871869"/>
                <a:gd name="connsiteX0" fmla="*/ 1510155 w 1510155"/>
                <a:gd name="connsiteY0" fmla="*/ 862344 h 862344"/>
                <a:gd name="connsiteX1" fmla="*/ 21597 w 1510155"/>
                <a:gd name="connsiteY1" fmla="*/ 139330 h 862344"/>
                <a:gd name="connsiteX2" fmla="*/ 0 w 1510155"/>
                <a:gd name="connsiteY2" fmla="*/ 0 h 862344"/>
                <a:gd name="connsiteX3" fmla="*/ 1510155 w 1510155"/>
                <a:gd name="connsiteY3" fmla="*/ 862344 h 862344"/>
                <a:gd name="connsiteX0" fmla="*/ 1495868 w 1495868"/>
                <a:gd name="connsiteY0" fmla="*/ 862344 h 862344"/>
                <a:gd name="connsiteX1" fmla="*/ 7310 w 1495868"/>
                <a:gd name="connsiteY1" fmla="*/ 139330 h 862344"/>
                <a:gd name="connsiteX2" fmla="*/ 0 w 1495868"/>
                <a:gd name="connsiteY2" fmla="*/ 0 h 862344"/>
                <a:gd name="connsiteX3" fmla="*/ 1495868 w 1495868"/>
                <a:gd name="connsiteY3" fmla="*/ 862344 h 8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868" h="862344">
                  <a:moveTo>
                    <a:pt x="1495868" y="862344"/>
                  </a:moveTo>
                  <a:lnTo>
                    <a:pt x="7310" y="139330"/>
                  </a:lnTo>
                  <a:lnTo>
                    <a:pt x="0" y="0"/>
                  </a:lnTo>
                  <a:lnTo>
                    <a:pt x="1495868" y="862344"/>
                  </a:lnTo>
                  <a:close/>
                </a:path>
              </a:pathLst>
            </a:custGeom>
            <a:solidFill>
              <a:srgbClr val="004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97301F6-622E-F5B6-6E4D-B7A97E3F4416}"/>
                </a:ext>
              </a:extLst>
            </p:cNvPr>
            <p:cNvSpPr/>
            <p:nvPr/>
          </p:nvSpPr>
          <p:spPr>
            <a:xfrm>
              <a:off x="4101786" y="4080521"/>
              <a:ext cx="1483795" cy="915508"/>
            </a:xfrm>
            <a:custGeom>
              <a:avLst/>
              <a:gdLst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7926 h 925033"/>
                <a:gd name="connsiteX3" fmla="*/ 0 w 1481414"/>
                <a:gd name="connsiteY3" fmla="*/ 925033 h 925033"/>
                <a:gd name="connsiteX0" fmla="*/ 0 w 1476652"/>
                <a:gd name="connsiteY0" fmla="*/ 925033 h 925033"/>
                <a:gd name="connsiteX1" fmla="*/ 1371600 w 1476652"/>
                <a:gd name="connsiteY1" fmla="*/ 0 h 925033"/>
                <a:gd name="connsiteX2" fmla="*/ 1476652 w 1476652"/>
                <a:gd name="connsiteY2" fmla="*/ 60307 h 925033"/>
                <a:gd name="connsiteX3" fmla="*/ 0 w 1476652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5545 h 925033"/>
                <a:gd name="connsiteX3" fmla="*/ 0 w 1481414"/>
                <a:gd name="connsiteY3" fmla="*/ 925033 h 925033"/>
                <a:gd name="connsiteX0" fmla="*/ 0 w 1476652"/>
                <a:gd name="connsiteY0" fmla="*/ 910746 h 910746"/>
                <a:gd name="connsiteX1" fmla="*/ 1366838 w 1476652"/>
                <a:gd name="connsiteY1" fmla="*/ 0 h 910746"/>
                <a:gd name="connsiteX2" fmla="*/ 1476652 w 1476652"/>
                <a:gd name="connsiteY2" fmla="*/ 55545 h 910746"/>
                <a:gd name="connsiteX3" fmla="*/ 0 w 1476652"/>
                <a:gd name="connsiteY3" fmla="*/ 910746 h 910746"/>
                <a:gd name="connsiteX0" fmla="*/ 0 w 1486177"/>
                <a:gd name="connsiteY0" fmla="*/ 922652 h 922652"/>
                <a:gd name="connsiteX1" fmla="*/ 1376363 w 1486177"/>
                <a:gd name="connsiteY1" fmla="*/ 0 h 922652"/>
                <a:gd name="connsiteX2" fmla="*/ 1486177 w 1486177"/>
                <a:gd name="connsiteY2" fmla="*/ 55545 h 922652"/>
                <a:gd name="connsiteX3" fmla="*/ 0 w 1486177"/>
                <a:gd name="connsiteY3" fmla="*/ 922652 h 922652"/>
                <a:gd name="connsiteX0" fmla="*/ 0 w 1490939"/>
                <a:gd name="connsiteY0" fmla="*/ 913127 h 913127"/>
                <a:gd name="connsiteX1" fmla="*/ 1381125 w 1490939"/>
                <a:gd name="connsiteY1" fmla="*/ 0 h 913127"/>
                <a:gd name="connsiteX2" fmla="*/ 1490939 w 1490939"/>
                <a:gd name="connsiteY2" fmla="*/ 55545 h 913127"/>
                <a:gd name="connsiteX3" fmla="*/ 0 w 1490939"/>
                <a:gd name="connsiteY3" fmla="*/ 913127 h 913127"/>
                <a:gd name="connsiteX0" fmla="*/ 0 w 1483795"/>
                <a:gd name="connsiteY0" fmla="*/ 915508 h 915508"/>
                <a:gd name="connsiteX1" fmla="*/ 1373981 w 1483795"/>
                <a:gd name="connsiteY1" fmla="*/ 0 h 915508"/>
                <a:gd name="connsiteX2" fmla="*/ 1483795 w 1483795"/>
                <a:gd name="connsiteY2" fmla="*/ 55545 h 915508"/>
                <a:gd name="connsiteX3" fmla="*/ 0 w 1483795"/>
                <a:gd name="connsiteY3" fmla="*/ 915508 h 91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795" h="915508">
                  <a:moveTo>
                    <a:pt x="0" y="915508"/>
                  </a:moveTo>
                  <a:lnTo>
                    <a:pt x="1373981" y="0"/>
                  </a:lnTo>
                  <a:lnTo>
                    <a:pt x="1483795" y="55545"/>
                  </a:lnTo>
                  <a:lnTo>
                    <a:pt x="0" y="915508"/>
                  </a:lnTo>
                  <a:close/>
                </a:path>
              </a:pathLst>
            </a:custGeom>
            <a:solidFill>
              <a:srgbClr val="004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Freeform: Shape 10">
              <a:extLst>
                <a:ext uri="{FF2B5EF4-FFF2-40B4-BE49-F238E27FC236}">
                  <a16:creationId xmlns:a16="http://schemas.microsoft.com/office/drawing/2014/main" id="{2525C457-18B8-C753-C893-0C0425C4DDEC}"/>
                </a:ext>
              </a:extLst>
            </p:cNvPr>
            <p:cNvSpPr/>
            <p:nvPr/>
          </p:nvSpPr>
          <p:spPr>
            <a:xfrm>
              <a:off x="6581775" y="1787525"/>
              <a:ext cx="130175" cy="1730375"/>
            </a:xfrm>
            <a:custGeom>
              <a:avLst/>
              <a:gdLst>
                <a:gd name="connsiteX0" fmla="*/ 9525 w 130175"/>
                <a:gd name="connsiteY0" fmla="*/ 0 h 1730375"/>
                <a:gd name="connsiteX1" fmla="*/ 130175 w 130175"/>
                <a:gd name="connsiteY1" fmla="*/ 1689100 h 1730375"/>
                <a:gd name="connsiteX2" fmla="*/ 0 w 130175"/>
                <a:gd name="connsiteY2" fmla="*/ 1730375 h 1730375"/>
                <a:gd name="connsiteX3" fmla="*/ 9525 w 130175"/>
                <a:gd name="connsiteY3" fmla="*/ 0 h 173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75" h="1730375">
                  <a:moveTo>
                    <a:pt x="9525" y="0"/>
                  </a:moveTo>
                  <a:lnTo>
                    <a:pt x="130175" y="1689100"/>
                  </a:lnTo>
                  <a:lnTo>
                    <a:pt x="0" y="1730375"/>
                  </a:lnTo>
                  <a:cubicBezTo>
                    <a:pt x="2117" y="1153583"/>
                    <a:pt x="4233" y="576792"/>
                    <a:pt x="9525" y="0"/>
                  </a:cubicBezTo>
                  <a:close/>
                </a:path>
              </a:pathLst>
            </a:custGeom>
            <a:solidFill>
              <a:srgbClr val="0044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9D53717A-AF4A-A56E-EFB8-89E8C61BD015}"/>
              </a:ext>
            </a:extLst>
          </p:cNvPr>
          <p:cNvGrpSpPr/>
          <p:nvPr/>
        </p:nvGrpSpPr>
        <p:grpSpPr>
          <a:xfrm>
            <a:off x="3562788" y="2466419"/>
            <a:ext cx="489858" cy="489858"/>
            <a:chOff x="1427243" y="1987229"/>
            <a:chExt cx="1016000" cy="1016000"/>
          </a:xfrm>
          <a:effectLst/>
        </p:grpSpPr>
        <p:sp>
          <p:nvSpPr>
            <p:cNvPr id="49" name="Oval 43">
              <a:extLst>
                <a:ext uri="{FF2B5EF4-FFF2-40B4-BE49-F238E27FC236}">
                  <a16:creationId xmlns:a16="http://schemas.microsoft.com/office/drawing/2014/main" id="{4E9B6B0D-8AEA-B0E2-3673-885B222AEF4E}"/>
                </a:ext>
              </a:extLst>
            </p:cNvPr>
            <p:cNvSpPr/>
            <p:nvPr/>
          </p:nvSpPr>
          <p:spPr>
            <a:xfrm>
              <a:off x="1427243" y="1987229"/>
              <a:ext cx="1016000" cy="1016000"/>
            </a:xfrm>
            <a:prstGeom prst="ellipse">
              <a:avLst/>
            </a:prstGeom>
            <a:solidFill>
              <a:srgbClr val="80B3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: Shape 44">
              <a:extLst>
                <a:ext uri="{FF2B5EF4-FFF2-40B4-BE49-F238E27FC236}">
                  <a16:creationId xmlns:a16="http://schemas.microsoft.com/office/drawing/2014/main" id="{73330FE4-33F3-6537-B236-6569F73C2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604" y="2300569"/>
              <a:ext cx="373276" cy="373276"/>
            </a:xfrm>
            <a:custGeom>
              <a:avLst/>
              <a:gdLst>
                <a:gd name="T0" fmla="*/ 177354294 w 21600"/>
                <a:gd name="T1" fmla="*/ 119619947 h 21600"/>
                <a:gd name="T2" fmla="*/ 181994773 w 21600"/>
                <a:gd name="T3" fmla="*/ 90970153 h 21600"/>
                <a:gd name="T4" fmla="*/ 90997440 w 21600"/>
                <a:gd name="T5" fmla="*/ 0 h 21600"/>
                <a:gd name="T6" fmla="*/ 0 w 21600"/>
                <a:gd name="T7" fmla="*/ 90970153 h 21600"/>
                <a:gd name="T8" fmla="*/ 90997440 w 21600"/>
                <a:gd name="T9" fmla="*/ 181941690 h 21600"/>
                <a:gd name="T10" fmla="*/ 119632265 w 21600"/>
                <a:gd name="T11" fmla="*/ 177314796 h 21600"/>
                <a:gd name="T12" fmla="*/ 140353873 w 21600"/>
                <a:gd name="T13" fmla="*/ 198036404 h 21600"/>
                <a:gd name="T14" fmla="*/ 184433669 w 21600"/>
                <a:gd name="T15" fmla="*/ 198036404 h 21600"/>
                <a:gd name="T16" fmla="*/ 184433669 w 21600"/>
                <a:gd name="T17" fmla="*/ 242088912 h 21600"/>
                <a:gd name="T18" fmla="*/ 184513921 w 21600"/>
                <a:gd name="T19" fmla="*/ 242169283 h 21600"/>
                <a:gd name="T20" fmla="*/ 228567695 w 21600"/>
                <a:gd name="T21" fmla="*/ 242169283 h 21600"/>
                <a:gd name="T22" fmla="*/ 228567695 w 21600"/>
                <a:gd name="T23" fmla="*/ 286223057 h 21600"/>
                <a:gd name="T24" fmla="*/ 228660384 w 21600"/>
                <a:gd name="T25" fmla="*/ 286302043 h 21600"/>
                <a:gd name="T26" fmla="*/ 286355233 w 21600"/>
                <a:gd name="T27" fmla="*/ 286302043 h 21600"/>
                <a:gd name="T28" fmla="*/ 286355233 w 21600"/>
                <a:gd name="T29" fmla="*/ 286355233 h 21600"/>
                <a:gd name="T30" fmla="*/ 286355233 w 21600"/>
                <a:gd name="T31" fmla="*/ 228580132 h 21600"/>
                <a:gd name="T32" fmla="*/ 177354294 w 21600"/>
                <a:gd name="T33" fmla="*/ 119619947 h 21600"/>
                <a:gd name="T34" fmla="*/ 72066037 w 21600"/>
                <a:gd name="T35" fmla="*/ 102106942 h 21600"/>
                <a:gd name="T36" fmla="*/ 41349250 w 21600"/>
                <a:gd name="T37" fmla="*/ 71416187 h 21600"/>
                <a:gd name="T38" fmla="*/ 72066037 w 21600"/>
                <a:gd name="T39" fmla="*/ 40712996 h 21600"/>
                <a:gd name="T40" fmla="*/ 102769110 w 21600"/>
                <a:gd name="T41" fmla="*/ 71416187 h 21600"/>
                <a:gd name="T42" fmla="*/ 72066037 w 21600"/>
                <a:gd name="T43" fmla="*/ 102106942 h 21600"/>
                <a:gd name="T44" fmla="*/ 72066037 w 21600"/>
                <a:gd name="T45" fmla="*/ 102106942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13378" y="9023"/>
                  </a:moveTo>
                  <a:cubicBezTo>
                    <a:pt x="13604" y="8343"/>
                    <a:pt x="13728" y="7617"/>
                    <a:pt x="13728" y="6862"/>
                  </a:cubicBezTo>
                  <a:cubicBezTo>
                    <a:pt x="13728" y="3072"/>
                    <a:pt x="10655" y="0"/>
                    <a:pt x="6864" y="0"/>
                  </a:cubicBezTo>
                  <a:cubicBezTo>
                    <a:pt x="3073" y="0"/>
                    <a:pt x="0" y="3072"/>
                    <a:pt x="0" y="6862"/>
                  </a:cubicBezTo>
                  <a:cubicBezTo>
                    <a:pt x="0" y="10652"/>
                    <a:pt x="3073" y="13724"/>
                    <a:pt x="6864" y="13724"/>
                  </a:cubicBezTo>
                  <a:cubicBezTo>
                    <a:pt x="7619" y="13724"/>
                    <a:pt x="8345" y="13600"/>
                    <a:pt x="9024" y="13375"/>
                  </a:cubicBezTo>
                  <a:lnTo>
                    <a:pt x="10587" y="14938"/>
                  </a:lnTo>
                  <a:lnTo>
                    <a:pt x="13912" y="14938"/>
                  </a:lnTo>
                  <a:lnTo>
                    <a:pt x="13912" y="18261"/>
                  </a:lnTo>
                  <a:lnTo>
                    <a:pt x="13918" y="18267"/>
                  </a:lnTo>
                  <a:lnTo>
                    <a:pt x="17241" y="18267"/>
                  </a:lnTo>
                  <a:lnTo>
                    <a:pt x="17241" y="21590"/>
                  </a:lnTo>
                  <a:lnTo>
                    <a:pt x="17248" y="21596"/>
                  </a:lnTo>
                  <a:lnTo>
                    <a:pt x="21600" y="21596"/>
                  </a:lnTo>
                  <a:lnTo>
                    <a:pt x="21600" y="21600"/>
                  </a:lnTo>
                  <a:lnTo>
                    <a:pt x="21600" y="17242"/>
                  </a:lnTo>
                  <a:lnTo>
                    <a:pt x="13378" y="9023"/>
                  </a:lnTo>
                  <a:close/>
                  <a:moveTo>
                    <a:pt x="5436" y="7702"/>
                  </a:moveTo>
                  <a:cubicBezTo>
                    <a:pt x="4157" y="7702"/>
                    <a:pt x="3119" y="6665"/>
                    <a:pt x="3119" y="5387"/>
                  </a:cubicBezTo>
                  <a:cubicBezTo>
                    <a:pt x="3119" y="4108"/>
                    <a:pt x="4157" y="3071"/>
                    <a:pt x="5436" y="3071"/>
                  </a:cubicBezTo>
                  <a:cubicBezTo>
                    <a:pt x="6715" y="3071"/>
                    <a:pt x="7752" y="4108"/>
                    <a:pt x="7752" y="5387"/>
                  </a:cubicBezTo>
                  <a:cubicBezTo>
                    <a:pt x="7751" y="6665"/>
                    <a:pt x="6715" y="7702"/>
                    <a:pt x="5436" y="7702"/>
                  </a:cubicBezTo>
                  <a:close/>
                  <a:moveTo>
                    <a:pt x="5436" y="770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16" name="Group 13">
            <a:extLst>
              <a:ext uri="{FF2B5EF4-FFF2-40B4-BE49-F238E27FC236}">
                <a16:creationId xmlns:a16="http://schemas.microsoft.com/office/drawing/2014/main" id="{55230E5C-EC59-C17E-839D-9FE9CA47432D}"/>
              </a:ext>
            </a:extLst>
          </p:cNvPr>
          <p:cNvGrpSpPr/>
          <p:nvPr/>
        </p:nvGrpSpPr>
        <p:grpSpPr>
          <a:xfrm>
            <a:off x="3562788" y="4205436"/>
            <a:ext cx="489858" cy="489858"/>
            <a:chOff x="1427243" y="3314803"/>
            <a:chExt cx="1016000" cy="1016000"/>
          </a:xfrm>
          <a:effectLst/>
        </p:grpSpPr>
        <p:sp>
          <p:nvSpPr>
            <p:cNvPr id="47" name="Oval 41">
              <a:extLst>
                <a:ext uri="{FF2B5EF4-FFF2-40B4-BE49-F238E27FC236}">
                  <a16:creationId xmlns:a16="http://schemas.microsoft.com/office/drawing/2014/main" id="{DE2B721F-99F1-445B-EEC0-D4A113FD0926}"/>
                </a:ext>
              </a:extLst>
            </p:cNvPr>
            <p:cNvSpPr/>
            <p:nvPr/>
          </p:nvSpPr>
          <p:spPr>
            <a:xfrm>
              <a:off x="1427243" y="3314803"/>
              <a:ext cx="1016000" cy="1016000"/>
            </a:xfrm>
            <a:prstGeom prst="ellipse">
              <a:avLst/>
            </a:prstGeom>
            <a:solidFill>
              <a:srgbClr val="0044A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: Shape 42">
              <a:extLst>
                <a:ext uri="{FF2B5EF4-FFF2-40B4-BE49-F238E27FC236}">
                  <a16:creationId xmlns:a16="http://schemas.microsoft.com/office/drawing/2014/main" id="{C655C06B-1AB3-DF74-8DA2-7AFE9C151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4561" y="3643499"/>
              <a:ext cx="327256" cy="373276"/>
            </a:xfrm>
            <a:custGeom>
              <a:avLst/>
              <a:gdLst>
                <a:gd name="T0" fmla="*/ 145512959 w 21600"/>
                <a:gd name="T1" fmla="*/ 203073433 h 21600"/>
                <a:gd name="T2" fmla="*/ 145802623 w 21600"/>
                <a:gd name="T3" fmla="*/ 194761133 h 21600"/>
                <a:gd name="T4" fmla="*/ 145802623 w 21600"/>
                <a:gd name="T5" fmla="*/ 125373600 h 21600"/>
                <a:gd name="T6" fmla="*/ 104926995 w 21600"/>
                <a:gd name="T7" fmla="*/ 39943277 h 21600"/>
                <a:gd name="T8" fmla="*/ 105749513 w 21600"/>
                <a:gd name="T9" fmla="*/ 31392540 h 21600"/>
                <a:gd name="T10" fmla="*/ 84532065 w 21600"/>
                <a:gd name="T11" fmla="*/ 0 h 21600"/>
                <a:gd name="T12" fmla="*/ 63314533 w 21600"/>
                <a:gd name="T13" fmla="*/ 31392540 h 21600"/>
                <a:gd name="T14" fmla="*/ 64145452 w 21600"/>
                <a:gd name="T15" fmla="*/ 39996478 h 21600"/>
                <a:gd name="T16" fmla="*/ 23363023 w 21600"/>
                <a:gd name="T17" fmla="*/ 125385918 h 21600"/>
                <a:gd name="T18" fmla="*/ 23363023 w 21600"/>
                <a:gd name="T19" fmla="*/ 194761133 h 21600"/>
                <a:gd name="T20" fmla="*/ 23645246 w 21600"/>
                <a:gd name="T21" fmla="*/ 203100602 h 21600"/>
                <a:gd name="T22" fmla="*/ 0 w 21600"/>
                <a:gd name="T23" fmla="*/ 236998693 h 21600"/>
                <a:gd name="T24" fmla="*/ 9272957 w 21600"/>
                <a:gd name="T25" fmla="*/ 250706436 h 21600"/>
                <a:gd name="T26" fmla="*/ 63534281 w 21600"/>
                <a:gd name="T27" fmla="*/ 250706436 h 21600"/>
                <a:gd name="T28" fmla="*/ 63314533 w 21600"/>
                <a:gd name="T29" fmla="*/ 254962705 h 21600"/>
                <a:gd name="T30" fmla="*/ 84532065 w 21600"/>
                <a:gd name="T31" fmla="*/ 286355233 h 21600"/>
                <a:gd name="T32" fmla="*/ 105749513 w 21600"/>
                <a:gd name="T33" fmla="*/ 254962705 h 21600"/>
                <a:gd name="T34" fmla="*/ 105529766 w 21600"/>
                <a:gd name="T35" fmla="*/ 250706436 h 21600"/>
                <a:gd name="T36" fmla="*/ 159908522 w 21600"/>
                <a:gd name="T37" fmla="*/ 250706436 h 21600"/>
                <a:gd name="T38" fmla="*/ 169173962 w 21600"/>
                <a:gd name="T39" fmla="*/ 236998693 h 21600"/>
                <a:gd name="T40" fmla="*/ 145512959 w 21600"/>
                <a:gd name="T41" fmla="*/ 203073433 h 21600"/>
                <a:gd name="T42" fmla="*/ 72721479 w 21600"/>
                <a:gd name="T43" fmla="*/ 31392540 h 21600"/>
                <a:gd name="T44" fmla="*/ 84532065 w 21600"/>
                <a:gd name="T45" fmla="*/ 13920288 h 21600"/>
                <a:gd name="T46" fmla="*/ 96343451 w 21600"/>
                <a:gd name="T47" fmla="*/ 31392540 h 21600"/>
                <a:gd name="T48" fmla="*/ 95802281 w 21600"/>
                <a:gd name="T49" fmla="*/ 36338135 h 21600"/>
                <a:gd name="T50" fmla="*/ 84587024 w 21600"/>
                <a:gd name="T51" fmla="*/ 34799986 h 21600"/>
                <a:gd name="T52" fmla="*/ 73269292 w 21600"/>
                <a:gd name="T53" fmla="*/ 36364156 h 21600"/>
                <a:gd name="T54" fmla="*/ 72721479 w 21600"/>
                <a:gd name="T55" fmla="*/ 31392540 h 21600"/>
                <a:gd name="T56" fmla="*/ 72721479 w 21600"/>
                <a:gd name="T57" fmla="*/ 31392540 h 216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00" h="21600">
                  <a:moveTo>
                    <a:pt x="18579" y="15318"/>
                  </a:moveTo>
                  <a:cubicBezTo>
                    <a:pt x="18603" y="15119"/>
                    <a:pt x="18616" y="14912"/>
                    <a:pt x="18616" y="14691"/>
                  </a:cubicBezTo>
                  <a:lnTo>
                    <a:pt x="18616" y="9457"/>
                  </a:lnTo>
                  <a:cubicBezTo>
                    <a:pt x="18616" y="6480"/>
                    <a:pt x="16437" y="3949"/>
                    <a:pt x="13397" y="3013"/>
                  </a:cubicBezTo>
                  <a:cubicBezTo>
                    <a:pt x="13464" y="2807"/>
                    <a:pt x="13502" y="2592"/>
                    <a:pt x="13502" y="2368"/>
                  </a:cubicBezTo>
                  <a:cubicBezTo>
                    <a:pt x="13502" y="1061"/>
                    <a:pt x="12289" y="0"/>
                    <a:pt x="10793" y="0"/>
                  </a:cubicBezTo>
                  <a:cubicBezTo>
                    <a:pt x="9297" y="0"/>
                    <a:pt x="8084" y="1060"/>
                    <a:pt x="8084" y="2368"/>
                  </a:cubicBezTo>
                  <a:cubicBezTo>
                    <a:pt x="8084" y="2593"/>
                    <a:pt x="8122" y="2810"/>
                    <a:pt x="8190" y="3017"/>
                  </a:cubicBezTo>
                  <a:cubicBezTo>
                    <a:pt x="5156" y="3956"/>
                    <a:pt x="2983" y="6484"/>
                    <a:pt x="2983" y="9458"/>
                  </a:cubicBezTo>
                  <a:lnTo>
                    <a:pt x="2983" y="14691"/>
                  </a:lnTo>
                  <a:cubicBezTo>
                    <a:pt x="2983" y="14912"/>
                    <a:pt x="2996" y="15121"/>
                    <a:pt x="3019" y="15320"/>
                  </a:cubicBezTo>
                  <a:lnTo>
                    <a:pt x="0" y="17877"/>
                  </a:lnTo>
                  <a:cubicBezTo>
                    <a:pt x="0" y="18448"/>
                    <a:pt x="530" y="18911"/>
                    <a:pt x="1184" y="18911"/>
                  </a:cubicBezTo>
                  <a:lnTo>
                    <a:pt x="8112" y="18911"/>
                  </a:lnTo>
                  <a:cubicBezTo>
                    <a:pt x="8096" y="19017"/>
                    <a:pt x="8084" y="19123"/>
                    <a:pt x="8084" y="19232"/>
                  </a:cubicBezTo>
                  <a:cubicBezTo>
                    <a:pt x="8084" y="20540"/>
                    <a:pt x="9297" y="21600"/>
                    <a:pt x="10793" y="21600"/>
                  </a:cubicBezTo>
                  <a:cubicBezTo>
                    <a:pt x="12289" y="21600"/>
                    <a:pt x="13502" y="20540"/>
                    <a:pt x="13502" y="19232"/>
                  </a:cubicBezTo>
                  <a:cubicBezTo>
                    <a:pt x="13502" y="19123"/>
                    <a:pt x="13490" y="19016"/>
                    <a:pt x="13474" y="18911"/>
                  </a:cubicBezTo>
                  <a:lnTo>
                    <a:pt x="20417" y="18911"/>
                  </a:lnTo>
                  <a:cubicBezTo>
                    <a:pt x="21070" y="18911"/>
                    <a:pt x="21600" y="18448"/>
                    <a:pt x="21600" y="17877"/>
                  </a:cubicBezTo>
                  <a:lnTo>
                    <a:pt x="18579" y="15318"/>
                  </a:lnTo>
                  <a:close/>
                  <a:moveTo>
                    <a:pt x="9285" y="2368"/>
                  </a:moveTo>
                  <a:cubicBezTo>
                    <a:pt x="9285" y="1641"/>
                    <a:pt x="9962" y="1050"/>
                    <a:pt x="10793" y="1050"/>
                  </a:cubicBezTo>
                  <a:cubicBezTo>
                    <a:pt x="11624" y="1050"/>
                    <a:pt x="12301" y="1641"/>
                    <a:pt x="12301" y="2368"/>
                  </a:cubicBezTo>
                  <a:cubicBezTo>
                    <a:pt x="12301" y="2498"/>
                    <a:pt x="12272" y="2622"/>
                    <a:pt x="12232" y="2741"/>
                  </a:cubicBezTo>
                  <a:cubicBezTo>
                    <a:pt x="11767" y="2666"/>
                    <a:pt x="11289" y="2625"/>
                    <a:pt x="10800" y="2625"/>
                  </a:cubicBezTo>
                  <a:cubicBezTo>
                    <a:pt x="10306" y="2625"/>
                    <a:pt x="9824" y="2666"/>
                    <a:pt x="9355" y="2743"/>
                  </a:cubicBezTo>
                  <a:cubicBezTo>
                    <a:pt x="9314" y="2623"/>
                    <a:pt x="9285" y="2499"/>
                    <a:pt x="9285" y="2368"/>
                  </a:cubicBezTo>
                  <a:close/>
                  <a:moveTo>
                    <a:pt x="9285" y="236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4" name="Group 18">
            <a:extLst>
              <a:ext uri="{FF2B5EF4-FFF2-40B4-BE49-F238E27FC236}">
                <a16:creationId xmlns:a16="http://schemas.microsoft.com/office/drawing/2014/main" id="{BEC9AC06-6FC4-54EC-1E95-DF168FDB4A35}"/>
              </a:ext>
            </a:extLst>
          </p:cNvPr>
          <p:cNvGrpSpPr/>
          <p:nvPr/>
        </p:nvGrpSpPr>
        <p:grpSpPr>
          <a:xfrm>
            <a:off x="8203336" y="4205436"/>
            <a:ext cx="489858" cy="489858"/>
            <a:chOff x="6262908" y="3314803"/>
            <a:chExt cx="1016000" cy="1016000"/>
          </a:xfrm>
          <a:effectLst/>
        </p:grpSpPr>
        <p:sp>
          <p:nvSpPr>
            <p:cNvPr id="40" name="Oval 34">
              <a:extLst>
                <a:ext uri="{FF2B5EF4-FFF2-40B4-BE49-F238E27FC236}">
                  <a16:creationId xmlns:a16="http://schemas.microsoft.com/office/drawing/2014/main" id="{6953D320-0E57-1457-6BB1-723B116D7527}"/>
                </a:ext>
              </a:extLst>
            </p:cNvPr>
            <p:cNvSpPr/>
            <p:nvPr/>
          </p:nvSpPr>
          <p:spPr>
            <a:xfrm>
              <a:off x="6262908" y="3314803"/>
              <a:ext cx="1016000" cy="1016000"/>
            </a:xfrm>
            <a:prstGeom prst="ellipse">
              <a:avLst/>
            </a:prstGeom>
            <a:solidFill>
              <a:srgbClr val="80B3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35">
              <a:extLst>
                <a:ext uri="{FF2B5EF4-FFF2-40B4-BE49-F238E27FC236}">
                  <a16:creationId xmlns:a16="http://schemas.microsoft.com/office/drawing/2014/main" id="{B45518DA-B7A4-32B7-184C-E499BEC7E2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2682" y="3643499"/>
              <a:ext cx="373277" cy="373278"/>
              <a:chOff x="0" y="0"/>
              <a:chExt cx="577" cy="574"/>
            </a:xfrm>
            <a:solidFill>
              <a:srgbClr val="FFFFFF"/>
            </a:solidFill>
          </p:grpSpPr>
          <p:sp>
            <p:nvSpPr>
              <p:cNvPr id="42" name="Freeform: Shape 36">
                <a:extLst>
                  <a:ext uri="{FF2B5EF4-FFF2-40B4-BE49-F238E27FC236}">
                    <a16:creationId xmlns:a16="http://schemas.microsoft.com/office/drawing/2014/main" id="{B442C319-B8ED-0088-E1DF-1183BA690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" y="368"/>
                <a:ext cx="205" cy="20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8447" y="8564"/>
                    </a:moveTo>
                    <a:lnTo>
                      <a:pt x="6893" y="0"/>
                    </a:lnTo>
                    <a:lnTo>
                      <a:pt x="0" y="6909"/>
                    </a:lnTo>
                    <a:lnTo>
                      <a:pt x="8514" y="18507"/>
                    </a:lnTo>
                    <a:cubicBezTo>
                      <a:pt x="10541" y="16972"/>
                      <a:pt x="14706" y="18290"/>
                      <a:pt x="18327" y="21600"/>
                    </a:cubicBezTo>
                    <a:lnTo>
                      <a:pt x="21600" y="18319"/>
                    </a:lnTo>
                    <a:cubicBezTo>
                      <a:pt x="18344" y="14739"/>
                      <a:pt x="17015" y="10625"/>
                      <a:pt x="18447" y="8564"/>
                    </a:cubicBezTo>
                    <a:close/>
                    <a:moveTo>
                      <a:pt x="14477" y="14461"/>
                    </a:moveTo>
                    <a:cubicBezTo>
                      <a:pt x="13723" y="15214"/>
                      <a:pt x="12501" y="15214"/>
                      <a:pt x="11748" y="14461"/>
                    </a:cubicBezTo>
                    <a:cubicBezTo>
                      <a:pt x="10995" y="13705"/>
                      <a:pt x="10995" y="12479"/>
                      <a:pt x="11749" y="11725"/>
                    </a:cubicBezTo>
                    <a:cubicBezTo>
                      <a:pt x="12502" y="10969"/>
                      <a:pt x="13724" y="10969"/>
                      <a:pt x="14477" y="11725"/>
                    </a:cubicBezTo>
                    <a:cubicBezTo>
                      <a:pt x="15230" y="12479"/>
                      <a:pt x="15230" y="13705"/>
                      <a:pt x="14477" y="14461"/>
                    </a:cubicBezTo>
                    <a:close/>
                    <a:moveTo>
                      <a:pt x="14477" y="144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37">
                <a:extLst>
                  <a:ext uri="{FF2B5EF4-FFF2-40B4-BE49-F238E27FC236}">
                    <a16:creationId xmlns:a16="http://schemas.microsoft.com/office/drawing/2014/main" id="{DB55C061-AD40-C62C-8538-E9DC4AA4A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04"/>
                <a:ext cx="107" cy="13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544" y="0"/>
                    </a:moveTo>
                    <a:lnTo>
                      <a:pt x="13967" y="562"/>
                    </a:lnTo>
                    <a:cubicBezTo>
                      <a:pt x="14018" y="3961"/>
                      <a:pt x="12593" y="7264"/>
                      <a:pt x="9866" y="9922"/>
                    </a:cubicBezTo>
                    <a:lnTo>
                      <a:pt x="24" y="19504"/>
                    </a:lnTo>
                    <a:cubicBezTo>
                      <a:pt x="18" y="19554"/>
                      <a:pt x="6" y="19602"/>
                      <a:pt x="0" y="19652"/>
                    </a:cubicBezTo>
                    <a:lnTo>
                      <a:pt x="2371" y="21600"/>
                    </a:lnTo>
                    <a:lnTo>
                      <a:pt x="21600" y="5798"/>
                    </a:lnTo>
                    <a:lnTo>
                      <a:pt x="14544" y="0"/>
                    </a:lnTo>
                    <a:close/>
                    <a:moveTo>
                      <a:pt x="1454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38">
                <a:extLst>
                  <a:ext uri="{FF2B5EF4-FFF2-40B4-BE49-F238E27FC236}">
                    <a16:creationId xmlns:a16="http://schemas.microsoft.com/office/drawing/2014/main" id="{4528D4E0-A0BC-50D9-7C3F-9A04CD12A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97" cy="289"/>
              </a:xfrm>
              <a:custGeom>
                <a:avLst/>
                <a:gdLst>
                  <a:gd name="T0" fmla="*/ 0 w 21222"/>
                  <a:gd name="T1" fmla="*/ 0 h 21211"/>
                  <a:gd name="T2" fmla="*/ 0 w 21222"/>
                  <a:gd name="T3" fmla="*/ 0 h 21211"/>
                  <a:gd name="T4" fmla="*/ 0 w 21222"/>
                  <a:gd name="T5" fmla="*/ 0 h 21211"/>
                  <a:gd name="T6" fmla="*/ 0 w 21222"/>
                  <a:gd name="T7" fmla="*/ 0 h 21211"/>
                  <a:gd name="T8" fmla="*/ 0 w 21222"/>
                  <a:gd name="T9" fmla="*/ 0 h 21211"/>
                  <a:gd name="T10" fmla="*/ 0 w 21222"/>
                  <a:gd name="T11" fmla="*/ 0 h 21211"/>
                  <a:gd name="T12" fmla="*/ 0 w 21222"/>
                  <a:gd name="T13" fmla="*/ 0 h 21211"/>
                  <a:gd name="T14" fmla="*/ 0 w 21222"/>
                  <a:gd name="T15" fmla="*/ 0 h 21211"/>
                  <a:gd name="T16" fmla="*/ 0 w 21222"/>
                  <a:gd name="T17" fmla="*/ 0 h 212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222" h="21211">
                    <a:moveTo>
                      <a:pt x="15153" y="21211"/>
                    </a:moveTo>
                    <a:lnTo>
                      <a:pt x="17409" y="18463"/>
                    </a:lnTo>
                    <a:cubicBezTo>
                      <a:pt x="18368" y="17292"/>
                      <a:pt x="19694" y="16530"/>
                      <a:pt x="21146" y="16293"/>
                    </a:cubicBezTo>
                    <a:lnTo>
                      <a:pt x="21222" y="16201"/>
                    </a:lnTo>
                    <a:lnTo>
                      <a:pt x="6603" y="1165"/>
                    </a:lnTo>
                    <a:cubicBezTo>
                      <a:pt x="5093" y="-389"/>
                      <a:pt x="2643" y="-389"/>
                      <a:pt x="1133" y="1165"/>
                    </a:cubicBezTo>
                    <a:cubicBezTo>
                      <a:pt x="-378" y="2718"/>
                      <a:pt x="-378" y="5237"/>
                      <a:pt x="1133" y="6791"/>
                    </a:cubicBezTo>
                    <a:lnTo>
                      <a:pt x="15153" y="21211"/>
                    </a:lnTo>
                    <a:close/>
                    <a:moveTo>
                      <a:pt x="15153" y="212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39">
                <a:extLst>
                  <a:ext uri="{FF2B5EF4-FFF2-40B4-BE49-F238E27FC236}">
                    <a16:creationId xmlns:a16="http://schemas.microsoft.com/office/drawing/2014/main" id="{61FC8A94-CEBE-DD33-5367-2A11DC567E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28"/>
                <a:ext cx="298" cy="246"/>
              </a:xfrm>
              <a:custGeom>
                <a:avLst/>
                <a:gdLst>
                  <a:gd name="T0" fmla="*/ 0 w 21116"/>
                  <a:gd name="T1" fmla="*/ 0 h 21374"/>
                  <a:gd name="T2" fmla="*/ 0 w 21116"/>
                  <a:gd name="T3" fmla="*/ 0 h 21374"/>
                  <a:gd name="T4" fmla="*/ 0 w 21116"/>
                  <a:gd name="T5" fmla="*/ 0 h 21374"/>
                  <a:gd name="T6" fmla="*/ 0 w 21116"/>
                  <a:gd name="T7" fmla="*/ 0 h 21374"/>
                  <a:gd name="T8" fmla="*/ 0 w 21116"/>
                  <a:gd name="T9" fmla="*/ 0 h 21374"/>
                  <a:gd name="T10" fmla="*/ 0 w 21116"/>
                  <a:gd name="T11" fmla="*/ 0 h 21374"/>
                  <a:gd name="T12" fmla="*/ 0 w 21116"/>
                  <a:gd name="T13" fmla="*/ 0 h 21374"/>
                  <a:gd name="T14" fmla="*/ 0 w 21116"/>
                  <a:gd name="T15" fmla="*/ 0 h 21374"/>
                  <a:gd name="T16" fmla="*/ 0 w 21116"/>
                  <a:gd name="T17" fmla="*/ 0 h 213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16" h="21374">
                    <a:moveTo>
                      <a:pt x="17024" y="721"/>
                    </a:moveTo>
                    <a:cubicBezTo>
                      <a:pt x="16543" y="427"/>
                      <a:pt x="16052" y="191"/>
                      <a:pt x="15571" y="0"/>
                    </a:cubicBezTo>
                    <a:cubicBezTo>
                      <a:pt x="13915" y="235"/>
                      <a:pt x="7378" y="2037"/>
                      <a:pt x="6834" y="8291"/>
                    </a:cubicBezTo>
                    <a:cubicBezTo>
                      <a:pt x="6063" y="17146"/>
                      <a:pt x="1254" y="15657"/>
                      <a:pt x="153" y="15771"/>
                    </a:cubicBezTo>
                    <a:cubicBezTo>
                      <a:pt x="-484" y="15837"/>
                      <a:pt x="743" y="21126"/>
                      <a:pt x="6046" y="21364"/>
                    </a:cubicBezTo>
                    <a:cubicBezTo>
                      <a:pt x="11298" y="21600"/>
                      <a:pt x="20647" y="17485"/>
                      <a:pt x="21032" y="7006"/>
                    </a:cubicBezTo>
                    <a:lnTo>
                      <a:pt x="21116" y="6884"/>
                    </a:lnTo>
                    <a:cubicBezTo>
                      <a:pt x="20449" y="3612"/>
                      <a:pt x="18811" y="1844"/>
                      <a:pt x="17024" y="721"/>
                    </a:cubicBezTo>
                    <a:close/>
                    <a:moveTo>
                      <a:pt x="17024" y="72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Freeform: Shape 40">
                <a:extLst>
                  <a:ext uri="{FF2B5EF4-FFF2-40B4-BE49-F238E27FC236}">
                    <a16:creationId xmlns:a16="http://schemas.microsoft.com/office/drawing/2014/main" id="{BCFE0442-B2A4-0A0C-0A57-46159C648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0"/>
                <a:ext cx="337" cy="385"/>
              </a:xfrm>
              <a:custGeom>
                <a:avLst/>
                <a:gdLst>
                  <a:gd name="T0" fmla="*/ 0 w 21345"/>
                  <a:gd name="T1" fmla="*/ 0 h 21376"/>
                  <a:gd name="T2" fmla="*/ 0 w 21345"/>
                  <a:gd name="T3" fmla="*/ 0 h 21376"/>
                  <a:gd name="T4" fmla="*/ 0 w 21345"/>
                  <a:gd name="T5" fmla="*/ 0 h 21376"/>
                  <a:gd name="T6" fmla="*/ 0 w 21345"/>
                  <a:gd name="T7" fmla="*/ 0 h 21376"/>
                  <a:gd name="T8" fmla="*/ 0 w 21345"/>
                  <a:gd name="T9" fmla="*/ 0 h 21376"/>
                  <a:gd name="T10" fmla="*/ 0 w 21345"/>
                  <a:gd name="T11" fmla="*/ 0 h 21376"/>
                  <a:gd name="T12" fmla="*/ 0 w 21345"/>
                  <a:gd name="T13" fmla="*/ 0 h 21376"/>
                  <a:gd name="T14" fmla="*/ 0 w 21345"/>
                  <a:gd name="T15" fmla="*/ 0 h 21376"/>
                  <a:gd name="T16" fmla="*/ 0 w 21345"/>
                  <a:gd name="T17" fmla="*/ 0 h 21376"/>
                  <a:gd name="T18" fmla="*/ 0 w 21345"/>
                  <a:gd name="T19" fmla="*/ 0 h 21376"/>
                  <a:gd name="T20" fmla="*/ 0 w 21345"/>
                  <a:gd name="T21" fmla="*/ 0 h 21376"/>
                  <a:gd name="T22" fmla="*/ 0 w 21345"/>
                  <a:gd name="T23" fmla="*/ 0 h 213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345" h="21376">
                    <a:moveTo>
                      <a:pt x="7963" y="16438"/>
                    </a:moveTo>
                    <a:lnTo>
                      <a:pt x="20844" y="3060"/>
                    </a:lnTo>
                    <a:cubicBezTo>
                      <a:pt x="21600" y="2274"/>
                      <a:pt x="21488" y="1102"/>
                      <a:pt x="20592" y="438"/>
                    </a:cubicBezTo>
                    <a:cubicBezTo>
                      <a:pt x="19696" y="-224"/>
                      <a:pt x="18359" y="-125"/>
                      <a:pt x="17602" y="661"/>
                    </a:cubicBezTo>
                    <a:lnTo>
                      <a:pt x="4720" y="14039"/>
                    </a:lnTo>
                    <a:cubicBezTo>
                      <a:pt x="3698" y="14005"/>
                      <a:pt x="2666" y="14368"/>
                      <a:pt x="1957" y="15106"/>
                    </a:cubicBezTo>
                    <a:lnTo>
                      <a:pt x="0" y="17139"/>
                    </a:lnTo>
                    <a:cubicBezTo>
                      <a:pt x="266" y="17232"/>
                      <a:pt x="533" y="17334"/>
                      <a:pt x="800" y="17450"/>
                    </a:cubicBezTo>
                    <a:cubicBezTo>
                      <a:pt x="2456" y="18154"/>
                      <a:pt x="4079" y="19406"/>
                      <a:pt x="4942" y="21376"/>
                    </a:cubicBezTo>
                    <a:lnTo>
                      <a:pt x="7225" y="19005"/>
                    </a:lnTo>
                    <a:cubicBezTo>
                      <a:pt x="7936" y="18266"/>
                      <a:pt x="8172" y="17316"/>
                      <a:pt x="7963" y="16438"/>
                    </a:cubicBezTo>
                    <a:close/>
                    <a:moveTo>
                      <a:pt x="7963" y="164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Group 19">
            <a:extLst>
              <a:ext uri="{FF2B5EF4-FFF2-40B4-BE49-F238E27FC236}">
                <a16:creationId xmlns:a16="http://schemas.microsoft.com/office/drawing/2014/main" id="{82525BBE-3AE1-6757-4E5E-0DA91DCC79C8}"/>
              </a:ext>
            </a:extLst>
          </p:cNvPr>
          <p:cNvGrpSpPr/>
          <p:nvPr/>
        </p:nvGrpSpPr>
        <p:grpSpPr>
          <a:xfrm>
            <a:off x="8203336" y="2466419"/>
            <a:ext cx="489858" cy="489858"/>
            <a:chOff x="6262908" y="1987229"/>
            <a:chExt cx="1016000" cy="1016000"/>
          </a:xfrm>
          <a:effectLst/>
        </p:grpSpPr>
        <p:sp>
          <p:nvSpPr>
            <p:cNvPr id="30" name="Oval 24">
              <a:extLst>
                <a:ext uri="{FF2B5EF4-FFF2-40B4-BE49-F238E27FC236}">
                  <a16:creationId xmlns:a16="http://schemas.microsoft.com/office/drawing/2014/main" id="{123BA59D-9E2A-658A-1BBE-6DB58D6E332E}"/>
                </a:ext>
              </a:extLst>
            </p:cNvPr>
            <p:cNvSpPr/>
            <p:nvPr/>
          </p:nvSpPr>
          <p:spPr>
            <a:xfrm>
              <a:off x="6262908" y="1987229"/>
              <a:ext cx="1016000" cy="1016000"/>
            </a:xfrm>
            <a:prstGeom prst="ellipse">
              <a:avLst/>
            </a:prstGeom>
            <a:solidFill>
              <a:srgbClr val="0044A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25">
              <a:extLst>
                <a:ext uri="{FF2B5EF4-FFF2-40B4-BE49-F238E27FC236}">
                  <a16:creationId xmlns:a16="http://schemas.microsoft.com/office/drawing/2014/main" id="{5D30D0F9-C807-FF6F-A48C-E94A5C06C0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713" y="2281761"/>
              <a:ext cx="378392" cy="370722"/>
              <a:chOff x="0" y="0"/>
              <a:chExt cx="581" cy="573"/>
            </a:xfrm>
            <a:solidFill>
              <a:srgbClr val="FFFFFF"/>
            </a:solidFill>
          </p:grpSpPr>
          <p:sp>
            <p:nvSpPr>
              <p:cNvPr id="32" name="Freeform: Shape 26">
                <a:extLst>
                  <a:ext uri="{FF2B5EF4-FFF2-40B4-BE49-F238E27FC236}">
                    <a16:creationId xmlns:a16="http://schemas.microsoft.com/office/drawing/2014/main" id="{D8DC7369-F03C-1364-7414-6AA340887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0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27">
                <a:extLst>
                  <a:ext uri="{FF2B5EF4-FFF2-40B4-BE49-F238E27FC236}">
                    <a16:creationId xmlns:a16="http://schemas.microsoft.com/office/drawing/2014/main" id="{8D9929B6-69BB-16A0-9896-BEAA82D4C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" y="392"/>
                <a:ext cx="7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3" y="0"/>
                      <a:pt x="0" y="1476"/>
                      <a:pt x="0" y="3295"/>
                    </a:cubicBezTo>
                    <a:lnTo>
                      <a:pt x="0" y="18305"/>
                    </a:lnTo>
                    <a:cubicBezTo>
                      <a:pt x="0" y="20125"/>
                      <a:pt x="4833" y="21600"/>
                      <a:pt x="10799" y="21600"/>
                    </a:cubicBezTo>
                    <a:cubicBezTo>
                      <a:pt x="16762" y="21600"/>
                      <a:pt x="21600" y="20125"/>
                      <a:pt x="21600" y="18305"/>
                    </a:cubicBezTo>
                    <a:lnTo>
                      <a:pt x="21600" y="3295"/>
                    </a:lnTo>
                    <a:cubicBezTo>
                      <a:pt x="21600" y="1476"/>
                      <a:pt x="16762" y="0"/>
                      <a:pt x="10799" y="0"/>
                    </a:cubicBezTo>
                    <a:close/>
                    <a:moveTo>
                      <a:pt x="10799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8">
                <a:extLst>
                  <a:ext uri="{FF2B5EF4-FFF2-40B4-BE49-F238E27FC236}">
                    <a16:creationId xmlns:a16="http://schemas.microsoft.com/office/drawing/2014/main" id="{DA06F5FD-89A2-9561-8C6D-2FA0212D4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18305" y="0"/>
                    </a:move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5" y="21600"/>
                    </a:lnTo>
                    <a:cubicBezTo>
                      <a:pt x="20124" y="21600"/>
                      <a:pt x="21600" y="16762"/>
                      <a:pt x="21600" y="10798"/>
                    </a:cubicBezTo>
                    <a:cubicBezTo>
                      <a:pt x="21600" y="4834"/>
                      <a:pt x="20124" y="0"/>
                      <a:pt x="18305" y="0"/>
                    </a:cubicBezTo>
                    <a:close/>
                    <a:moveTo>
                      <a:pt x="18305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9">
                <a:extLst>
                  <a:ext uri="{FF2B5EF4-FFF2-40B4-BE49-F238E27FC236}">
                    <a16:creationId xmlns:a16="http://schemas.microsoft.com/office/drawing/2014/main" id="{4B3ED996-91F2-A4EE-3F09-298D3CEFE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181" cy="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4834"/>
                      <a:pt x="20124" y="0"/>
                      <a:pt x="18304" y="0"/>
                    </a:cubicBezTo>
                    <a:lnTo>
                      <a:pt x="3295" y="0"/>
                    </a:lnTo>
                    <a:cubicBezTo>
                      <a:pt x="1475" y="0"/>
                      <a:pt x="0" y="4834"/>
                      <a:pt x="0" y="10798"/>
                    </a:cubicBezTo>
                    <a:cubicBezTo>
                      <a:pt x="0" y="16762"/>
                      <a:pt x="1475" y="21600"/>
                      <a:pt x="3295" y="21600"/>
                    </a:cubicBezTo>
                    <a:lnTo>
                      <a:pt x="18304" y="21600"/>
                    </a:lnTo>
                    <a:cubicBezTo>
                      <a:pt x="20124" y="21600"/>
                      <a:pt x="21600" y="16764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0">
                <a:extLst>
                  <a:ext uri="{FF2B5EF4-FFF2-40B4-BE49-F238E27FC236}">
                    <a16:creationId xmlns:a16="http://schemas.microsoft.com/office/drawing/2014/main" id="{C3F922EA-70EA-F2D9-7103-864F86723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64"/>
                <a:ext cx="153" cy="153"/>
              </a:xfrm>
              <a:custGeom>
                <a:avLst/>
                <a:gdLst>
                  <a:gd name="T0" fmla="*/ 0 w 20488"/>
                  <a:gd name="T1" fmla="*/ 0 h 20489"/>
                  <a:gd name="T2" fmla="*/ 0 w 20488"/>
                  <a:gd name="T3" fmla="*/ 0 h 20489"/>
                  <a:gd name="T4" fmla="*/ 0 w 20488"/>
                  <a:gd name="T5" fmla="*/ 0 h 20489"/>
                  <a:gd name="T6" fmla="*/ 0 w 20488"/>
                  <a:gd name="T7" fmla="*/ 0 h 20489"/>
                  <a:gd name="T8" fmla="*/ 0 w 20488"/>
                  <a:gd name="T9" fmla="*/ 0 h 20489"/>
                  <a:gd name="T10" fmla="*/ 0 w 20488"/>
                  <a:gd name="T11" fmla="*/ 0 h 20489"/>
                  <a:gd name="T12" fmla="*/ 0 w 20488"/>
                  <a:gd name="T13" fmla="*/ 0 h 20489"/>
                  <a:gd name="T14" fmla="*/ 0 w 20488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8" h="20489">
                    <a:moveTo>
                      <a:pt x="7697" y="19601"/>
                    </a:moveTo>
                    <a:lnTo>
                      <a:pt x="19601" y="7697"/>
                    </a:lnTo>
                    <a:cubicBezTo>
                      <a:pt x="21044" y="6253"/>
                      <a:pt x="20690" y="3557"/>
                      <a:pt x="18809" y="1678"/>
                    </a:cubicBezTo>
                    <a:cubicBezTo>
                      <a:pt x="16928" y="-203"/>
                      <a:pt x="14234" y="-555"/>
                      <a:pt x="12792" y="887"/>
                    </a:cubicBezTo>
                    <a:lnTo>
                      <a:pt x="888" y="12791"/>
                    </a:lnTo>
                    <a:cubicBezTo>
                      <a:pt x="-556" y="14235"/>
                      <a:pt x="-202" y="16928"/>
                      <a:pt x="1679" y="18809"/>
                    </a:cubicBezTo>
                    <a:cubicBezTo>
                      <a:pt x="3558" y="20690"/>
                      <a:pt x="6252" y="21045"/>
                      <a:pt x="7697" y="19601"/>
                    </a:cubicBezTo>
                    <a:close/>
                    <a:moveTo>
                      <a:pt x="7697" y="196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31">
                <a:extLst>
                  <a:ext uri="{FF2B5EF4-FFF2-40B4-BE49-F238E27FC236}">
                    <a16:creationId xmlns:a16="http://schemas.microsoft.com/office/drawing/2014/main" id="{AA2D8A9C-90CA-5559-848A-FEC342839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" y="344"/>
                <a:ext cx="153" cy="153"/>
              </a:xfrm>
              <a:custGeom>
                <a:avLst/>
                <a:gdLst>
                  <a:gd name="T0" fmla="*/ 0 w 20489"/>
                  <a:gd name="T1" fmla="*/ 0 h 20488"/>
                  <a:gd name="T2" fmla="*/ 0 w 20489"/>
                  <a:gd name="T3" fmla="*/ 0 h 20488"/>
                  <a:gd name="T4" fmla="*/ 0 w 20489"/>
                  <a:gd name="T5" fmla="*/ 0 h 20488"/>
                  <a:gd name="T6" fmla="*/ 0 w 20489"/>
                  <a:gd name="T7" fmla="*/ 0 h 20488"/>
                  <a:gd name="T8" fmla="*/ 0 w 20489"/>
                  <a:gd name="T9" fmla="*/ 0 h 20488"/>
                  <a:gd name="T10" fmla="*/ 0 w 20489"/>
                  <a:gd name="T11" fmla="*/ 0 h 20488"/>
                  <a:gd name="T12" fmla="*/ 0 w 20489"/>
                  <a:gd name="T13" fmla="*/ 0 h 20488"/>
                  <a:gd name="T14" fmla="*/ 0 w 20489"/>
                  <a:gd name="T15" fmla="*/ 0 h 20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8">
                    <a:moveTo>
                      <a:pt x="12792" y="888"/>
                    </a:moveTo>
                    <a:lnTo>
                      <a:pt x="888" y="12792"/>
                    </a:lnTo>
                    <a:cubicBezTo>
                      <a:pt x="-556" y="14236"/>
                      <a:pt x="-202" y="16929"/>
                      <a:pt x="1679" y="18809"/>
                    </a:cubicBezTo>
                    <a:cubicBezTo>
                      <a:pt x="3558" y="20689"/>
                      <a:pt x="6253" y="21044"/>
                      <a:pt x="7697" y="19601"/>
                    </a:cubicBezTo>
                    <a:lnTo>
                      <a:pt x="19601" y="7697"/>
                    </a:lnTo>
                    <a:cubicBezTo>
                      <a:pt x="21044" y="6254"/>
                      <a:pt x="20690" y="3559"/>
                      <a:pt x="18810" y="1679"/>
                    </a:cubicBezTo>
                    <a:cubicBezTo>
                      <a:pt x="16929" y="-203"/>
                      <a:pt x="14235" y="-556"/>
                      <a:pt x="12792" y="888"/>
                    </a:cubicBezTo>
                    <a:close/>
                    <a:moveTo>
                      <a:pt x="12792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32">
                <a:extLst>
                  <a:ext uri="{FF2B5EF4-FFF2-40B4-BE49-F238E27FC236}">
                    <a16:creationId xmlns:a16="http://schemas.microsoft.com/office/drawing/2014/main" id="{C9FEC00E-9D8B-1D82-3BC1-176E1802E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" y="344"/>
                <a:ext cx="153" cy="153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7696" y="888"/>
                    </a:moveTo>
                    <a:cubicBezTo>
                      <a:pt x="6251" y="-556"/>
                      <a:pt x="3559" y="-202"/>
                      <a:pt x="1679" y="1678"/>
                    </a:cubicBezTo>
                    <a:cubicBezTo>
                      <a:pt x="-201" y="3558"/>
                      <a:pt x="-556" y="6251"/>
                      <a:pt x="888" y="7697"/>
                    </a:cubicBezTo>
                    <a:lnTo>
                      <a:pt x="12792" y="19601"/>
                    </a:lnTo>
                    <a:cubicBezTo>
                      <a:pt x="14236" y="21044"/>
                      <a:pt x="16932" y="20690"/>
                      <a:pt x="18811" y="18810"/>
                    </a:cubicBezTo>
                    <a:cubicBezTo>
                      <a:pt x="20691" y="16929"/>
                      <a:pt x="21044" y="14236"/>
                      <a:pt x="19601" y="12793"/>
                    </a:cubicBezTo>
                    <a:lnTo>
                      <a:pt x="7696" y="888"/>
                    </a:lnTo>
                    <a:close/>
                    <a:moveTo>
                      <a:pt x="7696" y="88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33">
                <a:extLst>
                  <a:ext uri="{FF2B5EF4-FFF2-40B4-BE49-F238E27FC236}">
                    <a16:creationId xmlns:a16="http://schemas.microsoft.com/office/drawing/2014/main" id="{C32C4A54-D5B6-4C90-A9BA-E088FA349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" y="71"/>
                <a:ext cx="154" cy="154"/>
              </a:xfrm>
              <a:custGeom>
                <a:avLst/>
                <a:gdLst>
                  <a:gd name="T0" fmla="*/ 0 w 20489"/>
                  <a:gd name="T1" fmla="*/ 0 h 20489"/>
                  <a:gd name="T2" fmla="*/ 0 w 20489"/>
                  <a:gd name="T3" fmla="*/ 0 h 20489"/>
                  <a:gd name="T4" fmla="*/ 0 w 20489"/>
                  <a:gd name="T5" fmla="*/ 0 h 20489"/>
                  <a:gd name="T6" fmla="*/ 0 w 20489"/>
                  <a:gd name="T7" fmla="*/ 0 h 20489"/>
                  <a:gd name="T8" fmla="*/ 0 w 20489"/>
                  <a:gd name="T9" fmla="*/ 0 h 20489"/>
                  <a:gd name="T10" fmla="*/ 0 w 20489"/>
                  <a:gd name="T11" fmla="*/ 0 h 20489"/>
                  <a:gd name="T12" fmla="*/ 0 w 20489"/>
                  <a:gd name="T13" fmla="*/ 0 h 20489"/>
                  <a:gd name="T14" fmla="*/ 0 w 20489"/>
                  <a:gd name="T15" fmla="*/ 0 h 20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489" h="20489">
                    <a:moveTo>
                      <a:pt x="12792" y="19602"/>
                    </a:moveTo>
                    <a:cubicBezTo>
                      <a:pt x="14235" y="21045"/>
                      <a:pt x="16930" y="20691"/>
                      <a:pt x="18811" y="18810"/>
                    </a:cubicBezTo>
                    <a:cubicBezTo>
                      <a:pt x="20691" y="16930"/>
                      <a:pt x="21044" y="14236"/>
                      <a:pt x="19601" y="12793"/>
                    </a:cubicBezTo>
                    <a:lnTo>
                      <a:pt x="7696" y="888"/>
                    </a:lnTo>
                    <a:cubicBezTo>
                      <a:pt x="6252" y="-555"/>
                      <a:pt x="3560" y="-202"/>
                      <a:pt x="1679" y="1679"/>
                    </a:cubicBezTo>
                    <a:cubicBezTo>
                      <a:pt x="-201" y="3559"/>
                      <a:pt x="-556" y="6254"/>
                      <a:pt x="887" y="7697"/>
                    </a:cubicBezTo>
                    <a:lnTo>
                      <a:pt x="12792" y="19602"/>
                    </a:lnTo>
                    <a:close/>
                    <a:moveTo>
                      <a:pt x="12792" y="196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B2074A5-0475-B16C-E98E-7D9BDD868614}"/>
              </a:ext>
            </a:extLst>
          </p:cNvPr>
          <p:cNvGrpSpPr/>
          <p:nvPr/>
        </p:nvGrpSpPr>
        <p:grpSpPr>
          <a:xfrm>
            <a:off x="8799108" y="2290226"/>
            <a:ext cx="2859096" cy="791122"/>
            <a:chOff x="-94764" y="1931934"/>
            <a:chExt cx="2859096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CB31677-8B4F-18CF-946D-25183D6BB4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5D181EC-64FB-DBAB-549C-81213265C1E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7B80DE1-C69F-7C42-955D-5770D1006B93}"/>
              </a:ext>
            </a:extLst>
          </p:cNvPr>
          <p:cNvGrpSpPr/>
          <p:nvPr/>
        </p:nvGrpSpPr>
        <p:grpSpPr>
          <a:xfrm>
            <a:off x="608908" y="2301456"/>
            <a:ext cx="2876409" cy="791122"/>
            <a:chOff x="-94764" y="1931934"/>
            <a:chExt cx="2876409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B129E36-4B74-3952-F01F-EAED2A6E7DF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2020B91-4E7F-2E29-51A6-931EB451CD34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EC282E3-F198-476F-9B7F-6C84AF282592}"/>
              </a:ext>
            </a:extLst>
          </p:cNvPr>
          <p:cNvGrpSpPr/>
          <p:nvPr/>
        </p:nvGrpSpPr>
        <p:grpSpPr>
          <a:xfrm>
            <a:off x="8799108" y="4049064"/>
            <a:ext cx="2859096" cy="791122"/>
            <a:chOff x="-94764" y="1931934"/>
            <a:chExt cx="2859096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D456489-BD08-8C17-6C78-8BE69DF519B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F1073AC-C186-9F4D-E684-7AFDF749CA3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1E5446B-9D1F-E6C2-0F79-7B713CAB9E28}"/>
              </a:ext>
            </a:extLst>
          </p:cNvPr>
          <p:cNvGrpSpPr/>
          <p:nvPr/>
        </p:nvGrpSpPr>
        <p:grpSpPr>
          <a:xfrm>
            <a:off x="608908" y="4060294"/>
            <a:ext cx="2876409" cy="791122"/>
            <a:chOff x="-94764" y="1931934"/>
            <a:chExt cx="2876409" cy="7911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95EAA60-372D-2B50-2754-54DF99B3A84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D4AC022-4330-118E-A409-43429AA16C3E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385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6467;#78030;#95650;#148689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ctxm2oj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44AA"/>
        </a:solidFill>
        <a:ln w="4572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2256</Words>
  <Application>Microsoft Office PowerPoint</Application>
  <PresentationFormat>宽屏</PresentationFormat>
  <Paragraphs>388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胡晓波骚包体</vt:lpstr>
      <vt:lpstr>快看世界体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 Power</dc:creator>
  <cp:lastModifiedBy>user Power</cp:lastModifiedBy>
  <cp:revision>94</cp:revision>
  <dcterms:created xsi:type="dcterms:W3CDTF">2023-07-28T08:58:58Z</dcterms:created>
  <dcterms:modified xsi:type="dcterms:W3CDTF">2023-09-04T11:26:00Z</dcterms:modified>
</cp:coreProperties>
</file>