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3" r:id="rId2"/>
    <p:sldId id="324" r:id="rId3"/>
    <p:sldId id="326" r:id="rId4"/>
    <p:sldId id="301" r:id="rId5"/>
    <p:sldId id="300" r:id="rId6"/>
    <p:sldId id="302" r:id="rId7"/>
    <p:sldId id="327" r:id="rId8"/>
    <p:sldId id="303" r:id="rId9"/>
    <p:sldId id="308" r:id="rId10"/>
    <p:sldId id="307" r:id="rId11"/>
    <p:sldId id="329" r:id="rId12"/>
    <p:sldId id="304" r:id="rId13"/>
    <p:sldId id="312" r:id="rId14"/>
    <p:sldId id="309" r:id="rId15"/>
    <p:sldId id="328" r:id="rId16"/>
    <p:sldId id="311" r:id="rId17"/>
    <p:sldId id="314" r:id="rId18"/>
    <p:sldId id="313" r:id="rId19"/>
    <p:sldId id="305" r:id="rId20"/>
    <p:sldId id="331" r:id="rId21"/>
    <p:sldId id="333" r:id="rId22"/>
    <p:sldId id="200757849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06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orient="horz" pos="640">
          <p15:clr>
            <a:srgbClr val="A4A3A4"/>
          </p15:clr>
        </p15:guide>
        <p15:guide id="4" orient="horz" pos="3952">
          <p15:clr>
            <a:srgbClr val="A4A3A4"/>
          </p15:clr>
        </p15:guide>
        <p15:guide id="5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3A1"/>
    <a:srgbClr val="74836B"/>
    <a:srgbClr val="ECF1E4"/>
    <a:srgbClr val="FEFCFB"/>
    <a:srgbClr val="FBFEFB"/>
    <a:srgbClr val="83A4B3"/>
    <a:srgbClr val="638C9F"/>
    <a:srgbClr val="95D1B7"/>
    <a:srgbClr val="A4D9CF"/>
    <a:srgbClr val="F1D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84" autoAdjust="0"/>
    <p:restoredTop sz="89533" autoAdjust="0"/>
  </p:normalViewPr>
  <p:slideViewPr>
    <p:cSldViewPr snapToGrid="0">
      <p:cViewPr>
        <p:scale>
          <a:sx n="66" d="100"/>
          <a:sy n="66" d="100"/>
        </p:scale>
        <p:origin x="708" y="660"/>
      </p:cViewPr>
      <p:guideLst>
        <p:guide pos="506"/>
        <p:guide pos="3432"/>
        <p:guide orient="horz" pos="640"/>
        <p:guide orient="horz" pos="3952"/>
        <p:guide orient="horz" pos="1094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A9C3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C0-40E0-AD6E-02B1F3301D85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C0-40E0-AD6E-02B1F3301D85}"/>
              </c:ext>
            </c:extLst>
          </c:dPt>
          <c:dLbls>
            <c:dLbl>
              <c:idx val="0"/>
              <c:layout>
                <c:manualLayout>
                  <c:x val="-0.22604652197612701"/>
                  <c:y val="-0.179903613444152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1600" b="1" i="0" u="none" strike="noStrike" kern="1200" baseline="0">
                        <a:solidFill>
                          <a:srgbClr val="A9C3A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600">
                        <a:solidFill>
                          <a:srgbClr val="A9C3A1"/>
                        </a:solidFill>
                      </a:rPr>
                      <a:t>69%</a:t>
                    </a:r>
                    <a:endParaRPr lang="en-US" altLang="zh-CN" sz="1600" dirty="0">
                      <a:solidFill>
                        <a:srgbClr val="A9C3A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defTabSz="914400">
                    <a:defRPr lang="zh-CN" sz="1600" b="1" i="0" u="none" strike="noStrike" kern="1200" baseline="0">
                      <a:solidFill>
                        <a:srgbClr val="A9C3A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69C0-40E0-AD6E-02B1F3301D8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C0-40E0-AD6E-02B1F3301D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A9C3A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C0-40E0-AD6E-02B1F3301D8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9C3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93D-417B-97E3-C04687586064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3D-417B-97E3-C04687586064}"/>
              </c:ext>
            </c:extLst>
          </c:dPt>
          <c:dLbls>
            <c:dLbl>
              <c:idx val="0"/>
              <c:layout>
                <c:manualLayout>
                  <c:x val="-0.18426493299457"/>
                  <c:y val="-0.214095791939262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1600" b="1" i="0" u="none" strike="noStrike" kern="1200" baseline="0">
                        <a:solidFill>
                          <a:srgbClr val="A9C3A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600">
                        <a:solidFill>
                          <a:srgbClr val="A9C3A1"/>
                        </a:solidFill>
                      </a:rPr>
                      <a:t>75%</a:t>
                    </a:r>
                    <a:endParaRPr lang="en-US" altLang="zh-CN" sz="1600" dirty="0">
                      <a:solidFill>
                        <a:srgbClr val="A9C3A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defTabSz="914400">
                    <a:defRPr lang="zh-CN" sz="1600" b="1" i="0" u="none" strike="noStrike" kern="1200" baseline="0">
                      <a:solidFill>
                        <a:srgbClr val="A9C3A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293D-417B-97E3-C0468758606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3D-417B-97E3-C046875860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A9C3A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3D-417B-97E3-C0468758606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9C3A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56-40F4-86E1-847A944276FB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356-40F4-86E1-847A944276FB}"/>
              </c:ext>
            </c:extLst>
          </c:dPt>
          <c:dLbls>
            <c:dLbl>
              <c:idx val="0"/>
              <c:layout>
                <c:manualLayout>
                  <c:x val="-0.112639573105335"/>
                  <c:y val="-0.2756417090703500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defTabSz="914400">
                      <a:defRPr lang="zh-CN" sz="1600" b="1" i="0" u="none" strike="noStrike" kern="1200" baseline="0">
                        <a:solidFill>
                          <a:srgbClr val="A9C3A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600">
                        <a:solidFill>
                          <a:srgbClr val="A9C3A1"/>
                        </a:solidFill>
                      </a:rPr>
                      <a:t>86%</a:t>
                    </a:r>
                    <a:endParaRPr lang="en-US" altLang="zh-CN" sz="1600" dirty="0">
                      <a:solidFill>
                        <a:srgbClr val="A9C3A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defTabSz="914400">
                    <a:defRPr lang="zh-CN" sz="1600" b="1" i="0" u="none" strike="noStrike" kern="1200" baseline="0">
                      <a:solidFill>
                        <a:srgbClr val="A9C3A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1356-40F4-86E1-847A944276F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56-40F4-86E1-847A944276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A9C3A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148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56-40F4-86E1-847A944276F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6837863578113E-2"/>
          <c:y val="0"/>
          <c:w val="0.965495090976629"/>
          <c:h val="0.765370584486241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74836B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BE-48F8-9F90-68963D5BAB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2">
                  <a:lumMod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BE-48F8-9F90-68963D5BAB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9C3A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6BE-48F8-9F90-68963D5BAB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80254512"/>
        <c:axId val="1394087504"/>
      </c:lineChart>
      <c:catAx>
        <c:axId val="118025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4087504"/>
        <c:crosses val="autoZero"/>
        <c:auto val="1"/>
        <c:lblAlgn val="ctr"/>
        <c:lblOffset val="100"/>
        <c:noMultiLvlLbl val="0"/>
      </c:catAx>
      <c:valAx>
        <c:axId val="1394087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025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295846952240202E-2"/>
          <c:y val="0"/>
          <c:w val="0.92799161339556502"/>
          <c:h val="0.765370584486241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B1-4A0F-A3CA-04BBE42F88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B1-4A0F-A3CA-04BBE42F886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B1-4A0F-A3CA-04BBE42F88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0254512"/>
        <c:axId val="1394087504"/>
      </c:barChart>
      <c:catAx>
        <c:axId val="118025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4087504"/>
        <c:crosses val="autoZero"/>
        <c:auto val="1"/>
        <c:lblAlgn val="ctr"/>
        <c:lblOffset val="100"/>
        <c:noMultiLvlLbl val="0"/>
      </c:catAx>
      <c:valAx>
        <c:axId val="1394087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025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HarmonyOS Sans SC" panose="00000500000000000000" charset="-122"/>
              </a:rPr>
              <a:t>2023/9/4</a:t>
            </a:fld>
            <a:endParaRPr lang="zh-CN" altLang="en-US">
              <a:ea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HarmonyOS Sans SC" panose="00000500000000000000" charset="-122"/>
              </a:rPr>
              <a:t>‹#›</a:t>
            </a:fld>
            <a:endParaRPr lang="zh-CN" altLang="en-US"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6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gradFill>
          <a:gsLst>
            <a:gs pos="0">
              <a:srgbClr val="ECF1E4">
                <a:alpha val="3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AF75CD2-CC2F-3DCA-38C2-A9B3C73CE21D}"/>
              </a:ext>
            </a:extLst>
          </p:cNvPr>
          <p:cNvGrpSpPr/>
          <p:nvPr userDrawn="1"/>
        </p:nvGrpSpPr>
        <p:grpSpPr>
          <a:xfrm flipH="1">
            <a:off x="98301" y="-271221"/>
            <a:ext cx="945246" cy="1586674"/>
            <a:chOff x="9156930" y="-695810"/>
            <a:chExt cx="2760200" cy="463322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F746FB8-F681-C3EB-5845-31D86DA6F7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236581">
              <a:off x="9007533" y="1027820"/>
              <a:ext cx="4228339" cy="1590854"/>
            </a:xfrm>
            <a:custGeom>
              <a:avLst/>
              <a:gdLst>
                <a:gd name="connsiteX0" fmla="*/ 466327 w 4228339"/>
                <a:gd name="connsiteY0" fmla="*/ 1590854 h 1590854"/>
                <a:gd name="connsiteX1" fmla="*/ 0 w 4228339"/>
                <a:gd name="connsiteY1" fmla="*/ 802643 h 1590854"/>
                <a:gd name="connsiteX2" fmla="*/ 1356672 w 4228339"/>
                <a:gd name="connsiteY2" fmla="*/ 0 h 1590854"/>
                <a:gd name="connsiteX3" fmla="*/ 4228339 w 4228339"/>
                <a:gd name="connsiteY3" fmla="*/ 0 h 1590854"/>
                <a:gd name="connsiteX4" fmla="*/ 4228339 w 4228339"/>
                <a:gd name="connsiteY4" fmla="*/ 1590854 h 159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8339" h="1590854">
                  <a:moveTo>
                    <a:pt x="466327" y="1590854"/>
                  </a:moveTo>
                  <a:lnTo>
                    <a:pt x="0" y="802643"/>
                  </a:lnTo>
                  <a:lnTo>
                    <a:pt x="1356672" y="0"/>
                  </a:lnTo>
                  <a:lnTo>
                    <a:pt x="4228339" y="0"/>
                  </a:lnTo>
                  <a:lnTo>
                    <a:pt x="4228339" y="1590854"/>
                  </a:lnTo>
                  <a:close/>
                </a:path>
              </a:pathLst>
            </a:cu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3991806-2310-4A40-63FA-75A53548B5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239331">
              <a:off x="8539149" y="-78029"/>
              <a:ext cx="3845331" cy="2609770"/>
            </a:xfrm>
            <a:custGeom>
              <a:avLst/>
              <a:gdLst>
                <a:gd name="connsiteX0" fmla="*/ 1406101 w 3845332"/>
                <a:gd name="connsiteY0" fmla="*/ 2609769 h 2609769"/>
                <a:gd name="connsiteX1" fmla="*/ 0 w 3845332"/>
                <a:gd name="connsiteY1" fmla="*/ 237431 h 2609769"/>
                <a:gd name="connsiteX2" fmla="*/ 400589 w 3845332"/>
                <a:gd name="connsiteY2" fmla="*/ 0 h 2609769"/>
                <a:gd name="connsiteX3" fmla="*/ 3845332 w 3845332"/>
                <a:gd name="connsiteY3" fmla="*/ 0 h 2609769"/>
                <a:gd name="connsiteX4" fmla="*/ 3845332 w 3845332"/>
                <a:gd name="connsiteY4" fmla="*/ 2609768 h 260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5332" h="2609769">
                  <a:moveTo>
                    <a:pt x="1406101" y="2609769"/>
                  </a:moveTo>
                  <a:lnTo>
                    <a:pt x="0" y="237431"/>
                  </a:lnTo>
                  <a:lnTo>
                    <a:pt x="400589" y="0"/>
                  </a:lnTo>
                  <a:lnTo>
                    <a:pt x="3845332" y="0"/>
                  </a:lnTo>
                  <a:lnTo>
                    <a:pt x="3845332" y="2609768"/>
                  </a:lnTo>
                  <a:close/>
                </a:path>
              </a:pathLst>
            </a:cu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23FB0BC-F5D6-92B8-7771-B36265B893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82822" y="6419170"/>
            <a:ext cx="2809179" cy="438830"/>
          </a:xfrm>
          <a:custGeom>
            <a:avLst/>
            <a:gdLst>
              <a:gd name="connsiteX0" fmla="*/ 0 w 2809179"/>
              <a:gd name="connsiteY0" fmla="*/ 0 h 438830"/>
              <a:gd name="connsiteX1" fmla="*/ 2809179 w 2809179"/>
              <a:gd name="connsiteY1" fmla="*/ 0 h 438830"/>
              <a:gd name="connsiteX2" fmla="*/ 2809179 w 2809179"/>
              <a:gd name="connsiteY2" fmla="*/ 438830 h 438830"/>
              <a:gd name="connsiteX3" fmla="*/ 0 w 2809179"/>
              <a:gd name="connsiteY3" fmla="*/ 438830 h 43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9179" h="438830">
                <a:moveTo>
                  <a:pt x="0" y="0"/>
                </a:moveTo>
                <a:lnTo>
                  <a:pt x="2809179" y="0"/>
                </a:lnTo>
                <a:lnTo>
                  <a:pt x="2809179" y="438830"/>
                </a:lnTo>
                <a:lnTo>
                  <a:pt x="0" y="438830"/>
                </a:lnTo>
                <a:close/>
              </a:path>
            </a:pathLst>
          </a:cu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2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www.51pptmoban.com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4DEC74-E30F-0707-C178-A85503DFF50D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6896410" flipH="1">
            <a:off x="355116" y="367333"/>
            <a:ext cx="1198921" cy="9069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379"/>
          <a:stretch>
            <a:fillRect/>
          </a:stretch>
        </p:blipFill>
        <p:spPr>
          <a:xfrm rot="16016887">
            <a:off x="10491456" y="5318267"/>
            <a:ext cx="1310792" cy="1517659"/>
          </a:xfrm>
          <a:custGeom>
            <a:avLst/>
            <a:gdLst>
              <a:gd name="connsiteX0" fmla="*/ 1310792 w 1310792"/>
              <a:gd name="connsiteY0" fmla="*/ 1517659 h 1517659"/>
              <a:gd name="connsiteX1" fmla="*/ 894529 w 1310792"/>
              <a:gd name="connsiteY1" fmla="*/ 1517659 h 1517659"/>
              <a:gd name="connsiteX2" fmla="*/ 0 w 1310792"/>
              <a:gd name="connsiteY2" fmla="*/ 1469967 h 1517659"/>
              <a:gd name="connsiteX3" fmla="*/ 0 w 1310792"/>
              <a:gd name="connsiteY3" fmla="*/ 1192783 h 1517659"/>
              <a:gd name="connsiteX4" fmla="*/ 63594 w 1310792"/>
              <a:gd name="connsiteY4" fmla="*/ 0 h 1517659"/>
              <a:gd name="connsiteX5" fmla="*/ 1310792 w 1310792"/>
              <a:gd name="connsiteY5" fmla="*/ 0 h 151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0792" h="1517659">
                <a:moveTo>
                  <a:pt x="1310792" y="1517659"/>
                </a:moveTo>
                <a:lnTo>
                  <a:pt x="894529" y="1517659"/>
                </a:lnTo>
                <a:lnTo>
                  <a:pt x="0" y="1469967"/>
                </a:lnTo>
                <a:lnTo>
                  <a:pt x="0" y="1192783"/>
                </a:lnTo>
                <a:lnTo>
                  <a:pt x="63594" y="0"/>
                </a:lnTo>
                <a:lnTo>
                  <a:pt x="1310792" y="0"/>
                </a:lnTo>
                <a:close/>
              </a:path>
            </a:pathLst>
          </a:custGeom>
        </p:spPr>
      </p:pic>
      <p:sp>
        <p:nvSpPr>
          <p:cNvPr id="4" name="文本框34">
            <a:extLst>
              <a:ext uri="{FF2B5EF4-FFF2-40B4-BE49-F238E27FC236}">
                <a16:creationId xmlns:a16="http://schemas.microsoft.com/office/drawing/2014/main" id="{2086B1DD-2823-88B7-B1B8-8F574884F6A2}"/>
              </a:ext>
            </a:extLst>
          </p:cNvPr>
          <p:cNvSpPr txBox="1"/>
          <p:nvPr userDrawn="1"/>
        </p:nvSpPr>
        <p:spPr>
          <a:xfrm>
            <a:off x="7710862" y="673607"/>
            <a:ext cx="1263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YOUR  LOGO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AA4D83-4F03-76DC-1139-AB1F3C67BF65}"/>
              </a:ext>
            </a:extLst>
          </p:cNvPr>
          <p:cNvGrpSpPr/>
          <p:nvPr userDrawn="1"/>
        </p:nvGrpSpPr>
        <p:grpSpPr>
          <a:xfrm flipH="1">
            <a:off x="9122500" y="789247"/>
            <a:ext cx="394559" cy="45719"/>
            <a:chOff x="10102850" y="534908"/>
            <a:chExt cx="394559" cy="4571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4C74E63-8927-047A-2C0E-4C295F075E8F}"/>
                </a:ext>
              </a:extLst>
            </p:cNvPr>
            <p:cNvCxnSpPr/>
            <p:nvPr/>
          </p:nvCxnSpPr>
          <p:spPr>
            <a:xfrm>
              <a:off x="10102850" y="557767"/>
              <a:ext cx="341756" cy="0"/>
            </a:xfrm>
            <a:prstGeom prst="line">
              <a:avLst/>
            </a:prstGeom>
            <a:ln>
              <a:solidFill>
                <a:srgbClr val="6E9F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414D6C-EE83-3527-1163-E8A38EE6E504}"/>
                </a:ext>
              </a:extLst>
            </p:cNvPr>
            <p:cNvSpPr/>
            <p:nvPr/>
          </p:nvSpPr>
          <p:spPr>
            <a:xfrm>
              <a:off x="10451690" y="534908"/>
              <a:ext cx="45719" cy="45719"/>
            </a:xfrm>
            <a:prstGeom prst="ellipse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8" name="文本框34">
            <a:extLst>
              <a:ext uri="{FF2B5EF4-FFF2-40B4-BE49-F238E27FC236}">
                <a16:creationId xmlns:a16="http://schemas.microsoft.com/office/drawing/2014/main" id="{191D7FA6-E1B6-8C2A-1436-0BCFBCFCDC01}"/>
              </a:ext>
            </a:extLst>
          </p:cNvPr>
          <p:cNvSpPr txBox="1"/>
          <p:nvPr userDrawn="1"/>
        </p:nvSpPr>
        <p:spPr>
          <a:xfrm>
            <a:off x="9664761" y="673607"/>
            <a:ext cx="1979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SUMMARY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>
                  <a:alpha val="34000"/>
                </a:srgb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48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39.jpeg"/><Relationship Id="rId7" Type="http://schemas.openxmlformats.org/officeDocument/2006/relationships/image" Target="../media/image2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40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55.jpg"/><Relationship Id="rId4" Type="http://schemas.openxmlformats.org/officeDocument/2006/relationships/image" Target="../media/image8.png"/><Relationship Id="rId9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7985131" cy="1932431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F192E13-8A5E-16CB-2D19-64231017AA2E}"/>
              </a:ext>
            </a:extLst>
          </p:cNvPr>
          <p:cNvSpPr txBox="1"/>
          <p:nvPr/>
        </p:nvSpPr>
        <p:spPr>
          <a:xfrm>
            <a:off x="686667" y="2453011"/>
            <a:ext cx="8960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小清新年终总结报告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89DF22-64B2-8CF8-6EEF-5444C6A3E511}"/>
              </a:ext>
            </a:extLst>
          </p:cNvPr>
          <p:cNvGrpSpPr/>
          <p:nvPr/>
        </p:nvGrpSpPr>
        <p:grpSpPr>
          <a:xfrm>
            <a:off x="686667" y="4597283"/>
            <a:ext cx="2368937" cy="401955"/>
            <a:chOff x="3672422" y="4698604"/>
            <a:chExt cx="2368937" cy="40195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EDD7808-FDF4-3285-7129-549F1897522C}"/>
                </a:ext>
              </a:extLst>
            </p:cNvPr>
            <p:cNvSpPr/>
            <p:nvPr/>
          </p:nvSpPr>
          <p:spPr>
            <a:xfrm>
              <a:off x="3758413" y="4698604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773EFE-799A-F620-5F3C-00AC6C7C7E20}"/>
                </a:ext>
              </a:extLst>
            </p:cNvPr>
            <p:cNvSpPr txBox="1"/>
            <p:nvPr/>
          </p:nvSpPr>
          <p:spPr>
            <a:xfrm>
              <a:off x="3672422" y="4730304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汇报人：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D0D4357-38E8-62BE-2FA5-D2D30784A354}"/>
              </a:ext>
            </a:extLst>
          </p:cNvPr>
          <p:cNvSpPr txBox="1"/>
          <p:nvPr/>
        </p:nvSpPr>
        <p:spPr>
          <a:xfrm>
            <a:off x="686667" y="3580696"/>
            <a:ext cx="7055802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quis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urna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….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C6ECB6-943D-9878-ED27-89FA3A35B4F0}"/>
              </a:ext>
            </a:extLst>
          </p:cNvPr>
          <p:cNvSpPr txBox="1"/>
          <p:nvPr/>
        </p:nvSpPr>
        <p:spPr>
          <a:xfrm>
            <a:off x="686667" y="1954860"/>
            <a:ext cx="8960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年终总结 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 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转岗竞聘 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工作汇报 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转正答辩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D743113-B931-6A2E-E7F5-2968BA72BD58}"/>
              </a:ext>
            </a:extLst>
          </p:cNvPr>
          <p:cNvGrpSpPr/>
          <p:nvPr/>
        </p:nvGrpSpPr>
        <p:grpSpPr>
          <a:xfrm>
            <a:off x="3267264" y="4597283"/>
            <a:ext cx="2368937" cy="401955"/>
            <a:chOff x="3672422" y="4698604"/>
            <a:chExt cx="2368937" cy="40195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B91F91F-EC51-A777-1BA2-E9D7138FA303}"/>
                </a:ext>
              </a:extLst>
            </p:cNvPr>
            <p:cNvSpPr/>
            <p:nvPr/>
          </p:nvSpPr>
          <p:spPr>
            <a:xfrm>
              <a:off x="3758413" y="4698604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1C3E0FE-0C83-427E-261C-1C35C47B28E7}"/>
                </a:ext>
              </a:extLst>
            </p:cNvPr>
            <p:cNvSpPr txBox="1"/>
            <p:nvPr/>
          </p:nvSpPr>
          <p:spPr>
            <a:xfrm>
              <a:off x="3672422" y="4730304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部门：听你的了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2B806E5-B7FE-A331-0C96-9CC1216016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76912" flipH="1">
            <a:off x="2131693" y="-559692"/>
            <a:ext cx="2108241" cy="1316709"/>
          </a:xfrm>
          <a:custGeom>
            <a:avLst/>
            <a:gdLst>
              <a:gd name="connsiteX0" fmla="*/ 2677518 w 2677518"/>
              <a:gd name="connsiteY0" fmla="*/ 1672253 h 1672253"/>
              <a:gd name="connsiteX1" fmla="*/ 399510 w 2677518"/>
              <a:gd name="connsiteY1" fmla="*/ 0 h 1672253"/>
              <a:gd name="connsiteX2" fmla="*/ 0 w 2677518"/>
              <a:gd name="connsiteY2" fmla="*/ 0 h 1672253"/>
              <a:gd name="connsiteX3" fmla="*/ 0 w 2677518"/>
              <a:gd name="connsiteY3" fmla="*/ 1672253 h 167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518" h="1672253">
                <a:moveTo>
                  <a:pt x="2677518" y="1672253"/>
                </a:moveTo>
                <a:lnTo>
                  <a:pt x="399510" y="0"/>
                </a:lnTo>
                <a:lnTo>
                  <a:pt x="0" y="0"/>
                </a:lnTo>
                <a:lnTo>
                  <a:pt x="0" y="1672253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74836B"/>
                </a:solidFill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2412878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70674" y="1770023"/>
            <a:ext cx="4197439" cy="4197439"/>
          </a:xfrm>
          <a:prstGeom prst="ellipse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400" y="4356189"/>
            <a:ext cx="7295823" cy="1790085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6524" y="4654355"/>
            <a:ext cx="6106444" cy="1202227"/>
            <a:chOff x="916524" y="4464542"/>
            <a:chExt cx="6106444" cy="1202227"/>
          </a:xfrm>
        </p:grpSpPr>
        <p:sp>
          <p:nvSpPr>
            <p:cNvPr id="18" name="文本框 17"/>
            <p:cNvSpPr txBox="1"/>
            <p:nvPr/>
          </p:nvSpPr>
          <p:spPr>
            <a:xfrm>
              <a:off x="917745" y="5004408"/>
              <a:ext cx="6105223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16524" y="4464542"/>
              <a:ext cx="1897123" cy="401955"/>
              <a:chOff x="4933031" y="2781546"/>
              <a:chExt cx="1897123" cy="401955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9656" y="1971186"/>
            <a:ext cx="6058197" cy="982404"/>
            <a:chOff x="757382" y="2191281"/>
            <a:chExt cx="6058197" cy="982404"/>
          </a:xfrm>
        </p:grpSpPr>
        <p:grpSp>
          <p:nvGrpSpPr>
            <p:cNvPr id="15" name="组合 14"/>
            <p:cNvGrpSpPr/>
            <p:nvPr/>
          </p:nvGrpSpPr>
          <p:grpSpPr>
            <a:xfrm>
              <a:off x="757382" y="2388477"/>
              <a:ext cx="588013" cy="588013"/>
              <a:chOff x="7525969" y="2758145"/>
              <a:chExt cx="670855" cy="670855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7525969" y="275814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A9C3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pic>
            <p:nvPicPr>
              <p:cNvPr id="23" name="图片 1" descr="32303038313138363b32303039303532393bd6bdd5c5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680418" y="291259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1582953" y="2191281"/>
              <a:ext cx="5232626" cy="982404"/>
              <a:chOff x="1685135" y="2191281"/>
              <a:chExt cx="5232626" cy="98240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685135" y="2511324"/>
                <a:ext cx="5232626" cy="66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单击此处输入你的正文，文字是您思想的提炼，为了最终演示的良好效果，请言简意赅的阐述观点。您的正文已经简明扼要，但信息却错综复杂，需要用更多的文字来表述。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685135" y="21912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9C3A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49656" y="3152749"/>
            <a:ext cx="6058197" cy="982404"/>
            <a:chOff x="757382" y="3489305"/>
            <a:chExt cx="6058197" cy="982404"/>
          </a:xfrm>
        </p:grpSpPr>
        <p:grpSp>
          <p:nvGrpSpPr>
            <p:cNvPr id="36" name="组合 35"/>
            <p:cNvGrpSpPr/>
            <p:nvPr/>
          </p:nvGrpSpPr>
          <p:grpSpPr>
            <a:xfrm>
              <a:off x="757382" y="3686501"/>
              <a:ext cx="588013" cy="588013"/>
              <a:chOff x="7525969" y="4035435"/>
              <a:chExt cx="670855" cy="670855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7525969" y="403543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A9C3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pic>
            <p:nvPicPr>
              <p:cNvPr id="48" name="图片 3" descr="32303038313138363b32303039303530393bd0c5cfa2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0418" y="418988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1582953" y="3489305"/>
              <a:ext cx="5232626" cy="982404"/>
              <a:chOff x="1685135" y="2191281"/>
              <a:chExt cx="5232626" cy="982404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685135" y="2511324"/>
                <a:ext cx="5232626" cy="66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单击此处输入你的正文，文字是您思想的提炼，为了最终演示的良好效果，请言简意赅的阐述观点。您的正文已经简明扼要，但信息却错综复杂，需要用更多的文字来表述。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85135" y="21912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9C3A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4E9E7D64-D7F6-ADC0-5787-4D7A07C37181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工作经验总结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9E016B-E9B5-7F7D-E540-D1E7941A93DB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1109549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2819399" cy="1016646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5837D3-8113-8A24-9CB7-D5AB1D324C7A}"/>
              </a:ext>
            </a:extLst>
          </p:cNvPr>
          <p:cNvSpPr txBox="1"/>
          <p:nvPr/>
        </p:nvSpPr>
        <p:spPr>
          <a:xfrm>
            <a:off x="686668" y="2924207"/>
            <a:ext cx="610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工作完成情况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B06943-CE5F-23D2-CFF1-2035E04E35BB}"/>
              </a:ext>
            </a:extLst>
          </p:cNvPr>
          <p:cNvGrpSpPr/>
          <p:nvPr/>
        </p:nvGrpSpPr>
        <p:grpSpPr>
          <a:xfrm>
            <a:off x="731494" y="2250589"/>
            <a:ext cx="1961385" cy="450988"/>
            <a:chOff x="3672421" y="4665317"/>
            <a:chExt cx="2368937" cy="45098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536FAA0-7AD7-31E7-04B2-B79821EC17CC}"/>
                </a:ext>
              </a:extLst>
            </p:cNvPr>
            <p:cNvSpPr/>
            <p:nvPr/>
          </p:nvSpPr>
          <p:spPr>
            <a:xfrm>
              <a:off x="3758412" y="4665317"/>
              <a:ext cx="2196955" cy="450988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7457AF-B5AD-8F4C-74A4-194B225F2FF0}"/>
                </a:ext>
              </a:extLst>
            </p:cNvPr>
            <p:cNvSpPr txBox="1"/>
            <p:nvPr/>
          </p:nvSpPr>
          <p:spPr>
            <a:xfrm>
              <a:off x="3672421" y="4690756"/>
              <a:ext cx="236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Part  03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C80798E-89C9-13D1-6E2B-DAA0DB9FEF17}"/>
              </a:ext>
            </a:extLst>
          </p:cNvPr>
          <p:cNvSpPr txBox="1"/>
          <p:nvPr/>
        </p:nvSpPr>
        <p:spPr>
          <a:xfrm>
            <a:off x="731494" y="3791720"/>
            <a:ext cx="6105920" cy="662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E953BB-5817-AFA6-42A3-66832DE6CE4E}"/>
              </a:ext>
            </a:extLst>
          </p:cNvPr>
          <p:cNvSpPr/>
          <p:nvPr/>
        </p:nvSpPr>
        <p:spPr>
          <a:xfrm flipV="1">
            <a:off x="810492" y="4709880"/>
            <a:ext cx="751608" cy="81571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184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1188244" y="1887166"/>
            <a:ext cx="2821021" cy="4221804"/>
          </a:xfrm>
          <a:prstGeom prst="roundRect">
            <a:avLst>
              <a:gd name="adj" fmla="val 4717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8021" y="3998068"/>
            <a:ext cx="2554785" cy="1571279"/>
            <a:chOff x="808751" y="2360337"/>
            <a:chExt cx="2554785" cy="1571279"/>
          </a:xfrm>
        </p:grpSpPr>
        <p:grpSp>
          <p:nvGrpSpPr>
            <p:cNvPr id="7" name="组合 6"/>
            <p:cNvGrpSpPr/>
            <p:nvPr/>
          </p:nvGrpSpPr>
          <p:grpSpPr>
            <a:xfrm>
              <a:off x="808751" y="2360337"/>
              <a:ext cx="1897123" cy="401955"/>
              <a:chOff x="4933031" y="2781546"/>
              <a:chExt cx="1897123" cy="401955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808752" y="2961479"/>
              <a:ext cx="2554784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8244" y="1887167"/>
            <a:ext cx="2821021" cy="1653984"/>
          </a:xfrm>
          <a:prstGeom prst="round2SameRect">
            <a:avLst>
              <a:gd name="adj1" fmla="val 6906"/>
              <a:gd name="adj2" fmla="val 0"/>
            </a:avLst>
          </a:prstGeom>
        </p:spPr>
      </p:pic>
      <p:sp>
        <p:nvSpPr>
          <p:cNvPr id="27" name="矩形: 圆角 26"/>
          <p:cNvSpPr/>
          <p:nvPr/>
        </p:nvSpPr>
        <p:spPr>
          <a:xfrm>
            <a:off x="4685490" y="1887166"/>
            <a:ext cx="2821021" cy="4221804"/>
          </a:xfrm>
          <a:prstGeom prst="roundRect">
            <a:avLst>
              <a:gd name="adj" fmla="val 4717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825267" y="3998068"/>
            <a:ext cx="2554785" cy="1571279"/>
            <a:chOff x="808751" y="2360337"/>
            <a:chExt cx="2554785" cy="1571279"/>
          </a:xfrm>
        </p:grpSpPr>
        <p:grpSp>
          <p:nvGrpSpPr>
            <p:cNvPr id="33" name="组合 32"/>
            <p:cNvGrpSpPr/>
            <p:nvPr/>
          </p:nvGrpSpPr>
          <p:grpSpPr>
            <a:xfrm>
              <a:off x="808751" y="2360337"/>
              <a:ext cx="1897123" cy="401955"/>
              <a:chOff x="4933031" y="2781546"/>
              <a:chExt cx="1897123" cy="401955"/>
            </a:xfrm>
          </p:grpSpPr>
          <p:sp>
            <p:nvSpPr>
              <p:cNvPr id="35" name="矩形: 圆角 34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808752" y="2961479"/>
              <a:ext cx="2554784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5490" y="1887167"/>
            <a:ext cx="2821021" cy="1653984"/>
          </a:xfrm>
          <a:prstGeom prst="round2SameRect">
            <a:avLst>
              <a:gd name="adj1" fmla="val 6906"/>
              <a:gd name="adj2" fmla="val 0"/>
            </a:avLst>
          </a:prstGeom>
        </p:spPr>
      </p:pic>
      <p:sp>
        <p:nvSpPr>
          <p:cNvPr id="38" name="矩形: 圆角 37"/>
          <p:cNvSpPr/>
          <p:nvPr/>
        </p:nvSpPr>
        <p:spPr>
          <a:xfrm>
            <a:off x="8182736" y="1887166"/>
            <a:ext cx="2821021" cy="4221804"/>
          </a:xfrm>
          <a:prstGeom prst="roundRect">
            <a:avLst>
              <a:gd name="adj" fmla="val 4717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322513" y="3998068"/>
            <a:ext cx="2554785" cy="1571279"/>
            <a:chOff x="808751" y="2360337"/>
            <a:chExt cx="2554785" cy="1571279"/>
          </a:xfrm>
        </p:grpSpPr>
        <p:grpSp>
          <p:nvGrpSpPr>
            <p:cNvPr id="44" name="组合 43"/>
            <p:cNvGrpSpPr/>
            <p:nvPr/>
          </p:nvGrpSpPr>
          <p:grpSpPr>
            <a:xfrm>
              <a:off x="808751" y="2360337"/>
              <a:ext cx="1897123" cy="401955"/>
              <a:chOff x="4933031" y="2781546"/>
              <a:chExt cx="1897123" cy="401955"/>
            </a:xfrm>
          </p:grpSpPr>
          <p:sp>
            <p:nvSpPr>
              <p:cNvPr id="46" name="矩形: 圆角 45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808752" y="2961479"/>
              <a:ext cx="2554784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0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2736" y="1887167"/>
            <a:ext cx="2821021" cy="1653984"/>
          </a:xfrm>
          <a:prstGeom prst="round2SameRect">
            <a:avLst>
              <a:gd name="adj1" fmla="val 6906"/>
              <a:gd name="adj2" fmla="val 0"/>
            </a:avLst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97FA266-ED67-2D7C-BF47-3FBF733AC680}"/>
              </a:ext>
            </a:extLst>
          </p:cNvPr>
          <p:cNvGrpSpPr>
            <a:grpSpLocks/>
          </p:cNvGrpSpPr>
          <p:nvPr/>
        </p:nvGrpSpPr>
        <p:grpSpPr>
          <a:xfrm>
            <a:off x="6819397" y="3254728"/>
            <a:ext cx="485610" cy="485610"/>
            <a:chOff x="9274366" y="2758145"/>
            <a:chExt cx="670855" cy="67085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7530C7C-F7C4-DE64-5C36-681AC59E8961}"/>
                </a:ext>
              </a:extLst>
            </p:cNvPr>
            <p:cNvSpPr/>
            <p:nvPr/>
          </p:nvSpPr>
          <p:spPr>
            <a:xfrm>
              <a:off x="9274366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12" name="图片 2" descr="32303038313138363b32303039303532343bb1eac7a9">
              <a:extLst>
                <a:ext uri="{FF2B5EF4-FFF2-40B4-BE49-F238E27FC236}">
                  <a16:creationId xmlns:a16="http://schemas.microsoft.com/office/drawing/2014/main" id="{2AB7A698-C5CD-AE2F-ED60-71BC6067BD15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D6EF44A-8DD6-FA54-9C38-7D6B9E9858AF}"/>
              </a:ext>
            </a:extLst>
          </p:cNvPr>
          <p:cNvGrpSpPr>
            <a:grpSpLocks/>
          </p:cNvGrpSpPr>
          <p:nvPr/>
        </p:nvGrpSpPr>
        <p:grpSpPr>
          <a:xfrm>
            <a:off x="10316643" y="3254728"/>
            <a:ext cx="485610" cy="485610"/>
            <a:chOff x="7525969" y="4035435"/>
            <a:chExt cx="670855" cy="67085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D6508DC-8116-C23D-BBB6-4F68ACDFB646}"/>
                </a:ext>
              </a:extLst>
            </p:cNvPr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25" name="图片 3" descr="32303038313138363b32303039303530393bd0c5cfa2">
              <a:extLst>
                <a:ext uri="{FF2B5EF4-FFF2-40B4-BE49-F238E27FC236}">
                  <a16:creationId xmlns:a16="http://schemas.microsoft.com/office/drawing/2014/main" id="{E4D46628-DDAA-88BA-6437-11D1F0ED6AB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E2EE4A0-3512-CAA0-D819-27B6D43FB0C1}"/>
              </a:ext>
            </a:extLst>
          </p:cNvPr>
          <p:cNvGrpSpPr>
            <a:grpSpLocks/>
          </p:cNvGrpSpPr>
          <p:nvPr/>
        </p:nvGrpSpPr>
        <p:grpSpPr>
          <a:xfrm>
            <a:off x="3322151" y="3254728"/>
            <a:ext cx="485610" cy="485610"/>
            <a:chOff x="7525969" y="2758145"/>
            <a:chExt cx="670855" cy="67085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9E6A593-A109-FABF-1EC3-D951C3EBF0C0}"/>
                </a:ext>
              </a:extLst>
            </p:cNvPr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1" name="图片 1" descr="32303038313138363b32303039303532393bd6bdd5c5">
              <a:extLst>
                <a:ext uri="{FF2B5EF4-FFF2-40B4-BE49-F238E27FC236}">
                  <a16:creationId xmlns:a16="http://schemas.microsoft.com/office/drawing/2014/main" id="{E28FDF7D-9FBA-4121-CFBA-553CEA49BBA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DC02EC3-F08E-1595-E2C4-AD869E439210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工作完成情况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56FBFF-E27B-148C-0663-872BB0C6971E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3757105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616046" y="2254664"/>
            <a:ext cx="2916034" cy="2916035"/>
            <a:chOff x="4575811" y="1908810"/>
            <a:chExt cx="3040379" cy="3040380"/>
          </a:xfrm>
        </p:grpSpPr>
        <p:sp>
          <p:nvSpPr>
            <p:cNvPr id="14" name="矩形: 圆角 13"/>
            <p:cNvSpPr/>
            <p:nvPr/>
          </p:nvSpPr>
          <p:spPr>
            <a:xfrm rot="2716085">
              <a:off x="4763663" y="2096663"/>
              <a:ext cx="2664675" cy="2664675"/>
            </a:xfrm>
            <a:prstGeom prst="roundRect">
              <a:avLst>
                <a:gd name="adj" fmla="val 6081"/>
              </a:avLst>
            </a:prstGeom>
            <a:solidFill>
              <a:srgbClr val="A9C3A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75811" y="1908810"/>
              <a:ext cx="3040379" cy="3040380"/>
            </a:xfrm>
            <a:custGeom>
              <a:avLst/>
              <a:gdLst>
                <a:gd name="connsiteX0" fmla="*/ 1096071 w 2181933"/>
                <a:gd name="connsiteY0" fmla="*/ 2 h 2181934"/>
                <a:gd name="connsiteX1" fmla="*/ 1164730 w 2181933"/>
                <a:gd name="connsiteY1" fmla="*/ 28819 h 2181934"/>
                <a:gd name="connsiteX2" fmla="*/ 2153759 w 2181933"/>
                <a:gd name="connsiteY2" fmla="*/ 1027147 h 2181934"/>
                <a:gd name="connsiteX3" fmla="*/ 2153115 w 2181933"/>
                <a:gd name="connsiteY3" fmla="*/ 1164731 h 2181934"/>
                <a:gd name="connsiteX4" fmla="*/ 1154787 w 2181933"/>
                <a:gd name="connsiteY4" fmla="*/ 2153760 h 2181934"/>
                <a:gd name="connsiteX5" fmla="*/ 1017203 w 2181933"/>
                <a:gd name="connsiteY5" fmla="*/ 2153117 h 2181934"/>
                <a:gd name="connsiteX6" fmla="*/ 28174 w 2181933"/>
                <a:gd name="connsiteY6" fmla="*/ 1154789 h 2181934"/>
                <a:gd name="connsiteX7" fmla="*/ 28818 w 2181933"/>
                <a:gd name="connsiteY7" fmla="*/ 1017204 h 2181934"/>
                <a:gd name="connsiteX8" fmla="*/ 1027146 w 2181933"/>
                <a:gd name="connsiteY8" fmla="*/ 28175 h 2181934"/>
                <a:gd name="connsiteX9" fmla="*/ 1096071 w 2181933"/>
                <a:gd name="connsiteY9" fmla="*/ 2 h 2181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1933" h="2181934">
                  <a:moveTo>
                    <a:pt x="1096071" y="2"/>
                  </a:moveTo>
                  <a:cubicBezTo>
                    <a:pt x="1120969" y="119"/>
                    <a:pt x="1145823" y="9733"/>
                    <a:pt x="1164730" y="28819"/>
                  </a:cubicBezTo>
                  <a:lnTo>
                    <a:pt x="2153759" y="1027147"/>
                  </a:lnTo>
                  <a:cubicBezTo>
                    <a:pt x="2191575" y="1065318"/>
                    <a:pt x="2191286" y="1126916"/>
                    <a:pt x="2153115" y="1164731"/>
                  </a:cubicBezTo>
                  <a:lnTo>
                    <a:pt x="1154787" y="2153760"/>
                  </a:lnTo>
                  <a:cubicBezTo>
                    <a:pt x="1116617" y="2191576"/>
                    <a:pt x="1055018" y="2191287"/>
                    <a:pt x="1017203" y="2153117"/>
                  </a:cubicBezTo>
                  <a:lnTo>
                    <a:pt x="28174" y="1154789"/>
                  </a:lnTo>
                  <a:cubicBezTo>
                    <a:pt x="-9641" y="1116618"/>
                    <a:pt x="-9353" y="1055019"/>
                    <a:pt x="28818" y="1017204"/>
                  </a:cubicBezTo>
                  <a:lnTo>
                    <a:pt x="1027146" y="28175"/>
                  </a:lnTo>
                  <a:cubicBezTo>
                    <a:pt x="1046231" y="9267"/>
                    <a:pt x="1071173" y="-114"/>
                    <a:pt x="1096071" y="2"/>
                  </a:cubicBezTo>
                  <a:close/>
                </a:path>
              </a:pathLst>
            </a:custGeom>
            <a:ln>
              <a:solidFill>
                <a:srgbClr val="DBD37A">
                  <a:alpha val="80000"/>
                </a:srgbClr>
              </a:solidFill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839792" y="2175510"/>
            <a:ext cx="10468543" cy="3074342"/>
            <a:chOff x="839792" y="2175510"/>
            <a:chExt cx="10468543" cy="3074342"/>
          </a:xfrm>
        </p:grpSpPr>
        <p:sp>
          <p:nvSpPr>
            <p:cNvPr id="18" name="文本框 17"/>
            <p:cNvSpPr txBox="1"/>
            <p:nvPr/>
          </p:nvSpPr>
          <p:spPr>
            <a:xfrm>
              <a:off x="839792" y="2644391"/>
              <a:ext cx="317960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122269" y="2175510"/>
              <a:ext cx="1897123" cy="401955"/>
              <a:chOff x="824647" y="4427606"/>
              <a:chExt cx="1897123" cy="401955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DBD37A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839792" y="4587491"/>
              <a:ext cx="317960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122269" y="4118610"/>
              <a:ext cx="1897123" cy="401955"/>
              <a:chOff x="824647" y="4427606"/>
              <a:chExt cx="1897123" cy="401955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128735" y="2644391"/>
              <a:ext cx="317960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128735" y="2175510"/>
              <a:ext cx="1897123" cy="401955"/>
              <a:chOff x="824647" y="4427606"/>
              <a:chExt cx="1897123" cy="401955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8128735" y="4587491"/>
              <a:ext cx="317960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128735" y="4118610"/>
              <a:ext cx="1897123" cy="401955"/>
              <a:chOff x="824647" y="4427606"/>
              <a:chExt cx="1897123" cy="401955"/>
            </a:xfrm>
          </p:grpSpPr>
          <p:sp>
            <p:nvSpPr>
              <p:cNvPr id="36" name="矩形: 圆角 35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A8EA2B-CA66-6FC0-756C-1F0EDB509C33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工作完成情况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37AC93-C94A-1EBC-4FDB-357D7C067695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286427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624742" y="3872706"/>
            <a:ext cx="10943371" cy="2057800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4F86609-84D3-F406-9425-18D1A5896FFB}"/>
              </a:ext>
            </a:extLst>
          </p:cNvPr>
          <p:cNvGrpSpPr/>
          <p:nvPr/>
        </p:nvGrpSpPr>
        <p:grpSpPr>
          <a:xfrm>
            <a:off x="4187975" y="1919417"/>
            <a:ext cx="6296525" cy="1857150"/>
            <a:chOff x="4187975" y="4006856"/>
            <a:chExt cx="6296525" cy="1857150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4062170743"/>
                </p:ext>
              </p:extLst>
            </p:nvPr>
          </p:nvGraphicFramePr>
          <p:xfrm>
            <a:off x="4187975" y="4006856"/>
            <a:ext cx="2127738" cy="18571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5" name="图表 24"/>
            <p:cNvGraphicFramePr/>
            <p:nvPr>
              <p:extLst>
                <p:ext uri="{D42A27DB-BD31-4B8C-83A1-F6EECF244321}">
                  <p14:modId xmlns:p14="http://schemas.microsoft.com/office/powerpoint/2010/main" val="1676376222"/>
                </p:ext>
              </p:extLst>
            </p:nvPr>
          </p:nvGraphicFramePr>
          <p:xfrm>
            <a:off x="6272368" y="4006856"/>
            <a:ext cx="2127738" cy="18571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2389121241"/>
                </p:ext>
              </p:extLst>
            </p:nvPr>
          </p:nvGraphicFramePr>
          <p:xfrm>
            <a:off x="8356762" y="4006856"/>
            <a:ext cx="2127738" cy="18571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0F27354-58DC-BAE4-5B2C-E0FC7CF1619C}"/>
              </a:ext>
            </a:extLst>
          </p:cNvPr>
          <p:cNvGrpSpPr/>
          <p:nvPr/>
        </p:nvGrpSpPr>
        <p:grpSpPr>
          <a:xfrm>
            <a:off x="4546965" y="4146604"/>
            <a:ext cx="6629035" cy="1510003"/>
            <a:chOff x="4546965" y="2072381"/>
            <a:chExt cx="6629035" cy="1510003"/>
          </a:xfrm>
        </p:grpSpPr>
        <p:sp>
          <p:nvSpPr>
            <p:cNvPr id="31" name="文本框 30"/>
            <p:cNvSpPr txBox="1"/>
            <p:nvPr/>
          </p:nvSpPr>
          <p:spPr>
            <a:xfrm>
              <a:off x="4548186" y="2612247"/>
              <a:ext cx="6627814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单击此处输入你的正文，文字是您思想的提炼，为了最终演示发布的良好效果，请尽量言简意赅的阐述观点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546965" y="2072381"/>
              <a:ext cx="1897123" cy="401955"/>
              <a:chOff x="4933031" y="2781546"/>
              <a:chExt cx="1897123" cy="401955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742" y="1823278"/>
            <a:ext cx="3163487" cy="41072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993877-8CCB-CA44-8D00-7A0AC13D3B10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工作完成情况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78C248-3960-BEC5-90AB-0BCFAEB18FEC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3587257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2819399" cy="1016646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5837D3-8113-8A24-9CB7-D5AB1D324C7A}"/>
              </a:ext>
            </a:extLst>
          </p:cNvPr>
          <p:cNvSpPr txBox="1"/>
          <p:nvPr/>
        </p:nvSpPr>
        <p:spPr>
          <a:xfrm>
            <a:off x="686668" y="2924207"/>
            <a:ext cx="610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明年工作</a:t>
            </a:r>
            <a:r>
              <a:rPr lang="zh-CN" altLang="en-US" sz="4800" b="1" dirty="0">
                <a:solidFill>
                  <a:srgbClr val="74836B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计划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  <a:sym typeface="HarmonyOS Sans SC" panose="0000050000000000000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B06943-CE5F-23D2-CFF1-2035E04E35BB}"/>
              </a:ext>
            </a:extLst>
          </p:cNvPr>
          <p:cNvGrpSpPr/>
          <p:nvPr/>
        </p:nvGrpSpPr>
        <p:grpSpPr>
          <a:xfrm>
            <a:off x="731494" y="2250589"/>
            <a:ext cx="1961385" cy="450988"/>
            <a:chOff x="3672421" y="4665317"/>
            <a:chExt cx="2368937" cy="45098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536FAA0-7AD7-31E7-04B2-B79821EC17CC}"/>
                </a:ext>
              </a:extLst>
            </p:cNvPr>
            <p:cNvSpPr/>
            <p:nvPr/>
          </p:nvSpPr>
          <p:spPr>
            <a:xfrm>
              <a:off x="3758412" y="4665317"/>
              <a:ext cx="2196955" cy="450988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7457AF-B5AD-8F4C-74A4-194B225F2FF0}"/>
                </a:ext>
              </a:extLst>
            </p:cNvPr>
            <p:cNvSpPr txBox="1"/>
            <p:nvPr/>
          </p:nvSpPr>
          <p:spPr>
            <a:xfrm>
              <a:off x="3672421" y="4690756"/>
              <a:ext cx="236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Part  04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C80798E-89C9-13D1-6E2B-DAA0DB9FEF17}"/>
              </a:ext>
            </a:extLst>
          </p:cNvPr>
          <p:cNvSpPr txBox="1"/>
          <p:nvPr/>
        </p:nvSpPr>
        <p:spPr>
          <a:xfrm>
            <a:off x="731494" y="3791720"/>
            <a:ext cx="6105920" cy="662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E953BB-5817-AFA6-42A3-66832DE6CE4E}"/>
              </a:ext>
            </a:extLst>
          </p:cNvPr>
          <p:cNvSpPr/>
          <p:nvPr/>
        </p:nvSpPr>
        <p:spPr>
          <a:xfrm flipV="1">
            <a:off x="810492" y="4709880"/>
            <a:ext cx="751608" cy="81571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357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88356" y="1968500"/>
            <a:ext cx="2392482" cy="2120900"/>
            <a:chOff x="824647" y="1968500"/>
            <a:chExt cx="2392482" cy="2120900"/>
          </a:xfrm>
        </p:grpSpPr>
        <p:sp>
          <p:nvSpPr>
            <p:cNvPr id="6" name="矩形: 对角圆角 5"/>
            <p:cNvSpPr/>
            <p:nvPr/>
          </p:nvSpPr>
          <p:spPr>
            <a:xfrm>
              <a:off x="824647" y="1968500"/>
              <a:ext cx="2392482" cy="2120900"/>
            </a:xfrm>
            <a:prstGeom prst="round2DiagRect">
              <a:avLst/>
            </a:prstGeom>
            <a:solidFill>
              <a:srgbClr val="A9C3A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4648" y="1968500"/>
              <a:ext cx="2392481" cy="2120900"/>
            </a:xfrm>
            <a:prstGeom prst="round2Diag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688356" y="4427606"/>
            <a:ext cx="2428393" cy="1439018"/>
            <a:chOff x="788736" y="4427606"/>
            <a:chExt cx="2428393" cy="1439018"/>
          </a:xfrm>
        </p:grpSpPr>
        <p:sp>
          <p:nvSpPr>
            <p:cNvPr id="21" name="文本框 20"/>
            <p:cNvSpPr txBox="1"/>
            <p:nvPr/>
          </p:nvSpPr>
          <p:spPr>
            <a:xfrm>
              <a:off x="788736" y="4896487"/>
              <a:ext cx="24283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88736" y="4427606"/>
              <a:ext cx="1897123" cy="401955"/>
              <a:chOff x="824647" y="4427606"/>
              <a:chExt cx="1897123" cy="401955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A9C3A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40" name="矩形: 对角圆角 39"/>
          <p:cNvSpPr/>
          <p:nvPr/>
        </p:nvSpPr>
        <p:spPr>
          <a:xfrm>
            <a:off x="3483988" y="1968500"/>
            <a:ext cx="2392482" cy="2120900"/>
          </a:xfrm>
          <a:prstGeom prst="round2Diag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3989" y="1968500"/>
            <a:ext cx="2392481" cy="2120900"/>
          </a:xfrm>
          <a:prstGeom prst="round2Diag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483988" y="4427606"/>
            <a:ext cx="2428393" cy="1439018"/>
            <a:chOff x="788736" y="4427606"/>
            <a:chExt cx="2428393" cy="1439018"/>
          </a:xfrm>
        </p:grpSpPr>
        <p:sp>
          <p:nvSpPr>
            <p:cNvPr id="30" name="文本框 29"/>
            <p:cNvSpPr txBox="1"/>
            <p:nvPr/>
          </p:nvSpPr>
          <p:spPr>
            <a:xfrm>
              <a:off x="788736" y="4896487"/>
              <a:ext cx="24283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88736" y="4427606"/>
              <a:ext cx="1897123" cy="401955"/>
              <a:chOff x="824647" y="4427606"/>
              <a:chExt cx="1897123" cy="401955"/>
            </a:xfrm>
          </p:grpSpPr>
          <p:sp>
            <p:nvSpPr>
              <p:cNvPr id="32" name="矩形: 圆角 31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 </a:t>
                </a:r>
              </a:p>
            </p:txBody>
          </p:sp>
        </p:grpSp>
      </p:grpSp>
      <p:sp>
        <p:nvSpPr>
          <p:cNvPr id="46" name="矩形: 对角圆角 45"/>
          <p:cNvSpPr/>
          <p:nvPr/>
        </p:nvSpPr>
        <p:spPr>
          <a:xfrm>
            <a:off x="6279620" y="1968500"/>
            <a:ext cx="2392482" cy="2120900"/>
          </a:xfrm>
          <a:prstGeom prst="round2Diag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79621" y="1968500"/>
            <a:ext cx="2392481" cy="2120900"/>
          </a:xfrm>
          <a:prstGeom prst="round2Diag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6279620" y="4427606"/>
            <a:ext cx="2428393" cy="1439018"/>
            <a:chOff x="788736" y="4427606"/>
            <a:chExt cx="2428393" cy="1439018"/>
          </a:xfrm>
        </p:grpSpPr>
        <p:sp>
          <p:nvSpPr>
            <p:cNvPr id="35" name="文本框 34"/>
            <p:cNvSpPr txBox="1"/>
            <p:nvPr/>
          </p:nvSpPr>
          <p:spPr>
            <a:xfrm>
              <a:off x="788736" y="4896487"/>
              <a:ext cx="24283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88736" y="4427606"/>
              <a:ext cx="1897123" cy="401955"/>
              <a:chOff x="824647" y="4427606"/>
              <a:chExt cx="1897123" cy="401955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A9C3A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52" name="矩形: 对角圆角 51"/>
          <p:cNvSpPr/>
          <p:nvPr/>
        </p:nvSpPr>
        <p:spPr>
          <a:xfrm>
            <a:off x="9075251" y="1968500"/>
            <a:ext cx="2392482" cy="2120900"/>
          </a:xfrm>
          <a:prstGeom prst="round2Diag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75252" y="1968500"/>
            <a:ext cx="2392481" cy="2120900"/>
          </a:xfrm>
          <a:prstGeom prst="round2Diag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075251" y="4427606"/>
            <a:ext cx="2428393" cy="1439018"/>
            <a:chOff x="788736" y="4427606"/>
            <a:chExt cx="2428393" cy="1439018"/>
          </a:xfrm>
        </p:grpSpPr>
        <p:sp>
          <p:nvSpPr>
            <p:cNvPr id="59" name="文本框 58"/>
            <p:cNvSpPr txBox="1"/>
            <p:nvPr/>
          </p:nvSpPr>
          <p:spPr>
            <a:xfrm>
              <a:off x="788736" y="4896487"/>
              <a:ext cx="24283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88736" y="4427606"/>
              <a:ext cx="1897123" cy="401955"/>
              <a:chOff x="824647" y="4427606"/>
              <a:chExt cx="1897123" cy="401955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824647" y="442760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A9C3A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91701" y="44434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4F6127-61ED-0CA6-0492-364826805A12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明年工作计划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FE9551-0A5D-C417-8B03-B25DE2A94204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888" y="3443660"/>
            <a:ext cx="10944225" cy="1037550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2" descr="32303038313138363b32303039303532343bb1eac7a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340" y="3703802"/>
            <a:ext cx="554372" cy="554372"/>
          </a:xfrm>
          <a:prstGeom prst="rect">
            <a:avLst/>
          </a:prstGeom>
        </p:spPr>
      </p:pic>
      <p:pic>
        <p:nvPicPr>
          <p:cNvPr id="8" name="图片 3" descr="32303038313138363b32303039303530393bd0c5cfa2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286" y="3703802"/>
            <a:ext cx="554372" cy="554372"/>
          </a:xfrm>
          <a:prstGeom prst="rect">
            <a:avLst/>
          </a:prstGeom>
        </p:spPr>
      </p:pic>
      <p:pic>
        <p:nvPicPr>
          <p:cNvPr id="9" name="图片 6" descr="32303038313138363b32303039303532323bb2a5b7c5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395" y="3703802"/>
            <a:ext cx="554372" cy="554372"/>
          </a:xfrm>
          <a:prstGeom prst="rect">
            <a:avLst/>
          </a:prstGeom>
        </p:spPr>
      </p:pic>
      <p:pic>
        <p:nvPicPr>
          <p:cNvPr id="6" name="图片 1" descr="32303038313138363b32303039303532393bd6bdd5c5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232" y="3703802"/>
            <a:ext cx="554372" cy="55437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05882" y="5149054"/>
            <a:ext cx="234907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单击此处输入你的正文，文字是您思想的提炼，为了最终演示的良好效果，请言简意赅的阐述观点。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8911" y="4741352"/>
            <a:ext cx="176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9C3A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添加你的标题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82936" y="5149054"/>
            <a:ext cx="234907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单击此处输入你的正文，文字是您思想的提炼，为了最终演示的良好效果，请言简意赅的阐述观点。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75965" y="4741352"/>
            <a:ext cx="176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9C3A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添加你的标题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59990" y="5149054"/>
            <a:ext cx="234907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单击此处输入你的正文，文字是您思想的提炼，为了最终演示的良好效果，请言简意赅的阐述观点。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53019" y="4741352"/>
            <a:ext cx="176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9C3A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添加你的标题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37045" y="5149054"/>
            <a:ext cx="234907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单击此处输入你的正文，文字是您思想的提炼，为了最终演示的良好效果，请言简意赅的阐述观点。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230074" y="4741352"/>
            <a:ext cx="176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9C3A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添加你的标题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34108" y="1846235"/>
            <a:ext cx="6660492" cy="1263503"/>
            <a:chOff x="808751" y="2360337"/>
            <a:chExt cx="6660492" cy="1263503"/>
          </a:xfrm>
        </p:grpSpPr>
        <p:grpSp>
          <p:nvGrpSpPr>
            <p:cNvPr id="30" name="组合 29"/>
            <p:cNvGrpSpPr/>
            <p:nvPr/>
          </p:nvGrpSpPr>
          <p:grpSpPr>
            <a:xfrm>
              <a:off x="808751" y="2360337"/>
              <a:ext cx="1897123" cy="401955"/>
              <a:chOff x="4933031" y="2781546"/>
              <a:chExt cx="1897123" cy="401955"/>
            </a:xfrm>
          </p:grpSpPr>
          <p:sp>
            <p:nvSpPr>
              <p:cNvPr id="33" name="矩形: 圆角 32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808751" y="2961479"/>
              <a:ext cx="6660492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1987" y="1603759"/>
            <a:ext cx="3004816" cy="16347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0D39E404-DA08-98DA-9BB8-392E4C472B50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明年工作计划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4DD2B8-F5F3-C478-2072-010694AB681D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3888" y="1892300"/>
            <a:ext cx="3643312" cy="4390315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888" y="4081372"/>
            <a:ext cx="10944225" cy="22012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5473" y="2396280"/>
            <a:ext cx="3301227" cy="1202227"/>
            <a:chOff x="916524" y="4464542"/>
            <a:chExt cx="3301227" cy="1202227"/>
          </a:xfrm>
        </p:grpSpPr>
        <p:sp>
          <p:nvSpPr>
            <p:cNvPr id="9" name="文本框 8"/>
            <p:cNvSpPr txBox="1"/>
            <p:nvPr/>
          </p:nvSpPr>
          <p:spPr>
            <a:xfrm>
              <a:off x="917745" y="5004408"/>
              <a:ext cx="3300006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16524" y="4464542"/>
              <a:ext cx="1897123" cy="401955"/>
              <a:chOff x="4933031" y="2781546"/>
              <a:chExt cx="1897123" cy="40195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463362720"/>
              </p:ext>
            </p:extLst>
          </p:nvPr>
        </p:nvGraphicFramePr>
        <p:xfrm>
          <a:off x="4700621" y="2237108"/>
          <a:ext cx="6867492" cy="1669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050A84E-B3B8-A875-D0D5-52421D78990E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明年工作计划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4E93A3-5637-40C6-D15B-9F88F326F7B6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2237361"/>
            <a:ext cx="11468100" cy="3579779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888" y="1515806"/>
            <a:ext cx="3150444" cy="472148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661673" y="2674320"/>
            <a:ext cx="6379221" cy="1202227"/>
            <a:chOff x="916524" y="4464542"/>
            <a:chExt cx="6379221" cy="1202227"/>
          </a:xfrm>
        </p:grpSpPr>
        <p:sp>
          <p:nvSpPr>
            <p:cNvPr id="9" name="文本框 8"/>
            <p:cNvSpPr txBox="1"/>
            <p:nvPr/>
          </p:nvSpPr>
          <p:spPr>
            <a:xfrm>
              <a:off x="917745" y="5004408"/>
              <a:ext cx="637800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16524" y="4464542"/>
              <a:ext cx="1897123" cy="401955"/>
              <a:chOff x="4933031" y="2781546"/>
              <a:chExt cx="1897123" cy="401955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646567336"/>
              </p:ext>
            </p:extLst>
          </p:nvPr>
        </p:nvGraphicFramePr>
        <p:xfrm>
          <a:off x="4398220" y="4127045"/>
          <a:ext cx="6434070" cy="1578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1B07E9A-15CF-018D-7A1F-7BE71866431C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明年工作计划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8F8002-D9BA-FB20-9BFE-2A3F3D55C874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056C470-9EF7-A5A1-4308-B68D2C3BDD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4038599" cy="1456277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7500643" y="4086406"/>
            <a:ext cx="5585526" cy="3560092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14742" y="52355"/>
            <a:ext cx="1630454" cy="692149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6F9C07D-6F71-B9C5-D834-532137A673DC}"/>
              </a:ext>
            </a:extLst>
          </p:cNvPr>
          <p:cNvGrpSpPr/>
          <p:nvPr/>
        </p:nvGrpSpPr>
        <p:grpSpPr>
          <a:xfrm>
            <a:off x="660033" y="2940152"/>
            <a:ext cx="3864769" cy="702819"/>
            <a:chOff x="2231231" y="2740508"/>
            <a:chExt cx="3864769" cy="702819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CF75AE3-B77D-22D3-F446-4220A8ED5F83}"/>
                </a:ext>
              </a:extLst>
            </p:cNvPr>
            <p:cNvGrpSpPr/>
            <p:nvPr/>
          </p:nvGrpSpPr>
          <p:grpSpPr>
            <a:xfrm>
              <a:off x="2231231" y="2779470"/>
              <a:ext cx="816185" cy="640284"/>
              <a:chOff x="2928257" y="2704977"/>
              <a:chExt cx="686718" cy="538719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70F00F7-6457-5E8E-3333-506F0A20545B}"/>
                  </a:ext>
                </a:extLst>
              </p:cNvPr>
              <p:cNvSpPr/>
              <p:nvPr/>
            </p:nvSpPr>
            <p:spPr>
              <a:xfrm>
                <a:off x="3002257" y="2704977"/>
                <a:ext cx="538718" cy="538719"/>
              </a:xfrm>
              <a:prstGeom prst="ellipse">
                <a:avLst/>
              </a:prstGeom>
              <a:solidFill>
                <a:srgbClr val="A9C3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E9410185-867C-A71F-289B-D05B22B713B3}"/>
                  </a:ext>
                </a:extLst>
              </p:cNvPr>
              <p:cNvSpPr txBox="1"/>
              <p:nvPr/>
            </p:nvSpPr>
            <p:spPr>
              <a:xfrm>
                <a:off x="2928257" y="2774282"/>
                <a:ext cx="686718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01</a:t>
                </a:r>
                <a:r>
                  <a:rPr lang="en-US" altLang="zh-CN" sz="2400" b="1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 </a:t>
                </a:r>
                <a:endParaRPr lang="zh-CN" altLang="en-US" sz="2400" dirty="0">
                  <a:solidFill>
                    <a:srgbClr val="74836B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D282D18-0AC8-AD27-9B48-CBA8A6E692D3}"/>
                </a:ext>
              </a:extLst>
            </p:cNvPr>
            <p:cNvGrpSpPr/>
            <p:nvPr/>
          </p:nvGrpSpPr>
          <p:grpSpPr>
            <a:xfrm>
              <a:off x="3173540" y="2740508"/>
              <a:ext cx="2922460" cy="702819"/>
              <a:chOff x="3173540" y="2740508"/>
              <a:chExt cx="2922460" cy="702819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F37AE25-61AE-D6EF-054D-F3D4D9C6D8A9}"/>
                  </a:ext>
                </a:extLst>
              </p:cNvPr>
              <p:cNvSpPr txBox="1"/>
              <p:nvPr/>
            </p:nvSpPr>
            <p:spPr>
              <a:xfrm>
                <a:off x="3173540" y="2740508"/>
                <a:ext cx="21876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年度工作概述</a:t>
                </a:r>
                <a:endParaRPr lang="zh-CN" altLang="en-US" sz="3200" b="1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874255AB-576A-ADC3-4ADC-48B365F3879D}"/>
                  </a:ext>
                </a:extLst>
              </p:cNvPr>
              <p:cNvSpPr txBox="1"/>
              <p:nvPr/>
            </p:nvSpPr>
            <p:spPr>
              <a:xfrm>
                <a:off x="3173540" y="3181717"/>
                <a:ext cx="292246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Overview of annual work</a:t>
                </a:r>
                <a:endParaRPr lang="zh-CN" altLang="en-US" sz="1200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653270A-9154-0E52-CF9B-1079A3EF1394}"/>
              </a:ext>
            </a:extLst>
          </p:cNvPr>
          <p:cNvGrpSpPr/>
          <p:nvPr/>
        </p:nvGrpSpPr>
        <p:grpSpPr>
          <a:xfrm>
            <a:off x="660033" y="4015554"/>
            <a:ext cx="3864769" cy="702819"/>
            <a:chOff x="2231231" y="2740508"/>
            <a:chExt cx="3864769" cy="70281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D2491AB-2614-1CEC-C905-66E436E2A2C6}"/>
                </a:ext>
              </a:extLst>
            </p:cNvPr>
            <p:cNvGrpSpPr/>
            <p:nvPr/>
          </p:nvGrpSpPr>
          <p:grpSpPr>
            <a:xfrm>
              <a:off x="2231231" y="2779470"/>
              <a:ext cx="816185" cy="640284"/>
              <a:chOff x="2928257" y="2704977"/>
              <a:chExt cx="686718" cy="538719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1D5440D-6FBB-E406-966F-1247128D43D6}"/>
                  </a:ext>
                </a:extLst>
              </p:cNvPr>
              <p:cNvSpPr/>
              <p:nvPr/>
            </p:nvSpPr>
            <p:spPr>
              <a:xfrm>
                <a:off x="3002257" y="2704977"/>
                <a:ext cx="538718" cy="538719"/>
              </a:xfrm>
              <a:prstGeom prst="ellipse">
                <a:avLst/>
              </a:prstGeom>
              <a:solidFill>
                <a:srgbClr val="A9C3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4836B"/>
                  </a:solidFill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14F0C5B-B606-CA71-02BB-187F7A53E8DD}"/>
                  </a:ext>
                </a:extLst>
              </p:cNvPr>
              <p:cNvSpPr txBox="1"/>
              <p:nvPr/>
            </p:nvSpPr>
            <p:spPr>
              <a:xfrm>
                <a:off x="2928257" y="2774282"/>
                <a:ext cx="6867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236245B-70C4-3738-B46F-4A4D64224F6C}"/>
                </a:ext>
              </a:extLst>
            </p:cNvPr>
            <p:cNvGrpSpPr/>
            <p:nvPr/>
          </p:nvGrpSpPr>
          <p:grpSpPr>
            <a:xfrm>
              <a:off x="3173540" y="2740508"/>
              <a:ext cx="2922460" cy="702819"/>
              <a:chOff x="3173540" y="2740508"/>
              <a:chExt cx="2922460" cy="70281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B574E67-1C81-DBED-FEBA-B1BA5B56893D}"/>
                  </a:ext>
                </a:extLst>
              </p:cNvPr>
              <p:cNvSpPr txBox="1"/>
              <p:nvPr/>
            </p:nvSpPr>
            <p:spPr>
              <a:xfrm>
                <a:off x="3173540" y="2740508"/>
                <a:ext cx="21876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工作完成情况</a:t>
                </a:r>
                <a:endParaRPr lang="zh-CN" altLang="en-US" sz="3200" b="1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3D82549-943D-E6A1-0447-7D15BA7A6EC1}"/>
                  </a:ext>
                </a:extLst>
              </p:cNvPr>
              <p:cNvSpPr txBox="1"/>
              <p:nvPr/>
            </p:nvSpPr>
            <p:spPr>
              <a:xfrm>
                <a:off x="3173540" y="3181717"/>
                <a:ext cx="292246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completion</a:t>
                </a:r>
                <a:endParaRPr lang="zh-CN" altLang="en-US" sz="1200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3787626-3269-CA3A-2AE0-E9B25BCCE4C2}"/>
              </a:ext>
            </a:extLst>
          </p:cNvPr>
          <p:cNvGrpSpPr/>
          <p:nvPr/>
        </p:nvGrpSpPr>
        <p:grpSpPr>
          <a:xfrm>
            <a:off x="4587190" y="2940152"/>
            <a:ext cx="3864769" cy="702819"/>
            <a:chOff x="2231231" y="2740508"/>
            <a:chExt cx="3864769" cy="70281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4345164-9214-A622-2647-AF71F5983835}"/>
                </a:ext>
              </a:extLst>
            </p:cNvPr>
            <p:cNvGrpSpPr/>
            <p:nvPr/>
          </p:nvGrpSpPr>
          <p:grpSpPr>
            <a:xfrm>
              <a:off x="2231231" y="2779470"/>
              <a:ext cx="816185" cy="640284"/>
              <a:chOff x="2928257" y="2704977"/>
              <a:chExt cx="686718" cy="538719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0B914C8-6DC8-1B7B-E0C5-A1621E0CA799}"/>
                  </a:ext>
                </a:extLst>
              </p:cNvPr>
              <p:cNvSpPr/>
              <p:nvPr/>
            </p:nvSpPr>
            <p:spPr>
              <a:xfrm>
                <a:off x="3002257" y="2704977"/>
                <a:ext cx="538718" cy="538719"/>
              </a:xfrm>
              <a:prstGeom prst="ellipse">
                <a:avLst/>
              </a:prstGeom>
              <a:solidFill>
                <a:srgbClr val="A9C3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4836B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B42BF1B-06B8-A7C4-3DBD-3BD3CDD741A9}"/>
                  </a:ext>
                </a:extLst>
              </p:cNvPr>
              <p:cNvSpPr txBox="1"/>
              <p:nvPr/>
            </p:nvSpPr>
            <p:spPr>
              <a:xfrm>
                <a:off x="2928257" y="2774282"/>
                <a:ext cx="6867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0B0B701-19E5-199E-556E-8C6A30A83B92}"/>
                </a:ext>
              </a:extLst>
            </p:cNvPr>
            <p:cNvGrpSpPr/>
            <p:nvPr/>
          </p:nvGrpSpPr>
          <p:grpSpPr>
            <a:xfrm>
              <a:off x="3173540" y="2740508"/>
              <a:ext cx="2922460" cy="702819"/>
              <a:chOff x="3173540" y="2740508"/>
              <a:chExt cx="2922460" cy="70281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C27A6D5-AE38-B02B-461F-8E5E1ACF97A5}"/>
                  </a:ext>
                </a:extLst>
              </p:cNvPr>
              <p:cNvSpPr txBox="1"/>
              <p:nvPr/>
            </p:nvSpPr>
            <p:spPr>
              <a:xfrm>
                <a:off x="3173540" y="2740508"/>
                <a:ext cx="21876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工作经验总结</a:t>
                </a:r>
                <a:endParaRPr lang="zh-CN" altLang="en-US" sz="3200" b="1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5E46CA3-08D8-A277-530A-6A8BBF853A79}"/>
                  </a:ext>
                </a:extLst>
              </p:cNvPr>
              <p:cNvSpPr txBox="1"/>
              <p:nvPr/>
            </p:nvSpPr>
            <p:spPr>
              <a:xfrm>
                <a:off x="3173540" y="3181717"/>
                <a:ext cx="292246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experience summary</a:t>
                </a:r>
                <a:endParaRPr lang="zh-CN" altLang="en-US" sz="1200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60CF977-5417-CD67-25E2-1EADBD941095}"/>
              </a:ext>
            </a:extLst>
          </p:cNvPr>
          <p:cNvGrpSpPr/>
          <p:nvPr/>
        </p:nvGrpSpPr>
        <p:grpSpPr>
          <a:xfrm>
            <a:off x="4587190" y="4019401"/>
            <a:ext cx="3864769" cy="695125"/>
            <a:chOff x="2231231" y="2740508"/>
            <a:chExt cx="3864769" cy="69512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95F3A2F-2DAB-5E2A-3D87-2B44B24AEF3C}"/>
                </a:ext>
              </a:extLst>
            </p:cNvPr>
            <p:cNvGrpSpPr/>
            <p:nvPr/>
          </p:nvGrpSpPr>
          <p:grpSpPr>
            <a:xfrm>
              <a:off x="2231231" y="2779470"/>
              <a:ext cx="816185" cy="640284"/>
              <a:chOff x="2928257" y="2704977"/>
              <a:chExt cx="686718" cy="538719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86240FF8-9605-16E6-74B0-8106E9BD57C6}"/>
                  </a:ext>
                </a:extLst>
              </p:cNvPr>
              <p:cNvSpPr/>
              <p:nvPr/>
            </p:nvSpPr>
            <p:spPr>
              <a:xfrm>
                <a:off x="3002257" y="2704977"/>
                <a:ext cx="538718" cy="538719"/>
              </a:xfrm>
              <a:prstGeom prst="ellipse">
                <a:avLst/>
              </a:prstGeom>
              <a:solidFill>
                <a:srgbClr val="A9C3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4836B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EE8BA48-2C3D-B4A3-CCBB-D696EFF05E19}"/>
                  </a:ext>
                </a:extLst>
              </p:cNvPr>
              <p:cNvSpPr txBox="1"/>
              <p:nvPr/>
            </p:nvSpPr>
            <p:spPr>
              <a:xfrm>
                <a:off x="2928257" y="2774282"/>
                <a:ext cx="68671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F451160-D37A-B84E-3E7B-DCF40FFF33EB}"/>
                </a:ext>
              </a:extLst>
            </p:cNvPr>
            <p:cNvGrpSpPr/>
            <p:nvPr/>
          </p:nvGrpSpPr>
          <p:grpSpPr>
            <a:xfrm>
              <a:off x="3173540" y="2740508"/>
              <a:ext cx="2922460" cy="695125"/>
              <a:chOff x="3173540" y="2740508"/>
              <a:chExt cx="2922460" cy="69512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430502D-631F-6156-725F-4F51846B6445}"/>
                  </a:ext>
                </a:extLst>
              </p:cNvPr>
              <p:cNvSpPr txBox="1"/>
              <p:nvPr/>
            </p:nvSpPr>
            <p:spPr>
              <a:xfrm>
                <a:off x="3173540" y="2740508"/>
                <a:ext cx="21876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明年工作计划</a:t>
                </a:r>
                <a:endParaRPr lang="zh-CN" altLang="en-US" sz="3200" b="1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03FC3ED-A5C3-CA53-864F-68A82F905242}"/>
                  </a:ext>
                </a:extLst>
              </p:cNvPr>
              <p:cNvSpPr txBox="1"/>
              <p:nvPr/>
            </p:nvSpPr>
            <p:spPr>
              <a:xfrm>
                <a:off x="3173540" y="3181717"/>
                <a:ext cx="292246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74836B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plan for next year</a:t>
                </a:r>
                <a:endParaRPr lang="zh-CN" altLang="en-US" sz="1050" dirty="0">
                  <a:solidFill>
                    <a:srgbClr val="74836B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E2610823-54CB-2B90-EEA1-32D2AC59C7C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6332" y="4753243"/>
            <a:ext cx="2255668" cy="2226418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3FFD2F6A-F22F-6D14-4C2A-1B1BF398085F}"/>
              </a:ext>
            </a:extLst>
          </p:cNvPr>
          <p:cNvGrpSpPr/>
          <p:nvPr/>
        </p:nvGrpSpPr>
        <p:grpSpPr>
          <a:xfrm>
            <a:off x="709268" y="1754562"/>
            <a:ext cx="2368937" cy="450988"/>
            <a:chOff x="3672421" y="4665317"/>
            <a:chExt cx="2368937" cy="450988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16005AA2-F63C-E91D-D148-961825950DAD}"/>
                </a:ext>
              </a:extLst>
            </p:cNvPr>
            <p:cNvSpPr/>
            <p:nvPr/>
          </p:nvSpPr>
          <p:spPr>
            <a:xfrm>
              <a:off x="3758412" y="4665317"/>
              <a:ext cx="2196955" cy="450988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CD261B2-5EE1-FB56-8DC2-D0E181FD8096}"/>
                </a:ext>
              </a:extLst>
            </p:cNvPr>
            <p:cNvSpPr txBox="1"/>
            <p:nvPr/>
          </p:nvSpPr>
          <p:spPr>
            <a:xfrm>
              <a:off x="3672421" y="4690756"/>
              <a:ext cx="236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目录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/ content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3118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7985131" cy="1932431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F192E13-8A5E-16CB-2D19-64231017AA2E}"/>
              </a:ext>
            </a:extLst>
          </p:cNvPr>
          <p:cNvSpPr txBox="1"/>
          <p:nvPr/>
        </p:nvSpPr>
        <p:spPr>
          <a:xfrm>
            <a:off x="686667" y="2453011"/>
            <a:ext cx="8960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小清新年终总结报告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389DF22-64B2-8CF8-6EEF-5444C6A3E511}"/>
              </a:ext>
            </a:extLst>
          </p:cNvPr>
          <p:cNvGrpSpPr/>
          <p:nvPr/>
        </p:nvGrpSpPr>
        <p:grpSpPr>
          <a:xfrm>
            <a:off x="686667" y="4597283"/>
            <a:ext cx="2368937" cy="401955"/>
            <a:chOff x="3672422" y="4698604"/>
            <a:chExt cx="2368937" cy="40195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EDD7808-FDF4-3285-7129-549F1897522C}"/>
                </a:ext>
              </a:extLst>
            </p:cNvPr>
            <p:cNvSpPr/>
            <p:nvPr/>
          </p:nvSpPr>
          <p:spPr>
            <a:xfrm>
              <a:off x="3758413" y="4698604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773EFE-799A-F620-5F3C-00AC6C7C7E20}"/>
                </a:ext>
              </a:extLst>
            </p:cNvPr>
            <p:cNvSpPr txBox="1"/>
            <p:nvPr/>
          </p:nvSpPr>
          <p:spPr>
            <a:xfrm>
              <a:off x="3672422" y="4730304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汇报人：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D0D4357-38E8-62BE-2FA5-D2D30784A354}"/>
              </a:ext>
            </a:extLst>
          </p:cNvPr>
          <p:cNvSpPr txBox="1"/>
          <p:nvPr/>
        </p:nvSpPr>
        <p:spPr>
          <a:xfrm>
            <a:off x="686667" y="3580696"/>
            <a:ext cx="7055802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quis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urna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rPr>
              <a:t>….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C6ECB6-943D-9878-ED27-89FA3A35B4F0}"/>
              </a:ext>
            </a:extLst>
          </p:cNvPr>
          <p:cNvSpPr txBox="1"/>
          <p:nvPr/>
        </p:nvSpPr>
        <p:spPr>
          <a:xfrm>
            <a:off x="686667" y="1954860"/>
            <a:ext cx="8960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年终总结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转岗竞聘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工作汇报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/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转正答辩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D743113-B931-6A2E-E7F5-2968BA72BD58}"/>
              </a:ext>
            </a:extLst>
          </p:cNvPr>
          <p:cNvGrpSpPr/>
          <p:nvPr/>
        </p:nvGrpSpPr>
        <p:grpSpPr>
          <a:xfrm>
            <a:off x="3267264" y="4597283"/>
            <a:ext cx="2368937" cy="401955"/>
            <a:chOff x="3672422" y="4698604"/>
            <a:chExt cx="2368937" cy="40195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B91F91F-EC51-A777-1BA2-E9D7138FA303}"/>
                </a:ext>
              </a:extLst>
            </p:cNvPr>
            <p:cNvSpPr/>
            <p:nvPr/>
          </p:nvSpPr>
          <p:spPr>
            <a:xfrm>
              <a:off x="3758413" y="4698604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1C3E0FE-0C83-427E-261C-1C35C47B28E7}"/>
                </a:ext>
              </a:extLst>
            </p:cNvPr>
            <p:cNvSpPr txBox="1"/>
            <p:nvPr/>
          </p:nvSpPr>
          <p:spPr>
            <a:xfrm>
              <a:off x="3672422" y="4730304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部门：听你的了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2B806E5-B7FE-A331-0C96-9CC1216016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76912" flipH="1">
            <a:off x="2131693" y="-559692"/>
            <a:ext cx="2108241" cy="1316709"/>
          </a:xfrm>
          <a:custGeom>
            <a:avLst/>
            <a:gdLst>
              <a:gd name="connsiteX0" fmla="*/ 2677518 w 2677518"/>
              <a:gd name="connsiteY0" fmla="*/ 1672253 h 1672253"/>
              <a:gd name="connsiteX1" fmla="*/ 399510 w 2677518"/>
              <a:gd name="connsiteY1" fmla="*/ 0 h 1672253"/>
              <a:gd name="connsiteX2" fmla="*/ 0 w 2677518"/>
              <a:gd name="connsiteY2" fmla="*/ 0 h 1672253"/>
              <a:gd name="connsiteX3" fmla="*/ 0 w 2677518"/>
              <a:gd name="connsiteY3" fmla="*/ 1672253 h 167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518" h="1672253">
                <a:moveTo>
                  <a:pt x="2677518" y="1672253"/>
                </a:moveTo>
                <a:lnTo>
                  <a:pt x="399510" y="0"/>
                </a:lnTo>
                <a:lnTo>
                  <a:pt x="0" y="0"/>
                </a:lnTo>
                <a:lnTo>
                  <a:pt x="0" y="1672253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633546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7985131" cy="1932431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2B806E5-B7FE-A331-0C96-9CC1216016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76912" flipH="1">
            <a:off x="2131693" y="-559692"/>
            <a:ext cx="2108241" cy="1316709"/>
          </a:xfrm>
          <a:custGeom>
            <a:avLst/>
            <a:gdLst>
              <a:gd name="connsiteX0" fmla="*/ 2677518 w 2677518"/>
              <a:gd name="connsiteY0" fmla="*/ 1672253 h 1672253"/>
              <a:gd name="connsiteX1" fmla="*/ 399510 w 2677518"/>
              <a:gd name="connsiteY1" fmla="*/ 0 h 1672253"/>
              <a:gd name="connsiteX2" fmla="*/ 0 w 2677518"/>
              <a:gd name="connsiteY2" fmla="*/ 0 h 1672253"/>
              <a:gd name="connsiteX3" fmla="*/ 0 w 2677518"/>
              <a:gd name="connsiteY3" fmla="*/ 1672253 h 167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518" h="1672253">
                <a:moveTo>
                  <a:pt x="2677518" y="1672253"/>
                </a:moveTo>
                <a:lnTo>
                  <a:pt x="399510" y="0"/>
                </a:lnTo>
                <a:lnTo>
                  <a:pt x="0" y="0"/>
                </a:lnTo>
                <a:lnTo>
                  <a:pt x="0" y="1672253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FB070E-EAF9-B286-AEDB-9D2309255A5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" y="2576587"/>
            <a:ext cx="2573024" cy="27251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1C70935-DDCD-C177-4C60-59F0F36828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834" y="2844251"/>
            <a:ext cx="2457450" cy="2457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B90D37F-1053-9169-C15A-57D2AAE2FEED}"/>
              </a:ext>
            </a:extLst>
          </p:cNvPr>
          <p:cNvSpPr txBox="1"/>
          <p:nvPr/>
        </p:nvSpPr>
        <p:spPr>
          <a:xfrm>
            <a:off x="892793" y="1942562"/>
            <a:ext cx="17853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微信：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summer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2C19B4-1BAE-A2FC-6283-62C3EB426477}"/>
              </a:ext>
            </a:extLst>
          </p:cNvPr>
          <p:cNvSpPr/>
          <p:nvPr/>
        </p:nvSpPr>
        <p:spPr>
          <a:xfrm>
            <a:off x="796274" y="1992290"/>
            <a:ext cx="45719" cy="208321"/>
          </a:xfrm>
          <a:prstGeom prst="rect">
            <a:avLst/>
          </a:prstGeom>
          <a:solidFill>
            <a:srgbClr val="A9C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A17683-BF5F-CB0B-998C-C4D6A38F73DC}"/>
              </a:ext>
            </a:extLst>
          </p:cNvPr>
          <p:cNvGrpSpPr/>
          <p:nvPr/>
        </p:nvGrpSpPr>
        <p:grpSpPr>
          <a:xfrm>
            <a:off x="3687766" y="1942562"/>
            <a:ext cx="1746569" cy="307777"/>
            <a:chOff x="2678110" y="1765300"/>
            <a:chExt cx="1746569" cy="30777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14BBAF8-E585-8965-8406-0436B8FD6E3B}"/>
                </a:ext>
              </a:extLst>
            </p:cNvPr>
            <p:cNvSpPr txBox="1"/>
            <p:nvPr/>
          </p:nvSpPr>
          <p:spPr>
            <a:xfrm>
              <a:off x="2774628" y="1765300"/>
              <a:ext cx="165005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公众号：听你的了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9EFEBCF-89A0-6232-985A-30F19A1D0C23}"/>
                </a:ext>
              </a:extLst>
            </p:cNvPr>
            <p:cNvSpPr/>
            <p:nvPr/>
          </p:nvSpPr>
          <p:spPr>
            <a:xfrm>
              <a:off x="2678110" y="1815028"/>
              <a:ext cx="45719" cy="208321"/>
            </a:xfrm>
            <a:prstGeom prst="rect">
              <a:avLst/>
            </a:prstGeom>
            <a:solidFill>
              <a:srgbClr val="A9C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0236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879695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773938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656341" y="2882314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969" y="1831069"/>
            <a:ext cx="3245051" cy="74314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843391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2819399" cy="1016646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5837D3-8113-8A24-9CB7-D5AB1D324C7A}"/>
              </a:ext>
            </a:extLst>
          </p:cNvPr>
          <p:cNvSpPr txBox="1"/>
          <p:nvPr/>
        </p:nvSpPr>
        <p:spPr>
          <a:xfrm>
            <a:off x="686668" y="2924207"/>
            <a:ext cx="610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年度工作概述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B06943-CE5F-23D2-CFF1-2035E04E35BB}"/>
              </a:ext>
            </a:extLst>
          </p:cNvPr>
          <p:cNvGrpSpPr/>
          <p:nvPr/>
        </p:nvGrpSpPr>
        <p:grpSpPr>
          <a:xfrm>
            <a:off x="731494" y="2250589"/>
            <a:ext cx="1961385" cy="450988"/>
            <a:chOff x="3672421" y="4665317"/>
            <a:chExt cx="2368937" cy="45098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536FAA0-7AD7-31E7-04B2-B79821EC17CC}"/>
                </a:ext>
              </a:extLst>
            </p:cNvPr>
            <p:cNvSpPr/>
            <p:nvPr/>
          </p:nvSpPr>
          <p:spPr>
            <a:xfrm>
              <a:off x="3758412" y="4665317"/>
              <a:ext cx="2196955" cy="450988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7457AF-B5AD-8F4C-74A4-194B225F2FF0}"/>
                </a:ext>
              </a:extLst>
            </p:cNvPr>
            <p:cNvSpPr txBox="1"/>
            <p:nvPr/>
          </p:nvSpPr>
          <p:spPr>
            <a:xfrm>
              <a:off x="3672421" y="4690756"/>
              <a:ext cx="236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Part  01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C80798E-89C9-13D1-6E2B-DAA0DB9FEF17}"/>
              </a:ext>
            </a:extLst>
          </p:cNvPr>
          <p:cNvSpPr txBox="1"/>
          <p:nvPr/>
        </p:nvSpPr>
        <p:spPr>
          <a:xfrm>
            <a:off x="731494" y="3791720"/>
            <a:ext cx="6105920" cy="662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E953BB-5817-AFA6-42A3-66832DE6CE4E}"/>
              </a:ext>
            </a:extLst>
          </p:cNvPr>
          <p:cNvSpPr/>
          <p:nvPr/>
        </p:nvSpPr>
        <p:spPr>
          <a:xfrm flipV="1">
            <a:off x="810492" y="4709880"/>
            <a:ext cx="751608" cy="81571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66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 rot="2716085">
            <a:off x="1345325" y="2128771"/>
            <a:ext cx="1599865" cy="1599865"/>
          </a:xfrm>
          <a:prstGeom prst="roundRect">
            <a:avLst>
              <a:gd name="adj" fmla="val 6081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9C3A1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16" name="图片 1" descr="32303038313138363b32303039303532393bd6bdd5c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68071" y="2651517"/>
            <a:ext cx="554372" cy="55437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90952" y="4962016"/>
            <a:ext cx="2508609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196696" y="4458461"/>
            <a:ext cx="1897123" cy="401955"/>
            <a:chOff x="4933031" y="2781546"/>
            <a:chExt cx="1897123" cy="401955"/>
          </a:xfrm>
        </p:grpSpPr>
        <p:sp>
          <p:nvSpPr>
            <p:cNvPr id="42" name="矩形: 圆角 41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A9C3A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sp>
        <p:nvSpPr>
          <p:cNvPr id="82" name="矩形: 圆角 81"/>
          <p:cNvSpPr/>
          <p:nvPr/>
        </p:nvSpPr>
        <p:spPr>
          <a:xfrm rot="2716085">
            <a:off x="4107872" y="2128771"/>
            <a:ext cx="1599865" cy="1599865"/>
          </a:xfrm>
          <a:prstGeom prst="roundRect">
            <a:avLst>
              <a:gd name="adj" fmla="val 6081"/>
            </a:avLst>
          </a:prstGeom>
          <a:solidFill>
            <a:srgbClr val="74836B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653501" y="4962016"/>
            <a:ext cx="2508609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3959243" y="4458461"/>
            <a:ext cx="1897123" cy="401955"/>
            <a:chOff x="4933031" y="2781546"/>
            <a:chExt cx="1897123" cy="401955"/>
          </a:xfrm>
        </p:grpSpPr>
        <p:sp>
          <p:nvSpPr>
            <p:cNvPr id="80" name="矩形: 圆角 79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sp>
        <p:nvSpPr>
          <p:cNvPr id="92" name="矩形: 圆角 91"/>
          <p:cNvSpPr/>
          <p:nvPr/>
        </p:nvSpPr>
        <p:spPr>
          <a:xfrm rot="2716085">
            <a:off x="6870419" y="2128771"/>
            <a:ext cx="1599865" cy="1599865"/>
          </a:xfrm>
          <a:prstGeom prst="roundRect">
            <a:avLst>
              <a:gd name="adj" fmla="val 6081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385767" y="4962016"/>
            <a:ext cx="2508609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6721790" y="4458461"/>
            <a:ext cx="1897123" cy="401955"/>
            <a:chOff x="4933031" y="2781546"/>
            <a:chExt cx="1897123" cy="401955"/>
          </a:xfrm>
        </p:grpSpPr>
        <p:sp>
          <p:nvSpPr>
            <p:cNvPr id="90" name="矩形: 圆角 89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A9C3A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sp>
        <p:nvSpPr>
          <p:cNvPr id="102" name="矩形: 圆角 101"/>
          <p:cNvSpPr/>
          <p:nvPr/>
        </p:nvSpPr>
        <p:spPr>
          <a:xfrm rot="2716085">
            <a:off x="9632967" y="2128771"/>
            <a:ext cx="1599865" cy="1599865"/>
          </a:xfrm>
          <a:prstGeom prst="roundRect">
            <a:avLst>
              <a:gd name="adj" fmla="val 6081"/>
            </a:avLst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48315" y="4962016"/>
            <a:ext cx="2508609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9484338" y="4458461"/>
            <a:ext cx="1897123" cy="401955"/>
            <a:chOff x="4933031" y="2781546"/>
            <a:chExt cx="1897123" cy="401955"/>
          </a:xfrm>
        </p:grpSpPr>
        <p:sp>
          <p:nvSpPr>
            <p:cNvPr id="100" name="矩形: 圆角 99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A9C3A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年度工作概述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10" name="图片 2" descr="32303038313138363b32303039303532343bb1eac7a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3168" y="2651517"/>
            <a:ext cx="554372" cy="554372"/>
          </a:xfrm>
          <a:prstGeom prst="rect">
            <a:avLst/>
          </a:prstGeom>
        </p:spPr>
      </p:pic>
      <p:pic>
        <p:nvPicPr>
          <p:cNvPr id="13" name="图片 3" descr="32303038313138363b32303039303530393bd0c5cfa2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0618" y="2651517"/>
            <a:ext cx="554372" cy="554372"/>
          </a:xfrm>
          <a:prstGeom prst="rect">
            <a:avLst/>
          </a:prstGeom>
        </p:spPr>
      </p:pic>
      <p:pic>
        <p:nvPicPr>
          <p:cNvPr id="19" name="图片 6" descr="32303038313138363b32303039303532323bb2a5b7c5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55716" y="2651517"/>
            <a:ext cx="554372" cy="5543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D1A1C9-62FC-AC49-E2EB-C81CEF8B45A5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914400" y="2343907"/>
            <a:ext cx="10678998" cy="935915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4D9CF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778314"/>
            <a:ext cx="3886316" cy="435850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6580388" y="2535381"/>
            <a:ext cx="588013" cy="588013"/>
            <a:chOff x="9274366" y="2758145"/>
            <a:chExt cx="670855" cy="670855"/>
          </a:xfrm>
        </p:grpSpPr>
        <p:sp>
          <p:nvSpPr>
            <p:cNvPr id="27" name="矩形: 圆角 26"/>
            <p:cNvSpPr/>
            <p:nvPr/>
          </p:nvSpPr>
          <p:spPr>
            <a:xfrm>
              <a:off x="9274366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28" name="图片 2" descr="32303038313138363b32303039303532343bb1eac7a9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812557" y="2535381"/>
            <a:ext cx="588013" cy="588013"/>
            <a:chOff x="7525969" y="4035435"/>
            <a:chExt cx="670855" cy="670855"/>
          </a:xfrm>
        </p:grpSpPr>
        <p:sp>
          <p:nvSpPr>
            <p:cNvPr id="30" name="矩形: 圆角 29"/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1" name="图片 3" descr="32303038313138363b32303039303530393bd0c5cfa2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348219" y="2535381"/>
            <a:ext cx="588013" cy="588013"/>
            <a:chOff x="7525969" y="2758145"/>
            <a:chExt cx="670855" cy="670855"/>
          </a:xfrm>
        </p:grpSpPr>
        <p:sp>
          <p:nvSpPr>
            <p:cNvPr id="33" name="矩形: 圆角 32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4" name="图片 1" descr="32303038313138363b32303039303532393bd6bdd5c5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5306559" y="4285944"/>
            <a:ext cx="6105920" cy="1424361"/>
            <a:chOff x="5462062" y="2564463"/>
            <a:chExt cx="6105920" cy="1424361"/>
          </a:xfrm>
        </p:grpSpPr>
        <p:sp>
          <p:nvSpPr>
            <p:cNvPr id="37" name="文本框 36"/>
            <p:cNvSpPr txBox="1"/>
            <p:nvPr/>
          </p:nvSpPr>
          <p:spPr>
            <a:xfrm>
              <a:off x="5462062" y="2564463"/>
              <a:ext cx="610592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62062" y="3326463"/>
              <a:ext cx="6105920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05337" y="3746078"/>
            <a:ext cx="1897123" cy="401955"/>
            <a:chOff x="4933031" y="2781546"/>
            <a:chExt cx="1897123" cy="401955"/>
          </a:xfrm>
        </p:grpSpPr>
        <p:sp>
          <p:nvSpPr>
            <p:cNvPr id="40" name="矩形: 圆角 39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034FFEA-95B6-C2D6-B369-A2D1141EFAD4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年度工作概述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D8E69F-6273-F084-4B16-65EFB0ABB365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24700" y="2258182"/>
            <a:ext cx="4443412" cy="3511550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448549" y="1946275"/>
            <a:ext cx="4119563" cy="3511550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757382" y="2138736"/>
            <a:ext cx="6058197" cy="982404"/>
            <a:chOff x="757382" y="2191281"/>
            <a:chExt cx="6058197" cy="982404"/>
          </a:xfrm>
        </p:grpSpPr>
        <p:grpSp>
          <p:nvGrpSpPr>
            <p:cNvPr id="15" name="组合 14"/>
            <p:cNvGrpSpPr/>
            <p:nvPr/>
          </p:nvGrpSpPr>
          <p:grpSpPr>
            <a:xfrm>
              <a:off x="757382" y="2388477"/>
              <a:ext cx="588013" cy="588013"/>
              <a:chOff x="7525969" y="2758145"/>
              <a:chExt cx="670855" cy="670855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7525969" y="275814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A9C3A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pic>
            <p:nvPicPr>
              <p:cNvPr id="17" name="图片 1" descr="32303038313138363b32303039303532393bd6bdd5c5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680418" y="291259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1582953" y="2191281"/>
              <a:ext cx="5232626" cy="982404"/>
              <a:chOff x="1685135" y="2191281"/>
              <a:chExt cx="5232626" cy="98240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685135" y="2511324"/>
                <a:ext cx="5232626" cy="66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单击此处输入你的正文，文字是您思想的提炼，为了最终演示的良好效果，请言简意赅的阐述观点。您的正文已经简明扼要，但信息却错综复杂，需要用更多的文字来表述。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685135" y="21912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9C3A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57382" y="3463032"/>
            <a:ext cx="6058197" cy="982404"/>
            <a:chOff x="757382" y="3489305"/>
            <a:chExt cx="6058197" cy="982404"/>
          </a:xfrm>
        </p:grpSpPr>
        <p:grpSp>
          <p:nvGrpSpPr>
            <p:cNvPr id="12" name="组合 11"/>
            <p:cNvGrpSpPr/>
            <p:nvPr/>
          </p:nvGrpSpPr>
          <p:grpSpPr>
            <a:xfrm>
              <a:off x="757382" y="3686501"/>
              <a:ext cx="588013" cy="588013"/>
              <a:chOff x="7525969" y="4035435"/>
              <a:chExt cx="670855" cy="670855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7525969" y="403543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pic>
            <p:nvPicPr>
              <p:cNvPr id="14" name="图片 3" descr="32303038313138363b32303039303530393bd0c5cfa2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0418" y="418988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57" name="组合 56"/>
            <p:cNvGrpSpPr/>
            <p:nvPr/>
          </p:nvGrpSpPr>
          <p:grpSpPr>
            <a:xfrm>
              <a:off x="1582953" y="3489305"/>
              <a:ext cx="5232626" cy="982404"/>
              <a:chOff x="1685135" y="2191281"/>
              <a:chExt cx="5232626" cy="982404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1685135" y="2511324"/>
                <a:ext cx="5232626" cy="66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单击此处输入你的正文，文字是您思想的提炼，为了最终演示的良好效果，请言简意赅的阐述观点。您的正文已经简明扼要，但信息却错综复杂，需要用更多的文字来表述。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685135" y="21912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4836B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57382" y="4787328"/>
            <a:ext cx="6058197" cy="982404"/>
            <a:chOff x="757382" y="4787328"/>
            <a:chExt cx="6058197" cy="982404"/>
          </a:xfrm>
        </p:grpSpPr>
        <p:grpSp>
          <p:nvGrpSpPr>
            <p:cNvPr id="9" name="组合 8"/>
            <p:cNvGrpSpPr/>
            <p:nvPr/>
          </p:nvGrpSpPr>
          <p:grpSpPr>
            <a:xfrm>
              <a:off x="757382" y="4984524"/>
              <a:ext cx="588013" cy="588013"/>
              <a:chOff x="9274366" y="2758145"/>
              <a:chExt cx="670855" cy="670855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9274366" y="2758145"/>
                <a:ext cx="670855" cy="670855"/>
              </a:xfrm>
              <a:prstGeom prst="roundRect">
                <a:avLst>
                  <a:gd name="adj" fmla="val 50000"/>
                </a:avLst>
              </a:prstGeom>
              <a:solidFill>
                <a:srgbClr val="A9C3A1"/>
              </a:solidFill>
              <a:ln w="12700">
                <a:solidFill>
                  <a:srgbClr val="A9C3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pic>
            <p:nvPicPr>
              <p:cNvPr id="11" name="图片 2" descr="32303038313138363b32303039303532343bb1eac7a9"/>
              <p:cNvPicPr/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428817" y="2912594"/>
                <a:ext cx="361956" cy="361956"/>
              </a:xfrm>
              <a:prstGeom prst="rect">
                <a:avLst/>
              </a:prstGeom>
            </p:spPr>
          </p:pic>
        </p:grpSp>
        <p:grpSp>
          <p:nvGrpSpPr>
            <p:cNvPr id="64" name="组合 63"/>
            <p:cNvGrpSpPr/>
            <p:nvPr/>
          </p:nvGrpSpPr>
          <p:grpSpPr>
            <a:xfrm>
              <a:off x="1582953" y="4787328"/>
              <a:ext cx="5232626" cy="982404"/>
              <a:chOff x="1685135" y="2191281"/>
              <a:chExt cx="5232626" cy="982404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685135" y="2511324"/>
                <a:ext cx="5232626" cy="6623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单击此处输入你的正文，文字是您思想的提炼，为了最终演示的良好效果，请言简意赅的阐述观点。您的正文已经简明扼要，但信息却错综复杂，需要用更多的文字来表述。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685135" y="219128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9C3A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389927-26CA-7734-EFF3-682E389AA4EB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年度工作概述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1EB632-CB95-C7CF-373E-0BE4B1E7DF1F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19374D9-2569-9043-089C-3892363FAD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"/>
            <a:ext cx="2819399" cy="1016646"/>
          </a:xfrm>
          <a:custGeom>
            <a:avLst/>
            <a:gdLst>
              <a:gd name="connsiteX0" fmla="*/ 0 w 7985131"/>
              <a:gd name="connsiteY0" fmla="*/ 0 h 2879355"/>
              <a:gd name="connsiteX1" fmla="*/ 7985131 w 7985131"/>
              <a:gd name="connsiteY1" fmla="*/ 0 h 2879355"/>
              <a:gd name="connsiteX2" fmla="*/ 7985131 w 7985131"/>
              <a:gd name="connsiteY2" fmla="*/ 2879355 h 2879355"/>
              <a:gd name="connsiteX3" fmla="*/ 0 w 7985131"/>
              <a:gd name="connsiteY3" fmla="*/ 2879355 h 287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131" h="2879355">
                <a:moveTo>
                  <a:pt x="0" y="0"/>
                </a:moveTo>
                <a:lnTo>
                  <a:pt x="7985131" y="0"/>
                </a:lnTo>
                <a:lnTo>
                  <a:pt x="7985131" y="2879355"/>
                </a:lnTo>
                <a:lnTo>
                  <a:pt x="0" y="287935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23FF5B5-19DC-7175-4D38-DB0147FE66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78140">
            <a:off x="6694704" y="3621630"/>
            <a:ext cx="6535126" cy="4165346"/>
          </a:xfrm>
          <a:custGeom>
            <a:avLst/>
            <a:gdLst>
              <a:gd name="connsiteX0" fmla="*/ 6535126 w 6535126"/>
              <a:gd name="connsiteY0" fmla="*/ 0 h 4165346"/>
              <a:gd name="connsiteX1" fmla="*/ 6535126 w 6535126"/>
              <a:gd name="connsiteY1" fmla="*/ 757230 h 4165346"/>
              <a:gd name="connsiteX2" fmla="*/ 4669417 w 6535126"/>
              <a:gd name="connsiteY2" fmla="*/ 4165346 h 4165346"/>
              <a:gd name="connsiteX3" fmla="*/ 0 w 6535126"/>
              <a:gd name="connsiteY3" fmla="*/ 1609162 h 4165346"/>
              <a:gd name="connsiteX4" fmla="*/ 0 w 6535126"/>
              <a:gd name="connsiteY4" fmla="*/ 0 h 416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5126" h="4165346">
                <a:moveTo>
                  <a:pt x="6535126" y="0"/>
                </a:moveTo>
                <a:lnTo>
                  <a:pt x="6535126" y="757230"/>
                </a:lnTo>
                <a:lnTo>
                  <a:pt x="4669417" y="4165346"/>
                </a:lnTo>
                <a:lnTo>
                  <a:pt x="0" y="16091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BAD4C7A-A36A-3AD9-FD03-4D13E0D9B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6581">
            <a:off x="9007533" y="1027820"/>
            <a:ext cx="4228339" cy="1590854"/>
          </a:xfrm>
          <a:custGeom>
            <a:avLst/>
            <a:gdLst>
              <a:gd name="connsiteX0" fmla="*/ 466327 w 4228339"/>
              <a:gd name="connsiteY0" fmla="*/ 1590854 h 1590854"/>
              <a:gd name="connsiteX1" fmla="*/ 0 w 4228339"/>
              <a:gd name="connsiteY1" fmla="*/ 802643 h 1590854"/>
              <a:gd name="connsiteX2" fmla="*/ 1356672 w 4228339"/>
              <a:gd name="connsiteY2" fmla="*/ 0 h 1590854"/>
              <a:gd name="connsiteX3" fmla="*/ 4228339 w 4228339"/>
              <a:gd name="connsiteY3" fmla="*/ 0 h 1590854"/>
              <a:gd name="connsiteX4" fmla="*/ 4228339 w 4228339"/>
              <a:gd name="connsiteY4" fmla="*/ 1590854 h 159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339" h="1590854">
                <a:moveTo>
                  <a:pt x="466327" y="1590854"/>
                </a:moveTo>
                <a:lnTo>
                  <a:pt x="0" y="802643"/>
                </a:lnTo>
                <a:lnTo>
                  <a:pt x="1356672" y="0"/>
                </a:lnTo>
                <a:lnTo>
                  <a:pt x="4228339" y="0"/>
                </a:lnTo>
                <a:lnTo>
                  <a:pt x="4228339" y="159085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117126-FBA3-B3C4-D29C-872AE7B57A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39331">
            <a:off x="8370740" y="-195182"/>
            <a:ext cx="3845332" cy="2609769"/>
          </a:xfrm>
          <a:custGeom>
            <a:avLst/>
            <a:gdLst>
              <a:gd name="connsiteX0" fmla="*/ 1406101 w 3845332"/>
              <a:gd name="connsiteY0" fmla="*/ 2609769 h 2609769"/>
              <a:gd name="connsiteX1" fmla="*/ 0 w 3845332"/>
              <a:gd name="connsiteY1" fmla="*/ 237431 h 2609769"/>
              <a:gd name="connsiteX2" fmla="*/ 400589 w 3845332"/>
              <a:gd name="connsiteY2" fmla="*/ 0 h 2609769"/>
              <a:gd name="connsiteX3" fmla="*/ 3845332 w 3845332"/>
              <a:gd name="connsiteY3" fmla="*/ 0 h 2609769"/>
              <a:gd name="connsiteX4" fmla="*/ 3845332 w 3845332"/>
              <a:gd name="connsiteY4" fmla="*/ 2609768 h 260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5332" h="2609769">
                <a:moveTo>
                  <a:pt x="1406101" y="2609769"/>
                </a:moveTo>
                <a:lnTo>
                  <a:pt x="0" y="237431"/>
                </a:lnTo>
                <a:lnTo>
                  <a:pt x="400589" y="0"/>
                </a:lnTo>
                <a:lnTo>
                  <a:pt x="3845332" y="0"/>
                </a:lnTo>
                <a:lnTo>
                  <a:pt x="3845332" y="2609768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941229E-64C0-0772-6B04-D3186F185C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23569" flipH="1">
            <a:off x="-31980" y="5693258"/>
            <a:ext cx="5286695" cy="1457975"/>
          </a:xfrm>
          <a:custGeom>
            <a:avLst/>
            <a:gdLst>
              <a:gd name="connsiteX0" fmla="*/ 0 w 5286695"/>
              <a:gd name="connsiteY0" fmla="*/ 0 h 1457975"/>
              <a:gd name="connsiteX1" fmla="*/ 0 w 5286695"/>
              <a:gd name="connsiteY1" fmla="*/ 1457975 h 1457975"/>
              <a:gd name="connsiteX2" fmla="*/ 5286695 w 5286695"/>
              <a:gd name="connsiteY2" fmla="*/ 876761 h 1457975"/>
              <a:gd name="connsiteX3" fmla="*/ 5190305 w 5286695"/>
              <a:gd name="connsiteY3" fmla="*/ 0 h 14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695" h="1457975">
                <a:moveTo>
                  <a:pt x="0" y="0"/>
                </a:moveTo>
                <a:lnTo>
                  <a:pt x="0" y="1457975"/>
                </a:lnTo>
                <a:lnTo>
                  <a:pt x="5286695" y="876761"/>
                </a:lnTo>
                <a:lnTo>
                  <a:pt x="5190305" y="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2E2FD4-B814-E559-22A0-8F5D16410912}"/>
              </a:ext>
            </a:extLst>
          </p:cNvPr>
          <p:cNvGrpSpPr/>
          <p:nvPr/>
        </p:nvGrpSpPr>
        <p:grpSpPr>
          <a:xfrm>
            <a:off x="810492" y="740847"/>
            <a:ext cx="350043" cy="247997"/>
            <a:chOff x="661988" y="728797"/>
            <a:chExt cx="397668" cy="247997"/>
          </a:xfrm>
          <a:solidFill>
            <a:srgbClr val="74836B"/>
          </a:solidFill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5FF4CA6-E24A-DA16-BC1B-D22647750207}"/>
                </a:ext>
              </a:extLst>
            </p:cNvPr>
            <p:cNvSpPr/>
            <p:nvPr/>
          </p:nvSpPr>
          <p:spPr>
            <a:xfrm>
              <a:off x="661988" y="728797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E8820A7-931F-BBC2-37CE-C37FD5661FF3}"/>
                </a:ext>
              </a:extLst>
            </p:cNvPr>
            <p:cNvSpPr/>
            <p:nvPr/>
          </p:nvSpPr>
          <p:spPr>
            <a:xfrm>
              <a:off x="661988" y="831978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57DAF66-8B00-E8C6-4CE1-F047D793F0D6}"/>
                </a:ext>
              </a:extLst>
            </p:cNvPr>
            <p:cNvSpPr/>
            <p:nvPr/>
          </p:nvSpPr>
          <p:spPr>
            <a:xfrm>
              <a:off x="661988" y="935160"/>
              <a:ext cx="397668" cy="41634"/>
            </a:xfrm>
            <a:prstGeom prst="roundRect">
              <a:avLst>
                <a:gd name="adj" fmla="val 28143"/>
              </a:avLst>
            </a:prstGeom>
            <a:grpFill/>
            <a:ln>
              <a:noFill/>
            </a:ln>
            <a:effectLst>
              <a:outerShdw blurRad="63500" sx="101000" sy="101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D041C307-D515-148E-2477-0AC6E76139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9134">
            <a:off x="9421986" y="5169428"/>
            <a:ext cx="2885812" cy="1225065"/>
          </a:xfrm>
          <a:custGeom>
            <a:avLst/>
            <a:gdLst>
              <a:gd name="connsiteX0" fmla="*/ 0 w 2885812"/>
              <a:gd name="connsiteY0" fmla="*/ 0 h 1225065"/>
              <a:gd name="connsiteX1" fmla="*/ 2688442 w 2885812"/>
              <a:gd name="connsiteY1" fmla="*/ 0 h 1225065"/>
              <a:gd name="connsiteX2" fmla="*/ 2885812 w 2885812"/>
              <a:gd name="connsiteY2" fmla="*/ 1225065 h 1225065"/>
              <a:gd name="connsiteX3" fmla="*/ 0 w 2885812"/>
              <a:gd name="connsiteY3" fmla="*/ 1225065 h 12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12" h="1225065">
                <a:moveTo>
                  <a:pt x="0" y="0"/>
                </a:moveTo>
                <a:lnTo>
                  <a:pt x="2688442" y="0"/>
                </a:lnTo>
                <a:lnTo>
                  <a:pt x="2885812" y="1225065"/>
                </a:lnTo>
                <a:lnTo>
                  <a:pt x="0" y="1225065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46FC5B88-D98C-C812-6DF2-23A26B91EFC1}"/>
              </a:ext>
            </a:extLst>
          </p:cNvPr>
          <p:cNvSpPr txBox="1"/>
          <p:nvPr/>
        </p:nvSpPr>
        <p:spPr>
          <a:xfrm>
            <a:off x="1336768" y="695568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5837D3-8113-8A24-9CB7-D5AB1D324C7A}"/>
              </a:ext>
            </a:extLst>
          </p:cNvPr>
          <p:cNvSpPr txBox="1"/>
          <p:nvPr/>
        </p:nvSpPr>
        <p:spPr>
          <a:xfrm>
            <a:off x="686668" y="2924207"/>
            <a:ext cx="610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  <a:sym typeface="HarmonyOS Sans SC" panose="00000500000000000000" charset="-122"/>
              </a:rPr>
              <a:t>工作经验总结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B06943-CE5F-23D2-CFF1-2035E04E35BB}"/>
              </a:ext>
            </a:extLst>
          </p:cNvPr>
          <p:cNvGrpSpPr/>
          <p:nvPr/>
        </p:nvGrpSpPr>
        <p:grpSpPr>
          <a:xfrm>
            <a:off x="731494" y="2250589"/>
            <a:ext cx="1961385" cy="450988"/>
            <a:chOff x="3672421" y="4665317"/>
            <a:chExt cx="2368937" cy="45098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536FAA0-7AD7-31E7-04B2-B79821EC17CC}"/>
                </a:ext>
              </a:extLst>
            </p:cNvPr>
            <p:cNvSpPr/>
            <p:nvPr/>
          </p:nvSpPr>
          <p:spPr>
            <a:xfrm>
              <a:off x="3758412" y="4665317"/>
              <a:ext cx="2196955" cy="450988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7457AF-B5AD-8F4C-74A4-194B225F2FF0}"/>
                </a:ext>
              </a:extLst>
            </p:cNvPr>
            <p:cNvSpPr txBox="1"/>
            <p:nvPr/>
          </p:nvSpPr>
          <p:spPr>
            <a:xfrm>
              <a:off x="3672421" y="4690756"/>
              <a:ext cx="236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Part  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C80798E-89C9-13D1-6E2B-DAA0DB9FEF17}"/>
              </a:ext>
            </a:extLst>
          </p:cNvPr>
          <p:cNvSpPr txBox="1"/>
          <p:nvPr/>
        </p:nvSpPr>
        <p:spPr>
          <a:xfrm>
            <a:off x="731494" y="3791720"/>
            <a:ext cx="6105920" cy="662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E953BB-5817-AFA6-42A3-66832DE6CE4E}"/>
              </a:ext>
            </a:extLst>
          </p:cNvPr>
          <p:cNvSpPr/>
          <p:nvPr/>
        </p:nvSpPr>
        <p:spPr>
          <a:xfrm flipV="1">
            <a:off x="810492" y="4709880"/>
            <a:ext cx="751608" cy="81571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104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401" y="2056614"/>
            <a:ext cx="2874652" cy="4089662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3808" y="3968866"/>
            <a:ext cx="2583676" cy="158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72586" y="3429000"/>
            <a:ext cx="1897123" cy="401955"/>
            <a:chOff x="4933031" y="2781546"/>
            <a:chExt cx="1897123" cy="401955"/>
          </a:xfrm>
        </p:grpSpPr>
        <p:sp>
          <p:nvSpPr>
            <p:cNvPr id="22" name="矩形: 圆角 21"/>
            <p:cNvSpPr/>
            <p:nvPr/>
          </p:nvSpPr>
          <p:spPr>
            <a:xfrm>
              <a:off x="4933031" y="2781546"/>
              <a:ext cx="1897123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69806" y="279742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17108" y="2580264"/>
            <a:ext cx="485610" cy="485610"/>
            <a:chOff x="9274366" y="2758145"/>
            <a:chExt cx="670855" cy="670855"/>
          </a:xfrm>
        </p:grpSpPr>
        <p:sp>
          <p:nvSpPr>
            <p:cNvPr id="27" name="矩形: 圆角 26"/>
            <p:cNvSpPr/>
            <p:nvPr/>
          </p:nvSpPr>
          <p:spPr>
            <a:xfrm>
              <a:off x="9274366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28" name="图片 2" descr="32303038313138363b32303039303532343bb1eac7a9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2186766" y="2580264"/>
            <a:ext cx="485610" cy="485610"/>
            <a:chOff x="7525969" y="4035435"/>
            <a:chExt cx="670855" cy="670855"/>
          </a:xfrm>
        </p:grpSpPr>
        <p:sp>
          <p:nvSpPr>
            <p:cNvPr id="30" name="矩形: 圆角 29"/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1" name="图片 3" descr="32303038313138363b32303039303530393bd0c5cfa2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847450" y="2580264"/>
            <a:ext cx="485610" cy="485610"/>
            <a:chOff x="7525969" y="2758145"/>
            <a:chExt cx="670855" cy="670855"/>
          </a:xfrm>
        </p:grpSpPr>
        <p:sp>
          <p:nvSpPr>
            <p:cNvPr id="33" name="矩形: 圆角 32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4" name="图片 1" descr="32303038313138363b32303039303532393bd6bdd5c5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5014310" y="3846160"/>
            <a:ext cx="6005624" cy="982404"/>
            <a:chOff x="1685135" y="2191281"/>
            <a:chExt cx="6005624" cy="982404"/>
          </a:xfrm>
        </p:grpSpPr>
        <p:sp>
          <p:nvSpPr>
            <p:cNvPr id="39" name="文本框 38"/>
            <p:cNvSpPr txBox="1"/>
            <p:nvPr/>
          </p:nvSpPr>
          <p:spPr>
            <a:xfrm>
              <a:off x="1685135" y="2511324"/>
              <a:ext cx="6005624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单击此处输入你的正文，文字是您思想的提炼，为了最终演示的良好效果，请言简意赅的阐述观点。您的正文已经简明扼要，但信息却错综复杂，需要用更多的文字来表述。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85135" y="219128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A9C3A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14309" y="5067900"/>
            <a:ext cx="5901929" cy="982404"/>
            <a:chOff x="1685134" y="2191281"/>
            <a:chExt cx="5901929" cy="982404"/>
          </a:xfrm>
        </p:grpSpPr>
        <p:sp>
          <p:nvSpPr>
            <p:cNvPr id="46" name="文本框 45"/>
            <p:cNvSpPr txBox="1"/>
            <p:nvPr/>
          </p:nvSpPr>
          <p:spPr>
            <a:xfrm>
              <a:off x="1685134" y="2511324"/>
              <a:ext cx="5901929" cy="66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单击此处输入你的正文，文字是您思想的提炼，为了最终演示的良好效果，请言简意赅的阐述观点。您的正文已经简明扼要，但信息却错综复杂，需要用更多的文字来表述。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85135" y="2191281"/>
              <a:ext cx="17630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A9C3A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添加你的标题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188739" y="4043356"/>
            <a:ext cx="588013" cy="588013"/>
            <a:chOff x="4188739" y="3949793"/>
            <a:chExt cx="588013" cy="588013"/>
          </a:xfrm>
        </p:grpSpPr>
        <p:sp>
          <p:nvSpPr>
            <p:cNvPr id="41" name="矩形: 圆角 40"/>
            <p:cNvSpPr/>
            <p:nvPr/>
          </p:nvSpPr>
          <p:spPr>
            <a:xfrm>
              <a:off x="4188739" y="3949793"/>
              <a:ext cx="588013" cy="588013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 w="12700">
              <a:solidFill>
                <a:srgbClr val="A9C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217807" y="4059133"/>
              <a:ext cx="5298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88739" y="5265096"/>
            <a:ext cx="588013" cy="588013"/>
            <a:chOff x="4188739" y="3949793"/>
            <a:chExt cx="588013" cy="588013"/>
          </a:xfrm>
        </p:grpSpPr>
        <p:sp>
          <p:nvSpPr>
            <p:cNvPr id="54" name="矩形: 圆角 53"/>
            <p:cNvSpPr/>
            <p:nvPr/>
          </p:nvSpPr>
          <p:spPr>
            <a:xfrm>
              <a:off x="4188739" y="3949793"/>
              <a:ext cx="588013" cy="588013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 w="12700">
              <a:solidFill>
                <a:srgbClr val="A9C3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217807" y="4059133"/>
              <a:ext cx="5298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02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12"/>
          <a:stretch>
            <a:fillRect/>
          </a:stretch>
        </p:blipFill>
        <p:spPr>
          <a:xfrm>
            <a:off x="4188739" y="2056614"/>
            <a:ext cx="2655121" cy="147371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50113" y="2056614"/>
            <a:ext cx="2655121" cy="147371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CA50986-E655-E615-742B-3C0C55232BA7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工作经验总结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51A932-5E7A-F471-B5B4-41445E1DB9B2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2639401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CF1E4">
                <a:alpha val="15000"/>
              </a:srgbClr>
            </a:gs>
            <a:gs pos="100000">
              <a:srgbClr val="ECF1E4">
                <a:alpha val="7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58498" y="2048216"/>
            <a:ext cx="6609615" cy="3683281"/>
          </a:xfrm>
          <a:prstGeom prst="rect">
            <a:avLst/>
          </a:prstGeom>
          <a:solidFill>
            <a:srgbClr val="A9C3A1"/>
          </a:solidFill>
          <a:ln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08751" y="2258912"/>
            <a:ext cx="3593567" cy="3261889"/>
            <a:chOff x="808751" y="2360337"/>
            <a:chExt cx="3593567" cy="3261889"/>
          </a:xfrm>
        </p:grpSpPr>
        <p:grpSp>
          <p:nvGrpSpPr>
            <p:cNvPr id="11" name="组合 10"/>
            <p:cNvGrpSpPr/>
            <p:nvPr/>
          </p:nvGrpSpPr>
          <p:grpSpPr>
            <a:xfrm>
              <a:off x="808751" y="2360337"/>
              <a:ext cx="1897123" cy="401955"/>
              <a:chOff x="4933031" y="2781546"/>
              <a:chExt cx="1897123" cy="401955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4933031" y="2781546"/>
                <a:ext cx="1897123" cy="401955"/>
              </a:xfrm>
              <a:prstGeom prst="roundRect">
                <a:avLst>
                  <a:gd name="adj" fmla="val 50000"/>
                </a:avLst>
              </a:prstGeom>
              <a:solidFill>
                <a:srgbClr val="74836B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CB4A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969806" y="2797421"/>
                <a:ext cx="17630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  <a:sym typeface="HarmonyOS Sans SC" panose="00000500000000000000" charset="-122"/>
                  </a:rPr>
                  <a:t>添加你的标题</a:t>
                </a: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808751" y="2961479"/>
              <a:ext cx="3593567" cy="127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8751" y="4344312"/>
              <a:ext cx="3593567" cy="127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8497" y="2048216"/>
            <a:ext cx="6609616" cy="2306968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6199759" y="4800535"/>
            <a:ext cx="485610" cy="485610"/>
            <a:chOff x="9274366" y="2758145"/>
            <a:chExt cx="670855" cy="670855"/>
          </a:xfrm>
        </p:grpSpPr>
        <p:sp>
          <p:nvSpPr>
            <p:cNvPr id="38" name="矩形: 圆角 37"/>
            <p:cNvSpPr/>
            <p:nvPr/>
          </p:nvSpPr>
          <p:spPr>
            <a:xfrm>
              <a:off x="9274366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39" name="图片 2" descr="32303038313138363b32303039303532343bb1eac7a9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28817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055483" y="4800535"/>
            <a:ext cx="485610" cy="485610"/>
            <a:chOff x="7525969" y="4035435"/>
            <a:chExt cx="670855" cy="670855"/>
          </a:xfrm>
        </p:grpSpPr>
        <p:sp>
          <p:nvSpPr>
            <p:cNvPr id="41" name="矩形: 圆角 40"/>
            <p:cNvSpPr/>
            <p:nvPr/>
          </p:nvSpPr>
          <p:spPr>
            <a:xfrm>
              <a:off x="7525969" y="403543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45" name="图片 3" descr="32303038313138363b32303039303530393bd0c5cfa2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680418" y="4189884"/>
              <a:ext cx="361956" cy="361956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5344035" y="4800535"/>
            <a:ext cx="485610" cy="485610"/>
            <a:chOff x="7525969" y="2758145"/>
            <a:chExt cx="670855" cy="670855"/>
          </a:xfrm>
        </p:grpSpPr>
        <p:sp>
          <p:nvSpPr>
            <p:cNvPr id="47" name="矩形: 圆角 46"/>
            <p:cNvSpPr/>
            <p:nvPr/>
          </p:nvSpPr>
          <p:spPr>
            <a:xfrm>
              <a:off x="7525969" y="2758145"/>
              <a:ext cx="670855" cy="6708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49" name="图片 1" descr="32303038313138363b32303039303532393bd6bdd5c5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80418" y="2912594"/>
              <a:ext cx="361956" cy="361956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8429730" y="4836020"/>
            <a:ext cx="1373755" cy="401955"/>
            <a:chOff x="4886862" y="2781546"/>
            <a:chExt cx="1373755" cy="401955"/>
          </a:xfrm>
        </p:grpSpPr>
        <p:sp>
          <p:nvSpPr>
            <p:cNvPr id="51" name="矩形: 圆角 50"/>
            <p:cNvSpPr/>
            <p:nvPr/>
          </p:nvSpPr>
          <p:spPr>
            <a:xfrm>
              <a:off x="4933032" y="2781546"/>
              <a:ext cx="1235050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886862" y="2797421"/>
              <a:ext cx="1373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6251+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929597" y="4836020"/>
            <a:ext cx="1373755" cy="401955"/>
            <a:chOff x="4886862" y="2781546"/>
            <a:chExt cx="1373755" cy="401955"/>
          </a:xfrm>
        </p:grpSpPr>
        <p:sp>
          <p:nvSpPr>
            <p:cNvPr id="61" name="矩形: 圆角 60"/>
            <p:cNvSpPr/>
            <p:nvPr/>
          </p:nvSpPr>
          <p:spPr>
            <a:xfrm>
              <a:off x="4933032" y="2781546"/>
              <a:ext cx="1235050" cy="401955"/>
            </a:xfrm>
            <a:prstGeom prst="roundRect">
              <a:avLst>
                <a:gd name="adj" fmla="val 50000"/>
              </a:avLst>
            </a:prstGeom>
            <a:solidFill>
              <a:srgbClr val="74836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B4A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886862" y="2797421"/>
              <a:ext cx="1373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  <a:sym typeface="HarmonyOS Sans SC" panose="00000500000000000000" charset="-122"/>
                </a:rPr>
                <a:t>3428+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  <a:sym typeface="HarmonyOS Sans SC" panose="00000500000000000000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69D6526-36F5-E25B-6019-82589A4D445E}"/>
              </a:ext>
            </a:extLst>
          </p:cNvPr>
          <p:cNvSpPr txBox="1"/>
          <p:nvPr/>
        </p:nvSpPr>
        <p:spPr>
          <a:xfrm>
            <a:off x="1180739" y="492780"/>
            <a:ext cx="303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工作经验总结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4836B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57784F-417B-741C-14A3-37142B9C68DF}"/>
              </a:ext>
            </a:extLst>
          </p:cNvPr>
          <p:cNvSpPr txBox="1"/>
          <p:nvPr/>
        </p:nvSpPr>
        <p:spPr>
          <a:xfrm>
            <a:off x="9723565" y="585113"/>
            <a:ext cx="2468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4836B"/>
                </a:solidFill>
                <a:effectLst/>
                <a:uLnTx/>
                <a:uFillTx/>
                <a:latin typeface="HarmonyOS Sans SC"/>
                <a:ea typeface="HarmonyOS Sans SC" panose="00000500000000000000" pitchFamily="2" charset="-122"/>
                <a:cs typeface="+mn-cs"/>
              </a:rPr>
              <a:t>SUMMARY  REPORT</a:t>
            </a:r>
          </a:p>
        </p:txBody>
      </p:sp>
    </p:spTree>
    <p:extLst>
      <p:ext uri="{BB962C8B-B14F-4D97-AF65-F5344CB8AC3E}">
        <p14:creationId xmlns:p14="http://schemas.microsoft.com/office/powerpoint/2010/main" val="8611218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eca7f9a-d17a-41de-94ac-f4586b3bf47c"/>
  <p:tag name="COMMONDATA" val="eyJoZGlkIjoiYmRkODI2NmRmNDlkY2MzNGIzZTI0NmU4NWNjZTBjNWUifQ=="/>
</p:tagLst>
</file>

<file path=ppt/theme/theme1.xml><?xml version="1.0" encoding="utf-8"?>
<a:theme xmlns:a="http://schemas.openxmlformats.org/drawingml/2006/main" name="Office 主题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游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9C3A1"/>
        </a:solidFill>
        <a:ln>
          <a:noFill/>
        </a:ln>
        <a:effectLst>
          <a:outerShdw blurRad="63500" sx="101000" sy="101000" algn="ctr" rotWithShape="0">
            <a:prstClr val="black">
              <a:alpha val="12000"/>
            </a:prstClr>
          </a:outerShdw>
        </a:effectLst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HarmonyOS Sans SC" panose="00000500000000000000" charset="-122"/>
            <a:ea typeface="HarmonyOS Sans SC" panose="00000500000000000000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2022</Words>
  <Application>Microsoft Office PowerPoint</Application>
  <PresentationFormat>宽屏</PresentationFormat>
  <Paragraphs>153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阿里巴巴普惠体 2.0 65 Medium</vt:lpstr>
      <vt:lpstr>OPPOSans H</vt:lpstr>
      <vt:lpstr>Arial</vt:lpstr>
      <vt:lpstr>HarmonyOS Sans SC</vt:lpstr>
      <vt:lpstr>思源宋体 CN Medium</vt:lpstr>
      <vt:lpstr>Office 主题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淡雅水彩小清新年终总结报告通用商务ppt模板</dc:title>
  <dc:creator>summer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63</cp:revision>
  <dcterms:created xsi:type="dcterms:W3CDTF">2022-09-27T12:19:00Z</dcterms:created>
  <dcterms:modified xsi:type="dcterms:W3CDTF">2023-09-04T11:18:18Z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FBD8FAA6B8FD4A97B9B530BCB7164B68</vt:lpwstr>
  </property>
  <property fmtid="{D5CDD505-2E9C-101B-9397-08002B2CF9AE}" pid="3" name="KSOProductBuildVer">
    <vt:lpwstr>2052-11.1.0.12763</vt:lpwstr>
  </property>
</Properties>
</file>